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compatMode="1" strictFirstAndLastChars="0" saveSubsetFonts="1" autoCompressPictures="0">
  <p:sldMasterIdLst>
    <p:sldMasterId id="2147483648" r:id="rId1"/>
  </p:sldMasterIdLst>
  <p:notesMasterIdLst>
    <p:notesMasterId r:id="rId178"/>
  </p:notesMasterIdLst>
  <p:handoutMasterIdLst>
    <p:handoutMasterId r:id="rId179"/>
  </p:handoutMasterIdLst>
  <p:sldIdLst>
    <p:sldId id="1017" r:id="rId2"/>
    <p:sldId id="1018" r:id="rId3"/>
    <p:sldId id="1307" r:id="rId4"/>
    <p:sldId id="1437" r:id="rId5"/>
    <p:sldId id="1413" r:id="rId6"/>
    <p:sldId id="1418" r:id="rId7"/>
    <p:sldId id="1419" r:id="rId8"/>
    <p:sldId id="1525" r:id="rId9"/>
    <p:sldId id="1420" r:id="rId10"/>
    <p:sldId id="1422" r:id="rId11"/>
    <p:sldId id="1423" r:id="rId12"/>
    <p:sldId id="1425" r:id="rId13"/>
    <p:sldId id="1424" r:id="rId14"/>
    <p:sldId id="1407" r:id="rId15"/>
    <p:sldId id="1541" r:id="rId16"/>
    <p:sldId id="1542" r:id="rId17"/>
    <p:sldId id="1543" r:id="rId18"/>
    <p:sldId id="1544" r:id="rId19"/>
    <p:sldId id="1545" r:id="rId20"/>
    <p:sldId id="1546" r:id="rId21"/>
    <p:sldId id="1547" r:id="rId22"/>
    <p:sldId id="1548" r:id="rId23"/>
    <p:sldId id="1549" r:id="rId24"/>
    <p:sldId id="1482" r:id="rId25"/>
    <p:sldId id="1483" r:id="rId26"/>
    <p:sldId id="1484" r:id="rId27"/>
    <p:sldId id="1485" r:id="rId28"/>
    <p:sldId id="1414" r:id="rId29"/>
    <p:sldId id="1431" r:id="rId30"/>
    <p:sldId id="1433" r:id="rId31"/>
    <p:sldId id="1434" r:id="rId32"/>
    <p:sldId id="2487" r:id="rId33"/>
    <p:sldId id="2488" r:id="rId34"/>
    <p:sldId id="2489" r:id="rId35"/>
    <p:sldId id="2490" r:id="rId36"/>
    <p:sldId id="1432" r:id="rId37"/>
    <p:sldId id="1486" r:id="rId38"/>
    <p:sldId id="1415" r:id="rId39"/>
    <p:sldId id="1505" r:id="rId40"/>
    <p:sldId id="1530" r:id="rId41"/>
    <p:sldId id="1507" r:id="rId42"/>
    <p:sldId id="1527" r:id="rId43"/>
    <p:sldId id="1528" r:id="rId44"/>
    <p:sldId id="1554" r:id="rId45"/>
    <p:sldId id="1555" r:id="rId46"/>
    <p:sldId id="1556" r:id="rId47"/>
    <p:sldId id="1557" r:id="rId48"/>
    <p:sldId id="1558" r:id="rId49"/>
    <p:sldId id="1559" r:id="rId50"/>
    <p:sldId id="1560" r:id="rId51"/>
    <p:sldId id="1561" r:id="rId52"/>
    <p:sldId id="1550" r:id="rId53"/>
    <p:sldId id="1551" r:id="rId54"/>
    <p:sldId id="1552" r:id="rId55"/>
    <p:sldId id="1553" r:id="rId56"/>
    <p:sldId id="1506" r:id="rId57"/>
    <p:sldId id="1417" r:id="rId58"/>
    <p:sldId id="2460" r:id="rId59"/>
    <p:sldId id="2461" r:id="rId60"/>
    <p:sldId id="2462" r:id="rId61"/>
    <p:sldId id="1514" r:id="rId62"/>
    <p:sldId id="1515" r:id="rId63"/>
    <p:sldId id="1516" r:id="rId64"/>
    <p:sldId id="1517" r:id="rId65"/>
    <p:sldId id="1518" r:id="rId66"/>
    <p:sldId id="1519" r:id="rId67"/>
    <p:sldId id="1520" r:id="rId68"/>
    <p:sldId id="1521" r:id="rId69"/>
    <p:sldId id="1522" r:id="rId70"/>
    <p:sldId id="1523" r:id="rId71"/>
    <p:sldId id="1524" r:id="rId72"/>
    <p:sldId id="2478" r:id="rId73"/>
    <p:sldId id="2479" r:id="rId74"/>
    <p:sldId id="2480" r:id="rId75"/>
    <p:sldId id="2481" r:id="rId76"/>
    <p:sldId id="2482" r:id="rId77"/>
    <p:sldId id="2483" r:id="rId78"/>
    <p:sldId id="2484" r:id="rId79"/>
    <p:sldId id="2485" r:id="rId80"/>
    <p:sldId id="1531" r:id="rId81"/>
    <p:sldId id="1462" r:id="rId82"/>
    <p:sldId id="1463" r:id="rId83"/>
    <p:sldId id="1458" r:id="rId84"/>
    <p:sldId id="1460" r:id="rId85"/>
    <p:sldId id="1457" r:id="rId86"/>
    <p:sldId id="1459" r:id="rId87"/>
    <p:sldId id="1461" r:id="rId88"/>
    <p:sldId id="1465" r:id="rId89"/>
    <p:sldId id="1466" r:id="rId90"/>
    <p:sldId id="1467" r:id="rId91"/>
    <p:sldId id="1468" r:id="rId92"/>
    <p:sldId id="1469" r:id="rId93"/>
    <p:sldId id="1477" r:id="rId94"/>
    <p:sldId id="1478" r:id="rId95"/>
    <p:sldId id="1532" r:id="rId96"/>
    <p:sldId id="1533" r:id="rId97"/>
    <p:sldId id="1479" r:id="rId98"/>
    <p:sldId id="1480" r:id="rId99"/>
    <p:sldId id="2450" r:id="rId100"/>
    <p:sldId id="2451" r:id="rId101"/>
    <p:sldId id="2452" r:id="rId102"/>
    <p:sldId id="1504" r:id="rId103"/>
    <p:sldId id="1534" r:id="rId104"/>
    <p:sldId id="1536" r:id="rId105"/>
    <p:sldId id="1535" r:id="rId106"/>
    <p:sldId id="1538" r:id="rId107"/>
    <p:sldId id="1539" r:id="rId108"/>
    <p:sldId id="1537" r:id="rId109"/>
    <p:sldId id="1540" r:id="rId110"/>
    <p:sldId id="1481" r:id="rId111"/>
    <p:sldId id="1489" r:id="rId112"/>
    <p:sldId id="1445" r:id="rId113"/>
    <p:sldId id="1493" r:id="rId114"/>
    <p:sldId id="2465" r:id="rId115"/>
    <p:sldId id="1494" r:id="rId116"/>
    <p:sldId id="2477" r:id="rId117"/>
    <p:sldId id="1496" r:id="rId118"/>
    <p:sldId id="1497" r:id="rId119"/>
    <p:sldId id="1501" r:id="rId120"/>
    <p:sldId id="2453" r:id="rId121"/>
    <p:sldId id="1500" r:id="rId122"/>
    <p:sldId id="1498" r:id="rId123"/>
    <p:sldId id="1499" r:id="rId124"/>
    <p:sldId id="1502" r:id="rId125"/>
    <p:sldId id="2464" r:id="rId126"/>
    <p:sldId id="1495" r:id="rId127"/>
    <p:sldId id="2454" r:id="rId128"/>
    <p:sldId id="2455" r:id="rId129"/>
    <p:sldId id="2456" r:id="rId130"/>
    <p:sldId id="2457" r:id="rId131"/>
    <p:sldId id="2458" r:id="rId132"/>
    <p:sldId id="2459" r:id="rId133"/>
    <p:sldId id="2471" r:id="rId134"/>
    <p:sldId id="2466" r:id="rId135"/>
    <p:sldId id="2468" r:id="rId136"/>
    <p:sldId id="1782" r:id="rId137"/>
    <p:sldId id="1784" r:id="rId138"/>
    <p:sldId id="1818" r:id="rId139"/>
    <p:sldId id="2319" r:id="rId140"/>
    <p:sldId id="2338" r:id="rId141"/>
    <p:sldId id="2242" r:id="rId142"/>
    <p:sldId id="2240" r:id="rId143"/>
    <p:sldId id="2241" r:id="rId144"/>
    <p:sldId id="2239" r:id="rId145"/>
    <p:sldId id="2348" r:id="rId146"/>
    <p:sldId id="2238" r:id="rId147"/>
    <p:sldId id="2463" r:id="rId148"/>
    <p:sldId id="2472" r:id="rId149"/>
    <p:sldId id="2491" r:id="rId150"/>
    <p:sldId id="2492" r:id="rId151"/>
    <p:sldId id="2493" r:id="rId152"/>
    <p:sldId id="2497" r:id="rId153"/>
    <p:sldId id="2498" r:id="rId154"/>
    <p:sldId id="2499" r:id="rId155"/>
    <p:sldId id="2341" r:id="rId156"/>
    <p:sldId id="2284" r:id="rId157"/>
    <p:sldId id="2281" r:id="rId158"/>
    <p:sldId id="2282" r:id="rId159"/>
    <p:sldId id="2283" r:id="rId160"/>
    <p:sldId id="2342" r:id="rId161"/>
    <p:sldId id="2343" r:id="rId162"/>
    <p:sldId id="2344" r:id="rId163"/>
    <p:sldId id="2470" r:id="rId164"/>
    <p:sldId id="2469" r:id="rId165"/>
    <p:sldId id="2339" r:id="rId166"/>
    <p:sldId id="2362" r:id="rId167"/>
    <p:sldId id="2358" r:id="rId168"/>
    <p:sldId id="2357" r:id="rId169"/>
    <p:sldId id="2411" r:id="rId170"/>
    <p:sldId id="2420" r:id="rId171"/>
    <p:sldId id="2474" r:id="rId172"/>
    <p:sldId id="2345" r:id="rId173"/>
    <p:sldId id="2350" r:id="rId174"/>
    <p:sldId id="2320" r:id="rId175"/>
    <p:sldId id="1475" r:id="rId176"/>
    <p:sldId id="1476" r:id="rId177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0739"/>
    <p:restoredTop sz="94507"/>
  </p:normalViewPr>
  <p:slideViewPr>
    <p:cSldViewPr>
      <p:cViewPr varScale="1">
        <p:scale>
          <a:sx n="108" d="100"/>
          <a:sy n="108" d="100"/>
        </p:scale>
        <p:origin x="224" y="368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470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viewProps" Target="viewProps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theme" Target="theme/theme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tableStyles" Target="tableStyle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notesMaster" Target="notesMasters/notes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handoutMaster" Target="handoutMasters/handoutMaster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presProps" Target="presProps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9220A4C3-6809-444A-B0FB-4355A8C54A62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FCD3FD1C-89FB-A449-87ED-AB6E84E0B807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792042F8-F2CD-F945-A1CF-582783EA4BA6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28C75AA1-E97E-234C-919F-4C0A0A0D2E2B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9DFE4F7A-9B2F-0A4C-8BFD-14D0F431B4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B8E232CE-5FB4-CC40-ADDD-ED4B5257BFF0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57733E74-D642-4846-B86D-01B8222720AA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734C0932-2DF4-5243-877F-5596E563AF1E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1D213D41-0676-0D49-80B5-663CF50FF273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8BC7BDE1-0E7D-3341-B4DA-686192F755BB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57956BBD-FB67-D14A-8B56-E8D2BD4D7ED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A0E84E0D-E7A2-2E42-9E32-A084913FEE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lide Image Placeholder 1">
            <a:extLst>
              <a:ext uri="{FF2B5EF4-FFF2-40B4-BE49-F238E27FC236}">
                <a16:creationId xmlns:a16="http://schemas.microsoft.com/office/drawing/2014/main" id="{46736EF3-4060-3E42-BB64-1F544FD23E6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2338" name="Notes Placeholder 2">
            <a:extLst>
              <a:ext uri="{FF2B5EF4-FFF2-40B4-BE49-F238E27FC236}">
                <a16:creationId xmlns:a16="http://schemas.microsoft.com/office/drawing/2014/main" id="{B93DC24A-D3A3-2C43-80C2-10184B4F69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2339" name="Slide Number Placeholder 3">
            <a:extLst>
              <a:ext uri="{FF2B5EF4-FFF2-40B4-BE49-F238E27FC236}">
                <a16:creationId xmlns:a16="http://schemas.microsoft.com/office/drawing/2014/main" id="{3BDDC92F-3A5D-EE45-9BED-836EA7E72C2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>
            <a:extLst>
              <a:ext uri="{FF2B5EF4-FFF2-40B4-BE49-F238E27FC236}">
                <a16:creationId xmlns:a16="http://schemas.microsoft.com/office/drawing/2014/main" id="{7FAB7916-C6BA-7A48-B66C-870B120F62B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4386" name="Notes Placeholder 2">
            <a:extLst>
              <a:ext uri="{FF2B5EF4-FFF2-40B4-BE49-F238E27FC236}">
                <a16:creationId xmlns:a16="http://schemas.microsoft.com/office/drawing/2014/main" id="{1820672F-5128-2542-B231-1477A4E9488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4387" name="Slide Number Placeholder 3">
            <a:extLst>
              <a:ext uri="{FF2B5EF4-FFF2-40B4-BE49-F238E27FC236}">
                <a16:creationId xmlns:a16="http://schemas.microsoft.com/office/drawing/2014/main" id="{B1606BF4-8B90-E94A-9A89-BD46E13C10D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lide Image Placeholder 1">
            <a:extLst>
              <a:ext uri="{FF2B5EF4-FFF2-40B4-BE49-F238E27FC236}">
                <a16:creationId xmlns:a16="http://schemas.microsoft.com/office/drawing/2014/main" id="{D01EA492-9994-7647-9745-C839D842F42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6434" name="Notes Placeholder 2">
            <a:extLst>
              <a:ext uri="{FF2B5EF4-FFF2-40B4-BE49-F238E27FC236}">
                <a16:creationId xmlns:a16="http://schemas.microsoft.com/office/drawing/2014/main" id="{0387A4DA-6787-B54F-8648-B27D9E93B9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6435" name="Slide Number Placeholder 3">
            <a:extLst>
              <a:ext uri="{FF2B5EF4-FFF2-40B4-BE49-F238E27FC236}">
                <a16:creationId xmlns:a16="http://schemas.microsoft.com/office/drawing/2014/main" id="{B3755CE2-3421-DF43-8D77-BA2670529A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lide Image Placeholder 1">
            <a:extLst>
              <a:ext uri="{FF2B5EF4-FFF2-40B4-BE49-F238E27FC236}">
                <a16:creationId xmlns:a16="http://schemas.microsoft.com/office/drawing/2014/main" id="{29F61EA6-F5F1-6644-BE24-AA6BF70320E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8482" name="Notes Placeholder 2">
            <a:extLst>
              <a:ext uri="{FF2B5EF4-FFF2-40B4-BE49-F238E27FC236}">
                <a16:creationId xmlns:a16="http://schemas.microsoft.com/office/drawing/2014/main" id="{5BEF6BCD-EB07-EB43-9062-D70B000E65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8483" name="Slide Number Placeholder 3">
            <a:extLst>
              <a:ext uri="{FF2B5EF4-FFF2-40B4-BE49-F238E27FC236}">
                <a16:creationId xmlns:a16="http://schemas.microsoft.com/office/drawing/2014/main" id="{F72E25D8-53A6-084E-8504-173BC2D5B5A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Slide Image Placeholder 1">
            <a:extLst>
              <a:ext uri="{FF2B5EF4-FFF2-40B4-BE49-F238E27FC236}">
                <a16:creationId xmlns:a16="http://schemas.microsoft.com/office/drawing/2014/main" id="{B9695714-CACE-3747-8AAA-4EF24BA4D84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73058" name="Notes Placeholder 2">
            <a:extLst>
              <a:ext uri="{FF2B5EF4-FFF2-40B4-BE49-F238E27FC236}">
                <a16:creationId xmlns:a16="http://schemas.microsoft.com/office/drawing/2014/main" id="{F0123616-9A5C-8E4F-8B07-013454ECD0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73059" name="Slide Number Placeholder 3">
            <a:extLst>
              <a:ext uri="{FF2B5EF4-FFF2-40B4-BE49-F238E27FC236}">
                <a16:creationId xmlns:a16="http://schemas.microsoft.com/office/drawing/2014/main" id="{AC72AB71-1444-FB44-89A4-9A75BDDAAFA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33711955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60245459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35156883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95244657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568344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76300325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9429742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1827302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14234372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61868310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11720101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1C75F1E6-5471-E94F-B63B-CA81FE4D5D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38F0D362-B10F-F841-8EF2-F737056D18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C00878D6-181D-BF4A-80CC-BFB68BD9A1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E3498127-79FE-7544-B77F-D333A58225F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2A8313C2-B6EF-8143-8D05-E4CED19FA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9437D39C-9024-E543-8519-70D51FB542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Adding an Enable Input</a:t>
            </a:r>
          </a:p>
        </p:txBody>
      </p:sp>
      <p:sp>
        <p:nvSpPr>
          <p:cNvPr id="13314" name="TextBox 125">
            <a:extLst>
              <a:ext uri="{FF2B5EF4-FFF2-40B4-BE49-F238E27FC236}">
                <a16:creationId xmlns:a16="http://schemas.microsoft.com/office/drawing/2014/main" id="{E9A9F5A3-C10D-484F-9006-91D1A3B83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grpSp>
        <p:nvGrpSpPr>
          <p:cNvPr id="13315" name="Group 2">
            <a:extLst>
              <a:ext uri="{FF2B5EF4-FFF2-40B4-BE49-F238E27FC236}">
                <a16:creationId xmlns:a16="http://schemas.microsoft.com/office/drawing/2014/main" id="{9127F5E9-3504-1E4A-9563-18D6B04084B2}"/>
              </a:ext>
            </a:extLst>
          </p:cNvPr>
          <p:cNvGrpSpPr>
            <a:grpSpLocks/>
          </p:cNvGrpSpPr>
          <p:nvPr/>
        </p:nvGrpSpPr>
        <p:grpSpPr bwMode="auto">
          <a:xfrm>
            <a:off x="1905001" y="1600200"/>
            <a:ext cx="6486525" cy="4800600"/>
            <a:chOff x="990600" y="1600200"/>
            <a:chExt cx="6486390" cy="4800600"/>
          </a:xfrm>
        </p:grpSpPr>
        <p:pic>
          <p:nvPicPr>
            <p:cNvPr id="13316" name="Picture 3" descr="Screen shot 2013-10-16 at 2.56.03 PM.png">
              <a:extLst>
                <a:ext uri="{FF2B5EF4-FFF2-40B4-BE49-F238E27FC236}">
                  <a16:creationId xmlns:a16="http://schemas.microsoft.com/office/drawing/2014/main" id="{E0C39EFC-71D6-0B4C-8D4E-0549CE1DF05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3317" name="Straight Connector 4">
              <a:extLst>
                <a:ext uri="{FF2B5EF4-FFF2-40B4-BE49-F238E27FC236}">
                  <a16:creationId xmlns:a16="http://schemas.microsoft.com/office/drawing/2014/main" id="{609451A0-26E7-3E48-A699-658828F025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8" name="Straight Connector 5">
              <a:extLst>
                <a:ext uri="{FF2B5EF4-FFF2-40B4-BE49-F238E27FC236}">
                  <a16:creationId xmlns:a16="http://schemas.microsoft.com/office/drawing/2014/main" id="{139CAF29-D7DC-E243-8A52-A5AE806EA9B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9" name="Straight Connector 7">
              <a:extLst>
                <a:ext uri="{FF2B5EF4-FFF2-40B4-BE49-F238E27FC236}">
                  <a16:creationId xmlns:a16="http://schemas.microsoft.com/office/drawing/2014/main" id="{137301CD-0DD6-5649-B22F-5C7513CAB8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20" name="Straight Connector 8">
              <a:extLst>
                <a:ext uri="{FF2B5EF4-FFF2-40B4-BE49-F238E27FC236}">
                  <a16:creationId xmlns:a16="http://schemas.microsoft.com/office/drawing/2014/main" id="{65C3AE84-A153-4B46-AE45-DFF2D0AC33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21" name="Straight Connector 9">
              <a:extLst>
                <a:ext uri="{FF2B5EF4-FFF2-40B4-BE49-F238E27FC236}">
                  <a16:creationId xmlns:a16="http://schemas.microsoft.com/office/drawing/2014/main" id="{DAFEEE18-1F89-A64C-97EB-64208FA637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22" name="Straight Connector 11">
              <a:extLst>
                <a:ext uri="{FF2B5EF4-FFF2-40B4-BE49-F238E27FC236}">
                  <a16:creationId xmlns:a16="http://schemas.microsoft.com/office/drawing/2014/main" id="{5AD6A0EE-A26B-E54B-BF85-79CFEABD91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323" name="TextBox 12">
              <a:extLst>
                <a:ext uri="{FF2B5EF4-FFF2-40B4-BE49-F238E27FC236}">
                  <a16:creationId xmlns:a16="http://schemas.microsoft.com/office/drawing/2014/main" id="{20EC03D0-CF2E-E746-BF58-A4FC1F8AD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600" y="5867400"/>
              <a:ext cx="5260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En</a:t>
              </a:r>
            </a:p>
          </p:txBody>
        </p:sp>
        <p:sp>
          <p:nvSpPr>
            <p:cNvPr id="13324" name="Oval 49">
              <a:extLst>
                <a:ext uri="{FF2B5EF4-FFF2-40B4-BE49-F238E27FC236}">
                  <a16:creationId xmlns:a16="http://schemas.microsoft.com/office/drawing/2014/main" id="{13F24538-A082-0740-A1DF-5A7417A05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325" name="Oval 49">
              <a:extLst>
                <a:ext uri="{FF2B5EF4-FFF2-40B4-BE49-F238E27FC236}">
                  <a16:creationId xmlns:a16="http://schemas.microsoft.com/office/drawing/2014/main" id="{7703B674-F597-FF40-8C15-EE717CB40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326" name="Oval 49">
              <a:extLst>
                <a:ext uri="{FF2B5EF4-FFF2-40B4-BE49-F238E27FC236}">
                  <a16:creationId xmlns:a16="http://schemas.microsoft.com/office/drawing/2014/main" id="{5B57F8AA-AF04-2D40-A1FB-A1A2EA607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534C190-65DD-9744-A4E4-03B3CFFD87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2: Implement an 8-to-3 binary encoder</a:t>
            </a:r>
          </a:p>
        </p:txBody>
      </p:sp>
      <p:pic>
        <p:nvPicPr>
          <p:cNvPr id="105474" name="Picture 4" descr="new_fig6">
            <a:extLst>
              <a:ext uri="{FF2B5EF4-FFF2-40B4-BE49-F238E27FC236}">
                <a16:creationId xmlns:a16="http://schemas.microsoft.com/office/drawing/2014/main" id="{5160F062-36A0-BB43-B6EB-FDF4CE572D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TextBox 2">
            <a:extLst>
              <a:ext uri="{FF2B5EF4-FFF2-40B4-BE49-F238E27FC236}">
                <a16:creationId xmlns:a16="http://schemas.microsoft.com/office/drawing/2014/main" id="{B69B85CC-D17A-2B45-85B0-1D02946FC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389" y="5522913"/>
            <a:ext cx="30495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</p:txBody>
      </p:sp>
      <p:sp>
        <p:nvSpPr>
          <p:cNvPr id="105476" name="Rectangle 54">
            <a:extLst>
              <a:ext uri="{FF2B5EF4-FFF2-40B4-BE49-F238E27FC236}">
                <a16:creationId xmlns:a16="http://schemas.microsoft.com/office/drawing/2014/main" id="{B5EFCA4E-AF29-5E40-9A25-5514922FD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750" y="2606675"/>
            <a:ext cx="34448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77" name="Rectangle 54">
            <a:extLst>
              <a:ext uri="{FF2B5EF4-FFF2-40B4-BE49-F238E27FC236}">
                <a16:creationId xmlns:a16="http://schemas.microsoft.com/office/drawing/2014/main" id="{C6DEB9B9-C502-9B49-A5AA-96BC98135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4576" y="296068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78" name="Rectangle 54">
            <a:extLst>
              <a:ext uri="{FF2B5EF4-FFF2-40B4-BE49-F238E27FC236}">
                <a16:creationId xmlns:a16="http://schemas.microsoft.com/office/drawing/2014/main" id="{2BD8BB4E-F51D-BF4E-BCEA-F5F4EDECE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3464" y="40417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79" name="Rectangle 54">
            <a:extLst>
              <a:ext uri="{FF2B5EF4-FFF2-40B4-BE49-F238E27FC236}">
                <a16:creationId xmlns:a16="http://schemas.microsoft.com/office/drawing/2014/main" id="{F9245FC9-7640-0241-9C18-EC380D957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1" y="43846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80" name="Rectangle 54">
            <a:extLst>
              <a:ext uri="{FF2B5EF4-FFF2-40B4-BE49-F238E27FC236}">
                <a16:creationId xmlns:a16="http://schemas.microsoft.com/office/drawing/2014/main" id="{3B899A99-95E2-9943-B9BF-1EF57BB91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6" y="260508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81" name="Rectangle 54">
            <a:extLst>
              <a:ext uri="{FF2B5EF4-FFF2-40B4-BE49-F238E27FC236}">
                <a16:creationId xmlns:a16="http://schemas.microsoft.com/office/drawing/2014/main" id="{DE00FE6E-8A40-6441-B7DA-BFFBF29EC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9" y="2946400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82" name="Rectangle 54">
            <a:extLst>
              <a:ext uri="{FF2B5EF4-FFF2-40B4-BE49-F238E27FC236}">
                <a16:creationId xmlns:a16="http://schemas.microsoft.com/office/drawing/2014/main" id="{303BAC7A-2166-A147-90A1-6D8271E10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1" y="403383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83" name="Rectangle 54">
            <a:extLst>
              <a:ext uri="{FF2B5EF4-FFF2-40B4-BE49-F238E27FC236}">
                <a16:creationId xmlns:a16="http://schemas.microsoft.com/office/drawing/2014/main" id="{6583AC63-7B97-8C48-B73C-813CCB683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4379913"/>
            <a:ext cx="34448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84" name="Rectangle 54">
            <a:extLst>
              <a:ext uri="{FF2B5EF4-FFF2-40B4-BE49-F238E27FC236}">
                <a16:creationId xmlns:a16="http://schemas.microsoft.com/office/drawing/2014/main" id="{063A3B8B-EFBF-2A4B-A1B6-A47130A41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5325" y="5945188"/>
            <a:ext cx="2382838" cy="379412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534C190-65DD-9744-A4E4-03B3CFFD87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2: Implement an 8-to-3 binary encoder</a:t>
            </a:r>
          </a:p>
        </p:txBody>
      </p:sp>
      <p:pic>
        <p:nvPicPr>
          <p:cNvPr id="106498" name="Picture 4" descr="new_fig6">
            <a:extLst>
              <a:ext uri="{FF2B5EF4-FFF2-40B4-BE49-F238E27FC236}">
                <a16:creationId xmlns:a16="http://schemas.microsoft.com/office/drawing/2014/main" id="{32FB423E-971D-2447-8FA7-C7EFE3C484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499" name="TextBox 2">
            <a:extLst>
              <a:ext uri="{FF2B5EF4-FFF2-40B4-BE49-F238E27FC236}">
                <a16:creationId xmlns:a16="http://schemas.microsoft.com/office/drawing/2014/main" id="{A2386640-3ECC-4E4B-BFE4-8EDA1658A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389" y="5522913"/>
            <a:ext cx="30495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</p:txBody>
      </p:sp>
      <p:sp>
        <p:nvSpPr>
          <p:cNvPr id="106500" name="Rectangle 54">
            <a:extLst>
              <a:ext uri="{FF2B5EF4-FFF2-40B4-BE49-F238E27FC236}">
                <a16:creationId xmlns:a16="http://schemas.microsoft.com/office/drawing/2014/main" id="{278B594D-CF43-C445-AE74-E442C405C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3726" y="3319463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1" name="Rectangle 54">
            <a:extLst>
              <a:ext uri="{FF2B5EF4-FFF2-40B4-BE49-F238E27FC236}">
                <a16:creationId xmlns:a16="http://schemas.microsoft.com/office/drawing/2014/main" id="{EFA7224E-8D72-A24E-BD1C-33C774056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2139" y="36734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2" name="Rectangle 54">
            <a:extLst>
              <a:ext uri="{FF2B5EF4-FFF2-40B4-BE49-F238E27FC236}">
                <a16:creationId xmlns:a16="http://schemas.microsoft.com/office/drawing/2014/main" id="{F8CDA9E8-BC50-0C45-995E-3DF4F137E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5314" y="40290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3" name="Rectangle 54">
            <a:extLst>
              <a:ext uri="{FF2B5EF4-FFF2-40B4-BE49-F238E27FC236}">
                <a16:creationId xmlns:a16="http://schemas.microsoft.com/office/drawing/2014/main" id="{CD6E5442-C08E-E749-8CAD-4E68CE665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2139" y="43846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4" name="Rectangle 54">
            <a:extLst>
              <a:ext uri="{FF2B5EF4-FFF2-40B4-BE49-F238E27FC236}">
                <a16:creationId xmlns:a16="http://schemas.microsoft.com/office/drawing/2014/main" id="{BFA67806-F395-2F48-AC3C-7C1755181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4" y="3328988"/>
            <a:ext cx="344487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5" name="Rectangle 54">
            <a:extLst>
              <a:ext uri="{FF2B5EF4-FFF2-40B4-BE49-F238E27FC236}">
                <a16:creationId xmlns:a16="http://schemas.microsoft.com/office/drawing/2014/main" id="{452E7377-3DEB-3747-8BF3-9392124AF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9525" y="3671888"/>
            <a:ext cx="34448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6" name="Rectangle 54">
            <a:extLst>
              <a:ext uri="{FF2B5EF4-FFF2-40B4-BE49-F238E27FC236}">
                <a16:creationId xmlns:a16="http://schemas.microsoft.com/office/drawing/2014/main" id="{CF8A65CF-E95E-C848-B5D6-419380CFF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1" y="403383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7" name="Rectangle 54">
            <a:extLst>
              <a:ext uri="{FF2B5EF4-FFF2-40B4-BE49-F238E27FC236}">
                <a16:creationId xmlns:a16="http://schemas.microsoft.com/office/drawing/2014/main" id="{9F1EEE23-3336-D84F-9AA6-83688054B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4379913"/>
            <a:ext cx="34448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8" name="Rectangle 54">
            <a:extLst>
              <a:ext uri="{FF2B5EF4-FFF2-40B4-BE49-F238E27FC236}">
                <a16:creationId xmlns:a16="http://schemas.microsoft.com/office/drawing/2014/main" id="{D9165335-1DE7-1849-A2F8-7D843431C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5325" y="6326188"/>
            <a:ext cx="2382838" cy="379412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Rectangle 2">
            <a:extLst>
              <a:ext uri="{FF2B5EF4-FFF2-40B4-BE49-F238E27FC236}">
                <a16:creationId xmlns:a16="http://schemas.microsoft.com/office/drawing/2014/main" id="{75D5DBBC-D69E-5F4C-BDD6-B1AA28078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8-to-3 binary encoder</a:t>
            </a:r>
          </a:p>
        </p:txBody>
      </p:sp>
      <p:sp>
        <p:nvSpPr>
          <p:cNvPr id="107522" name="Line 266">
            <a:extLst>
              <a:ext uri="{FF2B5EF4-FFF2-40B4-BE49-F238E27FC236}">
                <a16:creationId xmlns:a16="http://schemas.microsoft.com/office/drawing/2014/main" id="{40B04E3C-0FB8-9341-9B0E-9532B7A81B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462214" y="2116138"/>
            <a:ext cx="1587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3" name="TextBox 53">
            <a:extLst>
              <a:ext uri="{FF2B5EF4-FFF2-40B4-BE49-F238E27FC236}">
                <a16:creationId xmlns:a16="http://schemas.microsoft.com/office/drawing/2014/main" id="{A3B71182-9614-9B49-9A7A-DC88626ED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1557338"/>
            <a:ext cx="5168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7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4</a:t>
            </a:r>
            <a:r>
              <a:rPr lang="en-US" altLang="en-US">
                <a:latin typeface="Times" pitchFamily="2" charset="0"/>
              </a:rPr>
              <a:t>   </a:t>
            </a: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2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0</a:t>
            </a:r>
          </a:p>
        </p:txBody>
      </p:sp>
      <p:sp>
        <p:nvSpPr>
          <p:cNvPr id="107524" name="Line 266">
            <a:extLst>
              <a:ext uri="{FF2B5EF4-FFF2-40B4-BE49-F238E27FC236}">
                <a16:creationId xmlns:a16="http://schemas.microsoft.com/office/drawing/2014/main" id="{96686DD1-4767-EF45-987F-19AC5265BD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1650" y="2122488"/>
            <a:ext cx="1588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5" name="Line 266">
            <a:extLst>
              <a:ext uri="{FF2B5EF4-FFF2-40B4-BE49-F238E27FC236}">
                <a16:creationId xmlns:a16="http://schemas.microsoft.com/office/drawing/2014/main" id="{066CE593-1D3C-E24E-91B1-20392FC21D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1875" y="2114551"/>
            <a:ext cx="1588" cy="30972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6" name="Line 266">
            <a:extLst>
              <a:ext uri="{FF2B5EF4-FFF2-40B4-BE49-F238E27FC236}">
                <a16:creationId xmlns:a16="http://schemas.microsoft.com/office/drawing/2014/main" id="{346BB200-61CD-2E4E-BF23-D6F765B1887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2100" y="2105026"/>
            <a:ext cx="1588" cy="30972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7527" name="Group 73">
            <a:extLst>
              <a:ext uri="{FF2B5EF4-FFF2-40B4-BE49-F238E27FC236}">
                <a16:creationId xmlns:a16="http://schemas.microsoft.com/office/drawing/2014/main" id="{E0F89591-60D1-DE4B-B8F8-CD2C7C1F0573}"/>
              </a:ext>
            </a:extLst>
          </p:cNvPr>
          <p:cNvGrpSpPr>
            <a:grpSpLocks/>
          </p:cNvGrpSpPr>
          <p:nvPr/>
        </p:nvGrpSpPr>
        <p:grpSpPr bwMode="auto">
          <a:xfrm>
            <a:off x="6948489" y="4459289"/>
            <a:ext cx="574675" cy="454025"/>
            <a:chOff x="5100638" y="3554413"/>
            <a:chExt cx="574675" cy="454025"/>
          </a:xfrm>
        </p:grpSpPr>
        <p:sp>
          <p:nvSpPr>
            <p:cNvPr id="107573" name="Freeform 209">
              <a:extLst>
                <a:ext uri="{FF2B5EF4-FFF2-40B4-BE49-F238E27FC236}">
                  <a16:creationId xmlns:a16="http://schemas.microsoft.com/office/drawing/2014/main" id="{EB479741-59A1-9E4E-BBF3-99B9E7BDF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4" name="Freeform 210">
              <a:extLst>
                <a:ext uri="{FF2B5EF4-FFF2-40B4-BE49-F238E27FC236}">
                  <a16:creationId xmlns:a16="http://schemas.microsoft.com/office/drawing/2014/main" id="{8065B0EA-6E4A-F14C-A4FE-9EC0C1009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5" name="Freeform 211">
              <a:extLst>
                <a:ext uri="{FF2B5EF4-FFF2-40B4-BE49-F238E27FC236}">
                  <a16:creationId xmlns:a16="http://schemas.microsoft.com/office/drawing/2014/main" id="{92382A8F-B59E-7E43-A00D-0BDE5D13E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6" name="Freeform 212">
              <a:extLst>
                <a:ext uri="{FF2B5EF4-FFF2-40B4-BE49-F238E27FC236}">
                  <a16:creationId xmlns:a16="http://schemas.microsoft.com/office/drawing/2014/main" id="{84CAA911-61B5-1045-8299-E751A973D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28" name="Line 266">
            <a:extLst>
              <a:ext uri="{FF2B5EF4-FFF2-40B4-BE49-F238E27FC236}">
                <a16:creationId xmlns:a16="http://schemas.microsoft.com/office/drawing/2014/main" id="{08EC5B85-E334-1148-8449-DF8AB71CC022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4736307" y="2366170"/>
            <a:ext cx="0" cy="45481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Line 266">
            <a:extLst>
              <a:ext uri="{FF2B5EF4-FFF2-40B4-BE49-F238E27FC236}">
                <a16:creationId xmlns:a16="http://schemas.microsoft.com/office/drawing/2014/main" id="{C32022E1-2D1D-8D4B-8661-81D82BD34093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6269" y="1993107"/>
            <a:ext cx="1588" cy="50641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Line 266">
            <a:extLst>
              <a:ext uri="{FF2B5EF4-FFF2-40B4-BE49-F238E27FC236}">
                <a16:creationId xmlns:a16="http://schemas.microsoft.com/office/drawing/2014/main" id="{6174A4CB-85B6-674B-8E87-74970CBF8041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033963" y="2759076"/>
            <a:ext cx="0" cy="39846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Line 266">
            <a:extLst>
              <a:ext uri="{FF2B5EF4-FFF2-40B4-BE49-F238E27FC236}">
                <a16:creationId xmlns:a16="http://schemas.microsoft.com/office/drawing/2014/main" id="{1DB54D96-1404-5245-A7C8-B3F513D857A2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276057" y="3156744"/>
            <a:ext cx="0" cy="34083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Line 266">
            <a:extLst>
              <a:ext uri="{FF2B5EF4-FFF2-40B4-BE49-F238E27FC236}">
                <a16:creationId xmlns:a16="http://schemas.microsoft.com/office/drawing/2014/main" id="{E6051F6A-5104-3B46-A98A-9E8CA6986684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6869" y="4236244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3" name="TextBox 104">
            <a:extLst>
              <a:ext uri="{FF2B5EF4-FFF2-40B4-BE49-F238E27FC236}">
                <a16:creationId xmlns:a16="http://schemas.microsoft.com/office/drawing/2014/main" id="{64CF1935-5652-0A48-A97E-60006EB0A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9176" y="4414839"/>
            <a:ext cx="576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endParaRPr lang="en-US" altLang="en-US" baseline="-2500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07534" name="TextBox 105">
            <a:extLst>
              <a:ext uri="{FF2B5EF4-FFF2-40B4-BE49-F238E27FC236}">
                <a16:creationId xmlns:a16="http://schemas.microsoft.com/office/drawing/2014/main" id="{FCF9300B-9A3D-3746-A96A-CD40EB0B2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40764" y="3503614"/>
            <a:ext cx="5794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07535" name="TextBox 106">
            <a:extLst>
              <a:ext uri="{FF2B5EF4-FFF2-40B4-BE49-F238E27FC236}">
                <a16:creationId xmlns:a16="http://schemas.microsoft.com/office/drawing/2014/main" id="{F306533F-5F7E-354C-866D-0600C7175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7589" y="2554288"/>
            <a:ext cx="579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07536" name="Freeform 225">
            <a:extLst>
              <a:ext uri="{FF2B5EF4-FFF2-40B4-BE49-F238E27FC236}">
                <a16:creationId xmlns:a16="http://schemas.microsoft.com/office/drawing/2014/main" id="{DFBBFF11-0A02-1E44-AE31-AB7F49E3F50A}"/>
              </a:ext>
            </a:extLst>
          </p:cNvPr>
          <p:cNvSpPr>
            <a:spLocks/>
          </p:cNvSpPr>
          <p:nvPr/>
        </p:nvSpPr>
        <p:spPr bwMode="auto">
          <a:xfrm>
            <a:off x="3554413" y="484663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37" name="Freeform 225">
            <a:extLst>
              <a:ext uri="{FF2B5EF4-FFF2-40B4-BE49-F238E27FC236}">
                <a16:creationId xmlns:a16="http://schemas.microsoft.com/office/drawing/2014/main" id="{5878C2E2-F94F-C640-95FE-E4956C4E4333}"/>
              </a:ext>
            </a:extLst>
          </p:cNvPr>
          <p:cNvSpPr>
            <a:spLocks/>
          </p:cNvSpPr>
          <p:nvPr/>
        </p:nvSpPr>
        <p:spPr bwMode="auto">
          <a:xfrm>
            <a:off x="3027363" y="47371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38" name="Freeform 225">
            <a:extLst>
              <a:ext uri="{FF2B5EF4-FFF2-40B4-BE49-F238E27FC236}">
                <a16:creationId xmlns:a16="http://schemas.microsoft.com/office/drawing/2014/main" id="{D5EC0C82-0798-CC44-9F39-F7BD7B35B8EF}"/>
              </a:ext>
            </a:extLst>
          </p:cNvPr>
          <p:cNvSpPr>
            <a:spLocks/>
          </p:cNvSpPr>
          <p:nvPr/>
        </p:nvSpPr>
        <p:spPr bwMode="auto">
          <a:xfrm>
            <a:off x="2447925" y="46148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39" name="Freeform 225">
            <a:extLst>
              <a:ext uri="{FF2B5EF4-FFF2-40B4-BE49-F238E27FC236}">
                <a16:creationId xmlns:a16="http://schemas.microsoft.com/office/drawing/2014/main" id="{384EBC71-F748-7E45-BE09-F12EC4A885F6}"/>
              </a:ext>
            </a:extLst>
          </p:cNvPr>
          <p:cNvSpPr>
            <a:spLocks/>
          </p:cNvSpPr>
          <p:nvPr/>
        </p:nvSpPr>
        <p:spPr bwMode="auto">
          <a:xfrm>
            <a:off x="1898650" y="45100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40" name="Freeform 225">
            <a:extLst>
              <a:ext uri="{FF2B5EF4-FFF2-40B4-BE49-F238E27FC236}">
                <a16:creationId xmlns:a16="http://schemas.microsoft.com/office/drawing/2014/main" id="{E8EE55FB-7DEE-634F-BBE5-38D3EA258AD4}"/>
              </a:ext>
            </a:extLst>
          </p:cNvPr>
          <p:cNvSpPr>
            <a:spLocks/>
          </p:cNvSpPr>
          <p:nvPr/>
        </p:nvSpPr>
        <p:spPr bwMode="auto">
          <a:xfrm>
            <a:off x="2441575" y="36623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41" name="Freeform 225">
            <a:extLst>
              <a:ext uri="{FF2B5EF4-FFF2-40B4-BE49-F238E27FC236}">
                <a16:creationId xmlns:a16="http://schemas.microsoft.com/office/drawing/2014/main" id="{8C27D70B-10E5-8B49-970A-958ED5FAE6CD}"/>
              </a:ext>
            </a:extLst>
          </p:cNvPr>
          <p:cNvSpPr>
            <a:spLocks/>
          </p:cNvSpPr>
          <p:nvPr/>
        </p:nvSpPr>
        <p:spPr bwMode="auto">
          <a:xfrm>
            <a:off x="4625975" y="3892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07542" name="Group 57">
            <a:extLst>
              <a:ext uri="{FF2B5EF4-FFF2-40B4-BE49-F238E27FC236}">
                <a16:creationId xmlns:a16="http://schemas.microsoft.com/office/drawing/2014/main" id="{502A37D0-ABA6-834F-9808-F11CF571A77D}"/>
              </a:ext>
            </a:extLst>
          </p:cNvPr>
          <p:cNvGrpSpPr>
            <a:grpSpLocks/>
          </p:cNvGrpSpPr>
          <p:nvPr/>
        </p:nvGrpSpPr>
        <p:grpSpPr bwMode="auto">
          <a:xfrm>
            <a:off x="6945314" y="3505201"/>
            <a:ext cx="574675" cy="454025"/>
            <a:chOff x="5100638" y="3554413"/>
            <a:chExt cx="574675" cy="454025"/>
          </a:xfrm>
        </p:grpSpPr>
        <p:sp>
          <p:nvSpPr>
            <p:cNvPr id="107569" name="Freeform 209">
              <a:extLst>
                <a:ext uri="{FF2B5EF4-FFF2-40B4-BE49-F238E27FC236}">
                  <a16:creationId xmlns:a16="http://schemas.microsoft.com/office/drawing/2014/main" id="{FCCAA33D-98D0-D047-8ADB-2474D89B3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0" name="Freeform 210">
              <a:extLst>
                <a:ext uri="{FF2B5EF4-FFF2-40B4-BE49-F238E27FC236}">
                  <a16:creationId xmlns:a16="http://schemas.microsoft.com/office/drawing/2014/main" id="{79A38D39-3D07-0E4F-98B8-DAD219916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1" name="Freeform 211">
              <a:extLst>
                <a:ext uri="{FF2B5EF4-FFF2-40B4-BE49-F238E27FC236}">
                  <a16:creationId xmlns:a16="http://schemas.microsoft.com/office/drawing/2014/main" id="{CB68F586-46F3-2D40-93D1-0C250D0AA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2" name="Freeform 212">
              <a:extLst>
                <a:ext uri="{FF2B5EF4-FFF2-40B4-BE49-F238E27FC236}">
                  <a16:creationId xmlns:a16="http://schemas.microsoft.com/office/drawing/2014/main" id="{C77C4B86-4E3E-D948-B717-AF64721BC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43" name="Line 266">
            <a:extLst>
              <a:ext uri="{FF2B5EF4-FFF2-40B4-BE49-F238E27FC236}">
                <a16:creationId xmlns:a16="http://schemas.microsoft.com/office/drawing/2014/main" id="{28539991-28C7-A04A-89CC-5417EBBDD83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733925" y="1414463"/>
            <a:ext cx="1588" cy="45450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4" name="Line 266">
            <a:extLst>
              <a:ext uri="{FF2B5EF4-FFF2-40B4-BE49-F238E27FC236}">
                <a16:creationId xmlns:a16="http://schemas.microsoft.com/office/drawing/2014/main" id="{4C3C92A3-7035-8144-BC86-918345FAD615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5475" y="1041400"/>
            <a:ext cx="0" cy="50609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5" name="Line 266">
            <a:extLst>
              <a:ext uri="{FF2B5EF4-FFF2-40B4-BE49-F238E27FC236}">
                <a16:creationId xmlns:a16="http://schemas.microsoft.com/office/drawing/2014/main" id="{8ACA02DC-0A10-BE45-81F4-F0D04AE75186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66569" y="2345531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6" name="Line 266">
            <a:extLst>
              <a:ext uri="{FF2B5EF4-FFF2-40B4-BE49-F238E27FC236}">
                <a16:creationId xmlns:a16="http://schemas.microsoft.com/office/drawing/2014/main" id="{B40E1906-E090-B044-83FF-0ADA9BBE14BC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803107" y="2731295"/>
            <a:ext cx="3175" cy="23479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7" name="Line 266">
            <a:extLst>
              <a:ext uri="{FF2B5EF4-FFF2-40B4-BE49-F238E27FC236}">
                <a16:creationId xmlns:a16="http://schemas.microsoft.com/office/drawing/2014/main" id="{9E177E2A-F771-2C4E-8A8C-1FDDE3511A97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3694" y="3282157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8" name="Freeform 225">
            <a:extLst>
              <a:ext uri="{FF2B5EF4-FFF2-40B4-BE49-F238E27FC236}">
                <a16:creationId xmlns:a16="http://schemas.microsoft.com/office/drawing/2014/main" id="{2EB141F3-357C-4542-8F87-22F75E779ABB}"/>
              </a:ext>
            </a:extLst>
          </p:cNvPr>
          <p:cNvSpPr>
            <a:spLocks/>
          </p:cNvSpPr>
          <p:nvPr/>
        </p:nvSpPr>
        <p:spPr bwMode="auto">
          <a:xfrm>
            <a:off x="4087813" y="37846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49" name="Freeform 225">
            <a:extLst>
              <a:ext uri="{FF2B5EF4-FFF2-40B4-BE49-F238E27FC236}">
                <a16:creationId xmlns:a16="http://schemas.microsoft.com/office/drawing/2014/main" id="{24762702-1F93-7A49-9EED-9D3326527D1C}"/>
              </a:ext>
            </a:extLst>
          </p:cNvPr>
          <p:cNvSpPr>
            <a:spLocks/>
          </p:cNvSpPr>
          <p:nvPr/>
        </p:nvSpPr>
        <p:spPr bwMode="auto">
          <a:xfrm>
            <a:off x="1890713" y="35528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07550" name="Group 116">
            <a:extLst>
              <a:ext uri="{FF2B5EF4-FFF2-40B4-BE49-F238E27FC236}">
                <a16:creationId xmlns:a16="http://schemas.microsoft.com/office/drawing/2014/main" id="{2D8A5826-5297-A54C-B0AB-BD3C9756B013}"/>
              </a:ext>
            </a:extLst>
          </p:cNvPr>
          <p:cNvGrpSpPr>
            <a:grpSpLocks/>
          </p:cNvGrpSpPr>
          <p:nvPr/>
        </p:nvGrpSpPr>
        <p:grpSpPr bwMode="auto">
          <a:xfrm>
            <a:off x="6953251" y="2593976"/>
            <a:ext cx="574675" cy="454025"/>
            <a:chOff x="5100638" y="3554413"/>
            <a:chExt cx="574675" cy="454025"/>
          </a:xfrm>
        </p:grpSpPr>
        <p:sp>
          <p:nvSpPr>
            <p:cNvPr id="107565" name="Freeform 209">
              <a:extLst>
                <a:ext uri="{FF2B5EF4-FFF2-40B4-BE49-F238E27FC236}">
                  <a16:creationId xmlns:a16="http://schemas.microsoft.com/office/drawing/2014/main" id="{AA067A3F-D5A0-F749-A6E8-08B5C75A8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6" name="Freeform 210">
              <a:extLst>
                <a:ext uri="{FF2B5EF4-FFF2-40B4-BE49-F238E27FC236}">
                  <a16:creationId xmlns:a16="http://schemas.microsoft.com/office/drawing/2014/main" id="{12940B61-8A1C-4649-BB4C-874524DDC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7" name="Freeform 211">
              <a:extLst>
                <a:ext uri="{FF2B5EF4-FFF2-40B4-BE49-F238E27FC236}">
                  <a16:creationId xmlns:a16="http://schemas.microsoft.com/office/drawing/2014/main" id="{24CED7A5-3AA5-594E-9128-A04119FA0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8" name="Freeform 212">
              <a:extLst>
                <a:ext uri="{FF2B5EF4-FFF2-40B4-BE49-F238E27FC236}">
                  <a16:creationId xmlns:a16="http://schemas.microsoft.com/office/drawing/2014/main" id="{F0F3BD37-2D1F-4D45-A6A5-DCD74CE7B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51" name="Line 266">
            <a:extLst>
              <a:ext uri="{FF2B5EF4-FFF2-40B4-BE49-F238E27FC236}">
                <a16:creationId xmlns:a16="http://schemas.microsoft.com/office/drawing/2014/main" id="{47BE5111-2EC3-6042-BD5D-1506D537CC2E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036344" y="797719"/>
            <a:ext cx="1588" cy="39560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2" name="Line 266">
            <a:extLst>
              <a:ext uri="{FF2B5EF4-FFF2-40B4-BE49-F238E27FC236}">
                <a16:creationId xmlns:a16="http://schemas.microsoft.com/office/drawing/2014/main" id="{69B8D57C-54D3-6D4B-9FEE-14D90751F5D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45000" y="133350"/>
            <a:ext cx="1588" cy="50561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3" name="Line 266">
            <a:extLst>
              <a:ext uri="{FF2B5EF4-FFF2-40B4-BE49-F238E27FC236}">
                <a16:creationId xmlns:a16="http://schemas.microsoft.com/office/drawing/2014/main" id="{051B8803-B561-C14C-88F8-84241F8A210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72919" y="1434306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4" name="Line 266">
            <a:extLst>
              <a:ext uri="{FF2B5EF4-FFF2-40B4-BE49-F238E27FC236}">
                <a16:creationId xmlns:a16="http://schemas.microsoft.com/office/drawing/2014/main" id="{48164A64-E47D-334F-86AE-23C7E0D618F1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6061869" y="2072482"/>
            <a:ext cx="0" cy="18462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5" name="Line 266">
            <a:extLst>
              <a:ext uri="{FF2B5EF4-FFF2-40B4-BE49-F238E27FC236}">
                <a16:creationId xmlns:a16="http://schemas.microsoft.com/office/drawing/2014/main" id="{4D4732FE-0248-ED43-B49A-6279D51581FB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71632" y="2370932"/>
            <a:ext cx="0" cy="9064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6" name="Freeform 225">
            <a:extLst>
              <a:ext uri="{FF2B5EF4-FFF2-40B4-BE49-F238E27FC236}">
                <a16:creationId xmlns:a16="http://schemas.microsoft.com/office/drawing/2014/main" id="{B3CB644F-61BC-534F-B860-297AE7627F90}"/>
              </a:ext>
            </a:extLst>
          </p:cNvPr>
          <p:cNvSpPr>
            <a:spLocks/>
          </p:cNvSpPr>
          <p:nvPr/>
        </p:nvSpPr>
        <p:spPr bwMode="auto">
          <a:xfrm>
            <a:off x="4084638" y="28717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57" name="Freeform 225">
            <a:extLst>
              <a:ext uri="{FF2B5EF4-FFF2-40B4-BE49-F238E27FC236}">
                <a16:creationId xmlns:a16="http://schemas.microsoft.com/office/drawing/2014/main" id="{E049C9A2-295D-4547-8BE2-3EA4078089A7}"/>
              </a:ext>
            </a:extLst>
          </p:cNvPr>
          <p:cNvSpPr>
            <a:spLocks/>
          </p:cNvSpPr>
          <p:nvPr/>
        </p:nvSpPr>
        <p:spPr bwMode="auto">
          <a:xfrm>
            <a:off x="3028950" y="2749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58" name="Freeform 225">
            <a:extLst>
              <a:ext uri="{FF2B5EF4-FFF2-40B4-BE49-F238E27FC236}">
                <a16:creationId xmlns:a16="http://schemas.microsoft.com/office/drawing/2014/main" id="{81BA207E-0835-7940-85D5-DA78CE99ED07}"/>
              </a:ext>
            </a:extLst>
          </p:cNvPr>
          <p:cNvSpPr>
            <a:spLocks/>
          </p:cNvSpPr>
          <p:nvPr/>
        </p:nvSpPr>
        <p:spPr bwMode="auto">
          <a:xfrm>
            <a:off x="1895475" y="26384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59" name="Line 266">
            <a:extLst>
              <a:ext uri="{FF2B5EF4-FFF2-40B4-BE49-F238E27FC236}">
                <a16:creationId xmlns:a16="http://schemas.microsoft.com/office/drawing/2014/main" id="{B952A409-C9EF-CE4A-9A6F-E68DBFB85B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9764" y="2103438"/>
            <a:ext cx="3175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0" name="Line 266">
            <a:extLst>
              <a:ext uri="{FF2B5EF4-FFF2-40B4-BE49-F238E27FC236}">
                <a16:creationId xmlns:a16="http://schemas.microsoft.com/office/drawing/2014/main" id="{ACE55266-BFC8-D243-B878-4FA9A2C6AB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5500" y="2112963"/>
            <a:ext cx="1588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1" name="Line 266">
            <a:extLst>
              <a:ext uri="{FF2B5EF4-FFF2-40B4-BE49-F238E27FC236}">
                <a16:creationId xmlns:a16="http://schemas.microsoft.com/office/drawing/2014/main" id="{AE66FB46-BEE4-7445-9E3A-A46878C652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8739" y="2103438"/>
            <a:ext cx="1587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2" name="Line 266">
            <a:extLst>
              <a:ext uri="{FF2B5EF4-FFF2-40B4-BE49-F238E27FC236}">
                <a16:creationId xmlns:a16="http://schemas.microsoft.com/office/drawing/2014/main" id="{F67F75C2-8736-0948-8407-1A974A04B1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9914" y="2112963"/>
            <a:ext cx="1587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3" name="TextBox 2">
            <a:extLst>
              <a:ext uri="{FF2B5EF4-FFF2-40B4-BE49-F238E27FC236}">
                <a16:creationId xmlns:a16="http://schemas.microsoft.com/office/drawing/2014/main" id="{A5C6CDEB-9F22-EC41-ACE1-02A7870AB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389" y="5522913"/>
            <a:ext cx="30495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</p:txBody>
      </p:sp>
      <p:sp>
        <p:nvSpPr>
          <p:cNvPr id="107564" name="Freeform 225">
            <a:extLst>
              <a:ext uri="{FF2B5EF4-FFF2-40B4-BE49-F238E27FC236}">
                <a16:creationId xmlns:a16="http://schemas.microsoft.com/office/drawing/2014/main" id="{C29B167F-10CF-FA4F-B772-46BC8B7E4685}"/>
              </a:ext>
            </a:extLst>
          </p:cNvPr>
          <p:cNvSpPr>
            <a:spLocks/>
          </p:cNvSpPr>
          <p:nvPr/>
        </p:nvSpPr>
        <p:spPr bwMode="auto">
          <a:xfrm flipV="1">
            <a:off x="5118100" y="2974975"/>
            <a:ext cx="46038" cy="4445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E69EDCB-5E57-0A48-A75D-CDDA564D8DB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3: Implement an 8-to-3 </a:t>
            </a:r>
            <a:r>
              <a:rPr lang="en-US" sz="2800" u="sng" dirty="0">
                <a:ea typeface="+mj-ea"/>
                <a:cs typeface="+mj-cs"/>
              </a:rPr>
              <a:t>priority</a:t>
            </a:r>
            <a:r>
              <a:rPr lang="en-US" sz="2800" dirty="0">
                <a:ea typeface="+mj-ea"/>
                <a:cs typeface="+mj-cs"/>
              </a:rPr>
              <a:t> encoder</a:t>
            </a:r>
          </a:p>
        </p:txBody>
      </p:sp>
      <p:pic>
        <p:nvPicPr>
          <p:cNvPr id="108546" name="Picture 4" descr="new_fig6">
            <a:extLst>
              <a:ext uri="{FF2B5EF4-FFF2-40B4-BE49-F238E27FC236}">
                <a16:creationId xmlns:a16="http://schemas.microsoft.com/office/drawing/2014/main" id="{5967E309-B0CF-8C47-8E29-09488149F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6F38538-0761-EF44-9C09-D0F9EB55A2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3: Implement an 8-to-3 priority encoder</a:t>
            </a:r>
          </a:p>
        </p:txBody>
      </p:sp>
      <p:grpSp>
        <p:nvGrpSpPr>
          <p:cNvPr id="109570" name="Group 1">
            <a:extLst>
              <a:ext uri="{FF2B5EF4-FFF2-40B4-BE49-F238E27FC236}">
                <a16:creationId xmlns:a16="http://schemas.microsoft.com/office/drawing/2014/main" id="{8AC00646-111A-4348-A361-42F4E7918009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066800"/>
            <a:ext cx="6148388" cy="3733800"/>
            <a:chOff x="1524000" y="1066800"/>
            <a:chExt cx="6148388" cy="3733800"/>
          </a:xfrm>
        </p:grpSpPr>
        <p:pic>
          <p:nvPicPr>
            <p:cNvPr id="109571" name="Picture 4" descr="new_fig6">
              <a:extLst>
                <a:ext uri="{FF2B5EF4-FFF2-40B4-BE49-F238E27FC236}">
                  <a16:creationId xmlns:a16="http://schemas.microsoft.com/office/drawing/2014/main" id="{E9F35887-0721-224F-9841-86A26B2D45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1066800"/>
              <a:ext cx="6148388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72" name="TextBox 4">
              <a:extLst>
                <a:ext uri="{FF2B5EF4-FFF2-40B4-BE49-F238E27FC236}">
                  <a16:creationId xmlns:a16="http://schemas.microsoft.com/office/drawing/2014/main" id="{B6BD865C-9A7E-F44B-B396-B5E51263ED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3567" y="4310408"/>
              <a:ext cx="3200400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x     x    x    x</a:t>
              </a:r>
            </a:p>
          </p:txBody>
        </p:sp>
        <p:sp>
          <p:nvSpPr>
            <p:cNvPr id="109573" name="TextBox 5">
              <a:extLst>
                <a:ext uri="{FF2B5EF4-FFF2-40B4-BE49-F238E27FC236}">
                  <a16:creationId xmlns:a16="http://schemas.microsoft.com/office/drawing/2014/main" id="{58D2606E-04BC-0F41-A135-D1466A8156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0068" y="3951079"/>
              <a:ext cx="2885114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 x    x    x</a:t>
              </a:r>
            </a:p>
          </p:txBody>
        </p:sp>
        <p:sp>
          <p:nvSpPr>
            <p:cNvPr id="109574" name="TextBox 6">
              <a:extLst>
                <a:ext uri="{FF2B5EF4-FFF2-40B4-BE49-F238E27FC236}">
                  <a16:creationId xmlns:a16="http://schemas.microsoft.com/office/drawing/2014/main" id="{A40B703D-9B23-1249-AAB3-C0E249FB9A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1249" y="3591752"/>
              <a:ext cx="2363599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 x    x    x</a:t>
              </a:r>
            </a:p>
          </p:txBody>
        </p:sp>
        <p:sp>
          <p:nvSpPr>
            <p:cNvPr id="109575" name="TextBox 7">
              <a:extLst>
                <a:ext uri="{FF2B5EF4-FFF2-40B4-BE49-F238E27FC236}">
                  <a16:creationId xmlns:a16="http://schemas.microsoft.com/office/drawing/2014/main" id="{5FA501F0-68A6-4B4A-870D-6BC33088E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5653" y="3240813"/>
              <a:ext cx="189381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 x    x    x</a:t>
              </a:r>
            </a:p>
          </p:txBody>
        </p:sp>
        <p:sp>
          <p:nvSpPr>
            <p:cNvPr id="109576" name="TextBox 8">
              <a:extLst>
                <a:ext uri="{FF2B5EF4-FFF2-40B4-BE49-F238E27FC236}">
                  <a16:creationId xmlns:a16="http://schemas.microsoft.com/office/drawing/2014/main" id="{EF072E91-862D-6848-A24D-5715B78E8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168" y="2873095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</a:t>
              </a:r>
            </a:p>
          </p:txBody>
        </p:sp>
        <p:sp>
          <p:nvSpPr>
            <p:cNvPr id="109577" name="TextBox 9">
              <a:extLst>
                <a:ext uri="{FF2B5EF4-FFF2-40B4-BE49-F238E27FC236}">
                  <a16:creationId xmlns:a16="http://schemas.microsoft.com/office/drawing/2014/main" id="{7D04FB84-0FBD-4544-A15D-9E59C5CC5B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4794" y="2513767"/>
              <a:ext cx="874553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</a:t>
              </a:r>
            </a:p>
          </p:txBody>
        </p:sp>
        <p:sp>
          <p:nvSpPr>
            <p:cNvPr id="109578" name="TextBox 10">
              <a:extLst>
                <a:ext uri="{FF2B5EF4-FFF2-40B4-BE49-F238E27FC236}">
                  <a16:creationId xmlns:a16="http://schemas.microsoft.com/office/drawing/2014/main" id="{2B33AD37-81DE-8A48-B817-BAC30E7A81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588" y="2129271"/>
              <a:ext cx="413158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</a:p>
          </p:txBody>
        </p:sp>
      </p:grp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9EB18DF-6120-4149-AB09-B0593CC8BF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3: Implement an 8-to-3 priority encoder</a:t>
            </a:r>
          </a:p>
        </p:txBody>
      </p:sp>
      <p:pic>
        <p:nvPicPr>
          <p:cNvPr id="110594" name="Picture 4" descr="new_fig6">
            <a:extLst>
              <a:ext uri="{FF2B5EF4-FFF2-40B4-BE49-F238E27FC236}">
                <a16:creationId xmlns:a16="http://schemas.microsoft.com/office/drawing/2014/main" id="{8942A3D3-D10C-CE4E-875D-FAB00080E3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0595" name="Group 1">
            <a:extLst>
              <a:ext uri="{FF2B5EF4-FFF2-40B4-BE49-F238E27FC236}">
                <a16:creationId xmlns:a16="http://schemas.microsoft.com/office/drawing/2014/main" id="{1E470432-FBF6-514B-98BD-7B6CD16F8E3D}"/>
              </a:ext>
            </a:extLst>
          </p:cNvPr>
          <p:cNvGrpSpPr>
            <a:grpSpLocks/>
          </p:cNvGrpSpPr>
          <p:nvPr/>
        </p:nvGrpSpPr>
        <p:grpSpPr bwMode="auto">
          <a:xfrm>
            <a:off x="2935289" y="1255714"/>
            <a:ext cx="5849937" cy="3970337"/>
            <a:chOff x="2020348" y="1255654"/>
            <a:chExt cx="5850972" cy="3970318"/>
          </a:xfrm>
        </p:grpSpPr>
        <p:sp>
          <p:nvSpPr>
            <p:cNvPr id="110596" name="TextBox 4">
              <a:extLst>
                <a:ext uri="{FF2B5EF4-FFF2-40B4-BE49-F238E27FC236}">
                  <a16:creationId xmlns:a16="http://schemas.microsoft.com/office/drawing/2014/main" id="{5D21D447-8238-994C-AFB7-E45B664DD0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3567" y="4310408"/>
              <a:ext cx="3200400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x     x    x    x</a:t>
              </a:r>
            </a:p>
          </p:txBody>
        </p:sp>
        <p:sp>
          <p:nvSpPr>
            <p:cNvPr id="110597" name="TextBox 5">
              <a:extLst>
                <a:ext uri="{FF2B5EF4-FFF2-40B4-BE49-F238E27FC236}">
                  <a16:creationId xmlns:a16="http://schemas.microsoft.com/office/drawing/2014/main" id="{C852CBEE-A5E8-1447-8436-33605866D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0068" y="3951079"/>
              <a:ext cx="2885114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 x    x    x</a:t>
              </a:r>
            </a:p>
          </p:txBody>
        </p:sp>
        <p:sp>
          <p:nvSpPr>
            <p:cNvPr id="110598" name="TextBox 6">
              <a:extLst>
                <a:ext uri="{FF2B5EF4-FFF2-40B4-BE49-F238E27FC236}">
                  <a16:creationId xmlns:a16="http://schemas.microsoft.com/office/drawing/2014/main" id="{ACB43049-9D6F-844D-83D7-8077D6B75B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1249" y="3591752"/>
              <a:ext cx="2363599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 x    x    x</a:t>
              </a:r>
            </a:p>
          </p:txBody>
        </p:sp>
        <p:sp>
          <p:nvSpPr>
            <p:cNvPr id="110599" name="TextBox 7">
              <a:extLst>
                <a:ext uri="{FF2B5EF4-FFF2-40B4-BE49-F238E27FC236}">
                  <a16:creationId xmlns:a16="http://schemas.microsoft.com/office/drawing/2014/main" id="{0BBD0487-FEF8-7544-BE64-566301A4A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5653" y="3240813"/>
              <a:ext cx="189381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 x    x    x</a:t>
              </a:r>
            </a:p>
          </p:txBody>
        </p:sp>
        <p:sp>
          <p:nvSpPr>
            <p:cNvPr id="110600" name="TextBox 8">
              <a:extLst>
                <a:ext uri="{FF2B5EF4-FFF2-40B4-BE49-F238E27FC236}">
                  <a16:creationId xmlns:a16="http://schemas.microsoft.com/office/drawing/2014/main" id="{915EC44F-FC09-3A45-A68D-07F8F576F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168" y="2873095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</a:t>
              </a:r>
            </a:p>
          </p:txBody>
        </p:sp>
        <p:sp>
          <p:nvSpPr>
            <p:cNvPr id="110601" name="TextBox 9">
              <a:extLst>
                <a:ext uri="{FF2B5EF4-FFF2-40B4-BE49-F238E27FC236}">
                  <a16:creationId xmlns:a16="http://schemas.microsoft.com/office/drawing/2014/main" id="{2AEEB20E-C446-DA4B-A3FF-220083100C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4794" y="2513767"/>
              <a:ext cx="874553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</a:t>
              </a:r>
            </a:p>
          </p:txBody>
        </p:sp>
        <p:sp>
          <p:nvSpPr>
            <p:cNvPr id="110602" name="TextBox 10">
              <a:extLst>
                <a:ext uri="{FF2B5EF4-FFF2-40B4-BE49-F238E27FC236}">
                  <a16:creationId xmlns:a16="http://schemas.microsoft.com/office/drawing/2014/main" id="{B95A566F-959F-5D48-A6ED-0DE7920739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588" y="2129271"/>
              <a:ext cx="413158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</a:p>
          </p:txBody>
        </p:sp>
        <p:sp>
          <p:nvSpPr>
            <p:cNvPr id="110603" name="TextBox 11">
              <a:extLst>
                <a:ext uri="{FF2B5EF4-FFF2-40B4-BE49-F238E27FC236}">
                  <a16:creationId xmlns:a16="http://schemas.microsoft.com/office/drawing/2014/main" id="{002BEED8-DA7B-E844-BFCE-0DAB8EFC76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0348" y="4706088"/>
              <a:ext cx="3768056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0    0    0    0    0     0    0    0 </a:t>
              </a:r>
            </a:p>
          </p:txBody>
        </p:sp>
        <p:sp>
          <p:nvSpPr>
            <p:cNvPr id="110604" name="TextBox 12">
              <a:extLst>
                <a:ext uri="{FF2B5EF4-FFF2-40B4-BE49-F238E27FC236}">
                  <a16:creationId xmlns:a16="http://schemas.microsoft.com/office/drawing/2014/main" id="{3583FDDD-F684-7641-968A-4326A556A0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63142" y="4678126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    d    d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6E41DAD-A3C8-604C-B8FF-D4913B6EAD0D}"/>
                </a:ext>
              </a:extLst>
            </p:cNvPr>
            <p:cNvSpPr txBox="1"/>
            <p:nvPr/>
          </p:nvSpPr>
          <p:spPr>
            <a:xfrm>
              <a:off x="7439444" y="1255654"/>
              <a:ext cx="431876" cy="3970318"/>
            </a:xfrm>
            <a:prstGeom prst="rect">
              <a:avLst/>
            </a:prstGeom>
            <a:solidFill>
              <a:schemeClr val="bg1"/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z</a:t>
              </a:r>
            </a:p>
            <a:p>
              <a:pPr>
                <a:defRPr/>
              </a:pPr>
              <a:endParaRPr lang="en-US" sz="1050" dirty="0">
                <a:solidFill>
                  <a:srgbClr val="FF0000"/>
                </a:solidFill>
                <a:latin typeface="Times" charset="0"/>
                <a:ea typeface="MS PGothic" charset="-128"/>
              </a:endParaRP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1    1    1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6A52A27-2E7D-C649-A0C6-0AA283211E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3: Implement an 8-to-3 priority encoder</a:t>
            </a:r>
          </a:p>
        </p:txBody>
      </p:sp>
      <p:pic>
        <p:nvPicPr>
          <p:cNvPr id="111618" name="Picture 4" descr="new_fig6">
            <a:extLst>
              <a:ext uri="{FF2B5EF4-FFF2-40B4-BE49-F238E27FC236}">
                <a16:creationId xmlns:a16="http://schemas.microsoft.com/office/drawing/2014/main" id="{C9B8A16C-AF3B-C341-9104-63F675E4BD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1575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19" name="Group 1">
            <a:extLst>
              <a:ext uri="{FF2B5EF4-FFF2-40B4-BE49-F238E27FC236}">
                <a16:creationId xmlns:a16="http://schemas.microsoft.com/office/drawing/2014/main" id="{94641794-03E8-5147-80D5-878C16FF2DA6}"/>
              </a:ext>
            </a:extLst>
          </p:cNvPr>
          <p:cNvGrpSpPr>
            <a:grpSpLocks/>
          </p:cNvGrpSpPr>
          <p:nvPr/>
        </p:nvGrpSpPr>
        <p:grpSpPr bwMode="auto">
          <a:xfrm>
            <a:off x="4206876" y="1255714"/>
            <a:ext cx="5851525" cy="3970337"/>
            <a:chOff x="2020348" y="1255654"/>
            <a:chExt cx="5850972" cy="3970318"/>
          </a:xfrm>
        </p:grpSpPr>
        <p:sp>
          <p:nvSpPr>
            <p:cNvPr id="111620" name="TextBox 4">
              <a:extLst>
                <a:ext uri="{FF2B5EF4-FFF2-40B4-BE49-F238E27FC236}">
                  <a16:creationId xmlns:a16="http://schemas.microsoft.com/office/drawing/2014/main" id="{8AAC9CDB-31A4-D643-9A51-E6E445AC61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3567" y="4310408"/>
              <a:ext cx="3200400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x     x    x    x</a:t>
              </a:r>
            </a:p>
          </p:txBody>
        </p:sp>
        <p:sp>
          <p:nvSpPr>
            <p:cNvPr id="111621" name="TextBox 5">
              <a:extLst>
                <a:ext uri="{FF2B5EF4-FFF2-40B4-BE49-F238E27FC236}">
                  <a16:creationId xmlns:a16="http://schemas.microsoft.com/office/drawing/2014/main" id="{EDD9D6FE-D34F-2F46-A0BE-B1DD140D4D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0068" y="3951079"/>
              <a:ext cx="2885114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 x    x    x</a:t>
              </a:r>
            </a:p>
          </p:txBody>
        </p:sp>
        <p:sp>
          <p:nvSpPr>
            <p:cNvPr id="111622" name="TextBox 6">
              <a:extLst>
                <a:ext uri="{FF2B5EF4-FFF2-40B4-BE49-F238E27FC236}">
                  <a16:creationId xmlns:a16="http://schemas.microsoft.com/office/drawing/2014/main" id="{6F7ECBD0-3647-A344-A8FC-AAA8E9B7B4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1249" y="3591752"/>
              <a:ext cx="2363599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 x    x    x</a:t>
              </a:r>
            </a:p>
          </p:txBody>
        </p:sp>
        <p:sp>
          <p:nvSpPr>
            <p:cNvPr id="111623" name="TextBox 7">
              <a:extLst>
                <a:ext uri="{FF2B5EF4-FFF2-40B4-BE49-F238E27FC236}">
                  <a16:creationId xmlns:a16="http://schemas.microsoft.com/office/drawing/2014/main" id="{5E6B6EEC-40EB-0D40-B864-C89B2BEFA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5653" y="3240813"/>
              <a:ext cx="189381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 x    x    x</a:t>
              </a:r>
            </a:p>
          </p:txBody>
        </p:sp>
        <p:sp>
          <p:nvSpPr>
            <p:cNvPr id="111624" name="TextBox 8">
              <a:extLst>
                <a:ext uri="{FF2B5EF4-FFF2-40B4-BE49-F238E27FC236}">
                  <a16:creationId xmlns:a16="http://schemas.microsoft.com/office/drawing/2014/main" id="{F1E9AE9E-4C5E-D041-88E2-64EA704FC5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168" y="2873095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</a:t>
              </a:r>
            </a:p>
          </p:txBody>
        </p:sp>
        <p:sp>
          <p:nvSpPr>
            <p:cNvPr id="111625" name="TextBox 9">
              <a:extLst>
                <a:ext uri="{FF2B5EF4-FFF2-40B4-BE49-F238E27FC236}">
                  <a16:creationId xmlns:a16="http://schemas.microsoft.com/office/drawing/2014/main" id="{62A3D8E4-9D7E-544D-856D-198733FE0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4794" y="2513767"/>
              <a:ext cx="874553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</a:t>
              </a:r>
            </a:p>
          </p:txBody>
        </p:sp>
        <p:sp>
          <p:nvSpPr>
            <p:cNvPr id="111626" name="TextBox 10">
              <a:extLst>
                <a:ext uri="{FF2B5EF4-FFF2-40B4-BE49-F238E27FC236}">
                  <a16:creationId xmlns:a16="http://schemas.microsoft.com/office/drawing/2014/main" id="{037F1FE5-EF53-F74B-AC16-31E5CE6343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588" y="2129271"/>
              <a:ext cx="413158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</a:p>
          </p:txBody>
        </p:sp>
        <p:sp>
          <p:nvSpPr>
            <p:cNvPr id="111627" name="TextBox 11">
              <a:extLst>
                <a:ext uri="{FF2B5EF4-FFF2-40B4-BE49-F238E27FC236}">
                  <a16:creationId xmlns:a16="http://schemas.microsoft.com/office/drawing/2014/main" id="{19D51EEB-5CAE-244B-BF1C-C94E97300F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0348" y="4706088"/>
              <a:ext cx="3768056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0    0    0    0    0     0    0    0 </a:t>
              </a:r>
            </a:p>
          </p:txBody>
        </p:sp>
        <p:sp>
          <p:nvSpPr>
            <p:cNvPr id="111628" name="TextBox 12">
              <a:extLst>
                <a:ext uri="{FF2B5EF4-FFF2-40B4-BE49-F238E27FC236}">
                  <a16:creationId xmlns:a16="http://schemas.microsoft.com/office/drawing/2014/main" id="{36A14610-0A45-5F4D-92AF-AA6E6E4111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63142" y="4678126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    d    d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4A17CEA-AFA3-B14A-824E-80873BC8EA70}"/>
                </a:ext>
              </a:extLst>
            </p:cNvPr>
            <p:cNvSpPr txBox="1"/>
            <p:nvPr/>
          </p:nvSpPr>
          <p:spPr>
            <a:xfrm>
              <a:off x="7439561" y="1255654"/>
              <a:ext cx="431759" cy="3970318"/>
            </a:xfrm>
            <a:prstGeom prst="rect">
              <a:avLst/>
            </a:prstGeom>
            <a:solidFill>
              <a:schemeClr val="bg1"/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z</a:t>
              </a:r>
            </a:p>
            <a:p>
              <a:pPr>
                <a:defRPr/>
              </a:pPr>
              <a:endParaRPr lang="en-US" sz="1050" dirty="0">
                <a:solidFill>
                  <a:srgbClr val="FF0000"/>
                </a:solidFill>
                <a:latin typeface="Times" charset="0"/>
                <a:ea typeface="MS PGothic" charset="-128"/>
              </a:endParaRP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1    1    1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1368B8B-3C75-E646-BF7B-C7D37272DD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3: Implement an 8-to-3 priority encoder</a:t>
            </a:r>
          </a:p>
        </p:txBody>
      </p:sp>
      <p:pic>
        <p:nvPicPr>
          <p:cNvPr id="112642" name="Picture 4" descr="new_fig6">
            <a:extLst>
              <a:ext uri="{FF2B5EF4-FFF2-40B4-BE49-F238E27FC236}">
                <a16:creationId xmlns:a16="http://schemas.microsoft.com/office/drawing/2014/main" id="{7EE9A731-6CB7-8444-B0B5-1018A1A8A0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1575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43" name="Group 1">
            <a:extLst>
              <a:ext uri="{FF2B5EF4-FFF2-40B4-BE49-F238E27FC236}">
                <a16:creationId xmlns:a16="http://schemas.microsoft.com/office/drawing/2014/main" id="{48E96B7E-ABC4-2443-8E51-8D9D7E7AD62C}"/>
              </a:ext>
            </a:extLst>
          </p:cNvPr>
          <p:cNvGrpSpPr>
            <a:grpSpLocks/>
          </p:cNvGrpSpPr>
          <p:nvPr/>
        </p:nvGrpSpPr>
        <p:grpSpPr bwMode="auto">
          <a:xfrm>
            <a:off x="4206876" y="1255714"/>
            <a:ext cx="5851525" cy="3970337"/>
            <a:chOff x="2020348" y="1255654"/>
            <a:chExt cx="5850972" cy="3970318"/>
          </a:xfrm>
        </p:grpSpPr>
        <p:sp>
          <p:nvSpPr>
            <p:cNvPr id="112676" name="TextBox 4">
              <a:extLst>
                <a:ext uri="{FF2B5EF4-FFF2-40B4-BE49-F238E27FC236}">
                  <a16:creationId xmlns:a16="http://schemas.microsoft.com/office/drawing/2014/main" id="{A6FD7CAF-D9F2-BB49-9816-40517E3E3C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3567" y="4310408"/>
              <a:ext cx="3200400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x     x    x    x</a:t>
              </a:r>
            </a:p>
          </p:txBody>
        </p:sp>
        <p:sp>
          <p:nvSpPr>
            <p:cNvPr id="112677" name="TextBox 5">
              <a:extLst>
                <a:ext uri="{FF2B5EF4-FFF2-40B4-BE49-F238E27FC236}">
                  <a16:creationId xmlns:a16="http://schemas.microsoft.com/office/drawing/2014/main" id="{37BEB946-0AD3-1A4E-A36E-D821DD028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0068" y="3951079"/>
              <a:ext cx="2885114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 x    x    x</a:t>
              </a:r>
            </a:p>
          </p:txBody>
        </p:sp>
        <p:sp>
          <p:nvSpPr>
            <p:cNvPr id="112678" name="TextBox 6">
              <a:extLst>
                <a:ext uri="{FF2B5EF4-FFF2-40B4-BE49-F238E27FC236}">
                  <a16:creationId xmlns:a16="http://schemas.microsoft.com/office/drawing/2014/main" id="{50A51E05-63FE-6945-9BB9-5DC2FF7514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1249" y="3591752"/>
              <a:ext cx="2363599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 x    x    x</a:t>
              </a:r>
            </a:p>
          </p:txBody>
        </p:sp>
        <p:sp>
          <p:nvSpPr>
            <p:cNvPr id="112679" name="TextBox 7">
              <a:extLst>
                <a:ext uri="{FF2B5EF4-FFF2-40B4-BE49-F238E27FC236}">
                  <a16:creationId xmlns:a16="http://schemas.microsoft.com/office/drawing/2014/main" id="{0C92BBDD-8A94-B34C-9698-0C1C91464F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5653" y="3240813"/>
              <a:ext cx="189381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 x    x    x</a:t>
              </a:r>
            </a:p>
          </p:txBody>
        </p:sp>
        <p:sp>
          <p:nvSpPr>
            <p:cNvPr id="112680" name="TextBox 8">
              <a:extLst>
                <a:ext uri="{FF2B5EF4-FFF2-40B4-BE49-F238E27FC236}">
                  <a16:creationId xmlns:a16="http://schemas.microsoft.com/office/drawing/2014/main" id="{28C101A9-1BB2-5040-AC74-35B5BA062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168" y="2873095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</a:t>
              </a:r>
            </a:p>
          </p:txBody>
        </p:sp>
        <p:sp>
          <p:nvSpPr>
            <p:cNvPr id="112681" name="TextBox 9">
              <a:extLst>
                <a:ext uri="{FF2B5EF4-FFF2-40B4-BE49-F238E27FC236}">
                  <a16:creationId xmlns:a16="http://schemas.microsoft.com/office/drawing/2014/main" id="{10CFF34B-60F7-D347-80A5-6FD57DA79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4794" y="2513767"/>
              <a:ext cx="874553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</a:t>
              </a:r>
            </a:p>
          </p:txBody>
        </p:sp>
        <p:sp>
          <p:nvSpPr>
            <p:cNvPr id="112682" name="TextBox 10">
              <a:extLst>
                <a:ext uri="{FF2B5EF4-FFF2-40B4-BE49-F238E27FC236}">
                  <a16:creationId xmlns:a16="http://schemas.microsoft.com/office/drawing/2014/main" id="{15141548-B205-694A-AB74-61B672D1B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588" y="2129271"/>
              <a:ext cx="413158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</a:p>
          </p:txBody>
        </p:sp>
        <p:sp>
          <p:nvSpPr>
            <p:cNvPr id="112683" name="TextBox 11">
              <a:extLst>
                <a:ext uri="{FF2B5EF4-FFF2-40B4-BE49-F238E27FC236}">
                  <a16:creationId xmlns:a16="http://schemas.microsoft.com/office/drawing/2014/main" id="{65799B59-A07D-3E48-9180-7E24B8E8B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0348" y="4706088"/>
              <a:ext cx="3768056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0    0    0    0    0     0    0    0 </a:t>
              </a:r>
            </a:p>
          </p:txBody>
        </p:sp>
        <p:sp>
          <p:nvSpPr>
            <p:cNvPr id="112684" name="TextBox 12">
              <a:extLst>
                <a:ext uri="{FF2B5EF4-FFF2-40B4-BE49-F238E27FC236}">
                  <a16:creationId xmlns:a16="http://schemas.microsoft.com/office/drawing/2014/main" id="{2FB86762-5133-FF4A-AAB2-46AF0EEA49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63142" y="4678126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    d    d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8722EB9-F316-754D-9180-EEC54E28172A}"/>
                </a:ext>
              </a:extLst>
            </p:cNvPr>
            <p:cNvSpPr txBox="1"/>
            <p:nvPr/>
          </p:nvSpPr>
          <p:spPr>
            <a:xfrm>
              <a:off x="7439561" y="1255654"/>
              <a:ext cx="431759" cy="3970318"/>
            </a:xfrm>
            <a:prstGeom prst="rect">
              <a:avLst/>
            </a:prstGeom>
            <a:solidFill>
              <a:schemeClr val="bg1"/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z</a:t>
              </a:r>
            </a:p>
            <a:p>
              <a:pPr>
                <a:defRPr/>
              </a:pPr>
              <a:endParaRPr lang="en-US" sz="1050" dirty="0">
                <a:solidFill>
                  <a:srgbClr val="FF0000"/>
                </a:solidFill>
                <a:latin typeface="Times" charset="0"/>
                <a:ea typeface="MS PGothic" charset="-128"/>
              </a:endParaRP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1    1    1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0</a:t>
              </a:r>
            </a:p>
          </p:txBody>
        </p:sp>
      </p:grpSp>
      <p:sp>
        <p:nvSpPr>
          <p:cNvPr id="112644" name="TextBox 16">
            <a:extLst>
              <a:ext uri="{FF2B5EF4-FFF2-40B4-BE49-F238E27FC236}">
                <a16:creationId xmlns:a16="http://schemas.microsoft.com/office/drawing/2014/main" id="{226DEF08-4468-7244-AD45-9855F2BD9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3614" y="4733925"/>
            <a:ext cx="3322637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latin typeface="Times" pitchFamily="2" charset="0"/>
              </a:rPr>
              <a:t>z = i</a:t>
            </a:r>
            <a:r>
              <a:rPr lang="en-US" altLang="en-US" sz="2000" b="0" i="1" baseline="-25000">
                <a:latin typeface="Times" pitchFamily="2" charset="0"/>
              </a:rPr>
              <a:t>0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1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2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3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4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5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6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 i="1" baseline="-25000">
              <a:latin typeface="Times" pitchFamily="2" charset="0"/>
            </a:endParaRPr>
          </a:p>
        </p:txBody>
      </p:sp>
      <p:grpSp>
        <p:nvGrpSpPr>
          <p:cNvPr id="112645" name="Group 2">
            <a:extLst>
              <a:ext uri="{FF2B5EF4-FFF2-40B4-BE49-F238E27FC236}">
                <a16:creationId xmlns:a16="http://schemas.microsoft.com/office/drawing/2014/main" id="{3DF96DE1-B519-1643-A236-5F7A31E1ACD6}"/>
              </a:ext>
            </a:extLst>
          </p:cNvPr>
          <p:cNvGrpSpPr>
            <a:grpSpLocks/>
          </p:cNvGrpSpPr>
          <p:nvPr/>
        </p:nvGrpSpPr>
        <p:grpSpPr bwMode="auto">
          <a:xfrm>
            <a:off x="939800" y="1793875"/>
            <a:ext cx="3208338" cy="3024188"/>
            <a:chOff x="25978" y="1793743"/>
            <a:chExt cx="3207929" cy="3024672"/>
          </a:xfrm>
        </p:grpSpPr>
        <p:sp>
          <p:nvSpPr>
            <p:cNvPr id="112646" name="TextBox 2">
              <a:extLst>
                <a:ext uri="{FF2B5EF4-FFF2-40B4-BE49-F238E27FC236}">
                  <a16:creationId xmlns:a16="http://schemas.microsoft.com/office/drawing/2014/main" id="{2F0BE395-19B4-6942-9B22-8FE6942CB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78" y="1793743"/>
              <a:ext cx="3207929" cy="1554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0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4 </a:t>
              </a:r>
              <a:r>
                <a:rPr lang="en-US" altLang="en-US" sz="2000" b="0">
                  <a:latin typeface="Times" pitchFamily="2" charset="0"/>
                </a:rPr>
                <a:t>w</a:t>
              </a:r>
              <a:r>
                <a:rPr lang="en-US" altLang="en-US" sz="2000" b="0" baseline="-25000">
                  <a:latin typeface="Times" pitchFamily="2" charset="0"/>
                </a:rPr>
                <a:t>3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4 </a:t>
              </a:r>
              <a:r>
                <a:rPr lang="en-US" altLang="en-US" sz="2000" b="0">
                  <a:latin typeface="Times" pitchFamily="2" charset="0"/>
                </a:rPr>
                <a:t>w</a:t>
              </a:r>
              <a:r>
                <a:rPr lang="en-US" altLang="en-US" sz="2000" b="0" baseline="-25000">
                  <a:latin typeface="Times" pitchFamily="2" charset="0"/>
                </a:rPr>
                <a:t>3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2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4 </a:t>
              </a:r>
              <a:r>
                <a:rPr lang="en-US" altLang="en-US" sz="2000" b="0">
                  <a:latin typeface="Times" pitchFamily="2" charset="0"/>
                </a:rPr>
                <a:t>w</a:t>
              </a:r>
              <a:r>
                <a:rPr lang="en-US" altLang="en-US" sz="2000" b="0" baseline="-25000">
                  <a:latin typeface="Times" pitchFamily="2" charset="0"/>
                </a:rPr>
                <a:t>3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r>
                <a:rPr lang="en-US" altLang="en-US" sz="2000" b="0">
                  <a:latin typeface="Times" pitchFamily="2" charset="0"/>
                </a:rPr>
                <a:t> 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3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4 </a:t>
              </a:r>
              <a:r>
                <a:rPr lang="en-US" altLang="en-US" sz="2000" b="0">
                  <a:latin typeface="Times" pitchFamily="2" charset="0"/>
                </a:rPr>
                <a:t>w</a:t>
              </a:r>
              <a:r>
                <a:rPr lang="en-US" altLang="en-US" sz="2000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12647" name="TextBox 2">
              <a:extLst>
                <a:ext uri="{FF2B5EF4-FFF2-40B4-BE49-F238E27FC236}">
                  <a16:creationId xmlns:a16="http://schemas.microsoft.com/office/drawing/2014/main" id="{63085547-C2CC-3246-9093-D514D27C71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00" y="3264143"/>
              <a:ext cx="1888659" cy="1554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4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4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 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</a:p>
          </p:txBody>
        </p:sp>
        <p:cxnSp>
          <p:nvCxnSpPr>
            <p:cNvPr id="112648" name="Straight Connector 17">
              <a:extLst>
                <a:ext uri="{FF2B5EF4-FFF2-40B4-BE49-F238E27FC236}">
                  <a16:creationId xmlns:a16="http://schemas.microsoft.com/office/drawing/2014/main" id="{AC1BA936-E344-1B41-9E60-47CDBE51F2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208" y="4102088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49" name="Straight Connector 18">
              <a:extLst>
                <a:ext uri="{FF2B5EF4-FFF2-40B4-BE49-F238E27FC236}">
                  <a16:creationId xmlns:a16="http://schemas.microsoft.com/office/drawing/2014/main" id="{53606B1E-ED84-D740-845A-B4D1030E3B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17112" y="373328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0" name="Straight Connector 19">
              <a:extLst>
                <a:ext uri="{FF2B5EF4-FFF2-40B4-BE49-F238E27FC236}">
                  <a16:creationId xmlns:a16="http://schemas.microsoft.com/office/drawing/2014/main" id="{4F3FECCB-1886-B644-9D30-9F3FB1CC50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75632" y="373328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1" name="Straight Connector 20">
              <a:extLst>
                <a:ext uri="{FF2B5EF4-FFF2-40B4-BE49-F238E27FC236}">
                  <a16:creationId xmlns:a16="http://schemas.microsoft.com/office/drawing/2014/main" id="{757075E2-ED59-D94D-8CFC-D2E8D4CCF6B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2352" y="3364472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2" name="Straight Connector 21">
              <a:extLst>
                <a:ext uri="{FF2B5EF4-FFF2-40B4-BE49-F238E27FC236}">
                  <a16:creationId xmlns:a16="http://schemas.microsoft.com/office/drawing/2014/main" id="{F9DF1535-33DC-E24A-A5A2-3C8E6F1FCF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14064" y="302614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3" name="Straight Connector 22">
              <a:extLst>
                <a:ext uri="{FF2B5EF4-FFF2-40B4-BE49-F238E27FC236}">
                  <a16:creationId xmlns:a16="http://schemas.microsoft.com/office/drawing/2014/main" id="{6C7E73A2-7917-BC42-B316-945DDAC9C5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95776" y="2642096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4" name="Straight Connector 23">
              <a:extLst>
                <a:ext uri="{FF2B5EF4-FFF2-40B4-BE49-F238E27FC236}">
                  <a16:creationId xmlns:a16="http://schemas.microsoft.com/office/drawing/2014/main" id="{5E2B67F4-1B7C-0C4D-83D2-DB4175EBE3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95776" y="2276336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5" name="Straight Connector 24">
              <a:extLst>
                <a:ext uri="{FF2B5EF4-FFF2-40B4-BE49-F238E27FC236}">
                  <a16:creationId xmlns:a16="http://schemas.microsoft.com/office/drawing/2014/main" id="{E6E91D18-3ED9-2D48-9BFE-F5FCFD0BC7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4920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6" name="Straight Connector 25">
              <a:extLst>
                <a:ext uri="{FF2B5EF4-FFF2-40B4-BE49-F238E27FC236}">
                  <a16:creationId xmlns:a16="http://schemas.microsoft.com/office/drawing/2014/main" id="{4E01F7EC-6849-A64D-92C5-D7FDEBC982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70680" y="3364472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7" name="Straight Connector 26">
              <a:extLst>
                <a:ext uri="{FF2B5EF4-FFF2-40B4-BE49-F238E27FC236}">
                  <a16:creationId xmlns:a16="http://schemas.microsoft.com/office/drawing/2014/main" id="{8C1F4DC5-CAA9-874F-A660-049D54CA24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99864" y="3364472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8" name="Straight Connector 27">
              <a:extLst>
                <a:ext uri="{FF2B5EF4-FFF2-40B4-BE49-F238E27FC236}">
                  <a16:creationId xmlns:a16="http://schemas.microsoft.com/office/drawing/2014/main" id="{CC004BC6-C016-9D4C-AA8C-4E190BE73C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52392" y="302614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9" name="Straight Connector 28">
              <a:extLst>
                <a:ext uri="{FF2B5EF4-FFF2-40B4-BE49-F238E27FC236}">
                  <a16:creationId xmlns:a16="http://schemas.microsoft.com/office/drawing/2014/main" id="{BEB28161-A972-6B42-B04D-179EBB19B1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78528" y="3023096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0" name="Straight Connector 29">
              <a:extLst>
                <a:ext uri="{FF2B5EF4-FFF2-40B4-BE49-F238E27FC236}">
                  <a16:creationId xmlns:a16="http://schemas.microsoft.com/office/drawing/2014/main" id="{CA7A7E08-C958-4D46-9ABF-5156DF7107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16856" y="3023096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1" name="Straight Connector 30">
              <a:extLst>
                <a:ext uri="{FF2B5EF4-FFF2-40B4-BE49-F238E27FC236}">
                  <a16:creationId xmlns:a16="http://schemas.microsoft.com/office/drawing/2014/main" id="{DCA7FA31-9EC3-8448-8C76-BA19E52BD2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1056" y="2639048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2" name="Straight Connector 31">
              <a:extLst>
                <a:ext uri="{FF2B5EF4-FFF2-40B4-BE49-F238E27FC236}">
                  <a16:creationId xmlns:a16="http://schemas.microsoft.com/office/drawing/2014/main" id="{2D481A4D-4F3F-7D4F-943C-CBEA6B9036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78528" y="2639048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3" name="Straight Connector 32">
              <a:extLst>
                <a:ext uri="{FF2B5EF4-FFF2-40B4-BE49-F238E27FC236}">
                  <a16:creationId xmlns:a16="http://schemas.microsoft.com/office/drawing/2014/main" id="{1AFC7A6E-AC1D-4B41-93B1-58D05D0FBA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16856" y="2639048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4" name="Straight Connector 33">
              <a:extLst>
                <a:ext uri="{FF2B5EF4-FFF2-40B4-BE49-F238E27FC236}">
                  <a16:creationId xmlns:a16="http://schemas.microsoft.com/office/drawing/2014/main" id="{F2BE32F6-26E6-9543-9B00-B24EFD6FF1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6040" y="2639048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5" name="Straight Connector 34">
              <a:extLst>
                <a:ext uri="{FF2B5EF4-FFF2-40B4-BE49-F238E27FC236}">
                  <a16:creationId xmlns:a16="http://schemas.microsoft.com/office/drawing/2014/main" id="{F8864E27-A8E8-3744-8FD2-2AC87A62E8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7152" y="227938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6" name="Straight Connector 35">
              <a:extLst>
                <a:ext uri="{FF2B5EF4-FFF2-40B4-BE49-F238E27FC236}">
                  <a16:creationId xmlns:a16="http://schemas.microsoft.com/office/drawing/2014/main" id="{DE592BE5-5708-5547-BD10-014BD4CD99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84624" y="227938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7" name="Straight Connector 36">
              <a:extLst>
                <a:ext uri="{FF2B5EF4-FFF2-40B4-BE49-F238E27FC236}">
                  <a16:creationId xmlns:a16="http://schemas.microsoft.com/office/drawing/2014/main" id="{9B1372B8-7F28-9E43-857A-BC2F2A9251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13808" y="227938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8" name="Straight Connector 37">
              <a:extLst>
                <a:ext uri="{FF2B5EF4-FFF2-40B4-BE49-F238E27FC236}">
                  <a16:creationId xmlns:a16="http://schemas.microsoft.com/office/drawing/2014/main" id="{C5C3E7C8-2270-944D-BF9F-814162B991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2992" y="227938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9" name="Straight Connector 38">
              <a:extLst>
                <a:ext uri="{FF2B5EF4-FFF2-40B4-BE49-F238E27FC236}">
                  <a16:creationId xmlns:a16="http://schemas.microsoft.com/office/drawing/2014/main" id="{BC614FCD-2F6A-944E-904A-48F58612A2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1320" y="227938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0" name="Straight Connector 39">
              <a:extLst>
                <a:ext uri="{FF2B5EF4-FFF2-40B4-BE49-F238E27FC236}">
                  <a16:creationId xmlns:a16="http://schemas.microsoft.com/office/drawing/2014/main" id="{A223D772-EDE0-3B42-A4C6-3A7087DC58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43248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1" name="Straight Connector 40">
              <a:extLst>
                <a:ext uri="{FF2B5EF4-FFF2-40B4-BE49-F238E27FC236}">
                  <a16:creationId xmlns:a16="http://schemas.microsoft.com/office/drawing/2014/main" id="{A708B834-E448-B743-A04E-A52D6E2E50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90720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2" name="Straight Connector 41">
              <a:extLst>
                <a:ext uri="{FF2B5EF4-FFF2-40B4-BE49-F238E27FC236}">
                  <a16:creationId xmlns:a16="http://schemas.microsoft.com/office/drawing/2014/main" id="{37751826-8597-CC43-ACCD-8F9F2CBA59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19904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3" name="Straight Connector 42">
              <a:extLst>
                <a:ext uri="{FF2B5EF4-FFF2-40B4-BE49-F238E27FC236}">
                  <a16:creationId xmlns:a16="http://schemas.microsoft.com/office/drawing/2014/main" id="{04E0FF51-6147-9244-90E4-9CDA5F54C2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088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4" name="Straight Connector 43">
              <a:extLst>
                <a:ext uri="{FF2B5EF4-FFF2-40B4-BE49-F238E27FC236}">
                  <a16:creationId xmlns:a16="http://schemas.microsoft.com/office/drawing/2014/main" id="{C1565802-C58B-8E4C-94F3-3FAD419F9D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7416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5" name="Straight Connector 44">
              <a:extLst>
                <a:ext uri="{FF2B5EF4-FFF2-40B4-BE49-F238E27FC236}">
                  <a16:creationId xmlns:a16="http://schemas.microsoft.com/office/drawing/2014/main" id="{241E9C3B-F3B5-A94C-916A-FD0FC66F47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504408" y="1870952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Rectangle 2">
            <a:extLst>
              <a:ext uri="{FF2B5EF4-FFF2-40B4-BE49-F238E27FC236}">
                <a16:creationId xmlns:a16="http://schemas.microsoft.com/office/drawing/2014/main" id="{6FF585AC-462F-2C4C-8C4D-6295DC0FE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8-to-3 </a:t>
            </a:r>
            <a:r>
              <a:rPr lang="en-US" altLang="en-US" sz="3600" u="sng"/>
              <a:t>binary</a:t>
            </a:r>
            <a:r>
              <a:rPr lang="en-US" altLang="en-US" sz="3600"/>
              <a:t> encoder</a:t>
            </a:r>
          </a:p>
        </p:txBody>
      </p:sp>
      <p:sp>
        <p:nvSpPr>
          <p:cNvPr id="113666" name="Line 266">
            <a:extLst>
              <a:ext uri="{FF2B5EF4-FFF2-40B4-BE49-F238E27FC236}">
                <a16:creationId xmlns:a16="http://schemas.microsoft.com/office/drawing/2014/main" id="{DB001D8C-86B8-764E-902E-644D830437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57451" y="2116138"/>
            <a:ext cx="4763" cy="42100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67" name="TextBox 53">
            <a:extLst>
              <a:ext uri="{FF2B5EF4-FFF2-40B4-BE49-F238E27FC236}">
                <a16:creationId xmlns:a16="http://schemas.microsoft.com/office/drawing/2014/main" id="{D39C28A4-719B-0841-9217-0ECFEA763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1557338"/>
            <a:ext cx="5168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7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4</a:t>
            </a:r>
            <a:r>
              <a:rPr lang="en-US" altLang="en-US">
                <a:latin typeface="Times" pitchFamily="2" charset="0"/>
              </a:rPr>
              <a:t>   </a:t>
            </a: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2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0</a:t>
            </a:r>
          </a:p>
        </p:txBody>
      </p:sp>
      <p:sp>
        <p:nvSpPr>
          <p:cNvPr id="113668" name="Line 266">
            <a:extLst>
              <a:ext uri="{FF2B5EF4-FFF2-40B4-BE49-F238E27FC236}">
                <a16:creationId xmlns:a16="http://schemas.microsoft.com/office/drawing/2014/main" id="{0A4BD076-EEEA-0745-ADFE-BEFB5D4BF003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1651" y="2122488"/>
            <a:ext cx="3175" cy="4203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69" name="Line 266">
            <a:extLst>
              <a:ext uri="{FF2B5EF4-FFF2-40B4-BE49-F238E27FC236}">
                <a16:creationId xmlns:a16="http://schemas.microsoft.com/office/drawing/2014/main" id="{2121E2E0-3EE8-FC4B-BCFD-3CC2907C18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71875" y="2114550"/>
            <a:ext cx="0" cy="4216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0" name="Line 266">
            <a:extLst>
              <a:ext uri="{FF2B5EF4-FFF2-40B4-BE49-F238E27FC236}">
                <a16:creationId xmlns:a16="http://schemas.microsoft.com/office/drawing/2014/main" id="{F6BC96D8-7EC2-244B-A740-F2DC19741AEA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2100" y="2105026"/>
            <a:ext cx="1588" cy="42148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3671" name="Group 73">
            <a:extLst>
              <a:ext uri="{FF2B5EF4-FFF2-40B4-BE49-F238E27FC236}">
                <a16:creationId xmlns:a16="http://schemas.microsoft.com/office/drawing/2014/main" id="{6EF3A5CE-C2F8-B14A-9CC5-D6A18958B307}"/>
              </a:ext>
            </a:extLst>
          </p:cNvPr>
          <p:cNvGrpSpPr>
            <a:grpSpLocks/>
          </p:cNvGrpSpPr>
          <p:nvPr/>
        </p:nvGrpSpPr>
        <p:grpSpPr bwMode="auto">
          <a:xfrm>
            <a:off x="6948489" y="4459289"/>
            <a:ext cx="574675" cy="454025"/>
            <a:chOff x="5100638" y="3554413"/>
            <a:chExt cx="574675" cy="454025"/>
          </a:xfrm>
        </p:grpSpPr>
        <p:sp>
          <p:nvSpPr>
            <p:cNvPr id="113716" name="Freeform 209">
              <a:extLst>
                <a:ext uri="{FF2B5EF4-FFF2-40B4-BE49-F238E27FC236}">
                  <a16:creationId xmlns:a16="http://schemas.microsoft.com/office/drawing/2014/main" id="{4402D4F6-1533-B04A-A19C-1EDCF47E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Freeform 210">
              <a:extLst>
                <a:ext uri="{FF2B5EF4-FFF2-40B4-BE49-F238E27FC236}">
                  <a16:creationId xmlns:a16="http://schemas.microsoft.com/office/drawing/2014/main" id="{E454DCC7-A094-FA4B-B80B-EFFA6B8C8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8" name="Freeform 211">
              <a:extLst>
                <a:ext uri="{FF2B5EF4-FFF2-40B4-BE49-F238E27FC236}">
                  <a16:creationId xmlns:a16="http://schemas.microsoft.com/office/drawing/2014/main" id="{8FB89B5A-CA46-0140-A0DF-B37C090A5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9" name="Freeform 212">
              <a:extLst>
                <a:ext uri="{FF2B5EF4-FFF2-40B4-BE49-F238E27FC236}">
                  <a16:creationId xmlns:a16="http://schemas.microsoft.com/office/drawing/2014/main" id="{6C1F1391-B510-0248-ABEA-BB37566AC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672" name="Line 266">
            <a:extLst>
              <a:ext uri="{FF2B5EF4-FFF2-40B4-BE49-F238E27FC236}">
                <a16:creationId xmlns:a16="http://schemas.microsoft.com/office/drawing/2014/main" id="{6A24789C-ABD7-164F-B077-4BFD857AAB57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4736307" y="2366170"/>
            <a:ext cx="0" cy="45481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3" name="Line 266">
            <a:extLst>
              <a:ext uri="{FF2B5EF4-FFF2-40B4-BE49-F238E27FC236}">
                <a16:creationId xmlns:a16="http://schemas.microsoft.com/office/drawing/2014/main" id="{BFDD30F6-D94F-1D4C-BDE4-88826A0B31E0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6269" y="1993107"/>
            <a:ext cx="1588" cy="50641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4" name="Line 266">
            <a:extLst>
              <a:ext uri="{FF2B5EF4-FFF2-40B4-BE49-F238E27FC236}">
                <a16:creationId xmlns:a16="http://schemas.microsoft.com/office/drawing/2014/main" id="{2AD3B2D6-0837-5246-8D8B-5879F5256FA7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033963" y="2759076"/>
            <a:ext cx="0" cy="39846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5" name="Line 266">
            <a:extLst>
              <a:ext uri="{FF2B5EF4-FFF2-40B4-BE49-F238E27FC236}">
                <a16:creationId xmlns:a16="http://schemas.microsoft.com/office/drawing/2014/main" id="{9E384CF3-CC7D-434C-BD69-94F058C2F5D5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276057" y="3156744"/>
            <a:ext cx="0" cy="34083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6" name="Line 266">
            <a:extLst>
              <a:ext uri="{FF2B5EF4-FFF2-40B4-BE49-F238E27FC236}">
                <a16:creationId xmlns:a16="http://schemas.microsoft.com/office/drawing/2014/main" id="{C8BBC625-6D6D-9344-BD2B-E83187139970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6869" y="4236244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7" name="TextBox 104">
            <a:extLst>
              <a:ext uri="{FF2B5EF4-FFF2-40B4-BE49-F238E27FC236}">
                <a16:creationId xmlns:a16="http://schemas.microsoft.com/office/drawing/2014/main" id="{0FA6CD8C-0C14-7944-8614-9017CD87B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9176" y="4414839"/>
            <a:ext cx="576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endParaRPr lang="en-US" altLang="en-US" baseline="-2500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3678" name="TextBox 105">
            <a:extLst>
              <a:ext uri="{FF2B5EF4-FFF2-40B4-BE49-F238E27FC236}">
                <a16:creationId xmlns:a16="http://schemas.microsoft.com/office/drawing/2014/main" id="{64BA8BE8-21B0-3145-A16A-D90B30C7E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40764" y="3503614"/>
            <a:ext cx="5794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3679" name="TextBox 106">
            <a:extLst>
              <a:ext uri="{FF2B5EF4-FFF2-40B4-BE49-F238E27FC236}">
                <a16:creationId xmlns:a16="http://schemas.microsoft.com/office/drawing/2014/main" id="{C00B8323-98F5-FF4A-A4BC-B488FAAC9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7589" y="2554288"/>
            <a:ext cx="579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3680" name="Freeform 225">
            <a:extLst>
              <a:ext uri="{FF2B5EF4-FFF2-40B4-BE49-F238E27FC236}">
                <a16:creationId xmlns:a16="http://schemas.microsoft.com/office/drawing/2014/main" id="{E9D5FDBA-A8D7-CB46-8457-FA4058F39CA5}"/>
              </a:ext>
            </a:extLst>
          </p:cNvPr>
          <p:cNvSpPr>
            <a:spLocks/>
          </p:cNvSpPr>
          <p:nvPr/>
        </p:nvSpPr>
        <p:spPr bwMode="auto">
          <a:xfrm>
            <a:off x="3554413" y="484663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1" name="Freeform 225">
            <a:extLst>
              <a:ext uri="{FF2B5EF4-FFF2-40B4-BE49-F238E27FC236}">
                <a16:creationId xmlns:a16="http://schemas.microsoft.com/office/drawing/2014/main" id="{890856F9-AB98-404E-841A-B635DB8DA4FA}"/>
              </a:ext>
            </a:extLst>
          </p:cNvPr>
          <p:cNvSpPr>
            <a:spLocks/>
          </p:cNvSpPr>
          <p:nvPr/>
        </p:nvSpPr>
        <p:spPr bwMode="auto">
          <a:xfrm>
            <a:off x="3027363" y="47371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2" name="Freeform 225">
            <a:extLst>
              <a:ext uri="{FF2B5EF4-FFF2-40B4-BE49-F238E27FC236}">
                <a16:creationId xmlns:a16="http://schemas.microsoft.com/office/drawing/2014/main" id="{FDAA8E34-3418-4B46-B08F-01ED1C61FE01}"/>
              </a:ext>
            </a:extLst>
          </p:cNvPr>
          <p:cNvSpPr>
            <a:spLocks/>
          </p:cNvSpPr>
          <p:nvPr/>
        </p:nvSpPr>
        <p:spPr bwMode="auto">
          <a:xfrm>
            <a:off x="2447925" y="46148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3" name="Freeform 225">
            <a:extLst>
              <a:ext uri="{FF2B5EF4-FFF2-40B4-BE49-F238E27FC236}">
                <a16:creationId xmlns:a16="http://schemas.microsoft.com/office/drawing/2014/main" id="{6AF86059-1B7C-9F42-84A3-55D46EB356A2}"/>
              </a:ext>
            </a:extLst>
          </p:cNvPr>
          <p:cNvSpPr>
            <a:spLocks/>
          </p:cNvSpPr>
          <p:nvPr/>
        </p:nvSpPr>
        <p:spPr bwMode="auto">
          <a:xfrm>
            <a:off x="1898650" y="45100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4" name="Freeform 225">
            <a:extLst>
              <a:ext uri="{FF2B5EF4-FFF2-40B4-BE49-F238E27FC236}">
                <a16:creationId xmlns:a16="http://schemas.microsoft.com/office/drawing/2014/main" id="{2A4CC83A-44E3-034C-A344-AFB4C0216259}"/>
              </a:ext>
            </a:extLst>
          </p:cNvPr>
          <p:cNvSpPr>
            <a:spLocks/>
          </p:cNvSpPr>
          <p:nvPr/>
        </p:nvSpPr>
        <p:spPr bwMode="auto">
          <a:xfrm>
            <a:off x="2441575" y="36623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5" name="Freeform 225">
            <a:extLst>
              <a:ext uri="{FF2B5EF4-FFF2-40B4-BE49-F238E27FC236}">
                <a16:creationId xmlns:a16="http://schemas.microsoft.com/office/drawing/2014/main" id="{85C59C09-AF71-1944-B8A8-BD26D3BBDB77}"/>
              </a:ext>
            </a:extLst>
          </p:cNvPr>
          <p:cNvSpPr>
            <a:spLocks/>
          </p:cNvSpPr>
          <p:nvPr/>
        </p:nvSpPr>
        <p:spPr bwMode="auto">
          <a:xfrm>
            <a:off x="4625975" y="3892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3686" name="Group 57">
            <a:extLst>
              <a:ext uri="{FF2B5EF4-FFF2-40B4-BE49-F238E27FC236}">
                <a16:creationId xmlns:a16="http://schemas.microsoft.com/office/drawing/2014/main" id="{4DD291BF-47F0-4744-B47E-F92390932647}"/>
              </a:ext>
            </a:extLst>
          </p:cNvPr>
          <p:cNvGrpSpPr>
            <a:grpSpLocks/>
          </p:cNvGrpSpPr>
          <p:nvPr/>
        </p:nvGrpSpPr>
        <p:grpSpPr bwMode="auto">
          <a:xfrm>
            <a:off x="6945314" y="3505201"/>
            <a:ext cx="574675" cy="454025"/>
            <a:chOff x="5100638" y="3554413"/>
            <a:chExt cx="574675" cy="454025"/>
          </a:xfrm>
        </p:grpSpPr>
        <p:sp>
          <p:nvSpPr>
            <p:cNvPr id="113712" name="Freeform 209">
              <a:extLst>
                <a:ext uri="{FF2B5EF4-FFF2-40B4-BE49-F238E27FC236}">
                  <a16:creationId xmlns:a16="http://schemas.microsoft.com/office/drawing/2014/main" id="{3F375B3C-EAC5-1C46-8F97-83BA8FFF0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3" name="Freeform 210">
              <a:extLst>
                <a:ext uri="{FF2B5EF4-FFF2-40B4-BE49-F238E27FC236}">
                  <a16:creationId xmlns:a16="http://schemas.microsoft.com/office/drawing/2014/main" id="{305C942C-9FEB-894F-8137-76F47E71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Freeform 211">
              <a:extLst>
                <a:ext uri="{FF2B5EF4-FFF2-40B4-BE49-F238E27FC236}">
                  <a16:creationId xmlns:a16="http://schemas.microsoft.com/office/drawing/2014/main" id="{E6068515-DF24-7C46-AEE7-5C171B5CF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5" name="Freeform 212">
              <a:extLst>
                <a:ext uri="{FF2B5EF4-FFF2-40B4-BE49-F238E27FC236}">
                  <a16:creationId xmlns:a16="http://schemas.microsoft.com/office/drawing/2014/main" id="{DC6934D5-552E-CA45-8EF4-AAE2A77F7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687" name="Line 266">
            <a:extLst>
              <a:ext uri="{FF2B5EF4-FFF2-40B4-BE49-F238E27FC236}">
                <a16:creationId xmlns:a16="http://schemas.microsoft.com/office/drawing/2014/main" id="{09C42203-1F55-344B-8C37-B6795CBD0C41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733925" y="1414463"/>
            <a:ext cx="1588" cy="45450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8" name="Line 266">
            <a:extLst>
              <a:ext uri="{FF2B5EF4-FFF2-40B4-BE49-F238E27FC236}">
                <a16:creationId xmlns:a16="http://schemas.microsoft.com/office/drawing/2014/main" id="{14ADA657-BD54-1D45-9B1B-192EA794EB5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5475" y="1041400"/>
            <a:ext cx="0" cy="50609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9" name="Line 266">
            <a:extLst>
              <a:ext uri="{FF2B5EF4-FFF2-40B4-BE49-F238E27FC236}">
                <a16:creationId xmlns:a16="http://schemas.microsoft.com/office/drawing/2014/main" id="{7BEFA6EC-EBF6-2A4D-A9C6-7968C229C1B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66569" y="2345531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0" name="Line 266">
            <a:extLst>
              <a:ext uri="{FF2B5EF4-FFF2-40B4-BE49-F238E27FC236}">
                <a16:creationId xmlns:a16="http://schemas.microsoft.com/office/drawing/2014/main" id="{B989C989-DD79-5B4B-9F4E-88A70A4B63EB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803107" y="2731295"/>
            <a:ext cx="3175" cy="23479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1" name="Line 266">
            <a:extLst>
              <a:ext uri="{FF2B5EF4-FFF2-40B4-BE49-F238E27FC236}">
                <a16:creationId xmlns:a16="http://schemas.microsoft.com/office/drawing/2014/main" id="{C8BEC1DB-428C-934F-BEB8-62E14105AD33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3694" y="3282157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2" name="Freeform 225">
            <a:extLst>
              <a:ext uri="{FF2B5EF4-FFF2-40B4-BE49-F238E27FC236}">
                <a16:creationId xmlns:a16="http://schemas.microsoft.com/office/drawing/2014/main" id="{347C6F9C-1CE3-0B43-8584-4885DFA473A6}"/>
              </a:ext>
            </a:extLst>
          </p:cNvPr>
          <p:cNvSpPr>
            <a:spLocks/>
          </p:cNvSpPr>
          <p:nvPr/>
        </p:nvSpPr>
        <p:spPr bwMode="auto">
          <a:xfrm>
            <a:off x="4087813" y="37846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3" name="Freeform 225">
            <a:extLst>
              <a:ext uri="{FF2B5EF4-FFF2-40B4-BE49-F238E27FC236}">
                <a16:creationId xmlns:a16="http://schemas.microsoft.com/office/drawing/2014/main" id="{E428B53E-290F-F848-A089-C43709202EF4}"/>
              </a:ext>
            </a:extLst>
          </p:cNvPr>
          <p:cNvSpPr>
            <a:spLocks/>
          </p:cNvSpPr>
          <p:nvPr/>
        </p:nvSpPr>
        <p:spPr bwMode="auto">
          <a:xfrm>
            <a:off x="1890713" y="35528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3694" name="Group 116">
            <a:extLst>
              <a:ext uri="{FF2B5EF4-FFF2-40B4-BE49-F238E27FC236}">
                <a16:creationId xmlns:a16="http://schemas.microsoft.com/office/drawing/2014/main" id="{D45F1C93-647E-FE4C-ACC0-1B0EE5691F05}"/>
              </a:ext>
            </a:extLst>
          </p:cNvPr>
          <p:cNvGrpSpPr>
            <a:grpSpLocks/>
          </p:cNvGrpSpPr>
          <p:nvPr/>
        </p:nvGrpSpPr>
        <p:grpSpPr bwMode="auto">
          <a:xfrm>
            <a:off x="6953251" y="2593976"/>
            <a:ext cx="574675" cy="454025"/>
            <a:chOff x="5100638" y="3554413"/>
            <a:chExt cx="574675" cy="454025"/>
          </a:xfrm>
        </p:grpSpPr>
        <p:sp>
          <p:nvSpPr>
            <p:cNvPr id="113708" name="Freeform 209">
              <a:extLst>
                <a:ext uri="{FF2B5EF4-FFF2-40B4-BE49-F238E27FC236}">
                  <a16:creationId xmlns:a16="http://schemas.microsoft.com/office/drawing/2014/main" id="{3F2046A8-CB51-9B4C-8EEA-4462C2D34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9" name="Freeform 210">
              <a:extLst>
                <a:ext uri="{FF2B5EF4-FFF2-40B4-BE49-F238E27FC236}">
                  <a16:creationId xmlns:a16="http://schemas.microsoft.com/office/drawing/2014/main" id="{F44C160C-8CC6-5D44-9D01-7ECF5ECAD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0" name="Freeform 211">
              <a:extLst>
                <a:ext uri="{FF2B5EF4-FFF2-40B4-BE49-F238E27FC236}">
                  <a16:creationId xmlns:a16="http://schemas.microsoft.com/office/drawing/2014/main" id="{C515AD2F-9EFB-AB43-821E-4B1A710C0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1" name="Freeform 212">
              <a:extLst>
                <a:ext uri="{FF2B5EF4-FFF2-40B4-BE49-F238E27FC236}">
                  <a16:creationId xmlns:a16="http://schemas.microsoft.com/office/drawing/2014/main" id="{93FA032C-E416-1045-8461-BB29BB64E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695" name="Line 266">
            <a:extLst>
              <a:ext uri="{FF2B5EF4-FFF2-40B4-BE49-F238E27FC236}">
                <a16:creationId xmlns:a16="http://schemas.microsoft.com/office/drawing/2014/main" id="{5A0151E7-0720-374B-BA2C-36C1F28F44AB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036344" y="797719"/>
            <a:ext cx="1588" cy="39560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6" name="Line 266">
            <a:extLst>
              <a:ext uri="{FF2B5EF4-FFF2-40B4-BE49-F238E27FC236}">
                <a16:creationId xmlns:a16="http://schemas.microsoft.com/office/drawing/2014/main" id="{68F89489-251E-1746-A6DE-7A832C4F4F58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45000" y="133350"/>
            <a:ext cx="1588" cy="50561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7" name="Line 266">
            <a:extLst>
              <a:ext uri="{FF2B5EF4-FFF2-40B4-BE49-F238E27FC236}">
                <a16:creationId xmlns:a16="http://schemas.microsoft.com/office/drawing/2014/main" id="{99029BA0-F524-AE4F-9085-510BEF4B875E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72919" y="1434306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8" name="Line 266">
            <a:extLst>
              <a:ext uri="{FF2B5EF4-FFF2-40B4-BE49-F238E27FC236}">
                <a16:creationId xmlns:a16="http://schemas.microsoft.com/office/drawing/2014/main" id="{169D2347-BAA1-3048-9646-420256CAACA0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6061869" y="2072482"/>
            <a:ext cx="0" cy="18462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9" name="Line 266">
            <a:extLst>
              <a:ext uri="{FF2B5EF4-FFF2-40B4-BE49-F238E27FC236}">
                <a16:creationId xmlns:a16="http://schemas.microsoft.com/office/drawing/2014/main" id="{322A8451-3484-F648-B018-7AE20F5E36F7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71632" y="2370932"/>
            <a:ext cx="0" cy="9064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0" name="Freeform 225">
            <a:extLst>
              <a:ext uri="{FF2B5EF4-FFF2-40B4-BE49-F238E27FC236}">
                <a16:creationId xmlns:a16="http://schemas.microsoft.com/office/drawing/2014/main" id="{633F9CB5-DF75-134B-B7FC-B5E3C7C7B858}"/>
              </a:ext>
            </a:extLst>
          </p:cNvPr>
          <p:cNvSpPr>
            <a:spLocks/>
          </p:cNvSpPr>
          <p:nvPr/>
        </p:nvSpPr>
        <p:spPr bwMode="auto">
          <a:xfrm>
            <a:off x="4084638" y="28717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1" name="Freeform 225">
            <a:extLst>
              <a:ext uri="{FF2B5EF4-FFF2-40B4-BE49-F238E27FC236}">
                <a16:creationId xmlns:a16="http://schemas.microsoft.com/office/drawing/2014/main" id="{7456F280-D51C-1C4E-9150-62D4A53443A7}"/>
              </a:ext>
            </a:extLst>
          </p:cNvPr>
          <p:cNvSpPr>
            <a:spLocks/>
          </p:cNvSpPr>
          <p:nvPr/>
        </p:nvSpPr>
        <p:spPr bwMode="auto">
          <a:xfrm>
            <a:off x="3028950" y="2749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2" name="Freeform 225">
            <a:extLst>
              <a:ext uri="{FF2B5EF4-FFF2-40B4-BE49-F238E27FC236}">
                <a16:creationId xmlns:a16="http://schemas.microsoft.com/office/drawing/2014/main" id="{C333CC96-433C-3A44-BBD6-E9BB596797BD}"/>
              </a:ext>
            </a:extLst>
          </p:cNvPr>
          <p:cNvSpPr>
            <a:spLocks/>
          </p:cNvSpPr>
          <p:nvPr/>
        </p:nvSpPr>
        <p:spPr bwMode="auto">
          <a:xfrm>
            <a:off x="1895475" y="26384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3" name="Line 266">
            <a:extLst>
              <a:ext uri="{FF2B5EF4-FFF2-40B4-BE49-F238E27FC236}">
                <a16:creationId xmlns:a16="http://schemas.microsoft.com/office/drawing/2014/main" id="{6EBC5D46-1294-4047-A1CD-673F73B3E2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06589" y="2103438"/>
            <a:ext cx="3175" cy="42211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4" name="Line 266">
            <a:extLst>
              <a:ext uri="{FF2B5EF4-FFF2-40B4-BE49-F238E27FC236}">
                <a16:creationId xmlns:a16="http://schemas.microsoft.com/office/drawing/2014/main" id="{FBD64922-769B-184A-AB9E-414770A7217A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5500" y="2112964"/>
            <a:ext cx="1588" cy="421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5" name="Line 266">
            <a:extLst>
              <a:ext uri="{FF2B5EF4-FFF2-40B4-BE49-F238E27FC236}">
                <a16:creationId xmlns:a16="http://schemas.microsoft.com/office/drawing/2014/main" id="{EC881655-FA6E-1D4B-A210-8F9EE5C5864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8739" y="2103438"/>
            <a:ext cx="3175" cy="4216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6" name="Line 266">
            <a:extLst>
              <a:ext uri="{FF2B5EF4-FFF2-40B4-BE49-F238E27FC236}">
                <a16:creationId xmlns:a16="http://schemas.microsoft.com/office/drawing/2014/main" id="{8755622F-687A-B64A-AC30-08F43869E2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4675" y="2106614"/>
            <a:ext cx="0" cy="421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7" name="Freeform 225">
            <a:extLst>
              <a:ext uri="{FF2B5EF4-FFF2-40B4-BE49-F238E27FC236}">
                <a16:creationId xmlns:a16="http://schemas.microsoft.com/office/drawing/2014/main" id="{F698F655-1389-C54C-A456-DC24E8CF8CA8}"/>
              </a:ext>
            </a:extLst>
          </p:cNvPr>
          <p:cNvSpPr>
            <a:spLocks/>
          </p:cNvSpPr>
          <p:nvPr/>
        </p:nvSpPr>
        <p:spPr bwMode="auto">
          <a:xfrm flipV="1">
            <a:off x="5118100" y="2974975"/>
            <a:ext cx="46038" cy="4445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2">
            <a:extLst>
              <a:ext uri="{FF2B5EF4-FFF2-40B4-BE49-F238E27FC236}">
                <a16:creationId xmlns:a16="http://schemas.microsoft.com/office/drawing/2014/main" id="{077B805D-15AC-FA4B-9983-EA8F8605B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8-to-3 </a:t>
            </a:r>
            <a:r>
              <a:rPr lang="en-US" altLang="en-US" sz="3600" u="sng"/>
              <a:t>priority</a:t>
            </a:r>
            <a:r>
              <a:rPr lang="en-US" altLang="en-US" sz="3600"/>
              <a:t> encoder</a:t>
            </a:r>
          </a:p>
        </p:txBody>
      </p:sp>
      <p:sp>
        <p:nvSpPr>
          <p:cNvPr id="114690" name="Line 266">
            <a:extLst>
              <a:ext uri="{FF2B5EF4-FFF2-40B4-BE49-F238E27FC236}">
                <a16:creationId xmlns:a16="http://schemas.microsoft.com/office/drawing/2014/main" id="{EEED8198-35B8-D748-92B5-36A0E19DFD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57451" y="2116138"/>
            <a:ext cx="4763" cy="42100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1" name="TextBox 53">
            <a:extLst>
              <a:ext uri="{FF2B5EF4-FFF2-40B4-BE49-F238E27FC236}">
                <a16:creationId xmlns:a16="http://schemas.microsoft.com/office/drawing/2014/main" id="{43BF3FAC-BE9C-3C42-89CC-6A8E9BA0D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1557338"/>
            <a:ext cx="5168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7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4</a:t>
            </a:r>
            <a:r>
              <a:rPr lang="en-US" altLang="en-US">
                <a:latin typeface="Times" pitchFamily="2" charset="0"/>
              </a:rPr>
              <a:t>   </a:t>
            </a: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2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0</a:t>
            </a:r>
          </a:p>
        </p:txBody>
      </p:sp>
      <p:sp>
        <p:nvSpPr>
          <p:cNvPr id="114692" name="Line 266">
            <a:extLst>
              <a:ext uri="{FF2B5EF4-FFF2-40B4-BE49-F238E27FC236}">
                <a16:creationId xmlns:a16="http://schemas.microsoft.com/office/drawing/2014/main" id="{7F57C76C-0B1B-924C-883D-C3A5CF957C90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1651" y="2122488"/>
            <a:ext cx="3175" cy="4203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3" name="Line 266">
            <a:extLst>
              <a:ext uri="{FF2B5EF4-FFF2-40B4-BE49-F238E27FC236}">
                <a16:creationId xmlns:a16="http://schemas.microsoft.com/office/drawing/2014/main" id="{6FC30D57-3E02-234B-B142-59D1A0C7F4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71875" y="2114550"/>
            <a:ext cx="0" cy="4216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4" name="Line 266">
            <a:extLst>
              <a:ext uri="{FF2B5EF4-FFF2-40B4-BE49-F238E27FC236}">
                <a16:creationId xmlns:a16="http://schemas.microsoft.com/office/drawing/2014/main" id="{EDCA0491-7863-DE4A-9EFF-17DDE7356B79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2100" y="2105026"/>
            <a:ext cx="1588" cy="42148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4695" name="Group 73">
            <a:extLst>
              <a:ext uri="{FF2B5EF4-FFF2-40B4-BE49-F238E27FC236}">
                <a16:creationId xmlns:a16="http://schemas.microsoft.com/office/drawing/2014/main" id="{D0F7B0BE-90C7-1E4B-AC30-9D9016E78370}"/>
              </a:ext>
            </a:extLst>
          </p:cNvPr>
          <p:cNvGrpSpPr>
            <a:grpSpLocks/>
          </p:cNvGrpSpPr>
          <p:nvPr/>
        </p:nvGrpSpPr>
        <p:grpSpPr bwMode="auto">
          <a:xfrm>
            <a:off x="6948489" y="4459289"/>
            <a:ext cx="574675" cy="454025"/>
            <a:chOff x="5100638" y="3554413"/>
            <a:chExt cx="574675" cy="454025"/>
          </a:xfrm>
        </p:grpSpPr>
        <p:sp>
          <p:nvSpPr>
            <p:cNvPr id="114764" name="Freeform 209">
              <a:extLst>
                <a:ext uri="{FF2B5EF4-FFF2-40B4-BE49-F238E27FC236}">
                  <a16:creationId xmlns:a16="http://schemas.microsoft.com/office/drawing/2014/main" id="{7BCDAD62-974C-7E44-9D09-2D81A4735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5" name="Freeform 210">
              <a:extLst>
                <a:ext uri="{FF2B5EF4-FFF2-40B4-BE49-F238E27FC236}">
                  <a16:creationId xmlns:a16="http://schemas.microsoft.com/office/drawing/2014/main" id="{675DDDB0-40E3-8142-8BBD-B77C419C8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6" name="Freeform 211">
              <a:extLst>
                <a:ext uri="{FF2B5EF4-FFF2-40B4-BE49-F238E27FC236}">
                  <a16:creationId xmlns:a16="http://schemas.microsoft.com/office/drawing/2014/main" id="{1A86E298-A79A-9847-9132-ED6850DC0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7" name="Freeform 212">
              <a:extLst>
                <a:ext uri="{FF2B5EF4-FFF2-40B4-BE49-F238E27FC236}">
                  <a16:creationId xmlns:a16="http://schemas.microsoft.com/office/drawing/2014/main" id="{BD663A76-6FEC-E740-835D-10E6B10CA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696" name="Line 266">
            <a:extLst>
              <a:ext uri="{FF2B5EF4-FFF2-40B4-BE49-F238E27FC236}">
                <a16:creationId xmlns:a16="http://schemas.microsoft.com/office/drawing/2014/main" id="{0677051B-C51D-2749-B495-D05415A07A8A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4736307" y="2366170"/>
            <a:ext cx="0" cy="45481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7" name="Line 266">
            <a:extLst>
              <a:ext uri="{FF2B5EF4-FFF2-40B4-BE49-F238E27FC236}">
                <a16:creationId xmlns:a16="http://schemas.microsoft.com/office/drawing/2014/main" id="{FFBF8C54-1401-C24C-8D77-F5AA3FE13387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6269" y="1993107"/>
            <a:ext cx="1588" cy="50641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8" name="Line 266">
            <a:extLst>
              <a:ext uri="{FF2B5EF4-FFF2-40B4-BE49-F238E27FC236}">
                <a16:creationId xmlns:a16="http://schemas.microsoft.com/office/drawing/2014/main" id="{AF01F1DE-751B-8244-9504-7C1D74FF5456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033963" y="2759076"/>
            <a:ext cx="0" cy="39846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9" name="Line 266">
            <a:extLst>
              <a:ext uri="{FF2B5EF4-FFF2-40B4-BE49-F238E27FC236}">
                <a16:creationId xmlns:a16="http://schemas.microsoft.com/office/drawing/2014/main" id="{6BF4BD28-AA39-D24F-9DD2-D669381462AE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276057" y="3156744"/>
            <a:ext cx="0" cy="34083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266">
            <a:extLst>
              <a:ext uri="{FF2B5EF4-FFF2-40B4-BE49-F238E27FC236}">
                <a16:creationId xmlns:a16="http://schemas.microsoft.com/office/drawing/2014/main" id="{41A9E20C-2129-7E4E-B3EC-962B453E8D0C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6869" y="4236244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TextBox 104">
            <a:extLst>
              <a:ext uri="{FF2B5EF4-FFF2-40B4-BE49-F238E27FC236}">
                <a16:creationId xmlns:a16="http://schemas.microsoft.com/office/drawing/2014/main" id="{BBDCABC1-BF35-6D43-97CA-6F8BEEDA5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9176" y="4414839"/>
            <a:ext cx="576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endParaRPr lang="en-US" altLang="en-US" baseline="-2500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4702" name="TextBox 105">
            <a:extLst>
              <a:ext uri="{FF2B5EF4-FFF2-40B4-BE49-F238E27FC236}">
                <a16:creationId xmlns:a16="http://schemas.microsoft.com/office/drawing/2014/main" id="{4D041A52-41DC-D144-9DE9-0B506326F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40764" y="3503614"/>
            <a:ext cx="5794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4703" name="TextBox 106">
            <a:extLst>
              <a:ext uri="{FF2B5EF4-FFF2-40B4-BE49-F238E27FC236}">
                <a16:creationId xmlns:a16="http://schemas.microsoft.com/office/drawing/2014/main" id="{CB7812AF-880E-414F-B960-C5C85871F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7589" y="2554288"/>
            <a:ext cx="579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4704" name="Freeform 225">
            <a:extLst>
              <a:ext uri="{FF2B5EF4-FFF2-40B4-BE49-F238E27FC236}">
                <a16:creationId xmlns:a16="http://schemas.microsoft.com/office/drawing/2014/main" id="{6A458D50-F34A-1742-979C-64B70AEF85A7}"/>
              </a:ext>
            </a:extLst>
          </p:cNvPr>
          <p:cNvSpPr>
            <a:spLocks/>
          </p:cNvSpPr>
          <p:nvPr/>
        </p:nvSpPr>
        <p:spPr bwMode="auto">
          <a:xfrm>
            <a:off x="3554413" y="484663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5" name="Freeform 225">
            <a:extLst>
              <a:ext uri="{FF2B5EF4-FFF2-40B4-BE49-F238E27FC236}">
                <a16:creationId xmlns:a16="http://schemas.microsoft.com/office/drawing/2014/main" id="{FDD89A4B-C00F-AF42-B0F1-247879B42705}"/>
              </a:ext>
            </a:extLst>
          </p:cNvPr>
          <p:cNvSpPr>
            <a:spLocks/>
          </p:cNvSpPr>
          <p:nvPr/>
        </p:nvSpPr>
        <p:spPr bwMode="auto">
          <a:xfrm>
            <a:off x="3027363" y="47371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6" name="Freeform 225">
            <a:extLst>
              <a:ext uri="{FF2B5EF4-FFF2-40B4-BE49-F238E27FC236}">
                <a16:creationId xmlns:a16="http://schemas.microsoft.com/office/drawing/2014/main" id="{AF1005D0-8F07-734A-9FC3-9C928569CC2E}"/>
              </a:ext>
            </a:extLst>
          </p:cNvPr>
          <p:cNvSpPr>
            <a:spLocks/>
          </p:cNvSpPr>
          <p:nvPr/>
        </p:nvSpPr>
        <p:spPr bwMode="auto">
          <a:xfrm>
            <a:off x="2447925" y="46148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7" name="Freeform 225">
            <a:extLst>
              <a:ext uri="{FF2B5EF4-FFF2-40B4-BE49-F238E27FC236}">
                <a16:creationId xmlns:a16="http://schemas.microsoft.com/office/drawing/2014/main" id="{5C1C93E6-4FB8-B144-B217-49DA9E937F85}"/>
              </a:ext>
            </a:extLst>
          </p:cNvPr>
          <p:cNvSpPr>
            <a:spLocks/>
          </p:cNvSpPr>
          <p:nvPr/>
        </p:nvSpPr>
        <p:spPr bwMode="auto">
          <a:xfrm>
            <a:off x="1898650" y="45100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8" name="Freeform 225">
            <a:extLst>
              <a:ext uri="{FF2B5EF4-FFF2-40B4-BE49-F238E27FC236}">
                <a16:creationId xmlns:a16="http://schemas.microsoft.com/office/drawing/2014/main" id="{7A856580-00A7-6747-8C39-5A68BE735327}"/>
              </a:ext>
            </a:extLst>
          </p:cNvPr>
          <p:cNvSpPr>
            <a:spLocks/>
          </p:cNvSpPr>
          <p:nvPr/>
        </p:nvSpPr>
        <p:spPr bwMode="auto">
          <a:xfrm>
            <a:off x="2441575" y="36623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9" name="Freeform 225">
            <a:extLst>
              <a:ext uri="{FF2B5EF4-FFF2-40B4-BE49-F238E27FC236}">
                <a16:creationId xmlns:a16="http://schemas.microsoft.com/office/drawing/2014/main" id="{9A9F8EE0-5392-4045-AC0A-E8C26496B116}"/>
              </a:ext>
            </a:extLst>
          </p:cNvPr>
          <p:cNvSpPr>
            <a:spLocks/>
          </p:cNvSpPr>
          <p:nvPr/>
        </p:nvSpPr>
        <p:spPr bwMode="auto">
          <a:xfrm>
            <a:off x="4625975" y="3892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4710" name="Group 57">
            <a:extLst>
              <a:ext uri="{FF2B5EF4-FFF2-40B4-BE49-F238E27FC236}">
                <a16:creationId xmlns:a16="http://schemas.microsoft.com/office/drawing/2014/main" id="{0BA1FD11-E631-A947-B685-ECB811CE3B93}"/>
              </a:ext>
            </a:extLst>
          </p:cNvPr>
          <p:cNvGrpSpPr>
            <a:grpSpLocks/>
          </p:cNvGrpSpPr>
          <p:nvPr/>
        </p:nvGrpSpPr>
        <p:grpSpPr bwMode="auto">
          <a:xfrm>
            <a:off x="6945314" y="3505201"/>
            <a:ext cx="574675" cy="454025"/>
            <a:chOff x="5100638" y="3554413"/>
            <a:chExt cx="574675" cy="454025"/>
          </a:xfrm>
        </p:grpSpPr>
        <p:sp>
          <p:nvSpPr>
            <p:cNvPr id="114760" name="Freeform 209">
              <a:extLst>
                <a:ext uri="{FF2B5EF4-FFF2-40B4-BE49-F238E27FC236}">
                  <a16:creationId xmlns:a16="http://schemas.microsoft.com/office/drawing/2014/main" id="{B6EA9FAD-C426-2A4F-B5A4-88F7E232B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1" name="Freeform 210">
              <a:extLst>
                <a:ext uri="{FF2B5EF4-FFF2-40B4-BE49-F238E27FC236}">
                  <a16:creationId xmlns:a16="http://schemas.microsoft.com/office/drawing/2014/main" id="{F42D068D-9A7E-094C-997A-790356AF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2" name="Freeform 211">
              <a:extLst>
                <a:ext uri="{FF2B5EF4-FFF2-40B4-BE49-F238E27FC236}">
                  <a16:creationId xmlns:a16="http://schemas.microsoft.com/office/drawing/2014/main" id="{E8B9F60F-F8BA-2E4C-9220-DACC79035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3" name="Freeform 212">
              <a:extLst>
                <a:ext uri="{FF2B5EF4-FFF2-40B4-BE49-F238E27FC236}">
                  <a16:creationId xmlns:a16="http://schemas.microsoft.com/office/drawing/2014/main" id="{BB0B6587-C2F8-9443-9C29-0AD58ADB3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711" name="Line 266">
            <a:extLst>
              <a:ext uri="{FF2B5EF4-FFF2-40B4-BE49-F238E27FC236}">
                <a16:creationId xmlns:a16="http://schemas.microsoft.com/office/drawing/2014/main" id="{41A56A51-823D-5A40-8BFA-0D69CE8DC660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733925" y="1414463"/>
            <a:ext cx="1588" cy="45450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2" name="Line 266">
            <a:extLst>
              <a:ext uri="{FF2B5EF4-FFF2-40B4-BE49-F238E27FC236}">
                <a16:creationId xmlns:a16="http://schemas.microsoft.com/office/drawing/2014/main" id="{E97CD2D3-F784-E247-AEFC-544F2D5DE7B4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5475" y="1041400"/>
            <a:ext cx="0" cy="50609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3" name="Line 266">
            <a:extLst>
              <a:ext uri="{FF2B5EF4-FFF2-40B4-BE49-F238E27FC236}">
                <a16:creationId xmlns:a16="http://schemas.microsoft.com/office/drawing/2014/main" id="{49EE2341-3A2C-DC49-BC0F-FF0FD40778A2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66569" y="2345531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Line 266">
            <a:extLst>
              <a:ext uri="{FF2B5EF4-FFF2-40B4-BE49-F238E27FC236}">
                <a16:creationId xmlns:a16="http://schemas.microsoft.com/office/drawing/2014/main" id="{26FAF3D5-0155-E245-9735-5B39626D923A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803107" y="2731295"/>
            <a:ext cx="3175" cy="23479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5" name="Line 266">
            <a:extLst>
              <a:ext uri="{FF2B5EF4-FFF2-40B4-BE49-F238E27FC236}">
                <a16:creationId xmlns:a16="http://schemas.microsoft.com/office/drawing/2014/main" id="{7C85A73B-DBED-884F-9B8B-1C7371AC6A5A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3694" y="3282157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6" name="Freeform 225">
            <a:extLst>
              <a:ext uri="{FF2B5EF4-FFF2-40B4-BE49-F238E27FC236}">
                <a16:creationId xmlns:a16="http://schemas.microsoft.com/office/drawing/2014/main" id="{88F693DF-F1F5-4940-B2B4-F69E9660D815}"/>
              </a:ext>
            </a:extLst>
          </p:cNvPr>
          <p:cNvSpPr>
            <a:spLocks/>
          </p:cNvSpPr>
          <p:nvPr/>
        </p:nvSpPr>
        <p:spPr bwMode="auto">
          <a:xfrm>
            <a:off x="4087813" y="37846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17" name="Freeform 225">
            <a:extLst>
              <a:ext uri="{FF2B5EF4-FFF2-40B4-BE49-F238E27FC236}">
                <a16:creationId xmlns:a16="http://schemas.microsoft.com/office/drawing/2014/main" id="{9F1FCC98-8E4E-5B41-9B77-18B34C479689}"/>
              </a:ext>
            </a:extLst>
          </p:cNvPr>
          <p:cNvSpPr>
            <a:spLocks/>
          </p:cNvSpPr>
          <p:nvPr/>
        </p:nvSpPr>
        <p:spPr bwMode="auto">
          <a:xfrm>
            <a:off x="1890713" y="35528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4718" name="Group 116">
            <a:extLst>
              <a:ext uri="{FF2B5EF4-FFF2-40B4-BE49-F238E27FC236}">
                <a16:creationId xmlns:a16="http://schemas.microsoft.com/office/drawing/2014/main" id="{88AFBFE9-EDEA-DF4C-9EDE-225CEECAD606}"/>
              </a:ext>
            </a:extLst>
          </p:cNvPr>
          <p:cNvGrpSpPr>
            <a:grpSpLocks/>
          </p:cNvGrpSpPr>
          <p:nvPr/>
        </p:nvGrpSpPr>
        <p:grpSpPr bwMode="auto">
          <a:xfrm>
            <a:off x="6953251" y="2593976"/>
            <a:ext cx="574675" cy="454025"/>
            <a:chOff x="5100638" y="3554413"/>
            <a:chExt cx="574675" cy="454025"/>
          </a:xfrm>
        </p:grpSpPr>
        <p:sp>
          <p:nvSpPr>
            <p:cNvPr id="114756" name="Freeform 209">
              <a:extLst>
                <a:ext uri="{FF2B5EF4-FFF2-40B4-BE49-F238E27FC236}">
                  <a16:creationId xmlns:a16="http://schemas.microsoft.com/office/drawing/2014/main" id="{DD3F9F8D-4563-1847-BAA1-E860C282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7" name="Freeform 210">
              <a:extLst>
                <a:ext uri="{FF2B5EF4-FFF2-40B4-BE49-F238E27FC236}">
                  <a16:creationId xmlns:a16="http://schemas.microsoft.com/office/drawing/2014/main" id="{6C899220-722D-D14B-989A-2A9183AEE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8" name="Freeform 211">
              <a:extLst>
                <a:ext uri="{FF2B5EF4-FFF2-40B4-BE49-F238E27FC236}">
                  <a16:creationId xmlns:a16="http://schemas.microsoft.com/office/drawing/2014/main" id="{6D291567-528B-5642-9942-489AB8181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9" name="Freeform 212">
              <a:extLst>
                <a:ext uri="{FF2B5EF4-FFF2-40B4-BE49-F238E27FC236}">
                  <a16:creationId xmlns:a16="http://schemas.microsoft.com/office/drawing/2014/main" id="{7EA68BE3-C1A0-D14C-99E0-409FBAE7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719" name="Line 266">
            <a:extLst>
              <a:ext uri="{FF2B5EF4-FFF2-40B4-BE49-F238E27FC236}">
                <a16:creationId xmlns:a16="http://schemas.microsoft.com/office/drawing/2014/main" id="{9ABBF286-E190-EC44-B75B-0BD98A2C0F8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036344" y="797719"/>
            <a:ext cx="1588" cy="39560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0" name="Line 266">
            <a:extLst>
              <a:ext uri="{FF2B5EF4-FFF2-40B4-BE49-F238E27FC236}">
                <a16:creationId xmlns:a16="http://schemas.microsoft.com/office/drawing/2014/main" id="{59108B4C-0FF3-7143-A7DD-F888C969D7DA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45000" y="133350"/>
            <a:ext cx="1588" cy="50561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1" name="Line 266">
            <a:extLst>
              <a:ext uri="{FF2B5EF4-FFF2-40B4-BE49-F238E27FC236}">
                <a16:creationId xmlns:a16="http://schemas.microsoft.com/office/drawing/2014/main" id="{86356B32-D060-6C4C-9126-A09CE606FC23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72919" y="1434306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2" name="Line 266">
            <a:extLst>
              <a:ext uri="{FF2B5EF4-FFF2-40B4-BE49-F238E27FC236}">
                <a16:creationId xmlns:a16="http://schemas.microsoft.com/office/drawing/2014/main" id="{945B18B1-8A49-F448-8FC1-CAFCF8B468A8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6061869" y="2072482"/>
            <a:ext cx="0" cy="18462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3" name="Line 266">
            <a:extLst>
              <a:ext uri="{FF2B5EF4-FFF2-40B4-BE49-F238E27FC236}">
                <a16:creationId xmlns:a16="http://schemas.microsoft.com/office/drawing/2014/main" id="{D8ADAAAC-B8FC-964B-BB5D-3FF7BFFA663E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71632" y="2370932"/>
            <a:ext cx="0" cy="9064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4" name="Freeform 225">
            <a:extLst>
              <a:ext uri="{FF2B5EF4-FFF2-40B4-BE49-F238E27FC236}">
                <a16:creationId xmlns:a16="http://schemas.microsoft.com/office/drawing/2014/main" id="{19A74B82-B4EF-B540-ADB1-D221B677B1E9}"/>
              </a:ext>
            </a:extLst>
          </p:cNvPr>
          <p:cNvSpPr>
            <a:spLocks/>
          </p:cNvSpPr>
          <p:nvPr/>
        </p:nvSpPr>
        <p:spPr bwMode="auto">
          <a:xfrm>
            <a:off x="4084638" y="28717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25" name="Freeform 225">
            <a:extLst>
              <a:ext uri="{FF2B5EF4-FFF2-40B4-BE49-F238E27FC236}">
                <a16:creationId xmlns:a16="http://schemas.microsoft.com/office/drawing/2014/main" id="{07FD9BB5-8D9F-C240-AEAC-D34664D8FF0B}"/>
              </a:ext>
            </a:extLst>
          </p:cNvPr>
          <p:cNvSpPr>
            <a:spLocks/>
          </p:cNvSpPr>
          <p:nvPr/>
        </p:nvSpPr>
        <p:spPr bwMode="auto">
          <a:xfrm>
            <a:off x="3028950" y="2749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26" name="Freeform 225">
            <a:extLst>
              <a:ext uri="{FF2B5EF4-FFF2-40B4-BE49-F238E27FC236}">
                <a16:creationId xmlns:a16="http://schemas.microsoft.com/office/drawing/2014/main" id="{EA64DAA7-7E59-2E43-B8FB-7A5743C4A970}"/>
              </a:ext>
            </a:extLst>
          </p:cNvPr>
          <p:cNvSpPr>
            <a:spLocks/>
          </p:cNvSpPr>
          <p:nvPr/>
        </p:nvSpPr>
        <p:spPr bwMode="auto">
          <a:xfrm>
            <a:off x="1895475" y="26384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27" name="Line 266">
            <a:extLst>
              <a:ext uri="{FF2B5EF4-FFF2-40B4-BE49-F238E27FC236}">
                <a16:creationId xmlns:a16="http://schemas.microsoft.com/office/drawing/2014/main" id="{F143B3F5-EF71-9A47-808A-9D6DF72CAA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06589" y="2103438"/>
            <a:ext cx="3175" cy="42211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8" name="Line 266">
            <a:extLst>
              <a:ext uri="{FF2B5EF4-FFF2-40B4-BE49-F238E27FC236}">
                <a16:creationId xmlns:a16="http://schemas.microsoft.com/office/drawing/2014/main" id="{B7C21D81-0B0B-2544-BA32-3723A9412311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5500" y="2112964"/>
            <a:ext cx="1588" cy="421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9" name="Line 266">
            <a:extLst>
              <a:ext uri="{FF2B5EF4-FFF2-40B4-BE49-F238E27FC236}">
                <a16:creationId xmlns:a16="http://schemas.microsoft.com/office/drawing/2014/main" id="{CEF3EDFF-E189-E149-8EBF-1A7661AD6C4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8739" y="2103438"/>
            <a:ext cx="3175" cy="4216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0" name="Line 266">
            <a:extLst>
              <a:ext uri="{FF2B5EF4-FFF2-40B4-BE49-F238E27FC236}">
                <a16:creationId xmlns:a16="http://schemas.microsoft.com/office/drawing/2014/main" id="{B2890D1A-B206-7541-8559-2A002E77B5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4675" y="2106614"/>
            <a:ext cx="0" cy="421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1" name="Freeform 225">
            <a:extLst>
              <a:ext uri="{FF2B5EF4-FFF2-40B4-BE49-F238E27FC236}">
                <a16:creationId xmlns:a16="http://schemas.microsoft.com/office/drawing/2014/main" id="{23F0AEE7-ABE5-D446-BDD6-4BDDD539176D}"/>
              </a:ext>
            </a:extLst>
          </p:cNvPr>
          <p:cNvSpPr>
            <a:spLocks/>
          </p:cNvSpPr>
          <p:nvPr/>
        </p:nvSpPr>
        <p:spPr bwMode="auto">
          <a:xfrm flipV="1">
            <a:off x="5118100" y="2974975"/>
            <a:ext cx="46038" cy="4445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32" name="Line 266">
            <a:extLst>
              <a:ext uri="{FF2B5EF4-FFF2-40B4-BE49-F238E27FC236}">
                <a16:creationId xmlns:a16="http://schemas.microsoft.com/office/drawing/2014/main" id="{891DE849-7C4F-C745-88C5-F531BE58F06B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747420" y="3199607"/>
            <a:ext cx="1587" cy="4584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3" name="Line 266">
            <a:extLst>
              <a:ext uri="{FF2B5EF4-FFF2-40B4-BE49-F238E27FC236}">
                <a16:creationId xmlns:a16="http://schemas.microsoft.com/office/drawing/2014/main" id="{4F7A80CE-FF34-C049-AD53-E05E170AB0EB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4452938" y="2824163"/>
            <a:ext cx="6350" cy="51149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4" name="Line 266">
            <a:extLst>
              <a:ext uri="{FF2B5EF4-FFF2-40B4-BE49-F238E27FC236}">
                <a16:creationId xmlns:a16="http://schemas.microsoft.com/office/drawing/2014/main" id="{222349BC-416F-8142-8090-220339EAEBA5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051425" y="3589338"/>
            <a:ext cx="0" cy="40322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5" name="Line 266">
            <a:extLst>
              <a:ext uri="{FF2B5EF4-FFF2-40B4-BE49-F238E27FC236}">
                <a16:creationId xmlns:a16="http://schemas.microsoft.com/office/drawing/2014/main" id="{3161E0F0-75E4-E943-89B1-E434282846BA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333207" y="3942557"/>
            <a:ext cx="3175" cy="35417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6" name="Line 266">
            <a:extLst>
              <a:ext uri="{FF2B5EF4-FFF2-40B4-BE49-F238E27FC236}">
                <a16:creationId xmlns:a16="http://schemas.microsoft.com/office/drawing/2014/main" id="{59350E1E-E834-F646-9AD7-A6400E34E275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861051" y="4768851"/>
            <a:ext cx="4763" cy="24304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7" name="Line 266">
            <a:extLst>
              <a:ext uri="{FF2B5EF4-FFF2-40B4-BE49-F238E27FC236}">
                <a16:creationId xmlns:a16="http://schemas.microsoft.com/office/drawing/2014/main" id="{2E25C95A-AECA-C34F-A10D-A21893E7F6A9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609431" y="4372769"/>
            <a:ext cx="1588" cy="29908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8" name="Line 266">
            <a:extLst>
              <a:ext uri="{FF2B5EF4-FFF2-40B4-BE49-F238E27FC236}">
                <a16:creationId xmlns:a16="http://schemas.microsoft.com/office/drawing/2014/main" id="{39F8403B-AE3B-C94E-9AC2-26CDEAF5E334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6097588" y="5149850"/>
            <a:ext cx="0" cy="18986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9" name="Line 266">
            <a:extLst>
              <a:ext uri="{FF2B5EF4-FFF2-40B4-BE49-F238E27FC236}">
                <a16:creationId xmlns:a16="http://schemas.microsoft.com/office/drawing/2014/main" id="{A589E8C5-3430-DA4D-AB12-BBC488115A15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6325394" y="5523707"/>
            <a:ext cx="1588" cy="13620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4740" name="Group 71">
            <a:extLst>
              <a:ext uri="{FF2B5EF4-FFF2-40B4-BE49-F238E27FC236}">
                <a16:creationId xmlns:a16="http://schemas.microsoft.com/office/drawing/2014/main" id="{FC1890CF-83C8-D34C-B458-D74C64BAEF0A}"/>
              </a:ext>
            </a:extLst>
          </p:cNvPr>
          <p:cNvGrpSpPr>
            <a:grpSpLocks/>
          </p:cNvGrpSpPr>
          <p:nvPr/>
        </p:nvGrpSpPr>
        <p:grpSpPr bwMode="auto">
          <a:xfrm>
            <a:off x="6973888" y="5313364"/>
            <a:ext cx="1103312" cy="935037"/>
            <a:chOff x="5100638" y="3554413"/>
            <a:chExt cx="574675" cy="454025"/>
          </a:xfrm>
        </p:grpSpPr>
        <p:sp>
          <p:nvSpPr>
            <p:cNvPr id="114752" name="Freeform 209">
              <a:extLst>
                <a:ext uri="{FF2B5EF4-FFF2-40B4-BE49-F238E27FC236}">
                  <a16:creationId xmlns:a16="http://schemas.microsoft.com/office/drawing/2014/main" id="{139793F5-57C9-5644-915C-A53AD99ED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3" name="Freeform 210">
              <a:extLst>
                <a:ext uri="{FF2B5EF4-FFF2-40B4-BE49-F238E27FC236}">
                  <a16:creationId xmlns:a16="http://schemas.microsoft.com/office/drawing/2014/main" id="{6A0A319D-A130-B640-BAE6-2828A97E3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4" name="Freeform 211">
              <a:extLst>
                <a:ext uri="{FF2B5EF4-FFF2-40B4-BE49-F238E27FC236}">
                  <a16:creationId xmlns:a16="http://schemas.microsoft.com/office/drawing/2014/main" id="{ABCBB091-6FAA-494F-8B27-41AB161A5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5" name="Freeform 212">
              <a:extLst>
                <a:ext uri="{FF2B5EF4-FFF2-40B4-BE49-F238E27FC236}">
                  <a16:creationId xmlns:a16="http://schemas.microsoft.com/office/drawing/2014/main" id="{F68013EC-9435-994E-BD01-12FBA35E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741" name="Line 266">
            <a:extLst>
              <a:ext uri="{FF2B5EF4-FFF2-40B4-BE49-F238E27FC236}">
                <a16:creationId xmlns:a16="http://schemas.microsoft.com/office/drawing/2014/main" id="{34A0DAD1-69B4-0D45-9010-40769FEFBF4F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8237538" y="5613401"/>
            <a:ext cx="1588" cy="3381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42" name="TextBox 86">
            <a:extLst>
              <a:ext uri="{FF2B5EF4-FFF2-40B4-BE49-F238E27FC236}">
                <a16:creationId xmlns:a16="http://schemas.microsoft.com/office/drawing/2014/main" id="{78FB154E-494C-2C49-8B45-F55DA346D5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7751" y="5508626"/>
            <a:ext cx="576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</a:t>
            </a:r>
            <a:endParaRPr lang="en-US" altLang="en-US" baseline="-2500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4743" name="Freeform 225">
            <a:extLst>
              <a:ext uri="{FF2B5EF4-FFF2-40B4-BE49-F238E27FC236}">
                <a16:creationId xmlns:a16="http://schemas.microsoft.com/office/drawing/2014/main" id="{0DEBCDDB-36A9-3F4A-AC74-B9966CCCBF04}"/>
              </a:ext>
            </a:extLst>
          </p:cNvPr>
          <p:cNvSpPr>
            <a:spLocks/>
          </p:cNvSpPr>
          <p:nvPr/>
        </p:nvSpPr>
        <p:spPr bwMode="auto">
          <a:xfrm>
            <a:off x="1890713" y="53609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4" name="Freeform 225">
            <a:extLst>
              <a:ext uri="{FF2B5EF4-FFF2-40B4-BE49-F238E27FC236}">
                <a16:creationId xmlns:a16="http://schemas.microsoft.com/office/drawing/2014/main" id="{AA600321-357A-2343-A562-59A449461AFC}"/>
              </a:ext>
            </a:extLst>
          </p:cNvPr>
          <p:cNvSpPr>
            <a:spLocks/>
          </p:cNvSpPr>
          <p:nvPr/>
        </p:nvSpPr>
        <p:spPr bwMode="auto">
          <a:xfrm>
            <a:off x="2435225" y="54737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5" name="Freeform 225">
            <a:extLst>
              <a:ext uri="{FF2B5EF4-FFF2-40B4-BE49-F238E27FC236}">
                <a16:creationId xmlns:a16="http://schemas.microsoft.com/office/drawing/2014/main" id="{8CD9EBA7-1AEA-764D-BD02-8ABDA374CE9B}"/>
              </a:ext>
            </a:extLst>
          </p:cNvPr>
          <p:cNvSpPr>
            <a:spLocks/>
          </p:cNvSpPr>
          <p:nvPr/>
        </p:nvSpPr>
        <p:spPr bwMode="auto">
          <a:xfrm>
            <a:off x="3025775" y="55895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6" name="Freeform 225">
            <a:extLst>
              <a:ext uri="{FF2B5EF4-FFF2-40B4-BE49-F238E27FC236}">
                <a16:creationId xmlns:a16="http://schemas.microsoft.com/office/drawing/2014/main" id="{7B7CF5E5-CA23-B84E-9DE3-12B1A0381C9F}"/>
              </a:ext>
            </a:extLst>
          </p:cNvPr>
          <p:cNvSpPr>
            <a:spLocks/>
          </p:cNvSpPr>
          <p:nvPr/>
        </p:nvSpPr>
        <p:spPr bwMode="auto">
          <a:xfrm>
            <a:off x="3551238" y="56991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7" name="Freeform 225">
            <a:extLst>
              <a:ext uri="{FF2B5EF4-FFF2-40B4-BE49-F238E27FC236}">
                <a16:creationId xmlns:a16="http://schemas.microsoft.com/office/drawing/2014/main" id="{275060AB-60B6-6C4E-81E0-D931823EB151}"/>
              </a:ext>
            </a:extLst>
          </p:cNvPr>
          <p:cNvSpPr>
            <a:spLocks/>
          </p:cNvSpPr>
          <p:nvPr/>
        </p:nvSpPr>
        <p:spPr bwMode="auto">
          <a:xfrm>
            <a:off x="4087813" y="58547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8" name="Freeform 225">
            <a:extLst>
              <a:ext uri="{FF2B5EF4-FFF2-40B4-BE49-F238E27FC236}">
                <a16:creationId xmlns:a16="http://schemas.microsoft.com/office/drawing/2014/main" id="{49673A81-60AF-4A46-85FF-D1BB4D8A47E5}"/>
              </a:ext>
            </a:extLst>
          </p:cNvPr>
          <p:cNvSpPr>
            <a:spLocks/>
          </p:cNvSpPr>
          <p:nvPr/>
        </p:nvSpPr>
        <p:spPr bwMode="auto">
          <a:xfrm>
            <a:off x="4611688" y="596741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9" name="Freeform 225">
            <a:extLst>
              <a:ext uri="{FF2B5EF4-FFF2-40B4-BE49-F238E27FC236}">
                <a16:creationId xmlns:a16="http://schemas.microsoft.com/office/drawing/2014/main" id="{88328CAC-03A4-2D49-BB60-0CCE375FD8D5}"/>
              </a:ext>
            </a:extLst>
          </p:cNvPr>
          <p:cNvSpPr>
            <a:spLocks/>
          </p:cNvSpPr>
          <p:nvPr/>
        </p:nvSpPr>
        <p:spPr bwMode="auto">
          <a:xfrm>
            <a:off x="5119688" y="60801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50" name="Freeform 225">
            <a:extLst>
              <a:ext uri="{FF2B5EF4-FFF2-40B4-BE49-F238E27FC236}">
                <a16:creationId xmlns:a16="http://schemas.microsoft.com/office/drawing/2014/main" id="{42381B47-F26A-E64C-9665-4F0C33D10D53}"/>
              </a:ext>
            </a:extLst>
          </p:cNvPr>
          <p:cNvSpPr>
            <a:spLocks/>
          </p:cNvSpPr>
          <p:nvPr/>
        </p:nvSpPr>
        <p:spPr bwMode="auto">
          <a:xfrm>
            <a:off x="5640388" y="61817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51" name="TextBox 101">
            <a:extLst>
              <a:ext uri="{FF2B5EF4-FFF2-40B4-BE49-F238E27FC236}">
                <a16:creationId xmlns:a16="http://schemas.microsoft.com/office/drawing/2014/main" id="{8E335D35-D7B2-EC42-A58B-CC41A1C054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9263" y="1096963"/>
            <a:ext cx="5168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7 </a:t>
            </a:r>
            <a:r>
              <a:rPr lang="en-US" altLang="en-US" i="1">
                <a:latin typeface="Times" pitchFamily="2" charset="0"/>
              </a:rPr>
              <a:t>    i</a:t>
            </a:r>
            <a:r>
              <a:rPr lang="en-US" altLang="en-US" i="1" baseline="-25000">
                <a:latin typeface="Times" pitchFamily="2" charset="0"/>
              </a:rPr>
              <a:t>6 </a:t>
            </a:r>
            <a:r>
              <a:rPr lang="en-US" altLang="en-US" i="1">
                <a:latin typeface="Times" pitchFamily="2" charset="0"/>
              </a:rPr>
              <a:t>    i</a:t>
            </a:r>
            <a:r>
              <a:rPr lang="en-US" altLang="en-US" i="1" baseline="-25000">
                <a:latin typeface="Times" pitchFamily="2" charset="0"/>
              </a:rPr>
              <a:t>5</a:t>
            </a:r>
            <a:r>
              <a:rPr lang="en-US" altLang="en-US" i="1">
                <a:latin typeface="Times" pitchFamily="2" charset="0"/>
              </a:rPr>
              <a:t>     i</a:t>
            </a:r>
            <a:r>
              <a:rPr lang="en-US" altLang="en-US" i="1" baseline="-25000">
                <a:latin typeface="Times" pitchFamily="2" charset="0"/>
              </a:rPr>
              <a:t>4</a:t>
            </a:r>
            <a:r>
              <a:rPr lang="en-US" altLang="en-US" i="1">
                <a:latin typeface="Times" pitchFamily="2" charset="0"/>
              </a:rPr>
              <a:t>     i</a:t>
            </a:r>
            <a:r>
              <a:rPr lang="en-US" altLang="en-US" i="1" baseline="-25000">
                <a:latin typeface="Times" pitchFamily="2" charset="0"/>
              </a:rPr>
              <a:t>3 </a:t>
            </a:r>
            <a:r>
              <a:rPr lang="en-US" altLang="en-US" i="1">
                <a:latin typeface="Times" pitchFamily="2" charset="0"/>
              </a:rPr>
              <a:t>  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    i</a:t>
            </a:r>
            <a:r>
              <a:rPr lang="en-US" altLang="en-US" i="1" baseline="-25000">
                <a:latin typeface="Times" pitchFamily="2" charset="0"/>
              </a:rPr>
              <a:t>1</a:t>
            </a:r>
            <a:r>
              <a:rPr lang="en-US" altLang="en-US" i="1">
                <a:latin typeface="Times" pitchFamily="2" charset="0"/>
              </a:rPr>
              <a:t>     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7D2A2485-D3D8-0846-8C5D-C148F94DA8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 with an Enable Input</a:t>
            </a:r>
          </a:p>
        </p:txBody>
      </p:sp>
      <p:sp>
        <p:nvSpPr>
          <p:cNvPr id="14338" name="TextBox 125">
            <a:extLst>
              <a:ext uri="{FF2B5EF4-FFF2-40B4-BE49-F238E27FC236}">
                <a16:creationId xmlns:a16="http://schemas.microsoft.com/office/drawing/2014/main" id="{A81FAF33-E4DF-6D40-AD65-39D0C36426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4.14a-b from the textbook ]</a:t>
            </a:r>
          </a:p>
        </p:txBody>
      </p:sp>
      <p:pic>
        <p:nvPicPr>
          <p:cNvPr id="14339" name="Picture 2">
            <a:extLst>
              <a:ext uri="{FF2B5EF4-FFF2-40B4-BE49-F238E27FC236}">
                <a16:creationId xmlns:a16="http://schemas.microsoft.com/office/drawing/2014/main" id="{42A5120C-85D2-D947-B4E5-243113D571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7239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0F87C8F-0A65-9743-B938-5E5A49FCDB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4:Circuit implementation 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using a multiplexer</a:t>
            </a:r>
          </a:p>
        </p:txBody>
      </p:sp>
      <p:sp>
        <p:nvSpPr>
          <p:cNvPr id="115714" name="Rectangle 3">
            <a:extLst>
              <a:ext uri="{FF2B5EF4-FFF2-40B4-BE49-F238E27FC236}">
                <a16:creationId xmlns:a16="http://schemas.microsoft.com/office/drawing/2014/main" id="{5CDEF41B-02F7-EB42-A4C9-A9CDA25A51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Implement the function </a:t>
            </a:r>
          </a:p>
          <a:p>
            <a:pPr marL="0" indent="0" eaLnBrk="1" hangingPunct="1"/>
            <a:endParaRPr lang="en-US" altLang="en-US"/>
          </a:p>
          <a:p>
            <a:pPr marL="0" indent="0" eaLnBrk="1" hangingPunct="1">
              <a:buNone/>
            </a:pPr>
            <a:r>
              <a:rPr lang="en-US" altLang="en-US" sz="2000"/>
              <a:t>f(w</a:t>
            </a:r>
            <a:r>
              <a:rPr lang="en-US" altLang="en-US" sz="2000" baseline="-25000"/>
              <a:t>1</a:t>
            </a:r>
            <a:r>
              <a:rPr lang="en-US" altLang="en-US" sz="2000"/>
              <a:t>, w</a:t>
            </a:r>
            <a:r>
              <a:rPr lang="en-US" altLang="en-US" sz="2000" baseline="-25000"/>
              <a:t>2</a:t>
            </a:r>
            <a:r>
              <a:rPr lang="en-US" altLang="en-US" sz="2000"/>
              <a:t>, w</a:t>
            </a:r>
            <a:r>
              <a:rPr lang="en-US" altLang="en-US" sz="2000" baseline="-25000"/>
              <a:t>3</a:t>
            </a:r>
            <a:r>
              <a:rPr lang="en-US" altLang="en-US" sz="2000"/>
              <a:t>, w</a:t>
            </a:r>
            <a:r>
              <a:rPr lang="en-US" altLang="en-US" sz="2000" baseline="-25000"/>
              <a:t>4</a:t>
            </a:r>
            <a:r>
              <a:rPr lang="en-US" altLang="en-US" sz="2000"/>
              <a:t>, w</a:t>
            </a:r>
            <a:r>
              <a:rPr lang="en-US" altLang="en-US" sz="2000" baseline="-25000"/>
              <a:t>5</a:t>
            </a:r>
            <a:r>
              <a:rPr lang="en-US" altLang="en-US" sz="2000"/>
              <a:t>) =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w</a:t>
            </a:r>
            <a:r>
              <a:rPr lang="en-US" altLang="en-US" sz="2000" baseline="-25000"/>
              <a:t>4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3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4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endParaRPr lang="en-US" altLang="en-US" sz="2000"/>
          </a:p>
          <a:p>
            <a:pPr marL="0" indent="0" eaLnBrk="1" hangingPunct="1"/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using a 4-to-1 multiplexer</a:t>
            </a:r>
          </a:p>
          <a:p>
            <a:pPr marL="0" indent="0" eaLnBrk="1" hangingPunct="1"/>
            <a:endParaRPr lang="en-US" altLang="en-US"/>
          </a:p>
        </p:txBody>
      </p:sp>
      <p:cxnSp>
        <p:nvCxnSpPr>
          <p:cNvPr id="115715" name="Straight Connector 2">
            <a:extLst>
              <a:ext uri="{FF2B5EF4-FFF2-40B4-BE49-F238E27FC236}">
                <a16:creationId xmlns:a16="http://schemas.microsoft.com/office/drawing/2014/main" id="{A3B84A7A-DFE1-8942-A6AB-9A632386066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91000" y="2590800"/>
            <a:ext cx="1524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716" name="Straight Connector 5">
            <a:extLst>
              <a:ext uri="{FF2B5EF4-FFF2-40B4-BE49-F238E27FC236}">
                <a16:creationId xmlns:a16="http://schemas.microsoft.com/office/drawing/2014/main" id="{5AC9D081-4025-AD4F-A0CF-9904D834811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95800" y="2590800"/>
            <a:ext cx="1524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717" name="Straight Connector 6">
            <a:extLst>
              <a:ext uri="{FF2B5EF4-FFF2-40B4-BE49-F238E27FC236}">
                <a16:creationId xmlns:a16="http://schemas.microsoft.com/office/drawing/2014/main" id="{97F8D20D-CDEA-3946-8AFB-FF672813A3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800600" y="2590800"/>
            <a:ext cx="1524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718" name="Straight Connector 7">
            <a:extLst>
              <a:ext uri="{FF2B5EF4-FFF2-40B4-BE49-F238E27FC236}">
                <a16:creationId xmlns:a16="http://schemas.microsoft.com/office/drawing/2014/main" id="{AF84C057-1EA0-B74A-87FD-2CDA8DC01EC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05400" y="2590800"/>
            <a:ext cx="1524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A0D57305-7520-5940-B1CA-3754EBDC69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Some Boolean Algebra Leads To</a:t>
            </a:r>
          </a:p>
        </p:txBody>
      </p:sp>
      <p:sp>
        <p:nvSpPr>
          <p:cNvPr id="116738" name="Rectangle 3">
            <a:extLst>
              <a:ext uri="{FF2B5EF4-FFF2-40B4-BE49-F238E27FC236}">
                <a16:creationId xmlns:a16="http://schemas.microsoft.com/office/drawing/2014/main" id="{94497046-6330-3B4A-A0FB-83C6982167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155700" y="1219200"/>
            <a:ext cx="8839200" cy="4953000"/>
          </a:xfrm>
        </p:spPr>
        <p:txBody>
          <a:bodyPr/>
          <a:lstStyle/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w</a:t>
            </a:r>
            <a:r>
              <a:rPr lang="en-US" altLang="en-US" sz="2000" baseline="-25000"/>
              <a:t>4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3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4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</a:p>
          <a:p>
            <a:pPr marL="0" indent="0" eaLnBrk="1" hangingPunct="1">
              <a:buNone/>
            </a:pPr>
            <a:endParaRPr lang="en-US" altLang="en-US" sz="2000" baseline="-25000"/>
          </a:p>
          <a:p>
            <a:pPr marL="0" indent="0" eaLnBrk="1" hangingPunct="1">
              <a:buNone/>
            </a:pPr>
            <a:endParaRPr lang="en-US" altLang="en-US" sz="2000"/>
          </a:p>
          <a:p>
            <a:pPr marL="0" indent="0" eaLnBrk="1" hangingPunct="1">
              <a:buNone/>
            </a:pP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5 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) + 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) + w</a:t>
            </a:r>
            <a:r>
              <a:rPr lang="en-US" altLang="en-US" sz="2000" baseline="-25000"/>
              <a:t>1 </a:t>
            </a:r>
            <a:r>
              <a:rPr lang="en-US" altLang="en-US" sz="2000"/>
              <a:t>(w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(1)</a:t>
            </a:r>
          </a:p>
          <a:p>
            <a:pPr marL="0" indent="0" eaLnBrk="1" hangingPunct="1">
              <a:buNone/>
            </a:pPr>
            <a:endParaRPr lang="en-US" altLang="en-US" sz="2000"/>
          </a:p>
          <a:p>
            <a:pPr marL="0" indent="0" eaLnBrk="1" hangingPunct="1">
              <a:buNone/>
            </a:pP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5 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) + ( w</a:t>
            </a:r>
            <a:r>
              <a:rPr lang="en-US" altLang="en-US" sz="2000" baseline="-25000"/>
              <a:t>1</a:t>
            </a:r>
            <a:r>
              <a:rPr lang="en-US" altLang="en-US" sz="2000"/>
              <a:t>+w</a:t>
            </a:r>
            <a:r>
              <a:rPr lang="en-US" altLang="en-US" sz="2000" baseline="-25000"/>
              <a:t>1</a:t>
            </a:r>
            <a:r>
              <a:rPr lang="en-US" altLang="en-US" sz="2000"/>
              <a:t>)w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( w</a:t>
            </a:r>
            <a:r>
              <a:rPr lang="en-US" altLang="en-US" sz="2000" baseline="-25000"/>
              <a:t>4</a:t>
            </a:r>
            <a:r>
              <a:rPr lang="en-US" altLang="en-US" sz="2000"/>
              <a:t>+w</a:t>
            </a:r>
            <a:r>
              <a:rPr lang="en-US" altLang="en-US" sz="2000" baseline="-25000"/>
              <a:t>4</a:t>
            </a:r>
            <a:r>
              <a:rPr lang="en-US" altLang="en-US" sz="2000"/>
              <a:t>)</a:t>
            </a:r>
            <a:r>
              <a:rPr lang="en-US" altLang="en-US" sz="2000" baseline="-25000"/>
              <a:t> </a:t>
            </a:r>
            <a:r>
              <a:rPr lang="en-US" altLang="en-US" sz="2000"/>
              <a:t>(w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(1)</a:t>
            </a:r>
          </a:p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5 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 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5 </a:t>
            </a:r>
            <a:r>
              <a:rPr lang="en-US" altLang="en-US" sz="2000"/>
              <a:t>+ (w</a:t>
            </a:r>
            <a:r>
              <a:rPr lang="en-US" altLang="en-US" sz="2000" baseline="-25000"/>
              <a:t>2</a:t>
            </a:r>
            <a:r>
              <a:rPr lang="en-US" altLang="en-US" sz="2000"/>
              <a:t>+w</a:t>
            </a:r>
            <a:r>
              <a:rPr lang="en-US" altLang="en-US" sz="2000" baseline="-25000"/>
              <a:t>3</a:t>
            </a:r>
            <a:r>
              <a:rPr lang="en-US" altLang="en-US" sz="2000"/>
              <a:t>) + 1)</a:t>
            </a:r>
          </a:p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5 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(1)</a:t>
            </a:r>
          </a:p>
          <a:p>
            <a:pPr marL="0" indent="0" eaLnBrk="1" hangingPunct="1">
              <a:buNone/>
            </a:pPr>
            <a:endParaRPr lang="en-US" altLang="en-US"/>
          </a:p>
        </p:txBody>
      </p:sp>
      <p:cxnSp>
        <p:nvCxnSpPr>
          <p:cNvPr id="116739" name="Straight Connector 2">
            <a:extLst>
              <a:ext uri="{FF2B5EF4-FFF2-40B4-BE49-F238E27FC236}">
                <a16:creationId xmlns:a16="http://schemas.microsoft.com/office/drawing/2014/main" id="{F7D4B74F-6747-9748-8D25-99FCA260037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43013" y="16764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0" name="Straight Connector 5">
            <a:extLst>
              <a:ext uri="{FF2B5EF4-FFF2-40B4-BE49-F238E27FC236}">
                <a16:creationId xmlns:a16="http://schemas.microsoft.com/office/drawing/2014/main" id="{3F955EBE-6F70-8D40-A2CC-D25D3B32A8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31938" y="16764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1" name="Straight Connector 6">
            <a:extLst>
              <a:ext uri="{FF2B5EF4-FFF2-40B4-BE49-F238E27FC236}">
                <a16:creationId xmlns:a16="http://schemas.microsoft.com/office/drawing/2014/main" id="{38DE8D2F-39B3-5C4F-9849-47F5C14A737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2450" y="1687513"/>
            <a:ext cx="1841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2" name="Straight Connector 7">
            <a:extLst>
              <a:ext uri="{FF2B5EF4-FFF2-40B4-BE49-F238E27FC236}">
                <a16:creationId xmlns:a16="http://schemas.microsoft.com/office/drawing/2014/main" id="{5CA6846C-2B6F-B24D-98B2-8E8C83D8E63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17725" y="1687513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3" name="Straight Connector 14">
            <a:extLst>
              <a:ext uri="{FF2B5EF4-FFF2-40B4-BE49-F238E27FC236}">
                <a16:creationId xmlns:a16="http://schemas.microsoft.com/office/drawing/2014/main" id="{A70632C7-9856-F648-BBE0-AE1C63E368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43013" y="2681288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4" name="Straight Connector 15">
            <a:extLst>
              <a:ext uri="{FF2B5EF4-FFF2-40B4-BE49-F238E27FC236}">
                <a16:creationId xmlns:a16="http://schemas.microsoft.com/office/drawing/2014/main" id="{BF3D4B2F-7D9B-B245-863A-90D14DA4B03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31938" y="2682875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5" name="Straight Connector 18">
            <a:extLst>
              <a:ext uri="{FF2B5EF4-FFF2-40B4-BE49-F238E27FC236}">
                <a16:creationId xmlns:a16="http://schemas.microsoft.com/office/drawing/2014/main" id="{C2CDC1F2-DEBC-214D-99E7-5432489EFC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38489" y="3448050"/>
            <a:ext cx="223837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6" name="Straight Connector 19">
            <a:extLst>
              <a:ext uri="{FF2B5EF4-FFF2-40B4-BE49-F238E27FC236}">
                <a16:creationId xmlns:a16="http://schemas.microsoft.com/office/drawing/2014/main" id="{04A16695-9F1E-4246-B2F7-5881AE5D48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68975" y="3443288"/>
            <a:ext cx="2222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7" name="Straight Connector 20">
            <a:extLst>
              <a:ext uri="{FF2B5EF4-FFF2-40B4-BE49-F238E27FC236}">
                <a16:creationId xmlns:a16="http://schemas.microsoft.com/office/drawing/2014/main" id="{C9EF85C4-72FD-5649-9645-CCFDE89F332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46188" y="3411538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8" name="Straight Connector 21">
            <a:extLst>
              <a:ext uri="{FF2B5EF4-FFF2-40B4-BE49-F238E27FC236}">
                <a16:creationId xmlns:a16="http://schemas.microsoft.com/office/drawing/2014/main" id="{9BE24C63-ED95-F64B-BA25-872BAFB3DA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35113" y="3413125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9" name="Straight Connector 22">
            <a:extLst>
              <a:ext uri="{FF2B5EF4-FFF2-40B4-BE49-F238E27FC236}">
                <a16:creationId xmlns:a16="http://schemas.microsoft.com/office/drawing/2014/main" id="{04C4E6C4-F228-A846-884F-81DD3D98F4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49363" y="4189413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0" name="Straight Connector 23">
            <a:extLst>
              <a:ext uri="{FF2B5EF4-FFF2-40B4-BE49-F238E27FC236}">
                <a16:creationId xmlns:a16="http://schemas.microsoft.com/office/drawing/2014/main" id="{4F34865F-8B89-1C4C-92B0-DBAB4B6D176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54163" y="41910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1" name="Straight Connector 24">
            <a:extLst>
              <a:ext uri="{FF2B5EF4-FFF2-40B4-BE49-F238E27FC236}">
                <a16:creationId xmlns:a16="http://schemas.microsoft.com/office/drawing/2014/main" id="{F9280C31-55A6-774A-8152-7B01A3F18CB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59100" y="4233863"/>
            <a:ext cx="223838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2" name="Straight Connector 25">
            <a:extLst>
              <a:ext uri="{FF2B5EF4-FFF2-40B4-BE49-F238E27FC236}">
                <a16:creationId xmlns:a16="http://schemas.microsoft.com/office/drawing/2014/main" id="{AF8907CE-DFF4-854D-AA96-3E4D3EF26ED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26014" y="4221163"/>
            <a:ext cx="223837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3" name="Straight Connector 26">
            <a:extLst>
              <a:ext uri="{FF2B5EF4-FFF2-40B4-BE49-F238E27FC236}">
                <a16:creationId xmlns:a16="http://schemas.microsoft.com/office/drawing/2014/main" id="{4AA9BB0E-B029-8042-85EE-ED4B40BC82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54125" y="498475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4" name="Straight Connector 27">
            <a:extLst>
              <a:ext uri="{FF2B5EF4-FFF2-40B4-BE49-F238E27FC236}">
                <a16:creationId xmlns:a16="http://schemas.microsoft.com/office/drawing/2014/main" id="{943493E4-0ED2-7F4C-A6A4-E3F6ABE8498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58925" y="4986338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5" name="Straight Connector 28">
            <a:extLst>
              <a:ext uri="{FF2B5EF4-FFF2-40B4-BE49-F238E27FC236}">
                <a16:creationId xmlns:a16="http://schemas.microsoft.com/office/drawing/2014/main" id="{9C4C7775-8CFA-924E-9A6D-7EB9C52FC9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65450" y="5029200"/>
            <a:ext cx="2222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6" name="Straight Connector 29">
            <a:extLst>
              <a:ext uri="{FF2B5EF4-FFF2-40B4-BE49-F238E27FC236}">
                <a16:creationId xmlns:a16="http://schemas.microsoft.com/office/drawing/2014/main" id="{D737D911-23FF-E84A-A10D-859D85DA573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6650" y="5016500"/>
            <a:ext cx="2222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57" name="TextBox 1">
            <a:extLst>
              <a:ext uri="{FF2B5EF4-FFF2-40B4-BE49-F238E27FC236}">
                <a16:creationId xmlns:a16="http://schemas.microsoft.com/office/drawing/2014/main" id="{BC848889-602E-A94B-8FB7-9646ADA0CA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1" y="6172201"/>
            <a:ext cx="6759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Note that the split is by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>
                <a:latin typeface="Times" pitchFamily="2" charset="0"/>
              </a:rPr>
              <a:t> and w</a:t>
            </a:r>
            <a:r>
              <a:rPr lang="en-US" altLang="en-US" baseline="-25000">
                <a:latin typeface="Times" pitchFamily="2" charset="0"/>
              </a:rPr>
              <a:t>4</a:t>
            </a:r>
            <a:r>
              <a:rPr lang="en-US" altLang="en-US">
                <a:latin typeface="Times" pitchFamily="2" charset="0"/>
              </a:rPr>
              <a:t>, not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>
                <a:latin typeface="Times" pitchFamily="2" charset="0"/>
              </a:rPr>
              <a:t> and w</a:t>
            </a:r>
            <a:r>
              <a:rPr lang="en-US" altLang="en-US" baseline="-25000">
                <a:latin typeface="Times" pitchFamily="2" charset="0"/>
              </a:rPr>
              <a:t>2</a:t>
            </a:r>
          </a:p>
        </p:txBody>
      </p:sp>
      <p:cxnSp>
        <p:nvCxnSpPr>
          <p:cNvPr id="116758" name="Straight Connector 30">
            <a:extLst>
              <a:ext uri="{FF2B5EF4-FFF2-40B4-BE49-F238E27FC236}">
                <a16:creationId xmlns:a16="http://schemas.microsoft.com/office/drawing/2014/main" id="{5717ADA7-D788-FC4C-B632-03D7C8EE50B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81200" y="2667000"/>
            <a:ext cx="1841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9" name="Straight Connector 31">
            <a:extLst>
              <a:ext uri="{FF2B5EF4-FFF2-40B4-BE49-F238E27FC236}">
                <a16:creationId xmlns:a16="http://schemas.microsoft.com/office/drawing/2014/main" id="{4B669E30-7EF2-DB4B-9AD3-83457B76D3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76475" y="26670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0" name="Straight Connector 32">
            <a:extLst>
              <a:ext uri="{FF2B5EF4-FFF2-40B4-BE49-F238E27FC236}">
                <a16:creationId xmlns:a16="http://schemas.microsoft.com/office/drawing/2014/main" id="{04123834-07F7-AD4F-AFD7-54D4C8E34B4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81200" y="3429000"/>
            <a:ext cx="1841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1" name="Straight Connector 33">
            <a:extLst>
              <a:ext uri="{FF2B5EF4-FFF2-40B4-BE49-F238E27FC236}">
                <a16:creationId xmlns:a16="http://schemas.microsoft.com/office/drawing/2014/main" id="{42E15E8B-36DF-CE4A-81AD-411EAB66A05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76475" y="34290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2" name="Straight Connector 34">
            <a:extLst>
              <a:ext uri="{FF2B5EF4-FFF2-40B4-BE49-F238E27FC236}">
                <a16:creationId xmlns:a16="http://schemas.microsoft.com/office/drawing/2014/main" id="{6C06A251-999F-3E41-863C-D730E835E44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81200" y="4191000"/>
            <a:ext cx="1841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3" name="Straight Connector 35">
            <a:extLst>
              <a:ext uri="{FF2B5EF4-FFF2-40B4-BE49-F238E27FC236}">
                <a16:creationId xmlns:a16="http://schemas.microsoft.com/office/drawing/2014/main" id="{A9543532-543E-D64D-BA05-2553265484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76475" y="41910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4" name="Straight Connector 36">
            <a:extLst>
              <a:ext uri="{FF2B5EF4-FFF2-40B4-BE49-F238E27FC236}">
                <a16:creationId xmlns:a16="http://schemas.microsoft.com/office/drawing/2014/main" id="{AB964531-C2BC-794B-BA6F-0E5B8050A6C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16125" y="5029200"/>
            <a:ext cx="1841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5" name="Straight Connector 37">
            <a:extLst>
              <a:ext uri="{FF2B5EF4-FFF2-40B4-BE49-F238E27FC236}">
                <a16:creationId xmlns:a16="http://schemas.microsoft.com/office/drawing/2014/main" id="{1F36C4BC-5360-E648-ACE7-0C809AF0734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11400" y="50292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3" descr="new_fig6">
            <a:extLst>
              <a:ext uri="{FF2B5EF4-FFF2-40B4-BE49-F238E27FC236}">
                <a16:creationId xmlns:a16="http://schemas.microsoft.com/office/drawing/2014/main" id="{7DF1E0DA-9863-3241-A262-5FEA015E9F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762000"/>
            <a:ext cx="5715000" cy="504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2" name="TextBox 125">
            <a:extLst>
              <a:ext uri="{FF2B5EF4-FFF2-40B4-BE49-F238E27FC236}">
                <a16:creationId xmlns:a16="http://schemas.microsoft.com/office/drawing/2014/main" id="{B45D6C99-D2FF-7846-ADD1-2B766B2DA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4.46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7903F8A-E65B-2148-B586-AAE19353968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Solution Circuit</a:t>
            </a:r>
          </a:p>
        </p:txBody>
      </p:sp>
      <p:pic>
        <p:nvPicPr>
          <p:cNvPr id="117764" name="Picture 1" descr="Screen shot 2016-10-12 at 3.59.04 PM.png">
            <a:extLst>
              <a:ext uri="{FF2B5EF4-FFF2-40B4-BE49-F238E27FC236}">
                <a16:creationId xmlns:a16="http://schemas.microsoft.com/office/drawing/2014/main" id="{BC85D85D-4F72-EE40-802F-72943DACB8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3013" y="5792788"/>
            <a:ext cx="6324600" cy="684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9024F47-03C3-8BA8-4B5C-1A4DF504DC56}"/>
              </a:ext>
            </a:extLst>
          </p:cNvPr>
          <p:cNvSpPr txBox="1"/>
          <p:nvPr/>
        </p:nvSpPr>
        <p:spPr>
          <a:xfrm>
            <a:off x="6324600" y="2819400"/>
            <a:ext cx="3898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F0"/>
                </a:solidFill>
              </a:rPr>
              <a:t>01</a:t>
            </a:r>
            <a:endParaRPr lang="en-US" dirty="0">
              <a:solidFill>
                <a:srgbClr val="00B0F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B22FAB-7085-6C31-CB80-EC02E376CBF2}"/>
              </a:ext>
            </a:extLst>
          </p:cNvPr>
          <p:cNvSpPr txBox="1"/>
          <p:nvPr/>
        </p:nvSpPr>
        <p:spPr>
          <a:xfrm>
            <a:off x="6324600" y="1752600"/>
            <a:ext cx="3898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F0"/>
                </a:solidFill>
              </a:rPr>
              <a:t>00</a:t>
            </a:r>
            <a:endParaRPr lang="en-US" dirty="0">
              <a:solidFill>
                <a:srgbClr val="00B0F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C4B6629-3B05-B5EE-733F-4E515C22D151}"/>
              </a:ext>
            </a:extLst>
          </p:cNvPr>
          <p:cNvSpPr txBox="1"/>
          <p:nvPr/>
        </p:nvSpPr>
        <p:spPr>
          <a:xfrm>
            <a:off x="6315750" y="3852446"/>
            <a:ext cx="3898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F0"/>
                </a:solidFill>
              </a:rPr>
              <a:t>10</a:t>
            </a:r>
            <a:endParaRPr lang="en-US" dirty="0">
              <a:solidFill>
                <a:srgbClr val="00B0F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3BFFD38-2DD4-6329-F5D5-9CB9953824B9}"/>
              </a:ext>
            </a:extLst>
          </p:cNvPr>
          <p:cNvSpPr txBox="1"/>
          <p:nvPr/>
        </p:nvSpPr>
        <p:spPr>
          <a:xfrm>
            <a:off x="6315750" y="4919246"/>
            <a:ext cx="3898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F0"/>
                </a:solidFill>
              </a:rPr>
              <a:t>11</a:t>
            </a:r>
            <a:endParaRPr lang="en-US" dirty="0">
              <a:solidFill>
                <a:srgbClr val="00B0F0"/>
              </a:solidFill>
            </a:endParaRP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Rectangle 3">
            <a:extLst>
              <a:ext uri="{FF2B5EF4-FFF2-40B4-BE49-F238E27FC236}">
                <a16:creationId xmlns:a16="http://schemas.microsoft.com/office/drawing/2014/main" id="{16E53770-33F2-AC4F-AF0D-06B454577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Some Final Things from Chapter 4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Shifter Circuit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4">
            <a:extLst>
              <a:ext uri="{FF2B5EF4-FFF2-40B4-BE49-F238E27FC236}">
                <a16:creationId xmlns:a16="http://schemas.microsoft.com/office/drawing/2014/main" id="{D398B555-CD85-874F-9792-6BF80F2586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4" name="TextBox 125">
            <a:extLst>
              <a:ext uri="{FF2B5EF4-FFF2-40B4-BE49-F238E27FC236}">
                <a16:creationId xmlns:a16="http://schemas.microsoft.com/office/drawing/2014/main" id="{29DC75C7-3473-5948-B98A-3E9B3BDB6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4.50 from the textbook ]</a:t>
            </a:r>
          </a:p>
        </p:txBody>
      </p:sp>
      <p:sp>
        <p:nvSpPr>
          <p:cNvPr id="120835" name="Title 1">
            <a:extLst>
              <a:ext uri="{FF2B5EF4-FFF2-40B4-BE49-F238E27FC236}">
                <a16:creationId xmlns:a16="http://schemas.microsoft.com/office/drawing/2014/main" id="{449B2F9B-7C79-AF40-AD8B-F2D15681CA2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Hold / Shift-Right Circuit</a:t>
            </a:r>
          </a:p>
        </p:txBody>
      </p:sp>
    </p:spTree>
  </p:cSld>
  <p:clrMapOvr>
    <a:masterClrMapping/>
  </p:clrMapOvr>
  <p:transition spd="slow"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Picture 4">
            <a:extLst>
              <a:ext uri="{FF2B5EF4-FFF2-40B4-BE49-F238E27FC236}">
                <a16:creationId xmlns:a16="http://schemas.microsoft.com/office/drawing/2014/main" id="{17276EDD-24AA-1E46-90E7-852F833FBA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8" name="TextBox 125">
            <a:extLst>
              <a:ext uri="{FF2B5EF4-FFF2-40B4-BE49-F238E27FC236}">
                <a16:creationId xmlns:a16="http://schemas.microsoft.com/office/drawing/2014/main" id="{EF0041C4-3038-834C-BE68-4C24A7627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4.50 from the textbook ]</a:t>
            </a:r>
          </a:p>
        </p:txBody>
      </p:sp>
      <p:sp>
        <p:nvSpPr>
          <p:cNvPr id="121859" name="Title 1">
            <a:extLst>
              <a:ext uri="{FF2B5EF4-FFF2-40B4-BE49-F238E27FC236}">
                <a16:creationId xmlns:a16="http://schemas.microsoft.com/office/drawing/2014/main" id="{6556EF4C-1BAE-FF4C-81DE-E430403A9C5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Hold / Shift-Right Circuit</a:t>
            </a:r>
          </a:p>
        </p:txBody>
      </p:sp>
      <p:sp>
        <p:nvSpPr>
          <p:cNvPr id="121860" name="Rounded Rectangle 1">
            <a:extLst>
              <a:ext uri="{FF2B5EF4-FFF2-40B4-BE49-F238E27FC236}">
                <a16:creationId xmlns:a16="http://schemas.microsoft.com/office/drawing/2014/main" id="{1AC2D506-F58B-234C-AAE5-76BFC926C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438400"/>
            <a:ext cx="4038600" cy="457200"/>
          </a:xfrm>
          <a:prstGeom prst="roundRect">
            <a:avLst>
              <a:gd name="adj" fmla="val 16667"/>
            </a:avLst>
          </a:prstGeom>
          <a:solidFill>
            <a:srgbClr val="0070C0">
              <a:alpha val="20000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61" name="Rounded Rectangle 5">
            <a:extLst>
              <a:ext uri="{FF2B5EF4-FFF2-40B4-BE49-F238E27FC236}">
                <a16:creationId xmlns:a16="http://schemas.microsoft.com/office/drawing/2014/main" id="{5ACD0562-4990-6346-8805-CCE0D1564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875" y="4205288"/>
            <a:ext cx="4038600" cy="457200"/>
          </a:xfrm>
          <a:prstGeom prst="roundRect">
            <a:avLst>
              <a:gd name="adj" fmla="val 16667"/>
            </a:avLst>
          </a:prstGeom>
          <a:solidFill>
            <a:srgbClr val="FF0000">
              <a:alpha val="20000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62" name="TextBox 2">
            <a:extLst>
              <a:ext uri="{FF2B5EF4-FFF2-40B4-BE49-F238E27FC236}">
                <a16:creationId xmlns:a16="http://schemas.microsoft.com/office/drawing/2014/main" id="{218DD2AF-921F-A349-9213-11616EC35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5400" y="1828801"/>
            <a:ext cx="1473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4-bit input</a:t>
            </a:r>
          </a:p>
        </p:txBody>
      </p:sp>
      <p:sp>
        <p:nvSpPr>
          <p:cNvPr id="121863" name="TextBox 7">
            <a:extLst>
              <a:ext uri="{FF2B5EF4-FFF2-40B4-BE49-F238E27FC236}">
                <a16:creationId xmlns:a16="http://schemas.microsoft.com/office/drawing/2014/main" id="{1184790C-5BBF-A04B-A680-38DDBD201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1200" y="4843463"/>
            <a:ext cx="16271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4-bit output</a:t>
            </a:r>
          </a:p>
        </p:txBody>
      </p:sp>
    </p:spTree>
  </p:cSld>
  <p:clrMapOvr>
    <a:masterClrMapping/>
  </p:clrMapOvr>
  <p:transition spd="slow"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4">
            <a:extLst>
              <a:ext uri="{FF2B5EF4-FFF2-40B4-BE49-F238E27FC236}">
                <a16:creationId xmlns:a16="http://schemas.microsoft.com/office/drawing/2014/main" id="{BE55218B-35AC-064A-92A7-E08F4231BE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2" name="Title 1">
            <a:extLst>
              <a:ext uri="{FF2B5EF4-FFF2-40B4-BE49-F238E27FC236}">
                <a16:creationId xmlns:a16="http://schemas.microsoft.com/office/drawing/2014/main" id="{722CBB0D-8002-5049-835A-B17FD428050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No shift if the control signal is 0</a:t>
            </a:r>
          </a:p>
        </p:txBody>
      </p:sp>
      <p:sp>
        <p:nvSpPr>
          <p:cNvPr id="122883" name="TextBox 1">
            <a:extLst>
              <a:ext uri="{FF2B5EF4-FFF2-40B4-BE49-F238E27FC236}">
                <a16:creationId xmlns:a16="http://schemas.microsoft.com/office/drawing/2014/main" id="{27FE4A2E-E1BA-2D43-8EB5-73C1F1692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 spd="slow"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Picture 4">
            <a:extLst>
              <a:ext uri="{FF2B5EF4-FFF2-40B4-BE49-F238E27FC236}">
                <a16:creationId xmlns:a16="http://schemas.microsoft.com/office/drawing/2014/main" id="{9734588D-4E7A-1A43-8FA4-78F74BBCE3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06" name="Title 1">
            <a:extLst>
              <a:ext uri="{FF2B5EF4-FFF2-40B4-BE49-F238E27FC236}">
                <a16:creationId xmlns:a16="http://schemas.microsoft.com/office/drawing/2014/main" id="{999FDBA4-2DDA-A74B-AAA5-779BE82E3AE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No shift if the control signal is 0</a:t>
            </a:r>
          </a:p>
        </p:txBody>
      </p:sp>
      <p:sp>
        <p:nvSpPr>
          <p:cNvPr id="123907" name="TextBox 1">
            <a:extLst>
              <a:ext uri="{FF2B5EF4-FFF2-40B4-BE49-F238E27FC236}">
                <a16:creationId xmlns:a16="http://schemas.microsoft.com/office/drawing/2014/main" id="{4BA043F5-6CD4-2046-9300-FD38B93641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123908" name="Group 6">
            <a:extLst>
              <a:ext uri="{FF2B5EF4-FFF2-40B4-BE49-F238E27FC236}">
                <a16:creationId xmlns:a16="http://schemas.microsoft.com/office/drawing/2014/main" id="{DB90FD40-8F6B-E246-9326-0C1B4D199A9A}"/>
              </a:ext>
            </a:extLst>
          </p:cNvPr>
          <p:cNvGrpSpPr>
            <a:grpSpLocks/>
          </p:cNvGrpSpPr>
          <p:nvPr/>
        </p:nvGrpSpPr>
        <p:grpSpPr bwMode="auto">
          <a:xfrm>
            <a:off x="3581401" y="2894014"/>
            <a:ext cx="258763" cy="1296987"/>
            <a:chOff x="2667000" y="2893835"/>
            <a:chExt cx="258483" cy="1297165"/>
          </a:xfrm>
        </p:grpSpPr>
        <p:cxnSp>
          <p:nvCxnSpPr>
            <p:cNvPr id="123921" name="Straight Connector 3">
              <a:extLst>
                <a:ext uri="{FF2B5EF4-FFF2-40B4-BE49-F238E27FC236}">
                  <a16:creationId xmlns:a16="http://schemas.microsoft.com/office/drawing/2014/main" id="{1828B89C-E42C-6E4B-AB3F-BE70A5A854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22" name="Straight Connector 8">
              <a:extLst>
                <a:ext uri="{FF2B5EF4-FFF2-40B4-BE49-F238E27FC236}">
                  <a16:creationId xmlns:a16="http://schemas.microsoft.com/office/drawing/2014/main" id="{3B0A677F-B66E-224F-A2D1-3533B07626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4"/>
              <a:ext cx="14273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23" name="Straight Connector 9">
              <a:extLst>
                <a:ext uri="{FF2B5EF4-FFF2-40B4-BE49-F238E27FC236}">
                  <a16:creationId xmlns:a16="http://schemas.microsoft.com/office/drawing/2014/main" id="{BF00253A-7F24-FA4B-9C74-C4956606E5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3909" name="Group 12">
            <a:extLst>
              <a:ext uri="{FF2B5EF4-FFF2-40B4-BE49-F238E27FC236}">
                <a16:creationId xmlns:a16="http://schemas.microsoft.com/office/drawing/2014/main" id="{649DBF3A-6BB7-754C-80DF-AE9B076D7229}"/>
              </a:ext>
            </a:extLst>
          </p:cNvPr>
          <p:cNvGrpSpPr>
            <a:grpSpLocks/>
          </p:cNvGrpSpPr>
          <p:nvPr/>
        </p:nvGrpSpPr>
        <p:grpSpPr bwMode="auto">
          <a:xfrm>
            <a:off x="4756151" y="2895600"/>
            <a:ext cx="258763" cy="1296988"/>
            <a:chOff x="2667000" y="2893835"/>
            <a:chExt cx="258483" cy="1297165"/>
          </a:xfrm>
        </p:grpSpPr>
        <p:cxnSp>
          <p:nvCxnSpPr>
            <p:cNvPr id="123918" name="Straight Connector 13">
              <a:extLst>
                <a:ext uri="{FF2B5EF4-FFF2-40B4-BE49-F238E27FC236}">
                  <a16:creationId xmlns:a16="http://schemas.microsoft.com/office/drawing/2014/main" id="{7EDFB7CA-8180-F247-BA84-4BEB1855C4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19" name="Straight Connector 14">
              <a:extLst>
                <a:ext uri="{FF2B5EF4-FFF2-40B4-BE49-F238E27FC236}">
                  <a16:creationId xmlns:a16="http://schemas.microsoft.com/office/drawing/2014/main" id="{8F075D59-D6D7-4D49-9E42-DF87C13965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5"/>
              <a:ext cx="14273" cy="5525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20" name="Straight Connector 15">
              <a:extLst>
                <a:ext uri="{FF2B5EF4-FFF2-40B4-BE49-F238E27FC236}">
                  <a16:creationId xmlns:a16="http://schemas.microsoft.com/office/drawing/2014/main" id="{7C7275FA-CD67-914B-9AFC-94E7581CAE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3910" name="Group 16">
            <a:extLst>
              <a:ext uri="{FF2B5EF4-FFF2-40B4-BE49-F238E27FC236}">
                <a16:creationId xmlns:a16="http://schemas.microsoft.com/office/drawing/2014/main" id="{E3C91C74-6ACC-0747-8CD1-26C4B6EFC3E2}"/>
              </a:ext>
            </a:extLst>
          </p:cNvPr>
          <p:cNvGrpSpPr>
            <a:grpSpLocks/>
          </p:cNvGrpSpPr>
          <p:nvPr/>
        </p:nvGrpSpPr>
        <p:grpSpPr bwMode="auto">
          <a:xfrm>
            <a:off x="5929314" y="2909889"/>
            <a:ext cx="257175" cy="1298575"/>
            <a:chOff x="2667000" y="2893835"/>
            <a:chExt cx="258483" cy="1297165"/>
          </a:xfrm>
        </p:grpSpPr>
        <p:cxnSp>
          <p:nvCxnSpPr>
            <p:cNvPr id="123915" name="Straight Connector 17">
              <a:extLst>
                <a:ext uri="{FF2B5EF4-FFF2-40B4-BE49-F238E27FC236}">
                  <a16:creationId xmlns:a16="http://schemas.microsoft.com/office/drawing/2014/main" id="{38715155-D8F9-9A48-A89E-C4C96BE4C8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358" y="2893835"/>
              <a:ext cx="15956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16" name="Straight Connector 18">
              <a:extLst>
                <a:ext uri="{FF2B5EF4-FFF2-40B4-BE49-F238E27FC236}">
                  <a16:creationId xmlns:a16="http://schemas.microsoft.com/office/drawing/2014/main" id="{FFEE11F9-79F5-294E-A5A5-9CB229F3A8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360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17" name="Straight Connector 19">
              <a:extLst>
                <a:ext uri="{FF2B5EF4-FFF2-40B4-BE49-F238E27FC236}">
                  <a16:creationId xmlns:a16="http://schemas.microsoft.com/office/drawing/2014/main" id="{C89AA56B-04A8-534A-BA69-5BE5101BB0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77" y="3367982"/>
              <a:ext cx="250506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3911" name="Group 20">
            <a:extLst>
              <a:ext uri="{FF2B5EF4-FFF2-40B4-BE49-F238E27FC236}">
                <a16:creationId xmlns:a16="http://schemas.microsoft.com/office/drawing/2014/main" id="{B9989A65-2CDA-E74C-9C1E-17696A3DC196}"/>
              </a:ext>
            </a:extLst>
          </p:cNvPr>
          <p:cNvGrpSpPr>
            <a:grpSpLocks/>
          </p:cNvGrpSpPr>
          <p:nvPr/>
        </p:nvGrpSpPr>
        <p:grpSpPr bwMode="auto">
          <a:xfrm>
            <a:off x="7102476" y="2909889"/>
            <a:ext cx="258763" cy="1298575"/>
            <a:chOff x="2667000" y="2893835"/>
            <a:chExt cx="258483" cy="1297165"/>
          </a:xfrm>
        </p:grpSpPr>
        <p:cxnSp>
          <p:nvCxnSpPr>
            <p:cNvPr id="123912" name="Straight Connector 21">
              <a:extLst>
                <a:ext uri="{FF2B5EF4-FFF2-40B4-BE49-F238E27FC236}">
                  <a16:creationId xmlns:a16="http://schemas.microsoft.com/office/drawing/2014/main" id="{2A87D07F-78C3-1441-9F2D-D181375F66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13" name="Straight Connector 22">
              <a:extLst>
                <a:ext uri="{FF2B5EF4-FFF2-40B4-BE49-F238E27FC236}">
                  <a16:creationId xmlns:a16="http://schemas.microsoft.com/office/drawing/2014/main" id="{29238CE1-99BB-FC4A-8680-C3D7EBB8A9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273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14" name="Straight Connector 23">
              <a:extLst>
                <a:ext uri="{FF2B5EF4-FFF2-40B4-BE49-F238E27FC236}">
                  <a16:creationId xmlns:a16="http://schemas.microsoft.com/office/drawing/2014/main" id="{CAE9E666-1590-F741-A35A-72A5B2738E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7982"/>
              <a:ext cx="250554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Picture 4">
            <a:extLst>
              <a:ext uri="{FF2B5EF4-FFF2-40B4-BE49-F238E27FC236}">
                <a16:creationId xmlns:a16="http://schemas.microsoft.com/office/drawing/2014/main" id="{DE5420D5-DC64-B84E-A367-567DA2C307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0" name="Title 1">
            <a:extLst>
              <a:ext uri="{FF2B5EF4-FFF2-40B4-BE49-F238E27FC236}">
                <a16:creationId xmlns:a16="http://schemas.microsoft.com/office/drawing/2014/main" id="{2BCE9C9B-9672-EB40-93C5-7DE10296686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No shift if the control signal is 0</a:t>
            </a:r>
          </a:p>
        </p:txBody>
      </p:sp>
      <p:sp>
        <p:nvSpPr>
          <p:cNvPr id="124931" name="TextBox 1">
            <a:extLst>
              <a:ext uri="{FF2B5EF4-FFF2-40B4-BE49-F238E27FC236}">
                <a16:creationId xmlns:a16="http://schemas.microsoft.com/office/drawing/2014/main" id="{98186339-7453-B44D-92E2-8C08B4801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124932" name="Group 6">
            <a:extLst>
              <a:ext uri="{FF2B5EF4-FFF2-40B4-BE49-F238E27FC236}">
                <a16:creationId xmlns:a16="http://schemas.microsoft.com/office/drawing/2014/main" id="{0D60B0B1-56F3-624C-94CB-1F8469B1E170}"/>
              </a:ext>
            </a:extLst>
          </p:cNvPr>
          <p:cNvGrpSpPr>
            <a:grpSpLocks/>
          </p:cNvGrpSpPr>
          <p:nvPr/>
        </p:nvGrpSpPr>
        <p:grpSpPr bwMode="auto">
          <a:xfrm>
            <a:off x="3581401" y="2894014"/>
            <a:ext cx="258763" cy="1296987"/>
            <a:chOff x="2667000" y="2893835"/>
            <a:chExt cx="258483" cy="1297165"/>
          </a:xfrm>
        </p:grpSpPr>
        <p:cxnSp>
          <p:nvCxnSpPr>
            <p:cNvPr id="124950" name="Straight Connector 3">
              <a:extLst>
                <a:ext uri="{FF2B5EF4-FFF2-40B4-BE49-F238E27FC236}">
                  <a16:creationId xmlns:a16="http://schemas.microsoft.com/office/drawing/2014/main" id="{03D30257-8FB5-E04C-A008-E60D48C6DE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51" name="Straight Connector 8">
              <a:extLst>
                <a:ext uri="{FF2B5EF4-FFF2-40B4-BE49-F238E27FC236}">
                  <a16:creationId xmlns:a16="http://schemas.microsoft.com/office/drawing/2014/main" id="{D3BFBF5F-762D-7E4C-BD4C-30F1A6C6B5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4"/>
              <a:ext cx="14273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52" name="Straight Connector 9">
              <a:extLst>
                <a:ext uri="{FF2B5EF4-FFF2-40B4-BE49-F238E27FC236}">
                  <a16:creationId xmlns:a16="http://schemas.microsoft.com/office/drawing/2014/main" id="{8F190B68-51C9-014B-B11B-4CD27CDF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4933" name="Group 12">
            <a:extLst>
              <a:ext uri="{FF2B5EF4-FFF2-40B4-BE49-F238E27FC236}">
                <a16:creationId xmlns:a16="http://schemas.microsoft.com/office/drawing/2014/main" id="{D9E33AA7-B944-6B46-A4E2-4C1B25646D46}"/>
              </a:ext>
            </a:extLst>
          </p:cNvPr>
          <p:cNvGrpSpPr>
            <a:grpSpLocks/>
          </p:cNvGrpSpPr>
          <p:nvPr/>
        </p:nvGrpSpPr>
        <p:grpSpPr bwMode="auto">
          <a:xfrm>
            <a:off x="4756151" y="2895600"/>
            <a:ext cx="258763" cy="1296988"/>
            <a:chOff x="2667000" y="2893835"/>
            <a:chExt cx="258483" cy="1297165"/>
          </a:xfrm>
        </p:grpSpPr>
        <p:cxnSp>
          <p:nvCxnSpPr>
            <p:cNvPr id="124947" name="Straight Connector 13">
              <a:extLst>
                <a:ext uri="{FF2B5EF4-FFF2-40B4-BE49-F238E27FC236}">
                  <a16:creationId xmlns:a16="http://schemas.microsoft.com/office/drawing/2014/main" id="{91829046-C8BC-3447-8F3C-F983AA90C1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8" name="Straight Connector 14">
              <a:extLst>
                <a:ext uri="{FF2B5EF4-FFF2-40B4-BE49-F238E27FC236}">
                  <a16:creationId xmlns:a16="http://schemas.microsoft.com/office/drawing/2014/main" id="{2AE77025-5668-C04B-AC01-9CEABADFEC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5"/>
              <a:ext cx="14273" cy="5525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9" name="Straight Connector 15">
              <a:extLst>
                <a:ext uri="{FF2B5EF4-FFF2-40B4-BE49-F238E27FC236}">
                  <a16:creationId xmlns:a16="http://schemas.microsoft.com/office/drawing/2014/main" id="{5FBEA715-7BE2-434E-8C31-0B738AF341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4934" name="Group 16">
            <a:extLst>
              <a:ext uri="{FF2B5EF4-FFF2-40B4-BE49-F238E27FC236}">
                <a16:creationId xmlns:a16="http://schemas.microsoft.com/office/drawing/2014/main" id="{4CAEBC97-C822-E34E-9849-FFE62C3F70ED}"/>
              </a:ext>
            </a:extLst>
          </p:cNvPr>
          <p:cNvGrpSpPr>
            <a:grpSpLocks/>
          </p:cNvGrpSpPr>
          <p:nvPr/>
        </p:nvGrpSpPr>
        <p:grpSpPr bwMode="auto">
          <a:xfrm>
            <a:off x="5929314" y="2909889"/>
            <a:ext cx="257175" cy="1298575"/>
            <a:chOff x="2667000" y="2893835"/>
            <a:chExt cx="258483" cy="1297165"/>
          </a:xfrm>
        </p:grpSpPr>
        <p:cxnSp>
          <p:nvCxnSpPr>
            <p:cNvPr id="124944" name="Straight Connector 17">
              <a:extLst>
                <a:ext uri="{FF2B5EF4-FFF2-40B4-BE49-F238E27FC236}">
                  <a16:creationId xmlns:a16="http://schemas.microsoft.com/office/drawing/2014/main" id="{EA9AF594-609A-744C-BB0F-1984E0ACFA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358" y="2893835"/>
              <a:ext cx="15956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5" name="Straight Connector 18">
              <a:extLst>
                <a:ext uri="{FF2B5EF4-FFF2-40B4-BE49-F238E27FC236}">
                  <a16:creationId xmlns:a16="http://schemas.microsoft.com/office/drawing/2014/main" id="{766821B2-6304-6E41-AB00-9E939B8E0C0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360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6" name="Straight Connector 19">
              <a:extLst>
                <a:ext uri="{FF2B5EF4-FFF2-40B4-BE49-F238E27FC236}">
                  <a16:creationId xmlns:a16="http://schemas.microsoft.com/office/drawing/2014/main" id="{2BA06D2E-97A4-2848-98F7-BD0B52074D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77" y="3367982"/>
              <a:ext cx="250506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4935" name="Group 20">
            <a:extLst>
              <a:ext uri="{FF2B5EF4-FFF2-40B4-BE49-F238E27FC236}">
                <a16:creationId xmlns:a16="http://schemas.microsoft.com/office/drawing/2014/main" id="{1E9D4898-A56A-A54C-80DD-D596CC4A3A39}"/>
              </a:ext>
            </a:extLst>
          </p:cNvPr>
          <p:cNvGrpSpPr>
            <a:grpSpLocks/>
          </p:cNvGrpSpPr>
          <p:nvPr/>
        </p:nvGrpSpPr>
        <p:grpSpPr bwMode="auto">
          <a:xfrm>
            <a:off x="7102476" y="2909889"/>
            <a:ext cx="258763" cy="1298575"/>
            <a:chOff x="2667000" y="2893835"/>
            <a:chExt cx="258483" cy="1297165"/>
          </a:xfrm>
        </p:grpSpPr>
        <p:cxnSp>
          <p:nvCxnSpPr>
            <p:cNvPr id="124941" name="Straight Connector 21">
              <a:extLst>
                <a:ext uri="{FF2B5EF4-FFF2-40B4-BE49-F238E27FC236}">
                  <a16:creationId xmlns:a16="http://schemas.microsoft.com/office/drawing/2014/main" id="{B779C4DF-EBD8-534D-A24A-A6F98194BC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2" name="Straight Connector 22">
              <a:extLst>
                <a:ext uri="{FF2B5EF4-FFF2-40B4-BE49-F238E27FC236}">
                  <a16:creationId xmlns:a16="http://schemas.microsoft.com/office/drawing/2014/main" id="{AC00B8C9-46EA-254F-B34A-F8C25730F9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273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3" name="Straight Connector 23">
              <a:extLst>
                <a:ext uri="{FF2B5EF4-FFF2-40B4-BE49-F238E27FC236}">
                  <a16:creationId xmlns:a16="http://schemas.microsoft.com/office/drawing/2014/main" id="{FF8F7510-6245-AE46-91BF-6F8222E86E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7982"/>
              <a:ext cx="250554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4936" name="TextBox 7">
            <a:extLst>
              <a:ext uri="{FF2B5EF4-FFF2-40B4-BE49-F238E27FC236}">
                <a16:creationId xmlns:a16="http://schemas.microsoft.com/office/drawing/2014/main" id="{3BF8DEA9-AE2D-E547-BDDD-8A2E206B9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6764" y="4773613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4937" name="TextBox 25">
            <a:extLst>
              <a:ext uri="{FF2B5EF4-FFF2-40B4-BE49-F238E27FC236}">
                <a16:creationId xmlns:a16="http://schemas.microsoft.com/office/drawing/2014/main" id="{64F89964-1E7C-B044-959B-D4246FCC7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4" y="47704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4938" name="TextBox 26">
            <a:extLst>
              <a:ext uri="{FF2B5EF4-FFF2-40B4-BE49-F238E27FC236}">
                <a16:creationId xmlns:a16="http://schemas.microsoft.com/office/drawing/2014/main" id="{818CF17C-2E39-E543-8139-D82CB690D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90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9" name="TextBox 27">
            <a:extLst>
              <a:ext uri="{FF2B5EF4-FFF2-40B4-BE49-F238E27FC236}">
                <a16:creationId xmlns:a16="http://schemas.microsoft.com/office/drawing/2014/main" id="{F9380646-3076-B549-A8B6-51AF1357C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65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40" name="TextBox 10">
            <a:extLst>
              <a:ext uri="{FF2B5EF4-FFF2-40B4-BE49-F238E27FC236}">
                <a16:creationId xmlns:a16="http://schemas.microsoft.com/office/drawing/2014/main" id="{A11AB273-A542-7A40-8269-19F770805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9" y="6065838"/>
            <a:ext cx="2714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 shift in this case.</a:t>
            </a:r>
          </a:p>
        </p:txBody>
      </p:sp>
    </p:spTree>
  </p:cSld>
  <p:clrMapOvr>
    <a:masterClrMapping/>
  </p:clrMapOvr>
  <p:transition spd="slow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5D4D0BD7-2F94-EB48-A266-5991D3FBED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 with an Enable Input</a:t>
            </a:r>
          </a:p>
        </p:txBody>
      </p:sp>
      <p:sp>
        <p:nvSpPr>
          <p:cNvPr id="15362" name="TextBox 125">
            <a:extLst>
              <a:ext uri="{FF2B5EF4-FFF2-40B4-BE49-F238E27FC236}">
                <a16:creationId xmlns:a16="http://schemas.microsoft.com/office/drawing/2014/main" id="{B6B9BAA7-AFA4-4643-9889-09D98C08D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4.14a-b from the textbook ]</a:t>
            </a:r>
          </a:p>
        </p:txBody>
      </p:sp>
      <p:pic>
        <p:nvPicPr>
          <p:cNvPr id="15363" name="Picture 2">
            <a:extLst>
              <a:ext uri="{FF2B5EF4-FFF2-40B4-BE49-F238E27FC236}">
                <a16:creationId xmlns:a16="http://schemas.microsoft.com/office/drawing/2014/main" id="{81E82A3F-CEEC-F342-8490-A653962C74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7239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4" name="Rectangle 2">
            <a:extLst>
              <a:ext uri="{FF2B5EF4-FFF2-40B4-BE49-F238E27FC236}">
                <a16:creationId xmlns:a16="http://schemas.microsoft.com/office/drawing/2014/main" id="{67821577-C495-8C47-ACAD-D1A0E4EEB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4114800"/>
            <a:ext cx="838200" cy="457200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365" name="TextBox 2">
            <a:extLst>
              <a:ext uri="{FF2B5EF4-FFF2-40B4-BE49-F238E27FC236}">
                <a16:creationId xmlns:a16="http://schemas.microsoft.com/office/drawing/2014/main" id="{237F4E5C-D24C-464D-B018-0804B9F08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1" y="5410200"/>
            <a:ext cx="43719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 indicates that it does not matter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the value of these variable is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for this row of the truth table</a:t>
            </a:r>
          </a:p>
        </p:txBody>
      </p:sp>
      <p:cxnSp>
        <p:nvCxnSpPr>
          <p:cNvPr id="15366" name="Straight Arrow Connector 6">
            <a:extLst>
              <a:ext uri="{FF2B5EF4-FFF2-40B4-BE49-F238E27FC236}">
                <a16:creationId xmlns:a16="http://schemas.microsoft.com/office/drawing/2014/main" id="{91002963-BA12-4F48-89B0-7FE3176E5FDF}"/>
              </a:ext>
            </a:extLst>
          </p:cNvPr>
          <p:cNvCxnSpPr>
            <a:cxnSpLocks noChangeShapeType="1"/>
            <a:endCxn id="15364" idx="2"/>
          </p:cNvCxnSpPr>
          <p:nvPr/>
        </p:nvCxnSpPr>
        <p:spPr bwMode="auto">
          <a:xfrm flipV="1">
            <a:off x="2209800" y="4572000"/>
            <a:ext cx="723900" cy="8382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3" name="Picture 4">
            <a:extLst>
              <a:ext uri="{FF2B5EF4-FFF2-40B4-BE49-F238E27FC236}">
                <a16:creationId xmlns:a16="http://schemas.microsoft.com/office/drawing/2014/main" id="{34431753-3698-9548-B361-A7884FA42B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4" name="Title 1">
            <a:extLst>
              <a:ext uri="{FF2B5EF4-FFF2-40B4-BE49-F238E27FC236}">
                <a16:creationId xmlns:a16="http://schemas.microsoft.com/office/drawing/2014/main" id="{CF04BAB7-8735-2144-99E5-FB8F2D12D1A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No shift if the control signal is 0</a:t>
            </a:r>
          </a:p>
        </p:txBody>
      </p:sp>
      <p:sp>
        <p:nvSpPr>
          <p:cNvPr id="125955" name="TextBox 1">
            <a:extLst>
              <a:ext uri="{FF2B5EF4-FFF2-40B4-BE49-F238E27FC236}">
                <a16:creationId xmlns:a16="http://schemas.microsoft.com/office/drawing/2014/main" id="{C7186ED3-F2E1-1B4D-884E-8734EEC17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125956" name="Group 6">
            <a:extLst>
              <a:ext uri="{FF2B5EF4-FFF2-40B4-BE49-F238E27FC236}">
                <a16:creationId xmlns:a16="http://schemas.microsoft.com/office/drawing/2014/main" id="{26C7617C-3F8E-AD48-AD60-99A9E872243A}"/>
              </a:ext>
            </a:extLst>
          </p:cNvPr>
          <p:cNvGrpSpPr>
            <a:grpSpLocks/>
          </p:cNvGrpSpPr>
          <p:nvPr/>
        </p:nvGrpSpPr>
        <p:grpSpPr bwMode="auto">
          <a:xfrm>
            <a:off x="3581401" y="2894014"/>
            <a:ext cx="258763" cy="1296987"/>
            <a:chOff x="2667000" y="2893835"/>
            <a:chExt cx="258483" cy="1297165"/>
          </a:xfrm>
        </p:grpSpPr>
        <p:cxnSp>
          <p:nvCxnSpPr>
            <p:cNvPr id="125979" name="Straight Connector 3">
              <a:extLst>
                <a:ext uri="{FF2B5EF4-FFF2-40B4-BE49-F238E27FC236}">
                  <a16:creationId xmlns:a16="http://schemas.microsoft.com/office/drawing/2014/main" id="{25AC7DEC-64E8-CD43-9F6B-5466208C85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80" name="Straight Connector 8">
              <a:extLst>
                <a:ext uri="{FF2B5EF4-FFF2-40B4-BE49-F238E27FC236}">
                  <a16:creationId xmlns:a16="http://schemas.microsoft.com/office/drawing/2014/main" id="{F423DF48-4828-D04A-83D3-C6EDA4BD64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4"/>
              <a:ext cx="14273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81" name="Straight Connector 9">
              <a:extLst>
                <a:ext uri="{FF2B5EF4-FFF2-40B4-BE49-F238E27FC236}">
                  <a16:creationId xmlns:a16="http://schemas.microsoft.com/office/drawing/2014/main" id="{C77218D5-7264-8946-86D5-8862986848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5957" name="Group 12">
            <a:extLst>
              <a:ext uri="{FF2B5EF4-FFF2-40B4-BE49-F238E27FC236}">
                <a16:creationId xmlns:a16="http://schemas.microsoft.com/office/drawing/2014/main" id="{C747448C-1787-BC48-98ED-6A95304D80AE}"/>
              </a:ext>
            </a:extLst>
          </p:cNvPr>
          <p:cNvGrpSpPr>
            <a:grpSpLocks/>
          </p:cNvGrpSpPr>
          <p:nvPr/>
        </p:nvGrpSpPr>
        <p:grpSpPr bwMode="auto">
          <a:xfrm>
            <a:off x="4756151" y="2895600"/>
            <a:ext cx="258763" cy="1296988"/>
            <a:chOff x="2667000" y="2893835"/>
            <a:chExt cx="258483" cy="1297165"/>
          </a:xfrm>
        </p:grpSpPr>
        <p:cxnSp>
          <p:nvCxnSpPr>
            <p:cNvPr id="125976" name="Straight Connector 13">
              <a:extLst>
                <a:ext uri="{FF2B5EF4-FFF2-40B4-BE49-F238E27FC236}">
                  <a16:creationId xmlns:a16="http://schemas.microsoft.com/office/drawing/2014/main" id="{A92EECD9-F159-D14C-8B59-66B215C50B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7" name="Straight Connector 14">
              <a:extLst>
                <a:ext uri="{FF2B5EF4-FFF2-40B4-BE49-F238E27FC236}">
                  <a16:creationId xmlns:a16="http://schemas.microsoft.com/office/drawing/2014/main" id="{D2F3DBC0-FF71-A646-9531-5089073971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5"/>
              <a:ext cx="14273" cy="5525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8" name="Straight Connector 15">
              <a:extLst>
                <a:ext uri="{FF2B5EF4-FFF2-40B4-BE49-F238E27FC236}">
                  <a16:creationId xmlns:a16="http://schemas.microsoft.com/office/drawing/2014/main" id="{9A0573C1-34DB-AC45-83F4-A50DFC1A5A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5958" name="Group 16">
            <a:extLst>
              <a:ext uri="{FF2B5EF4-FFF2-40B4-BE49-F238E27FC236}">
                <a16:creationId xmlns:a16="http://schemas.microsoft.com/office/drawing/2014/main" id="{51150BD7-800D-3D49-8027-579BC92A36D9}"/>
              </a:ext>
            </a:extLst>
          </p:cNvPr>
          <p:cNvGrpSpPr>
            <a:grpSpLocks/>
          </p:cNvGrpSpPr>
          <p:nvPr/>
        </p:nvGrpSpPr>
        <p:grpSpPr bwMode="auto">
          <a:xfrm>
            <a:off x="5929314" y="2909889"/>
            <a:ext cx="257175" cy="1298575"/>
            <a:chOff x="2667000" y="2893835"/>
            <a:chExt cx="258483" cy="1297165"/>
          </a:xfrm>
        </p:grpSpPr>
        <p:cxnSp>
          <p:nvCxnSpPr>
            <p:cNvPr id="125973" name="Straight Connector 17">
              <a:extLst>
                <a:ext uri="{FF2B5EF4-FFF2-40B4-BE49-F238E27FC236}">
                  <a16:creationId xmlns:a16="http://schemas.microsoft.com/office/drawing/2014/main" id="{724A984C-B416-414D-9342-47EE3D9133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358" y="2893835"/>
              <a:ext cx="15956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4" name="Straight Connector 18">
              <a:extLst>
                <a:ext uri="{FF2B5EF4-FFF2-40B4-BE49-F238E27FC236}">
                  <a16:creationId xmlns:a16="http://schemas.microsoft.com/office/drawing/2014/main" id="{F80A227D-F4E2-7D4C-9D7E-68D004B62C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360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5" name="Straight Connector 19">
              <a:extLst>
                <a:ext uri="{FF2B5EF4-FFF2-40B4-BE49-F238E27FC236}">
                  <a16:creationId xmlns:a16="http://schemas.microsoft.com/office/drawing/2014/main" id="{3BC70E21-4132-7E4A-BDED-F4B16E1865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77" y="3367982"/>
              <a:ext cx="250506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5959" name="Group 20">
            <a:extLst>
              <a:ext uri="{FF2B5EF4-FFF2-40B4-BE49-F238E27FC236}">
                <a16:creationId xmlns:a16="http://schemas.microsoft.com/office/drawing/2014/main" id="{4F90EB14-1CC6-034C-9526-E86CF44D3622}"/>
              </a:ext>
            </a:extLst>
          </p:cNvPr>
          <p:cNvGrpSpPr>
            <a:grpSpLocks/>
          </p:cNvGrpSpPr>
          <p:nvPr/>
        </p:nvGrpSpPr>
        <p:grpSpPr bwMode="auto">
          <a:xfrm>
            <a:off x="7102476" y="2909889"/>
            <a:ext cx="258763" cy="1298575"/>
            <a:chOff x="2667000" y="2893835"/>
            <a:chExt cx="258483" cy="1297165"/>
          </a:xfrm>
        </p:grpSpPr>
        <p:cxnSp>
          <p:nvCxnSpPr>
            <p:cNvPr id="125970" name="Straight Connector 21">
              <a:extLst>
                <a:ext uri="{FF2B5EF4-FFF2-40B4-BE49-F238E27FC236}">
                  <a16:creationId xmlns:a16="http://schemas.microsoft.com/office/drawing/2014/main" id="{7674C3EF-813B-1246-9240-C0517FB0AC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1" name="Straight Connector 22">
              <a:extLst>
                <a:ext uri="{FF2B5EF4-FFF2-40B4-BE49-F238E27FC236}">
                  <a16:creationId xmlns:a16="http://schemas.microsoft.com/office/drawing/2014/main" id="{9F05C6A7-D637-0C4C-8FE5-85459F7489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273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2" name="Straight Connector 23">
              <a:extLst>
                <a:ext uri="{FF2B5EF4-FFF2-40B4-BE49-F238E27FC236}">
                  <a16:creationId xmlns:a16="http://schemas.microsoft.com/office/drawing/2014/main" id="{D56BE482-8762-8D43-926E-9F916E1FF1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7982"/>
              <a:ext cx="250554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5960" name="TextBox 7">
            <a:extLst>
              <a:ext uri="{FF2B5EF4-FFF2-40B4-BE49-F238E27FC236}">
                <a16:creationId xmlns:a16="http://schemas.microsoft.com/office/drawing/2014/main" id="{6693016E-90D4-F341-8651-C792CC50E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6764" y="4773613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5961" name="TextBox 25">
            <a:extLst>
              <a:ext uri="{FF2B5EF4-FFF2-40B4-BE49-F238E27FC236}">
                <a16:creationId xmlns:a16="http://schemas.microsoft.com/office/drawing/2014/main" id="{CD7040CC-A4CB-6442-82B0-AF30A2305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4" y="47704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5962" name="TextBox 26">
            <a:extLst>
              <a:ext uri="{FF2B5EF4-FFF2-40B4-BE49-F238E27FC236}">
                <a16:creationId xmlns:a16="http://schemas.microsoft.com/office/drawing/2014/main" id="{CC1A0087-BE76-9E4D-976F-8FFCE447D1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90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3" name="TextBox 27">
            <a:extLst>
              <a:ext uri="{FF2B5EF4-FFF2-40B4-BE49-F238E27FC236}">
                <a16:creationId xmlns:a16="http://schemas.microsoft.com/office/drawing/2014/main" id="{4B93F57A-0340-5B44-9028-F422FB0526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65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4" name="TextBox 10">
            <a:extLst>
              <a:ext uri="{FF2B5EF4-FFF2-40B4-BE49-F238E27FC236}">
                <a16:creationId xmlns:a16="http://schemas.microsoft.com/office/drawing/2014/main" id="{15A8672B-D510-2E40-B629-CD77A93192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9" y="6065838"/>
            <a:ext cx="2714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 shift in this case.</a:t>
            </a:r>
          </a:p>
        </p:txBody>
      </p:sp>
      <p:grpSp>
        <p:nvGrpSpPr>
          <p:cNvPr id="125965" name="Group 20">
            <a:extLst>
              <a:ext uri="{FF2B5EF4-FFF2-40B4-BE49-F238E27FC236}">
                <a16:creationId xmlns:a16="http://schemas.microsoft.com/office/drawing/2014/main" id="{36C5E71F-A87B-0440-AC45-375645C9C33B}"/>
              </a:ext>
            </a:extLst>
          </p:cNvPr>
          <p:cNvGrpSpPr>
            <a:grpSpLocks/>
          </p:cNvGrpSpPr>
          <p:nvPr/>
        </p:nvGrpSpPr>
        <p:grpSpPr bwMode="auto">
          <a:xfrm>
            <a:off x="8299451" y="2919414"/>
            <a:ext cx="258763" cy="1298575"/>
            <a:chOff x="2667000" y="2893835"/>
            <a:chExt cx="258483" cy="1297165"/>
          </a:xfrm>
        </p:grpSpPr>
        <p:cxnSp>
          <p:nvCxnSpPr>
            <p:cNvPr id="125967" name="Straight Connector 21">
              <a:extLst>
                <a:ext uri="{FF2B5EF4-FFF2-40B4-BE49-F238E27FC236}">
                  <a16:creationId xmlns:a16="http://schemas.microsoft.com/office/drawing/2014/main" id="{FF1B9BAD-90B8-2145-B38D-AB0321AB2E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2691"/>
            </a:xfrm>
            <a:prstGeom prst="line">
              <a:avLst/>
            </a:prstGeom>
            <a:noFill/>
            <a:ln w="444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68" name="Straight Connector 22">
              <a:extLst>
                <a:ext uri="{FF2B5EF4-FFF2-40B4-BE49-F238E27FC236}">
                  <a16:creationId xmlns:a16="http://schemas.microsoft.com/office/drawing/2014/main" id="{4AB9D62A-5956-EF44-BFA2-BCB13B37C1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273" cy="553436"/>
            </a:xfrm>
            <a:prstGeom prst="line">
              <a:avLst/>
            </a:prstGeom>
            <a:noFill/>
            <a:ln w="444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69" name="Straight Connector 23">
              <a:extLst>
                <a:ext uri="{FF2B5EF4-FFF2-40B4-BE49-F238E27FC236}">
                  <a16:creationId xmlns:a16="http://schemas.microsoft.com/office/drawing/2014/main" id="{BF4708BD-1B10-7541-9E0B-1F8F0F2FC4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7982"/>
              <a:ext cx="250554" cy="307641"/>
            </a:xfrm>
            <a:prstGeom prst="line">
              <a:avLst/>
            </a:prstGeom>
            <a:noFill/>
            <a:ln w="444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5966" name="TextBox 1">
            <a:extLst>
              <a:ext uri="{FF2B5EF4-FFF2-40B4-BE49-F238E27FC236}">
                <a16:creationId xmlns:a16="http://schemas.microsoft.com/office/drawing/2014/main" id="{575E5567-B316-7747-ACA3-C996C9B27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1175" y="47688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17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 spd="slow"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4">
            <a:extLst>
              <a:ext uri="{FF2B5EF4-FFF2-40B4-BE49-F238E27FC236}">
                <a16:creationId xmlns:a16="http://schemas.microsoft.com/office/drawing/2014/main" id="{7A5B19DB-3F19-4441-94DF-AB268EC957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8" name="Title 1">
            <a:extLst>
              <a:ext uri="{FF2B5EF4-FFF2-40B4-BE49-F238E27FC236}">
                <a16:creationId xmlns:a16="http://schemas.microsoft.com/office/drawing/2014/main" id="{5D44563D-7FFC-4848-B517-9950EF07848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Shift right if the control signal is 1</a:t>
            </a:r>
          </a:p>
        </p:txBody>
      </p:sp>
      <p:sp>
        <p:nvSpPr>
          <p:cNvPr id="126979" name="TextBox 1">
            <a:extLst>
              <a:ext uri="{FF2B5EF4-FFF2-40B4-BE49-F238E27FC236}">
                <a16:creationId xmlns:a16="http://schemas.microsoft.com/office/drawing/2014/main" id="{7D69AD68-20F7-874C-82D5-456306FD55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 spd="slow"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Picture 4">
            <a:extLst>
              <a:ext uri="{FF2B5EF4-FFF2-40B4-BE49-F238E27FC236}">
                <a16:creationId xmlns:a16="http://schemas.microsoft.com/office/drawing/2014/main" id="{F5401CF3-424D-5944-AF46-C26FE1B28A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2" name="Title 1">
            <a:extLst>
              <a:ext uri="{FF2B5EF4-FFF2-40B4-BE49-F238E27FC236}">
                <a16:creationId xmlns:a16="http://schemas.microsoft.com/office/drawing/2014/main" id="{77605E17-1350-254E-B007-A9A4DCA83CD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Shift right if the control signal is 1</a:t>
            </a:r>
          </a:p>
        </p:txBody>
      </p:sp>
      <p:sp>
        <p:nvSpPr>
          <p:cNvPr id="128003" name="TextBox 1">
            <a:extLst>
              <a:ext uri="{FF2B5EF4-FFF2-40B4-BE49-F238E27FC236}">
                <a16:creationId xmlns:a16="http://schemas.microsoft.com/office/drawing/2014/main" id="{7B4EFC0D-4EC9-A242-A08C-BF14BD970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28004" name="Group 4">
            <a:extLst>
              <a:ext uri="{FF2B5EF4-FFF2-40B4-BE49-F238E27FC236}">
                <a16:creationId xmlns:a16="http://schemas.microsoft.com/office/drawing/2014/main" id="{03239AA7-F0BF-B54D-827B-6A2E10B97191}"/>
              </a:ext>
            </a:extLst>
          </p:cNvPr>
          <p:cNvGrpSpPr>
            <a:grpSpLocks/>
          </p:cNvGrpSpPr>
          <p:nvPr/>
        </p:nvGrpSpPr>
        <p:grpSpPr bwMode="auto">
          <a:xfrm>
            <a:off x="3335338" y="2894014"/>
            <a:ext cx="260350" cy="1296987"/>
            <a:chOff x="2420471" y="2893835"/>
            <a:chExt cx="261471" cy="1297165"/>
          </a:xfrm>
        </p:grpSpPr>
        <p:cxnSp>
          <p:nvCxnSpPr>
            <p:cNvPr id="128023" name="Straight Connector 3">
              <a:extLst>
                <a:ext uri="{FF2B5EF4-FFF2-40B4-BE49-F238E27FC236}">
                  <a16:creationId xmlns:a16="http://schemas.microsoft.com/office/drawing/2014/main" id="{22B5A6BE-2AA3-774D-BADA-3BA5F8633A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1" y="2893835"/>
              <a:ext cx="14349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24" name="Straight Connector 8">
              <a:extLst>
                <a:ext uri="{FF2B5EF4-FFF2-40B4-BE49-F238E27FC236}">
                  <a16:creationId xmlns:a16="http://schemas.microsoft.com/office/drawing/2014/main" id="{A9CF4A50-8A55-2D40-8948-D6921053A3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592" y="3638474"/>
              <a:ext cx="14350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25" name="Straight Connector 9">
              <a:extLst>
                <a:ext uri="{FF2B5EF4-FFF2-40B4-BE49-F238E27FC236}">
                  <a16:creationId xmlns:a16="http://schemas.microsoft.com/office/drawing/2014/main" id="{B1B58308-427D-2248-8297-E87E6F7429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253499" cy="314368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8005" name="Group 10">
            <a:extLst>
              <a:ext uri="{FF2B5EF4-FFF2-40B4-BE49-F238E27FC236}">
                <a16:creationId xmlns:a16="http://schemas.microsoft.com/office/drawing/2014/main" id="{C709550A-B294-BB44-B3CE-C967C5DBD438}"/>
              </a:ext>
            </a:extLst>
          </p:cNvPr>
          <p:cNvGrpSpPr>
            <a:grpSpLocks/>
          </p:cNvGrpSpPr>
          <p:nvPr/>
        </p:nvGrpSpPr>
        <p:grpSpPr bwMode="auto">
          <a:xfrm>
            <a:off x="3771900" y="2894013"/>
            <a:ext cx="998538" cy="1314450"/>
            <a:chOff x="2858248" y="2893890"/>
            <a:chExt cx="998070" cy="1313816"/>
          </a:xfrm>
        </p:grpSpPr>
        <p:cxnSp>
          <p:nvCxnSpPr>
            <p:cNvPr id="128018" name="Straight Connector 25">
              <a:extLst>
                <a:ext uri="{FF2B5EF4-FFF2-40B4-BE49-F238E27FC236}">
                  <a16:creationId xmlns:a16="http://schemas.microsoft.com/office/drawing/2014/main" id="{FC2C8424-F153-0A4E-9D2C-FD44E01FA5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9" name="Straight Connector 26">
              <a:extLst>
                <a:ext uri="{FF2B5EF4-FFF2-40B4-BE49-F238E27FC236}">
                  <a16:creationId xmlns:a16="http://schemas.microsoft.com/office/drawing/2014/main" id="{638DD97D-2760-3349-BDCA-94499D1DA1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20" name="Straight Connector 27">
              <a:extLst>
                <a:ext uri="{FF2B5EF4-FFF2-40B4-BE49-F238E27FC236}">
                  <a16:creationId xmlns:a16="http://schemas.microsoft.com/office/drawing/2014/main" id="{64E6F6C8-13A4-3D48-8909-60E7D1994C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21" name="Straight Connector 28">
              <a:extLst>
                <a:ext uri="{FF2B5EF4-FFF2-40B4-BE49-F238E27FC236}">
                  <a16:creationId xmlns:a16="http://schemas.microsoft.com/office/drawing/2014/main" id="{E0277962-4189-154E-A4C7-5042D7D6AE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22" name="Straight Connector 29">
              <a:extLst>
                <a:ext uri="{FF2B5EF4-FFF2-40B4-BE49-F238E27FC236}">
                  <a16:creationId xmlns:a16="http://schemas.microsoft.com/office/drawing/2014/main" id="{73C8D97E-46A2-5E49-B46A-020FD1C22A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8006" name="Group 31">
            <a:extLst>
              <a:ext uri="{FF2B5EF4-FFF2-40B4-BE49-F238E27FC236}">
                <a16:creationId xmlns:a16="http://schemas.microsoft.com/office/drawing/2014/main" id="{F07988EB-A9D2-6544-B2F6-4FA6881A5D49}"/>
              </a:ext>
            </a:extLst>
          </p:cNvPr>
          <p:cNvGrpSpPr>
            <a:grpSpLocks/>
          </p:cNvGrpSpPr>
          <p:nvPr/>
        </p:nvGrpSpPr>
        <p:grpSpPr bwMode="auto">
          <a:xfrm>
            <a:off x="4940300" y="2897188"/>
            <a:ext cx="998538" cy="1312862"/>
            <a:chOff x="2858248" y="2893890"/>
            <a:chExt cx="998070" cy="1313816"/>
          </a:xfrm>
        </p:grpSpPr>
        <p:cxnSp>
          <p:nvCxnSpPr>
            <p:cNvPr id="128013" name="Straight Connector 32">
              <a:extLst>
                <a:ext uri="{FF2B5EF4-FFF2-40B4-BE49-F238E27FC236}">
                  <a16:creationId xmlns:a16="http://schemas.microsoft.com/office/drawing/2014/main" id="{437A6B08-6C86-5742-A1E8-F400FF25BE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897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4" name="Straight Connector 33">
              <a:extLst>
                <a:ext uri="{FF2B5EF4-FFF2-40B4-BE49-F238E27FC236}">
                  <a16:creationId xmlns:a16="http://schemas.microsoft.com/office/drawing/2014/main" id="{4065785D-4138-B142-9EC9-9879F1992F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4855"/>
              <a:ext cx="14281" cy="55285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5" name="Straight Connector 34">
              <a:extLst>
                <a:ext uri="{FF2B5EF4-FFF2-40B4-BE49-F238E27FC236}">
                  <a16:creationId xmlns:a16="http://schemas.microsoft.com/office/drawing/2014/main" id="{359A23CC-7AE0-6445-9DE6-B734363378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4131"/>
              <a:ext cx="253881" cy="31296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6" name="Straight Connector 35">
              <a:extLst>
                <a:ext uri="{FF2B5EF4-FFF2-40B4-BE49-F238E27FC236}">
                  <a16:creationId xmlns:a16="http://schemas.microsoft.com/office/drawing/2014/main" id="{C3B091D3-C2B2-3C4F-AAB0-889D7A50EF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7" name="Straight Connector 36">
              <a:extLst>
                <a:ext uri="{FF2B5EF4-FFF2-40B4-BE49-F238E27FC236}">
                  <a16:creationId xmlns:a16="http://schemas.microsoft.com/office/drawing/2014/main" id="{01FA715C-079C-F94D-99F8-E22316A4AF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365"/>
              <a:ext cx="772751" cy="317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8007" name="Group 37">
            <a:extLst>
              <a:ext uri="{FF2B5EF4-FFF2-40B4-BE49-F238E27FC236}">
                <a16:creationId xmlns:a16="http://schemas.microsoft.com/office/drawing/2014/main" id="{B5385674-738A-4246-9E0B-76ECE704A95C}"/>
              </a:ext>
            </a:extLst>
          </p:cNvPr>
          <p:cNvGrpSpPr>
            <a:grpSpLocks/>
          </p:cNvGrpSpPr>
          <p:nvPr/>
        </p:nvGrpSpPr>
        <p:grpSpPr bwMode="auto">
          <a:xfrm>
            <a:off x="6121400" y="2911475"/>
            <a:ext cx="998538" cy="1314450"/>
            <a:chOff x="2858248" y="2893890"/>
            <a:chExt cx="998070" cy="1313816"/>
          </a:xfrm>
        </p:grpSpPr>
        <p:cxnSp>
          <p:nvCxnSpPr>
            <p:cNvPr id="128008" name="Straight Connector 38">
              <a:extLst>
                <a:ext uri="{FF2B5EF4-FFF2-40B4-BE49-F238E27FC236}">
                  <a16:creationId xmlns:a16="http://schemas.microsoft.com/office/drawing/2014/main" id="{59333A50-BEEB-CE4B-8440-6D6EBBCE16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1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09" name="Straight Connector 39">
              <a:extLst>
                <a:ext uri="{FF2B5EF4-FFF2-40B4-BE49-F238E27FC236}">
                  <a16:creationId xmlns:a16="http://schemas.microsoft.com/office/drawing/2014/main" id="{87C040EA-AF3C-FA49-BAEC-E50E353952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0" name="Straight Connector 40">
              <a:extLst>
                <a:ext uri="{FF2B5EF4-FFF2-40B4-BE49-F238E27FC236}">
                  <a16:creationId xmlns:a16="http://schemas.microsoft.com/office/drawing/2014/main" id="{4DF3C35A-94AD-F943-B2ED-07C0B4990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1" name="Straight Connector 41">
              <a:extLst>
                <a:ext uri="{FF2B5EF4-FFF2-40B4-BE49-F238E27FC236}">
                  <a16:creationId xmlns:a16="http://schemas.microsoft.com/office/drawing/2014/main" id="{4073FDFE-84B4-0242-A2AF-7642FFD025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2" name="Straight Connector 42">
              <a:extLst>
                <a:ext uri="{FF2B5EF4-FFF2-40B4-BE49-F238E27FC236}">
                  <a16:creationId xmlns:a16="http://schemas.microsoft.com/office/drawing/2014/main" id="{283E8824-C743-724A-AA02-0841A87311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4">
            <a:extLst>
              <a:ext uri="{FF2B5EF4-FFF2-40B4-BE49-F238E27FC236}">
                <a16:creationId xmlns:a16="http://schemas.microsoft.com/office/drawing/2014/main" id="{B0F5BF55-5C9C-D448-B7AF-E3FE34DE44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6" name="Title 1">
            <a:extLst>
              <a:ext uri="{FF2B5EF4-FFF2-40B4-BE49-F238E27FC236}">
                <a16:creationId xmlns:a16="http://schemas.microsoft.com/office/drawing/2014/main" id="{71261226-B8AC-324D-8509-4EB4F6BBBF6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Shift right if the control signal is 1</a:t>
            </a:r>
          </a:p>
        </p:txBody>
      </p:sp>
      <p:sp>
        <p:nvSpPr>
          <p:cNvPr id="129027" name="TextBox 1">
            <a:extLst>
              <a:ext uri="{FF2B5EF4-FFF2-40B4-BE49-F238E27FC236}">
                <a16:creationId xmlns:a16="http://schemas.microsoft.com/office/drawing/2014/main" id="{549BE6F3-02DB-EA42-8D71-64378CF67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29028" name="Group 4">
            <a:extLst>
              <a:ext uri="{FF2B5EF4-FFF2-40B4-BE49-F238E27FC236}">
                <a16:creationId xmlns:a16="http://schemas.microsoft.com/office/drawing/2014/main" id="{07465FE3-EB12-204D-80C3-DCFA83BB4337}"/>
              </a:ext>
            </a:extLst>
          </p:cNvPr>
          <p:cNvGrpSpPr>
            <a:grpSpLocks/>
          </p:cNvGrpSpPr>
          <p:nvPr/>
        </p:nvGrpSpPr>
        <p:grpSpPr bwMode="auto">
          <a:xfrm>
            <a:off x="3335338" y="2894014"/>
            <a:ext cx="260350" cy="1296987"/>
            <a:chOff x="2420471" y="2893835"/>
            <a:chExt cx="261471" cy="1297165"/>
          </a:xfrm>
        </p:grpSpPr>
        <p:cxnSp>
          <p:nvCxnSpPr>
            <p:cNvPr id="129052" name="Straight Connector 3">
              <a:extLst>
                <a:ext uri="{FF2B5EF4-FFF2-40B4-BE49-F238E27FC236}">
                  <a16:creationId xmlns:a16="http://schemas.microsoft.com/office/drawing/2014/main" id="{65974FF7-8EDB-7A48-9DE6-89622FD5E60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1" y="2893835"/>
              <a:ext cx="14349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53" name="Straight Connector 8">
              <a:extLst>
                <a:ext uri="{FF2B5EF4-FFF2-40B4-BE49-F238E27FC236}">
                  <a16:creationId xmlns:a16="http://schemas.microsoft.com/office/drawing/2014/main" id="{65F32A22-A826-7F42-9FDA-5EFCD8D3A1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592" y="3638474"/>
              <a:ext cx="14350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54" name="Straight Connector 9">
              <a:extLst>
                <a:ext uri="{FF2B5EF4-FFF2-40B4-BE49-F238E27FC236}">
                  <a16:creationId xmlns:a16="http://schemas.microsoft.com/office/drawing/2014/main" id="{D184772E-F7CB-E446-A6DE-AAE5655B0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253499" cy="314368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9029" name="Group 10">
            <a:extLst>
              <a:ext uri="{FF2B5EF4-FFF2-40B4-BE49-F238E27FC236}">
                <a16:creationId xmlns:a16="http://schemas.microsoft.com/office/drawing/2014/main" id="{000F4637-2FBD-C549-B39C-318C5A22D52D}"/>
              </a:ext>
            </a:extLst>
          </p:cNvPr>
          <p:cNvGrpSpPr>
            <a:grpSpLocks/>
          </p:cNvGrpSpPr>
          <p:nvPr/>
        </p:nvGrpSpPr>
        <p:grpSpPr bwMode="auto">
          <a:xfrm>
            <a:off x="3771900" y="2894013"/>
            <a:ext cx="998538" cy="1314450"/>
            <a:chOff x="2858248" y="2893890"/>
            <a:chExt cx="998070" cy="1313816"/>
          </a:xfrm>
        </p:grpSpPr>
        <p:cxnSp>
          <p:nvCxnSpPr>
            <p:cNvPr id="129047" name="Straight Connector 25">
              <a:extLst>
                <a:ext uri="{FF2B5EF4-FFF2-40B4-BE49-F238E27FC236}">
                  <a16:creationId xmlns:a16="http://schemas.microsoft.com/office/drawing/2014/main" id="{3257775D-D3B7-BD42-B235-32279620F5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8" name="Straight Connector 26">
              <a:extLst>
                <a:ext uri="{FF2B5EF4-FFF2-40B4-BE49-F238E27FC236}">
                  <a16:creationId xmlns:a16="http://schemas.microsoft.com/office/drawing/2014/main" id="{DE429606-CA2C-BA43-BBC8-C75B873790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9" name="Straight Connector 27">
              <a:extLst>
                <a:ext uri="{FF2B5EF4-FFF2-40B4-BE49-F238E27FC236}">
                  <a16:creationId xmlns:a16="http://schemas.microsoft.com/office/drawing/2014/main" id="{F96D187D-929B-8947-9229-233F687F94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50" name="Straight Connector 28">
              <a:extLst>
                <a:ext uri="{FF2B5EF4-FFF2-40B4-BE49-F238E27FC236}">
                  <a16:creationId xmlns:a16="http://schemas.microsoft.com/office/drawing/2014/main" id="{BF23E7A2-B3FC-6745-B9FE-74C50D6D51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51" name="Straight Connector 29">
              <a:extLst>
                <a:ext uri="{FF2B5EF4-FFF2-40B4-BE49-F238E27FC236}">
                  <a16:creationId xmlns:a16="http://schemas.microsoft.com/office/drawing/2014/main" id="{B478F548-4D66-374F-9AD6-8D8E8DC725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9030" name="Group 31">
            <a:extLst>
              <a:ext uri="{FF2B5EF4-FFF2-40B4-BE49-F238E27FC236}">
                <a16:creationId xmlns:a16="http://schemas.microsoft.com/office/drawing/2014/main" id="{177CB871-B6D0-C24A-BFD3-907EAAC4CB6E}"/>
              </a:ext>
            </a:extLst>
          </p:cNvPr>
          <p:cNvGrpSpPr>
            <a:grpSpLocks/>
          </p:cNvGrpSpPr>
          <p:nvPr/>
        </p:nvGrpSpPr>
        <p:grpSpPr bwMode="auto">
          <a:xfrm>
            <a:off x="4940300" y="2897188"/>
            <a:ext cx="998538" cy="1312862"/>
            <a:chOff x="2858248" y="2893890"/>
            <a:chExt cx="998070" cy="1313816"/>
          </a:xfrm>
        </p:grpSpPr>
        <p:cxnSp>
          <p:nvCxnSpPr>
            <p:cNvPr id="129042" name="Straight Connector 32">
              <a:extLst>
                <a:ext uri="{FF2B5EF4-FFF2-40B4-BE49-F238E27FC236}">
                  <a16:creationId xmlns:a16="http://schemas.microsoft.com/office/drawing/2014/main" id="{25042DBE-E390-9A4B-8363-4F557735A6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897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3" name="Straight Connector 33">
              <a:extLst>
                <a:ext uri="{FF2B5EF4-FFF2-40B4-BE49-F238E27FC236}">
                  <a16:creationId xmlns:a16="http://schemas.microsoft.com/office/drawing/2014/main" id="{D9224DAB-B842-F249-921C-88DBA7B5C61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4855"/>
              <a:ext cx="14281" cy="55285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4" name="Straight Connector 34">
              <a:extLst>
                <a:ext uri="{FF2B5EF4-FFF2-40B4-BE49-F238E27FC236}">
                  <a16:creationId xmlns:a16="http://schemas.microsoft.com/office/drawing/2014/main" id="{DCC5C895-A449-3E43-8858-1803FDC966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4131"/>
              <a:ext cx="253881" cy="31296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5" name="Straight Connector 35">
              <a:extLst>
                <a:ext uri="{FF2B5EF4-FFF2-40B4-BE49-F238E27FC236}">
                  <a16:creationId xmlns:a16="http://schemas.microsoft.com/office/drawing/2014/main" id="{C0004583-DB4D-E445-98DF-AAEA2D9F2B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6" name="Straight Connector 36">
              <a:extLst>
                <a:ext uri="{FF2B5EF4-FFF2-40B4-BE49-F238E27FC236}">
                  <a16:creationId xmlns:a16="http://schemas.microsoft.com/office/drawing/2014/main" id="{E6A679EA-BE32-124A-BFEB-8CB7F50071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365"/>
              <a:ext cx="772751" cy="317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9031" name="Group 37">
            <a:extLst>
              <a:ext uri="{FF2B5EF4-FFF2-40B4-BE49-F238E27FC236}">
                <a16:creationId xmlns:a16="http://schemas.microsoft.com/office/drawing/2014/main" id="{316CF219-83E5-2C4F-BA20-49F6E18317FC}"/>
              </a:ext>
            </a:extLst>
          </p:cNvPr>
          <p:cNvGrpSpPr>
            <a:grpSpLocks/>
          </p:cNvGrpSpPr>
          <p:nvPr/>
        </p:nvGrpSpPr>
        <p:grpSpPr bwMode="auto">
          <a:xfrm>
            <a:off x="6121400" y="2911475"/>
            <a:ext cx="998538" cy="1314450"/>
            <a:chOff x="2858248" y="2893890"/>
            <a:chExt cx="998070" cy="1313816"/>
          </a:xfrm>
        </p:grpSpPr>
        <p:cxnSp>
          <p:nvCxnSpPr>
            <p:cNvPr id="129037" name="Straight Connector 38">
              <a:extLst>
                <a:ext uri="{FF2B5EF4-FFF2-40B4-BE49-F238E27FC236}">
                  <a16:creationId xmlns:a16="http://schemas.microsoft.com/office/drawing/2014/main" id="{76AC1CB3-7A82-0C40-9E31-EB7BF6A3E4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1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38" name="Straight Connector 39">
              <a:extLst>
                <a:ext uri="{FF2B5EF4-FFF2-40B4-BE49-F238E27FC236}">
                  <a16:creationId xmlns:a16="http://schemas.microsoft.com/office/drawing/2014/main" id="{69DF8343-D21D-B34F-B94E-4D0963294D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39" name="Straight Connector 40">
              <a:extLst>
                <a:ext uri="{FF2B5EF4-FFF2-40B4-BE49-F238E27FC236}">
                  <a16:creationId xmlns:a16="http://schemas.microsoft.com/office/drawing/2014/main" id="{8A983938-4E17-8D4A-9E44-5614130005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0" name="Straight Connector 41">
              <a:extLst>
                <a:ext uri="{FF2B5EF4-FFF2-40B4-BE49-F238E27FC236}">
                  <a16:creationId xmlns:a16="http://schemas.microsoft.com/office/drawing/2014/main" id="{8C12EAC7-100E-474F-A846-43D3A70758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1" name="Straight Connector 42">
              <a:extLst>
                <a:ext uri="{FF2B5EF4-FFF2-40B4-BE49-F238E27FC236}">
                  <a16:creationId xmlns:a16="http://schemas.microsoft.com/office/drawing/2014/main" id="{43C3FAC9-2B7D-B643-BA98-64449E7D8E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9032" name="TextBox 30">
            <a:extLst>
              <a:ext uri="{FF2B5EF4-FFF2-40B4-BE49-F238E27FC236}">
                <a16:creationId xmlns:a16="http://schemas.microsoft.com/office/drawing/2014/main" id="{8D842B35-593E-8E44-BC5B-069C0EC84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1375" y="47736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3" name="TextBox 43">
            <a:extLst>
              <a:ext uri="{FF2B5EF4-FFF2-40B4-BE49-F238E27FC236}">
                <a16:creationId xmlns:a16="http://schemas.microsoft.com/office/drawing/2014/main" id="{80851DB1-8E35-0C44-A5B2-C3484B8313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4" y="47704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9034" name="TextBox 44">
            <a:extLst>
              <a:ext uri="{FF2B5EF4-FFF2-40B4-BE49-F238E27FC236}">
                <a16:creationId xmlns:a16="http://schemas.microsoft.com/office/drawing/2014/main" id="{E68FB097-AC7E-694B-BD37-0230361997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90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9035" name="TextBox 45">
            <a:extLst>
              <a:ext uri="{FF2B5EF4-FFF2-40B4-BE49-F238E27FC236}">
                <a16:creationId xmlns:a16="http://schemas.microsoft.com/office/drawing/2014/main" id="{A324F438-46E9-794A-AEEB-89914C3884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65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36" name="TextBox 46">
            <a:extLst>
              <a:ext uri="{FF2B5EF4-FFF2-40B4-BE49-F238E27FC236}">
                <a16:creationId xmlns:a16="http://schemas.microsoft.com/office/drawing/2014/main" id="{BB8E6E98-3FC2-4944-AEE0-ABBC39EF9D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7026" y="6065838"/>
            <a:ext cx="323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Shift to the right by 1 bit</a:t>
            </a:r>
          </a:p>
        </p:txBody>
      </p:sp>
    </p:spTree>
  </p:cSld>
  <p:clrMapOvr>
    <a:masterClrMapping/>
  </p:clrMapOvr>
  <p:transition spd="slow"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Picture 4">
            <a:extLst>
              <a:ext uri="{FF2B5EF4-FFF2-40B4-BE49-F238E27FC236}">
                <a16:creationId xmlns:a16="http://schemas.microsoft.com/office/drawing/2014/main" id="{7CA0FCF6-CDF4-494C-B45F-823421DA43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0" name="Title 1">
            <a:extLst>
              <a:ext uri="{FF2B5EF4-FFF2-40B4-BE49-F238E27FC236}">
                <a16:creationId xmlns:a16="http://schemas.microsoft.com/office/drawing/2014/main" id="{221CBBAB-AFA1-9045-8FDF-4FA07255040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shifter circuit</a:t>
            </a:r>
          </a:p>
        </p:txBody>
      </p:sp>
      <p:sp>
        <p:nvSpPr>
          <p:cNvPr id="130051" name="TextBox 1">
            <a:extLst>
              <a:ext uri="{FF2B5EF4-FFF2-40B4-BE49-F238E27FC236}">
                <a16:creationId xmlns:a16="http://schemas.microsoft.com/office/drawing/2014/main" id="{6607E6B5-CCF1-9746-BDE7-B4FFD0658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30052" name="Group 4">
            <a:extLst>
              <a:ext uri="{FF2B5EF4-FFF2-40B4-BE49-F238E27FC236}">
                <a16:creationId xmlns:a16="http://schemas.microsoft.com/office/drawing/2014/main" id="{C7CA4314-FE98-4142-B8DD-AD4FE0ED43AB}"/>
              </a:ext>
            </a:extLst>
          </p:cNvPr>
          <p:cNvGrpSpPr>
            <a:grpSpLocks/>
          </p:cNvGrpSpPr>
          <p:nvPr/>
        </p:nvGrpSpPr>
        <p:grpSpPr bwMode="auto">
          <a:xfrm>
            <a:off x="3335338" y="2894014"/>
            <a:ext cx="260350" cy="1296987"/>
            <a:chOff x="2420471" y="2893835"/>
            <a:chExt cx="261471" cy="1297165"/>
          </a:xfrm>
        </p:grpSpPr>
        <p:cxnSp>
          <p:nvCxnSpPr>
            <p:cNvPr id="130083" name="Straight Connector 3">
              <a:extLst>
                <a:ext uri="{FF2B5EF4-FFF2-40B4-BE49-F238E27FC236}">
                  <a16:creationId xmlns:a16="http://schemas.microsoft.com/office/drawing/2014/main" id="{5B82E67E-C9F9-324A-959D-B6AB38DECB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1" y="2893835"/>
              <a:ext cx="14349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84" name="Straight Connector 8">
              <a:extLst>
                <a:ext uri="{FF2B5EF4-FFF2-40B4-BE49-F238E27FC236}">
                  <a16:creationId xmlns:a16="http://schemas.microsoft.com/office/drawing/2014/main" id="{AF36FA23-F4E2-B34C-8271-E60BDCBA52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592" y="3638474"/>
              <a:ext cx="14350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85" name="Straight Connector 9">
              <a:extLst>
                <a:ext uri="{FF2B5EF4-FFF2-40B4-BE49-F238E27FC236}">
                  <a16:creationId xmlns:a16="http://schemas.microsoft.com/office/drawing/2014/main" id="{2CEB74C7-AA32-B544-92C0-5618CF0709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253499" cy="314368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0053" name="Group 10">
            <a:extLst>
              <a:ext uri="{FF2B5EF4-FFF2-40B4-BE49-F238E27FC236}">
                <a16:creationId xmlns:a16="http://schemas.microsoft.com/office/drawing/2014/main" id="{C916AFC8-79ED-D24E-ADE8-9649023C3690}"/>
              </a:ext>
            </a:extLst>
          </p:cNvPr>
          <p:cNvGrpSpPr>
            <a:grpSpLocks/>
          </p:cNvGrpSpPr>
          <p:nvPr/>
        </p:nvGrpSpPr>
        <p:grpSpPr bwMode="auto">
          <a:xfrm>
            <a:off x="3771900" y="2894013"/>
            <a:ext cx="998538" cy="1314450"/>
            <a:chOff x="2858248" y="2893890"/>
            <a:chExt cx="998070" cy="1313816"/>
          </a:xfrm>
        </p:grpSpPr>
        <p:cxnSp>
          <p:nvCxnSpPr>
            <p:cNvPr id="130078" name="Straight Connector 25">
              <a:extLst>
                <a:ext uri="{FF2B5EF4-FFF2-40B4-BE49-F238E27FC236}">
                  <a16:creationId xmlns:a16="http://schemas.microsoft.com/office/drawing/2014/main" id="{08291BC6-A781-F04C-8E07-41093C3D77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9" name="Straight Connector 26">
              <a:extLst>
                <a:ext uri="{FF2B5EF4-FFF2-40B4-BE49-F238E27FC236}">
                  <a16:creationId xmlns:a16="http://schemas.microsoft.com/office/drawing/2014/main" id="{D4AB8E7A-21B2-0B44-B67E-0FF067D49E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80" name="Straight Connector 27">
              <a:extLst>
                <a:ext uri="{FF2B5EF4-FFF2-40B4-BE49-F238E27FC236}">
                  <a16:creationId xmlns:a16="http://schemas.microsoft.com/office/drawing/2014/main" id="{0CE9DF0A-A41D-AC4C-ABA4-BC3017D511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81" name="Straight Connector 28">
              <a:extLst>
                <a:ext uri="{FF2B5EF4-FFF2-40B4-BE49-F238E27FC236}">
                  <a16:creationId xmlns:a16="http://schemas.microsoft.com/office/drawing/2014/main" id="{1DD216D5-9247-6943-AE40-9E301C8244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82" name="Straight Connector 29">
              <a:extLst>
                <a:ext uri="{FF2B5EF4-FFF2-40B4-BE49-F238E27FC236}">
                  <a16:creationId xmlns:a16="http://schemas.microsoft.com/office/drawing/2014/main" id="{10A466D6-3FD5-FD43-BC59-D809634B46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0054" name="Group 31">
            <a:extLst>
              <a:ext uri="{FF2B5EF4-FFF2-40B4-BE49-F238E27FC236}">
                <a16:creationId xmlns:a16="http://schemas.microsoft.com/office/drawing/2014/main" id="{6918DC28-F49A-CD46-85BB-A6F348F2150F}"/>
              </a:ext>
            </a:extLst>
          </p:cNvPr>
          <p:cNvGrpSpPr>
            <a:grpSpLocks/>
          </p:cNvGrpSpPr>
          <p:nvPr/>
        </p:nvGrpSpPr>
        <p:grpSpPr bwMode="auto">
          <a:xfrm>
            <a:off x="4940300" y="2897188"/>
            <a:ext cx="998538" cy="1312862"/>
            <a:chOff x="2858248" y="2893890"/>
            <a:chExt cx="998070" cy="1313816"/>
          </a:xfrm>
        </p:grpSpPr>
        <p:cxnSp>
          <p:nvCxnSpPr>
            <p:cNvPr id="130073" name="Straight Connector 32">
              <a:extLst>
                <a:ext uri="{FF2B5EF4-FFF2-40B4-BE49-F238E27FC236}">
                  <a16:creationId xmlns:a16="http://schemas.microsoft.com/office/drawing/2014/main" id="{A9BDABDD-8F5E-0D45-BED3-B75C23B431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897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4" name="Straight Connector 33">
              <a:extLst>
                <a:ext uri="{FF2B5EF4-FFF2-40B4-BE49-F238E27FC236}">
                  <a16:creationId xmlns:a16="http://schemas.microsoft.com/office/drawing/2014/main" id="{8221C503-8949-BF41-8168-57ABAA1621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4855"/>
              <a:ext cx="14281" cy="55285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5" name="Straight Connector 34">
              <a:extLst>
                <a:ext uri="{FF2B5EF4-FFF2-40B4-BE49-F238E27FC236}">
                  <a16:creationId xmlns:a16="http://schemas.microsoft.com/office/drawing/2014/main" id="{EB205010-6A47-0748-9842-5CB709170C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4131"/>
              <a:ext cx="253881" cy="31296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6" name="Straight Connector 35">
              <a:extLst>
                <a:ext uri="{FF2B5EF4-FFF2-40B4-BE49-F238E27FC236}">
                  <a16:creationId xmlns:a16="http://schemas.microsoft.com/office/drawing/2014/main" id="{7050208E-7C12-3C41-97D2-CD3625261A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7" name="Straight Connector 36">
              <a:extLst>
                <a:ext uri="{FF2B5EF4-FFF2-40B4-BE49-F238E27FC236}">
                  <a16:creationId xmlns:a16="http://schemas.microsoft.com/office/drawing/2014/main" id="{774A7C14-DDF4-004D-B57A-013FEA7516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365"/>
              <a:ext cx="772751" cy="317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0055" name="Group 37">
            <a:extLst>
              <a:ext uri="{FF2B5EF4-FFF2-40B4-BE49-F238E27FC236}">
                <a16:creationId xmlns:a16="http://schemas.microsoft.com/office/drawing/2014/main" id="{E6C19665-1D5B-0840-8C7C-7436F5F0ADB4}"/>
              </a:ext>
            </a:extLst>
          </p:cNvPr>
          <p:cNvGrpSpPr>
            <a:grpSpLocks/>
          </p:cNvGrpSpPr>
          <p:nvPr/>
        </p:nvGrpSpPr>
        <p:grpSpPr bwMode="auto">
          <a:xfrm>
            <a:off x="6121400" y="2911475"/>
            <a:ext cx="998538" cy="1314450"/>
            <a:chOff x="2858248" y="2893890"/>
            <a:chExt cx="998070" cy="1313816"/>
          </a:xfrm>
        </p:grpSpPr>
        <p:cxnSp>
          <p:nvCxnSpPr>
            <p:cNvPr id="130068" name="Straight Connector 38">
              <a:extLst>
                <a:ext uri="{FF2B5EF4-FFF2-40B4-BE49-F238E27FC236}">
                  <a16:creationId xmlns:a16="http://schemas.microsoft.com/office/drawing/2014/main" id="{E14240A1-7548-8F41-87F5-7DA3C4AEFC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1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69" name="Straight Connector 39">
              <a:extLst>
                <a:ext uri="{FF2B5EF4-FFF2-40B4-BE49-F238E27FC236}">
                  <a16:creationId xmlns:a16="http://schemas.microsoft.com/office/drawing/2014/main" id="{CB8C1EB3-9CA4-EA4B-952B-65F1A9919F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0" name="Straight Connector 40">
              <a:extLst>
                <a:ext uri="{FF2B5EF4-FFF2-40B4-BE49-F238E27FC236}">
                  <a16:creationId xmlns:a16="http://schemas.microsoft.com/office/drawing/2014/main" id="{34B14362-06D0-1743-9CDC-77B3B95C9A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1" name="Straight Connector 41">
              <a:extLst>
                <a:ext uri="{FF2B5EF4-FFF2-40B4-BE49-F238E27FC236}">
                  <a16:creationId xmlns:a16="http://schemas.microsoft.com/office/drawing/2014/main" id="{950EE4A7-F478-2C4E-A02A-942B7EF6D1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2" name="Straight Connector 42">
              <a:extLst>
                <a:ext uri="{FF2B5EF4-FFF2-40B4-BE49-F238E27FC236}">
                  <a16:creationId xmlns:a16="http://schemas.microsoft.com/office/drawing/2014/main" id="{C82257F8-ED27-8243-9C15-0AAED16C4A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0056" name="TextBox 30">
            <a:extLst>
              <a:ext uri="{FF2B5EF4-FFF2-40B4-BE49-F238E27FC236}">
                <a16:creationId xmlns:a16="http://schemas.microsoft.com/office/drawing/2014/main" id="{393829B8-9EC1-D54D-B63E-575B99189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1375" y="47736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0057" name="TextBox 43">
            <a:extLst>
              <a:ext uri="{FF2B5EF4-FFF2-40B4-BE49-F238E27FC236}">
                <a16:creationId xmlns:a16="http://schemas.microsoft.com/office/drawing/2014/main" id="{0C4FC848-1EC3-E741-AA32-518FC0C34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4" y="47704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0058" name="TextBox 44">
            <a:extLst>
              <a:ext uri="{FF2B5EF4-FFF2-40B4-BE49-F238E27FC236}">
                <a16:creationId xmlns:a16="http://schemas.microsoft.com/office/drawing/2014/main" id="{0DF52707-E78D-A14A-B269-F02899AB37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90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0059" name="TextBox 45">
            <a:extLst>
              <a:ext uri="{FF2B5EF4-FFF2-40B4-BE49-F238E27FC236}">
                <a16:creationId xmlns:a16="http://schemas.microsoft.com/office/drawing/2014/main" id="{8CB5CD50-2357-CD41-A23C-76E7071095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65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0060" name="TextBox 46">
            <a:extLst>
              <a:ext uri="{FF2B5EF4-FFF2-40B4-BE49-F238E27FC236}">
                <a16:creationId xmlns:a16="http://schemas.microsoft.com/office/drawing/2014/main" id="{5E63DE49-D52F-C246-B7C7-530C90090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7026" y="6065838"/>
            <a:ext cx="323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Shift to the right by 1 bit</a:t>
            </a:r>
          </a:p>
        </p:txBody>
      </p:sp>
      <p:grpSp>
        <p:nvGrpSpPr>
          <p:cNvPr id="130061" name="Group 47">
            <a:extLst>
              <a:ext uri="{FF2B5EF4-FFF2-40B4-BE49-F238E27FC236}">
                <a16:creationId xmlns:a16="http://schemas.microsoft.com/office/drawing/2014/main" id="{DD37367B-27C2-144C-91FC-A79F17619B0C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2925763"/>
            <a:ext cx="998538" cy="1312862"/>
            <a:chOff x="2858248" y="2893890"/>
            <a:chExt cx="998070" cy="1313816"/>
          </a:xfrm>
        </p:grpSpPr>
        <p:cxnSp>
          <p:nvCxnSpPr>
            <p:cNvPr id="130063" name="Straight Connector 48">
              <a:extLst>
                <a:ext uri="{FF2B5EF4-FFF2-40B4-BE49-F238E27FC236}">
                  <a16:creationId xmlns:a16="http://schemas.microsoft.com/office/drawing/2014/main" id="{674765E4-F6C5-5844-91ED-1A789636761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897"/>
              <a:ext cx="14281" cy="212880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64" name="Straight Connector 49">
              <a:extLst>
                <a:ext uri="{FF2B5EF4-FFF2-40B4-BE49-F238E27FC236}">
                  <a16:creationId xmlns:a16="http://schemas.microsoft.com/office/drawing/2014/main" id="{BF05EB74-BCF8-814C-A329-E4E9FD0E4BE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4855"/>
              <a:ext cx="14281" cy="552851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65" name="Straight Connector 50">
              <a:extLst>
                <a:ext uri="{FF2B5EF4-FFF2-40B4-BE49-F238E27FC236}">
                  <a16:creationId xmlns:a16="http://schemas.microsoft.com/office/drawing/2014/main" id="{E3BB1749-634E-9942-90B3-03E513E99E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4131"/>
              <a:ext cx="253881" cy="312964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66" name="Straight Connector 51">
              <a:extLst>
                <a:ext uri="{FF2B5EF4-FFF2-40B4-BE49-F238E27FC236}">
                  <a16:creationId xmlns:a16="http://schemas.microsoft.com/office/drawing/2014/main" id="{A5C3D383-3D60-7A45-9B6C-F301F5A46C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880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67" name="Straight Connector 52">
              <a:extLst>
                <a:ext uri="{FF2B5EF4-FFF2-40B4-BE49-F238E27FC236}">
                  <a16:creationId xmlns:a16="http://schemas.microsoft.com/office/drawing/2014/main" id="{63A7B9F7-0CFE-A249-977C-455C0B6FC6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365"/>
              <a:ext cx="772751" cy="31773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0062" name="TextBox 53">
            <a:extLst>
              <a:ext uri="{FF2B5EF4-FFF2-40B4-BE49-F238E27FC236}">
                <a16:creationId xmlns:a16="http://schemas.microsoft.com/office/drawing/2014/main" id="{B1329197-FCF2-4940-A0A8-B91E70DF2E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47958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 spd="slow"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Barrel Shifter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2">
            <a:extLst>
              <a:ext uri="{FF2B5EF4-FFF2-40B4-BE49-F238E27FC236}">
                <a16:creationId xmlns:a16="http://schemas.microsoft.com/office/drawing/2014/main" id="{4FB72ACA-A8FA-8949-AC7F-E2B6F30AA4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8" name="TextBox 125">
            <a:extLst>
              <a:ext uri="{FF2B5EF4-FFF2-40B4-BE49-F238E27FC236}">
                <a16:creationId xmlns:a16="http://schemas.microsoft.com/office/drawing/2014/main" id="{85105F4B-2BCE-2D42-96E1-F9E1CA52AF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2099" name="Title 1">
            <a:extLst>
              <a:ext uri="{FF2B5EF4-FFF2-40B4-BE49-F238E27FC236}">
                <a16:creationId xmlns:a16="http://schemas.microsoft.com/office/drawing/2014/main" id="{411EF582-C620-C040-98BC-19E2653E298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</p:spTree>
  </p:cSld>
  <p:clrMapOvr>
    <a:masterClrMapping/>
  </p:clrMapOvr>
  <p:transition spd="slow"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1" name="Picture 2">
            <a:extLst>
              <a:ext uri="{FF2B5EF4-FFF2-40B4-BE49-F238E27FC236}">
                <a16:creationId xmlns:a16="http://schemas.microsoft.com/office/drawing/2014/main" id="{13D2BC1F-5E97-3448-9A58-1710FF7C0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2" name="TextBox 125">
            <a:extLst>
              <a:ext uri="{FF2B5EF4-FFF2-40B4-BE49-F238E27FC236}">
                <a16:creationId xmlns:a16="http://schemas.microsoft.com/office/drawing/2014/main" id="{5B9466DF-F12F-3E40-BF15-1FA06D381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3123" name="Title 1">
            <a:extLst>
              <a:ext uri="{FF2B5EF4-FFF2-40B4-BE49-F238E27FC236}">
                <a16:creationId xmlns:a16="http://schemas.microsoft.com/office/drawing/2014/main" id="{7DA006C5-AFCC-2E49-A328-FF4D32CE855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  <p:grpSp>
        <p:nvGrpSpPr>
          <p:cNvPr id="133124" name="Group 4">
            <a:extLst>
              <a:ext uri="{FF2B5EF4-FFF2-40B4-BE49-F238E27FC236}">
                <a16:creationId xmlns:a16="http://schemas.microsoft.com/office/drawing/2014/main" id="{31EEECC8-8633-9749-8DA9-4E92CC611256}"/>
              </a:ext>
            </a:extLst>
          </p:cNvPr>
          <p:cNvGrpSpPr>
            <a:grpSpLocks/>
          </p:cNvGrpSpPr>
          <p:nvPr/>
        </p:nvGrpSpPr>
        <p:grpSpPr bwMode="auto">
          <a:xfrm>
            <a:off x="3324225" y="3490914"/>
            <a:ext cx="330200" cy="1781175"/>
            <a:chOff x="2420471" y="2517339"/>
            <a:chExt cx="333030" cy="1780554"/>
          </a:xfrm>
        </p:grpSpPr>
        <p:cxnSp>
          <p:nvCxnSpPr>
            <p:cNvPr id="133143" name="Straight Connector 3">
              <a:extLst>
                <a:ext uri="{FF2B5EF4-FFF2-40B4-BE49-F238E27FC236}">
                  <a16:creationId xmlns:a16="http://schemas.microsoft.com/office/drawing/2014/main" id="{E84D6D9E-2ED2-4841-8F28-CDE286FF2F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2" y="2517339"/>
              <a:ext cx="1635" cy="87980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44" name="Straight Connector 8">
              <a:extLst>
                <a:ext uri="{FF2B5EF4-FFF2-40B4-BE49-F238E27FC236}">
                  <a16:creationId xmlns:a16="http://schemas.microsoft.com/office/drawing/2014/main" id="{CFABB29F-34FF-3B4C-82DF-18D299A9D9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739151" y="3745367"/>
              <a:ext cx="14350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45" name="Straight Connector 9">
              <a:extLst>
                <a:ext uri="{FF2B5EF4-FFF2-40B4-BE49-F238E27FC236}">
                  <a16:creationId xmlns:a16="http://schemas.microsoft.com/office/drawing/2014/main" id="{2C57FB45-4FCA-DD44-8BEE-0581F5F639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323651" cy="406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3125" name="Group 10">
            <a:extLst>
              <a:ext uri="{FF2B5EF4-FFF2-40B4-BE49-F238E27FC236}">
                <a16:creationId xmlns:a16="http://schemas.microsoft.com/office/drawing/2014/main" id="{1AA83FD7-D0B8-E64D-A352-0BF63DC15AA8}"/>
              </a:ext>
            </a:extLst>
          </p:cNvPr>
          <p:cNvGrpSpPr>
            <a:grpSpLocks/>
          </p:cNvGrpSpPr>
          <p:nvPr/>
        </p:nvGrpSpPr>
        <p:grpSpPr bwMode="auto">
          <a:xfrm>
            <a:off x="4781550" y="3536951"/>
            <a:ext cx="349250" cy="1782763"/>
            <a:chOff x="2420471" y="2517339"/>
            <a:chExt cx="349492" cy="1783523"/>
          </a:xfrm>
        </p:grpSpPr>
        <p:cxnSp>
          <p:nvCxnSpPr>
            <p:cNvPr id="133140" name="Straight Connector 3">
              <a:extLst>
                <a:ext uri="{FF2B5EF4-FFF2-40B4-BE49-F238E27FC236}">
                  <a16:creationId xmlns:a16="http://schemas.microsoft.com/office/drawing/2014/main" id="{C28654D3-8B67-4A4B-9890-16B328FA12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2" y="2517339"/>
              <a:ext cx="1635" cy="87980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41" name="Straight Connector 8">
              <a:extLst>
                <a:ext uri="{FF2B5EF4-FFF2-40B4-BE49-F238E27FC236}">
                  <a16:creationId xmlns:a16="http://schemas.microsoft.com/office/drawing/2014/main" id="{69AFBD99-78DD-8644-B1AE-73A553E76E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53501" y="3745367"/>
              <a:ext cx="16462" cy="55549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42" name="Straight Connector 9">
              <a:extLst>
                <a:ext uri="{FF2B5EF4-FFF2-40B4-BE49-F238E27FC236}">
                  <a16:creationId xmlns:a16="http://schemas.microsoft.com/office/drawing/2014/main" id="{6FC79104-04BC-B743-9DE0-1C0B2D9720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323651" cy="406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3126" name="Group 15">
            <a:extLst>
              <a:ext uri="{FF2B5EF4-FFF2-40B4-BE49-F238E27FC236}">
                <a16:creationId xmlns:a16="http://schemas.microsoft.com/office/drawing/2014/main" id="{E1A2D9A5-6708-594B-AF5F-B17B55B19564}"/>
              </a:ext>
            </a:extLst>
          </p:cNvPr>
          <p:cNvGrpSpPr>
            <a:grpSpLocks/>
          </p:cNvGrpSpPr>
          <p:nvPr/>
        </p:nvGrpSpPr>
        <p:grpSpPr bwMode="auto">
          <a:xfrm>
            <a:off x="6253163" y="3522663"/>
            <a:ext cx="347662" cy="1784350"/>
            <a:chOff x="2420471" y="2517339"/>
            <a:chExt cx="349492" cy="1783523"/>
          </a:xfrm>
        </p:grpSpPr>
        <p:cxnSp>
          <p:nvCxnSpPr>
            <p:cNvPr id="133137" name="Straight Connector 3">
              <a:extLst>
                <a:ext uri="{FF2B5EF4-FFF2-40B4-BE49-F238E27FC236}">
                  <a16:creationId xmlns:a16="http://schemas.microsoft.com/office/drawing/2014/main" id="{21D4AAE2-F55F-194D-BEFE-87BD49296F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2" y="2517339"/>
              <a:ext cx="1635" cy="87980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38" name="Straight Connector 8">
              <a:extLst>
                <a:ext uri="{FF2B5EF4-FFF2-40B4-BE49-F238E27FC236}">
                  <a16:creationId xmlns:a16="http://schemas.microsoft.com/office/drawing/2014/main" id="{C1363327-683A-0046-B5AE-1E6E078D12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53501" y="3745367"/>
              <a:ext cx="16462" cy="55549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39" name="Straight Connector 9">
              <a:extLst>
                <a:ext uri="{FF2B5EF4-FFF2-40B4-BE49-F238E27FC236}">
                  <a16:creationId xmlns:a16="http://schemas.microsoft.com/office/drawing/2014/main" id="{B35A50A6-5DB1-6248-9165-E09C2D0E08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323651" cy="406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3127" name="Group 19">
            <a:extLst>
              <a:ext uri="{FF2B5EF4-FFF2-40B4-BE49-F238E27FC236}">
                <a16:creationId xmlns:a16="http://schemas.microsoft.com/office/drawing/2014/main" id="{F15737CF-21DB-1144-AAB5-676BCD379526}"/>
              </a:ext>
            </a:extLst>
          </p:cNvPr>
          <p:cNvGrpSpPr>
            <a:grpSpLocks/>
          </p:cNvGrpSpPr>
          <p:nvPr/>
        </p:nvGrpSpPr>
        <p:grpSpPr bwMode="auto">
          <a:xfrm>
            <a:off x="7712076" y="3592513"/>
            <a:ext cx="347663" cy="1782762"/>
            <a:chOff x="2420471" y="2517339"/>
            <a:chExt cx="349492" cy="1783523"/>
          </a:xfrm>
        </p:grpSpPr>
        <p:cxnSp>
          <p:nvCxnSpPr>
            <p:cNvPr id="133134" name="Straight Connector 3">
              <a:extLst>
                <a:ext uri="{FF2B5EF4-FFF2-40B4-BE49-F238E27FC236}">
                  <a16:creationId xmlns:a16="http://schemas.microsoft.com/office/drawing/2014/main" id="{F557FA2D-2911-4244-AB3D-CECA605703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2" y="2517339"/>
              <a:ext cx="1635" cy="87980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35" name="Straight Connector 8">
              <a:extLst>
                <a:ext uri="{FF2B5EF4-FFF2-40B4-BE49-F238E27FC236}">
                  <a16:creationId xmlns:a16="http://schemas.microsoft.com/office/drawing/2014/main" id="{5376A179-40B1-2942-825F-88EF01E6C9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53501" y="3745367"/>
              <a:ext cx="16462" cy="55549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36" name="Straight Connector 9">
              <a:extLst>
                <a:ext uri="{FF2B5EF4-FFF2-40B4-BE49-F238E27FC236}">
                  <a16:creationId xmlns:a16="http://schemas.microsoft.com/office/drawing/2014/main" id="{0B7324DC-CDAD-A045-8277-9E2C98FE6FE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323651" cy="406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3128" name="TextBox 1">
            <a:extLst>
              <a:ext uri="{FF2B5EF4-FFF2-40B4-BE49-F238E27FC236}">
                <a16:creationId xmlns:a16="http://schemas.microsoft.com/office/drawing/2014/main" id="{A5D224C0-414D-C049-AB82-1BEF00B95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4" y="46482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3129" name="TextBox 1">
            <a:extLst>
              <a:ext uri="{FF2B5EF4-FFF2-40B4-BE49-F238E27FC236}">
                <a16:creationId xmlns:a16="http://schemas.microsoft.com/office/drawing/2014/main" id="{782AE286-8AE9-B24D-BBCD-72CF6DB01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51450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3130" name="TextBox 7">
            <a:extLst>
              <a:ext uri="{FF2B5EF4-FFF2-40B4-BE49-F238E27FC236}">
                <a16:creationId xmlns:a16="http://schemas.microsoft.com/office/drawing/2014/main" id="{6A7B72B6-0652-5246-A3FF-34FAD5BBE1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50" y="510540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3131" name="TextBox 25">
            <a:extLst>
              <a:ext uri="{FF2B5EF4-FFF2-40B4-BE49-F238E27FC236}">
                <a16:creationId xmlns:a16="http://schemas.microsoft.com/office/drawing/2014/main" id="{98FD48F8-BC0A-C24A-BBFC-0A8F9AC69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5414" y="5102226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3132" name="TextBox 26">
            <a:extLst>
              <a:ext uri="{FF2B5EF4-FFF2-40B4-BE49-F238E27FC236}">
                <a16:creationId xmlns:a16="http://schemas.microsoft.com/office/drawing/2014/main" id="{6A0BF95C-2644-CC49-9EA3-6BEBD8CEE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7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3133" name="TextBox 27">
            <a:extLst>
              <a:ext uri="{FF2B5EF4-FFF2-40B4-BE49-F238E27FC236}">
                <a16:creationId xmlns:a16="http://schemas.microsoft.com/office/drawing/2014/main" id="{3431CD7A-8272-A241-9A94-87372B3A3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 spd="slow"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2">
            <a:extLst>
              <a:ext uri="{FF2B5EF4-FFF2-40B4-BE49-F238E27FC236}">
                <a16:creationId xmlns:a16="http://schemas.microsoft.com/office/drawing/2014/main" id="{9F5A9A3A-83CF-4446-A3ED-5A56CEF0B3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6" name="TextBox 125">
            <a:extLst>
              <a:ext uri="{FF2B5EF4-FFF2-40B4-BE49-F238E27FC236}">
                <a16:creationId xmlns:a16="http://schemas.microsoft.com/office/drawing/2014/main" id="{64206ABB-2C99-DD4A-9F30-233856A5E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4147" name="Title 1">
            <a:extLst>
              <a:ext uri="{FF2B5EF4-FFF2-40B4-BE49-F238E27FC236}">
                <a16:creationId xmlns:a16="http://schemas.microsoft.com/office/drawing/2014/main" id="{34E3F0E9-0236-774C-B8EE-7CF8595F559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  <p:sp>
        <p:nvSpPr>
          <p:cNvPr id="134148" name="TextBox 1">
            <a:extLst>
              <a:ext uri="{FF2B5EF4-FFF2-40B4-BE49-F238E27FC236}">
                <a16:creationId xmlns:a16="http://schemas.microsoft.com/office/drawing/2014/main" id="{975700E4-3D61-C54E-B86D-79BB192D8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4" y="46482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4149" name="TextBox 1">
            <a:extLst>
              <a:ext uri="{FF2B5EF4-FFF2-40B4-BE49-F238E27FC236}">
                <a16:creationId xmlns:a16="http://schemas.microsoft.com/office/drawing/2014/main" id="{49FBDA87-7C44-7340-8BC6-6382669B0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51450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4150" name="TextBox 7">
            <a:extLst>
              <a:ext uri="{FF2B5EF4-FFF2-40B4-BE49-F238E27FC236}">
                <a16:creationId xmlns:a16="http://schemas.microsoft.com/office/drawing/2014/main" id="{F17A999D-2283-7748-9E8C-91FA79FECF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51" y="5105401"/>
            <a:ext cx="511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4151" name="TextBox 25">
            <a:extLst>
              <a:ext uri="{FF2B5EF4-FFF2-40B4-BE49-F238E27FC236}">
                <a16:creationId xmlns:a16="http://schemas.microsoft.com/office/drawing/2014/main" id="{52D217A8-E1EC-0943-ADBD-BF39682CA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5414" y="5102226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4152" name="TextBox 26">
            <a:extLst>
              <a:ext uri="{FF2B5EF4-FFF2-40B4-BE49-F238E27FC236}">
                <a16:creationId xmlns:a16="http://schemas.microsoft.com/office/drawing/2014/main" id="{BF2F3D3B-A8BB-2740-8403-19FFAD978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7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4153" name="TextBox 27">
            <a:extLst>
              <a:ext uri="{FF2B5EF4-FFF2-40B4-BE49-F238E27FC236}">
                <a16:creationId xmlns:a16="http://schemas.microsoft.com/office/drawing/2014/main" id="{9A6B87C7-6CB6-2845-9634-09584C26B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34154" name="Group 14">
            <a:extLst>
              <a:ext uri="{FF2B5EF4-FFF2-40B4-BE49-F238E27FC236}">
                <a16:creationId xmlns:a16="http://schemas.microsoft.com/office/drawing/2014/main" id="{571C1850-A9A9-0B4D-8445-FD5D37F35707}"/>
              </a:ext>
            </a:extLst>
          </p:cNvPr>
          <p:cNvGrpSpPr>
            <a:grpSpLocks/>
          </p:cNvGrpSpPr>
          <p:nvPr/>
        </p:nvGrpSpPr>
        <p:grpSpPr bwMode="auto">
          <a:xfrm>
            <a:off x="3541714" y="3371850"/>
            <a:ext cx="4173537" cy="1893888"/>
            <a:chOff x="406080" y="1436914"/>
            <a:chExt cx="4174813" cy="1893071"/>
          </a:xfrm>
        </p:grpSpPr>
        <p:cxnSp>
          <p:nvCxnSpPr>
            <p:cNvPr id="134155" name="Straight Connector 3">
              <a:extLst>
                <a:ext uri="{FF2B5EF4-FFF2-40B4-BE49-F238E27FC236}">
                  <a16:creationId xmlns:a16="http://schemas.microsoft.com/office/drawing/2014/main" id="{B2C27468-BE01-4C44-B832-E1B2A313FD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6080" y="1692183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156" name="Straight Connector 8">
              <a:extLst>
                <a:ext uri="{FF2B5EF4-FFF2-40B4-BE49-F238E27FC236}">
                  <a16:creationId xmlns:a16="http://schemas.microsoft.com/office/drawing/2014/main" id="{19D9DD20-03DB-DD44-96E5-F66931B472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157" name="Straight Connector 9">
              <a:extLst>
                <a:ext uri="{FF2B5EF4-FFF2-40B4-BE49-F238E27FC236}">
                  <a16:creationId xmlns:a16="http://schemas.microsoft.com/office/drawing/2014/main" id="{29FC44E6-0C41-6C45-9D5E-6AF5DD9127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158" name="Straight Connector 3">
              <a:extLst>
                <a:ext uri="{FF2B5EF4-FFF2-40B4-BE49-F238E27FC236}">
                  <a16:creationId xmlns:a16="http://schemas.microsoft.com/office/drawing/2014/main" id="{9AF0CC3D-A447-1F4C-906F-C80C280D7B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7696" y="1713955"/>
              <a:ext cx="4164304" cy="19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159" name="Straight Connector 8">
              <a:extLst>
                <a:ext uri="{FF2B5EF4-FFF2-40B4-BE49-F238E27FC236}">
                  <a16:creationId xmlns:a16="http://schemas.microsoft.com/office/drawing/2014/main" id="{762BE7B8-EC5F-CE4D-B938-AE2BB1B952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72000" y="1436914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2">
            <a:extLst>
              <a:ext uri="{FF2B5EF4-FFF2-40B4-BE49-F238E27FC236}">
                <a16:creationId xmlns:a16="http://schemas.microsoft.com/office/drawing/2014/main" id="{48CD57CC-AAC5-E444-B54A-18A4906F68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0" name="TextBox 125">
            <a:extLst>
              <a:ext uri="{FF2B5EF4-FFF2-40B4-BE49-F238E27FC236}">
                <a16:creationId xmlns:a16="http://schemas.microsoft.com/office/drawing/2014/main" id="{85518B6E-7D82-064D-9D3F-B6EACE67F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5171" name="Title 1">
            <a:extLst>
              <a:ext uri="{FF2B5EF4-FFF2-40B4-BE49-F238E27FC236}">
                <a16:creationId xmlns:a16="http://schemas.microsoft.com/office/drawing/2014/main" id="{79C23C50-ACA4-3145-98D0-88870527390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  <p:sp>
        <p:nvSpPr>
          <p:cNvPr id="135172" name="TextBox 1">
            <a:extLst>
              <a:ext uri="{FF2B5EF4-FFF2-40B4-BE49-F238E27FC236}">
                <a16:creationId xmlns:a16="http://schemas.microsoft.com/office/drawing/2014/main" id="{3F3A232D-2B9C-CD40-B72C-37CCEDBC4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4" y="46482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5173" name="TextBox 1">
            <a:extLst>
              <a:ext uri="{FF2B5EF4-FFF2-40B4-BE49-F238E27FC236}">
                <a16:creationId xmlns:a16="http://schemas.microsoft.com/office/drawing/2014/main" id="{256359A8-B9AD-AC45-B1B8-E862FA043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51450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5174" name="TextBox 7">
            <a:extLst>
              <a:ext uri="{FF2B5EF4-FFF2-40B4-BE49-F238E27FC236}">
                <a16:creationId xmlns:a16="http://schemas.microsoft.com/office/drawing/2014/main" id="{F8B7B481-35DD-BA4E-8ACB-E79B89A70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51" y="5105401"/>
            <a:ext cx="511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5175" name="TextBox 25">
            <a:extLst>
              <a:ext uri="{FF2B5EF4-FFF2-40B4-BE49-F238E27FC236}">
                <a16:creationId xmlns:a16="http://schemas.microsoft.com/office/drawing/2014/main" id="{16F09AAB-9826-B647-B070-78B1D7AEA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5414" y="5102226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5176" name="TextBox 26">
            <a:extLst>
              <a:ext uri="{FF2B5EF4-FFF2-40B4-BE49-F238E27FC236}">
                <a16:creationId xmlns:a16="http://schemas.microsoft.com/office/drawing/2014/main" id="{A8B0699F-7886-D243-BF67-C1A804520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7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5177" name="TextBox 27">
            <a:extLst>
              <a:ext uri="{FF2B5EF4-FFF2-40B4-BE49-F238E27FC236}">
                <a16:creationId xmlns:a16="http://schemas.microsoft.com/office/drawing/2014/main" id="{1D973D7D-9E8D-5F40-BA8C-AFFF674C8B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35178" name="Group 14">
            <a:extLst>
              <a:ext uri="{FF2B5EF4-FFF2-40B4-BE49-F238E27FC236}">
                <a16:creationId xmlns:a16="http://schemas.microsoft.com/office/drawing/2014/main" id="{0A280A3A-B994-3F48-B8A2-9B018E22D61F}"/>
              </a:ext>
            </a:extLst>
          </p:cNvPr>
          <p:cNvGrpSpPr>
            <a:grpSpLocks/>
          </p:cNvGrpSpPr>
          <p:nvPr/>
        </p:nvGrpSpPr>
        <p:grpSpPr bwMode="auto">
          <a:xfrm>
            <a:off x="3541714" y="3371850"/>
            <a:ext cx="4173537" cy="1893888"/>
            <a:chOff x="406080" y="1436914"/>
            <a:chExt cx="4174813" cy="1893071"/>
          </a:xfrm>
        </p:grpSpPr>
        <p:cxnSp>
          <p:nvCxnSpPr>
            <p:cNvPr id="135185" name="Straight Connector 3">
              <a:extLst>
                <a:ext uri="{FF2B5EF4-FFF2-40B4-BE49-F238E27FC236}">
                  <a16:creationId xmlns:a16="http://schemas.microsoft.com/office/drawing/2014/main" id="{93650D42-E26A-DC47-8572-CBE4FCD1A1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6080" y="1692183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6" name="Straight Connector 8">
              <a:extLst>
                <a:ext uri="{FF2B5EF4-FFF2-40B4-BE49-F238E27FC236}">
                  <a16:creationId xmlns:a16="http://schemas.microsoft.com/office/drawing/2014/main" id="{44987D1E-9449-4242-8184-AB4C93536F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7" name="Straight Connector 9">
              <a:extLst>
                <a:ext uri="{FF2B5EF4-FFF2-40B4-BE49-F238E27FC236}">
                  <a16:creationId xmlns:a16="http://schemas.microsoft.com/office/drawing/2014/main" id="{E4C3E9DE-3DD3-3A42-90F9-A136EBBD5D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8" name="Straight Connector 3">
              <a:extLst>
                <a:ext uri="{FF2B5EF4-FFF2-40B4-BE49-F238E27FC236}">
                  <a16:creationId xmlns:a16="http://schemas.microsoft.com/office/drawing/2014/main" id="{0B974EF0-4D83-4C49-A610-7CCA0EE21F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7696" y="1713955"/>
              <a:ext cx="4164304" cy="19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9" name="Straight Connector 8">
              <a:extLst>
                <a:ext uri="{FF2B5EF4-FFF2-40B4-BE49-F238E27FC236}">
                  <a16:creationId xmlns:a16="http://schemas.microsoft.com/office/drawing/2014/main" id="{CD0349E5-6D0D-9D49-BD5E-96FCFCADC6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72000" y="1436914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5179" name="Group 14">
            <a:extLst>
              <a:ext uri="{FF2B5EF4-FFF2-40B4-BE49-F238E27FC236}">
                <a16:creationId xmlns:a16="http://schemas.microsoft.com/office/drawing/2014/main" id="{E4A0DD31-96A4-864F-BCC8-56B73BAF85BC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3446464"/>
            <a:ext cx="1862138" cy="1889125"/>
            <a:chOff x="-1338510" y="1442908"/>
            <a:chExt cx="1862434" cy="1887077"/>
          </a:xfrm>
        </p:grpSpPr>
        <p:cxnSp>
          <p:nvCxnSpPr>
            <p:cNvPr id="135180" name="Straight Connector 3">
              <a:extLst>
                <a:ext uri="{FF2B5EF4-FFF2-40B4-BE49-F238E27FC236}">
                  <a16:creationId xmlns:a16="http://schemas.microsoft.com/office/drawing/2014/main" id="{3C553717-EF46-C94D-BACF-57FC830209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16368" y="1442908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1" name="Straight Connector 8">
              <a:extLst>
                <a:ext uri="{FF2B5EF4-FFF2-40B4-BE49-F238E27FC236}">
                  <a16:creationId xmlns:a16="http://schemas.microsoft.com/office/drawing/2014/main" id="{6E4DC3B9-73D4-484D-A32F-8137AB9218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2" name="Straight Connector 9">
              <a:extLst>
                <a:ext uri="{FF2B5EF4-FFF2-40B4-BE49-F238E27FC236}">
                  <a16:creationId xmlns:a16="http://schemas.microsoft.com/office/drawing/2014/main" id="{3649C101-6EAF-C644-81BC-4EFD3253FA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3" name="Straight Connector 3">
              <a:extLst>
                <a:ext uri="{FF2B5EF4-FFF2-40B4-BE49-F238E27FC236}">
                  <a16:creationId xmlns:a16="http://schemas.microsoft.com/office/drawing/2014/main" id="{EB5386A9-5681-6849-996A-187B7343F3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1338510" y="2178875"/>
              <a:ext cx="1755583" cy="858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4" name="Straight Connector 8">
              <a:extLst>
                <a:ext uri="{FF2B5EF4-FFF2-40B4-BE49-F238E27FC236}">
                  <a16:creationId xmlns:a16="http://schemas.microsoft.com/office/drawing/2014/main" id="{14498285-7C79-3E46-8E1B-CA6E23112C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0607" y="2149126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69B96468-2D41-464D-B476-23B6BA5D87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Graphical Symbol for a Binary </a:t>
            </a:r>
            <a:br>
              <a:rPr lang="en-US" altLang="en-US"/>
            </a:br>
            <a:r>
              <a:rPr lang="en-US" altLang="en-US"/>
              <a:t>n-to-2</a:t>
            </a:r>
            <a:r>
              <a:rPr lang="en-US" altLang="en-US" baseline="30000"/>
              <a:t>n</a:t>
            </a:r>
            <a:r>
              <a:rPr lang="en-US" altLang="en-US"/>
              <a:t> Decoder with an Enable Input</a:t>
            </a:r>
          </a:p>
        </p:txBody>
      </p:sp>
      <p:sp>
        <p:nvSpPr>
          <p:cNvPr id="16386" name="TextBox 125">
            <a:extLst>
              <a:ext uri="{FF2B5EF4-FFF2-40B4-BE49-F238E27FC236}">
                <a16:creationId xmlns:a16="http://schemas.microsoft.com/office/drawing/2014/main" id="{D470379C-EEA2-874E-8FD6-81162A241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4.14d from the textbook ]</a:t>
            </a:r>
          </a:p>
        </p:txBody>
      </p:sp>
      <p:pic>
        <p:nvPicPr>
          <p:cNvPr id="16387" name="Picture 4">
            <a:extLst>
              <a:ext uri="{FF2B5EF4-FFF2-40B4-BE49-F238E27FC236}">
                <a16:creationId xmlns:a16="http://schemas.microsoft.com/office/drawing/2014/main" id="{5C9EA72B-88FB-9144-AE3A-2F9D6C8DA7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1" y="1752600"/>
            <a:ext cx="4830763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8" name="TextBox 2">
            <a:extLst>
              <a:ext uri="{FF2B5EF4-FFF2-40B4-BE49-F238E27FC236}">
                <a16:creationId xmlns:a16="http://schemas.microsoft.com/office/drawing/2014/main" id="{B99ACF36-4D42-DA45-944A-66BC333515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4724401"/>
            <a:ext cx="5843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 binary decoder with n inputs has 2</a:t>
            </a:r>
            <a:r>
              <a:rPr lang="en-US" altLang="en-US" b="0" baseline="30000">
                <a:latin typeface="Times" pitchFamily="2" charset="0"/>
              </a:rPr>
              <a:t>n</a:t>
            </a:r>
            <a:r>
              <a:rPr lang="en-US" altLang="en-US" b="0">
                <a:latin typeface="Times" pitchFamily="2" charset="0"/>
              </a:rPr>
              <a:t> outputs</a:t>
            </a:r>
          </a:p>
        </p:txBody>
      </p:sp>
      <p:sp>
        <p:nvSpPr>
          <p:cNvPr id="16389" name="TextBox 6">
            <a:extLst>
              <a:ext uri="{FF2B5EF4-FFF2-40B4-BE49-F238E27FC236}">
                <a16:creationId xmlns:a16="http://schemas.microsoft.com/office/drawing/2014/main" id="{1BEE345B-31E1-F84A-982C-1D6A25F0D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486401"/>
            <a:ext cx="82169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The outputs of an enabled binary decoder are “one-hot” encoded,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meaning that only a single bit is set to 1, i.e., it is </a:t>
            </a:r>
            <a:r>
              <a:rPr lang="en-US" altLang="en-US" b="0" i="1">
                <a:latin typeface="Times" pitchFamily="2" charset="0"/>
              </a:rPr>
              <a:t>hot</a:t>
            </a:r>
            <a:r>
              <a:rPr lang="en-US" altLang="en-US" b="0">
                <a:latin typeface="Times" pitchFamily="2" charset="0"/>
              </a:rPr>
              <a:t>.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3" name="Picture 2">
            <a:extLst>
              <a:ext uri="{FF2B5EF4-FFF2-40B4-BE49-F238E27FC236}">
                <a16:creationId xmlns:a16="http://schemas.microsoft.com/office/drawing/2014/main" id="{A7362320-1EB5-BE4C-8EE2-E42E475B51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4" name="TextBox 125">
            <a:extLst>
              <a:ext uri="{FF2B5EF4-FFF2-40B4-BE49-F238E27FC236}">
                <a16:creationId xmlns:a16="http://schemas.microsoft.com/office/drawing/2014/main" id="{29FE6D63-992B-4246-90E1-F718D0C2C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6195" name="Title 1">
            <a:extLst>
              <a:ext uri="{FF2B5EF4-FFF2-40B4-BE49-F238E27FC236}">
                <a16:creationId xmlns:a16="http://schemas.microsoft.com/office/drawing/2014/main" id="{DCE67CD6-2637-0B44-8211-1C2D88301E0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  <p:sp>
        <p:nvSpPr>
          <p:cNvPr id="136196" name="TextBox 1">
            <a:extLst>
              <a:ext uri="{FF2B5EF4-FFF2-40B4-BE49-F238E27FC236}">
                <a16:creationId xmlns:a16="http://schemas.microsoft.com/office/drawing/2014/main" id="{52D5E61E-B5B6-1542-AE54-AB2B5E4B5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4" y="46482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6197" name="TextBox 1">
            <a:extLst>
              <a:ext uri="{FF2B5EF4-FFF2-40B4-BE49-F238E27FC236}">
                <a16:creationId xmlns:a16="http://schemas.microsoft.com/office/drawing/2014/main" id="{B95E0ED7-E6E0-824D-80F6-EC4E84659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51450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6198" name="TextBox 7">
            <a:extLst>
              <a:ext uri="{FF2B5EF4-FFF2-40B4-BE49-F238E27FC236}">
                <a16:creationId xmlns:a16="http://schemas.microsoft.com/office/drawing/2014/main" id="{17E9D6A5-B28A-894F-B368-8AD8ED4C11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51" y="5105401"/>
            <a:ext cx="511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6199" name="TextBox 25">
            <a:extLst>
              <a:ext uri="{FF2B5EF4-FFF2-40B4-BE49-F238E27FC236}">
                <a16:creationId xmlns:a16="http://schemas.microsoft.com/office/drawing/2014/main" id="{F6407338-E850-6543-8A35-A3C65000C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5414" y="5102226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6200" name="TextBox 26">
            <a:extLst>
              <a:ext uri="{FF2B5EF4-FFF2-40B4-BE49-F238E27FC236}">
                <a16:creationId xmlns:a16="http://schemas.microsoft.com/office/drawing/2014/main" id="{A4C4B8D7-275A-194B-9698-807C5A565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7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6201" name="TextBox 27">
            <a:extLst>
              <a:ext uri="{FF2B5EF4-FFF2-40B4-BE49-F238E27FC236}">
                <a16:creationId xmlns:a16="http://schemas.microsoft.com/office/drawing/2014/main" id="{437BA8CE-2978-2847-B262-508C8DFF38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36202" name="Group 14">
            <a:extLst>
              <a:ext uri="{FF2B5EF4-FFF2-40B4-BE49-F238E27FC236}">
                <a16:creationId xmlns:a16="http://schemas.microsoft.com/office/drawing/2014/main" id="{EFF9F358-D802-CB44-846D-B8A5261F7B9C}"/>
              </a:ext>
            </a:extLst>
          </p:cNvPr>
          <p:cNvGrpSpPr>
            <a:grpSpLocks/>
          </p:cNvGrpSpPr>
          <p:nvPr/>
        </p:nvGrpSpPr>
        <p:grpSpPr bwMode="auto">
          <a:xfrm>
            <a:off x="3541714" y="3371850"/>
            <a:ext cx="4173537" cy="1893888"/>
            <a:chOff x="406080" y="1436914"/>
            <a:chExt cx="4174813" cy="1893071"/>
          </a:xfrm>
        </p:grpSpPr>
        <p:cxnSp>
          <p:nvCxnSpPr>
            <p:cNvPr id="136215" name="Straight Connector 3">
              <a:extLst>
                <a:ext uri="{FF2B5EF4-FFF2-40B4-BE49-F238E27FC236}">
                  <a16:creationId xmlns:a16="http://schemas.microsoft.com/office/drawing/2014/main" id="{EA2E643B-31EC-2441-9057-CB40A24438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6080" y="1692183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6" name="Straight Connector 8">
              <a:extLst>
                <a:ext uri="{FF2B5EF4-FFF2-40B4-BE49-F238E27FC236}">
                  <a16:creationId xmlns:a16="http://schemas.microsoft.com/office/drawing/2014/main" id="{2AF1F001-0E3D-F64A-85B4-39A8067F7F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7" name="Straight Connector 9">
              <a:extLst>
                <a:ext uri="{FF2B5EF4-FFF2-40B4-BE49-F238E27FC236}">
                  <a16:creationId xmlns:a16="http://schemas.microsoft.com/office/drawing/2014/main" id="{8A811D54-AC23-A54F-91D5-BB294F9075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8" name="Straight Connector 3">
              <a:extLst>
                <a:ext uri="{FF2B5EF4-FFF2-40B4-BE49-F238E27FC236}">
                  <a16:creationId xmlns:a16="http://schemas.microsoft.com/office/drawing/2014/main" id="{C381C13B-2B4B-494E-96B5-61D2A6B771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7696" y="1713955"/>
              <a:ext cx="4164304" cy="19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9" name="Straight Connector 8">
              <a:extLst>
                <a:ext uri="{FF2B5EF4-FFF2-40B4-BE49-F238E27FC236}">
                  <a16:creationId xmlns:a16="http://schemas.microsoft.com/office/drawing/2014/main" id="{66810CCE-EB96-1C47-844C-9A4A37182C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72000" y="1436914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6203" name="Group 14">
            <a:extLst>
              <a:ext uri="{FF2B5EF4-FFF2-40B4-BE49-F238E27FC236}">
                <a16:creationId xmlns:a16="http://schemas.microsoft.com/office/drawing/2014/main" id="{AC9D1A89-7B86-CB49-9FF5-D7F744D18D34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3446464"/>
            <a:ext cx="1862138" cy="1889125"/>
            <a:chOff x="-1338510" y="1442908"/>
            <a:chExt cx="1862434" cy="1887077"/>
          </a:xfrm>
        </p:grpSpPr>
        <p:cxnSp>
          <p:nvCxnSpPr>
            <p:cNvPr id="136210" name="Straight Connector 3">
              <a:extLst>
                <a:ext uri="{FF2B5EF4-FFF2-40B4-BE49-F238E27FC236}">
                  <a16:creationId xmlns:a16="http://schemas.microsoft.com/office/drawing/2014/main" id="{876D0A89-96CC-E94A-8097-7FBD281D35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16368" y="1442908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1" name="Straight Connector 8">
              <a:extLst>
                <a:ext uri="{FF2B5EF4-FFF2-40B4-BE49-F238E27FC236}">
                  <a16:creationId xmlns:a16="http://schemas.microsoft.com/office/drawing/2014/main" id="{85E75582-4746-8047-9E19-8173AB5054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2" name="Straight Connector 9">
              <a:extLst>
                <a:ext uri="{FF2B5EF4-FFF2-40B4-BE49-F238E27FC236}">
                  <a16:creationId xmlns:a16="http://schemas.microsoft.com/office/drawing/2014/main" id="{6E093547-1964-9B45-A93A-3C26302AFE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3" name="Straight Connector 3">
              <a:extLst>
                <a:ext uri="{FF2B5EF4-FFF2-40B4-BE49-F238E27FC236}">
                  <a16:creationId xmlns:a16="http://schemas.microsoft.com/office/drawing/2014/main" id="{F9F2E480-2F8B-7A4C-842C-E3756B6AAD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1338510" y="2178875"/>
              <a:ext cx="1755583" cy="858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4" name="Straight Connector 8">
              <a:extLst>
                <a:ext uri="{FF2B5EF4-FFF2-40B4-BE49-F238E27FC236}">
                  <a16:creationId xmlns:a16="http://schemas.microsoft.com/office/drawing/2014/main" id="{DB1EC825-03B3-C945-BF93-BD68DFF086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0607" y="2149126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6204" name="Group 14">
            <a:extLst>
              <a:ext uri="{FF2B5EF4-FFF2-40B4-BE49-F238E27FC236}">
                <a16:creationId xmlns:a16="http://schemas.microsoft.com/office/drawing/2014/main" id="{86656ADB-5490-594D-9082-063ECC3FD9B9}"/>
              </a:ext>
            </a:extLst>
          </p:cNvPr>
          <p:cNvGrpSpPr>
            <a:grpSpLocks/>
          </p:cNvGrpSpPr>
          <p:nvPr/>
        </p:nvGrpSpPr>
        <p:grpSpPr bwMode="auto">
          <a:xfrm>
            <a:off x="4749800" y="3373439"/>
            <a:ext cx="1862138" cy="1889125"/>
            <a:chOff x="-1339033" y="1442908"/>
            <a:chExt cx="1862957" cy="1887077"/>
          </a:xfrm>
        </p:grpSpPr>
        <p:cxnSp>
          <p:nvCxnSpPr>
            <p:cNvPr id="136205" name="Straight Connector 3">
              <a:extLst>
                <a:ext uri="{FF2B5EF4-FFF2-40B4-BE49-F238E27FC236}">
                  <a16:creationId xmlns:a16="http://schemas.microsoft.com/office/drawing/2014/main" id="{75A14690-B737-8948-A13D-57289BAA61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15275" y="1442908"/>
              <a:ext cx="523" cy="65156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06" name="Straight Connector 8">
              <a:extLst>
                <a:ext uri="{FF2B5EF4-FFF2-40B4-BE49-F238E27FC236}">
                  <a16:creationId xmlns:a16="http://schemas.microsoft.com/office/drawing/2014/main" id="{0B082978-D5A6-E24E-AAFA-9A47BF2AE9B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07" name="Straight Connector 9">
              <a:extLst>
                <a:ext uri="{FF2B5EF4-FFF2-40B4-BE49-F238E27FC236}">
                  <a16:creationId xmlns:a16="http://schemas.microsoft.com/office/drawing/2014/main" id="{8183C1C8-0423-A54B-B308-31BCB55348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08" name="Straight Connector 3">
              <a:extLst>
                <a:ext uri="{FF2B5EF4-FFF2-40B4-BE49-F238E27FC236}">
                  <a16:creationId xmlns:a16="http://schemas.microsoft.com/office/drawing/2014/main" id="{1ED6DDE6-7394-BB43-8FB7-CA5F630C12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-1339033" y="2092197"/>
              <a:ext cx="1729640" cy="227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09" name="Straight Connector 8">
              <a:extLst>
                <a:ext uri="{FF2B5EF4-FFF2-40B4-BE49-F238E27FC236}">
                  <a16:creationId xmlns:a16="http://schemas.microsoft.com/office/drawing/2014/main" id="{9C15A220-1521-884F-A7A8-D8B8E30146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294" y="2070733"/>
              <a:ext cx="4206" cy="36631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7" name="Picture 2">
            <a:extLst>
              <a:ext uri="{FF2B5EF4-FFF2-40B4-BE49-F238E27FC236}">
                <a16:creationId xmlns:a16="http://schemas.microsoft.com/office/drawing/2014/main" id="{FD120184-AC82-0A41-933C-E408F22666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8" name="TextBox 125">
            <a:extLst>
              <a:ext uri="{FF2B5EF4-FFF2-40B4-BE49-F238E27FC236}">
                <a16:creationId xmlns:a16="http://schemas.microsoft.com/office/drawing/2014/main" id="{5540E6EF-5D66-0A4D-B289-E04368322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7219" name="Title 1">
            <a:extLst>
              <a:ext uri="{FF2B5EF4-FFF2-40B4-BE49-F238E27FC236}">
                <a16:creationId xmlns:a16="http://schemas.microsoft.com/office/drawing/2014/main" id="{1AFC21BF-7EEC-EE4A-9063-F83840DE27C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  <p:sp>
        <p:nvSpPr>
          <p:cNvPr id="137220" name="TextBox 1">
            <a:extLst>
              <a:ext uri="{FF2B5EF4-FFF2-40B4-BE49-F238E27FC236}">
                <a16:creationId xmlns:a16="http://schemas.microsoft.com/office/drawing/2014/main" id="{5A809E22-8815-BA48-AF2A-E87B594CE8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4" y="46482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7221" name="TextBox 1">
            <a:extLst>
              <a:ext uri="{FF2B5EF4-FFF2-40B4-BE49-F238E27FC236}">
                <a16:creationId xmlns:a16="http://schemas.microsoft.com/office/drawing/2014/main" id="{6752CD41-FCDF-B34E-A372-5EB3CBFEA4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51450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7222" name="TextBox 7">
            <a:extLst>
              <a:ext uri="{FF2B5EF4-FFF2-40B4-BE49-F238E27FC236}">
                <a16:creationId xmlns:a16="http://schemas.microsoft.com/office/drawing/2014/main" id="{6D5CEEED-AFC8-7442-89C7-DA23469B3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51" y="5105401"/>
            <a:ext cx="511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7223" name="TextBox 25">
            <a:extLst>
              <a:ext uri="{FF2B5EF4-FFF2-40B4-BE49-F238E27FC236}">
                <a16:creationId xmlns:a16="http://schemas.microsoft.com/office/drawing/2014/main" id="{E1F1ABDB-8AAE-EA4D-A672-3ED91A919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5414" y="5102226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7224" name="TextBox 26">
            <a:extLst>
              <a:ext uri="{FF2B5EF4-FFF2-40B4-BE49-F238E27FC236}">
                <a16:creationId xmlns:a16="http://schemas.microsoft.com/office/drawing/2014/main" id="{E65851D2-D7C9-7A4C-8F03-A0A811CC0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7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7225" name="TextBox 27">
            <a:extLst>
              <a:ext uri="{FF2B5EF4-FFF2-40B4-BE49-F238E27FC236}">
                <a16:creationId xmlns:a16="http://schemas.microsoft.com/office/drawing/2014/main" id="{AE0707A9-BA7E-3442-BFF5-74EC7B832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37226" name="Group 14">
            <a:extLst>
              <a:ext uri="{FF2B5EF4-FFF2-40B4-BE49-F238E27FC236}">
                <a16:creationId xmlns:a16="http://schemas.microsoft.com/office/drawing/2014/main" id="{B58C75D0-10CC-044C-A754-9E527A58F96F}"/>
              </a:ext>
            </a:extLst>
          </p:cNvPr>
          <p:cNvGrpSpPr>
            <a:grpSpLocks/>
          </p:cNvGrpSpPr>
          <p:nvPr/>
        </p:nvGrpSpPr>
        <p:grpSpPr bwMode="auto">
          <a:xfrm>
            <a:off x="3541714" y="3371850"/>
            <a:ext cx="4173537" cy="1893888"/>
            <a:chOff x="406080" y="1436914"/>
            <a:chExt cx="4174813" cy="1893071"/>
          </a:xfrm>
        </p:grpSpPr>
        <p:cxnSp>
          <p:nvCxnSpPr>
            <p:cNvPr id="137245" name="Straight Connector 3">
              <a:extLst>
                <a:ext uri="{FF2B5EF4-FFF2-40B4-BE49-F238E27FC236}">
                  <a16:creationId xmlns:a16="http://schemas.microsoft.com/office/drawing/2014/main" id="{70D4D23B-3802-3842-86BE-6A34D14EB2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6080" y="1692183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6" name="Straight Connector 8">
              <a:extLst>
                <a:ext uri="{FF2B5EF4-FFF2-40B4-BE49-F238E27FC236}">
                  <a16:creationId xmlns:a16="http://schemas.microsoft.com/office/drawing/2014/main" id="{05328F58-772C-D64E-8651-039E465E61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7" name="Straight Connector 9">
              <a:extLst>
                <a:ext uri="{FF2B5EF4-FFF2-40B4-BE49-F238E27FC236}">
                  <a16:creationId xmlns:a16="http://schemas.microsoft.com/office/drawing/2014/main" id="{D3DFAA68-EB26-1F44-BC8A-65AD965080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8" name="Straight Connector 3">
              <a:extLst>
                <a:ext uri="{FF2B5EF4-FFF2-40B4-BE49-F238E27FC236}">
                  <a16:creationId xmlns:a16="http://schemas.microsoft.com/office/drawing/2014/main" id="{6C245F6E-D807-204B-9688-43C2A08C1D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7696" y="1713955"/>
              <a:ext cx="4164304" cy="19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9" name="Straight Connector 8">
              <a:extLst>
                <a:ext uri="{FF2B5EF4-FFF2-40B4-BE49-F238E27FC236}">
                  <a16:creationId xmlns:a16="http://schemas.microsoft.com/office/drawing/2014/main" id="{ED5BCA4E-513E-2747-B52F-04E35D9EED1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72000" y="1436914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7227" name="Group 14">
            <a:extLst>
              <a:ext uri="{FF2B5EF4-FFF2-40B4-BE49-F238E27FC236}">
                <a16:creationId xmlns:a16="http://schemas.microsoft.com/office/drawing/2014/main" id="{471F2FBD-D9C2-FF48-8AA3-6976CE453E96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3446464"/>
            <a:ext cx="1862138" cy="1889125"/>
            <a:chOff x="-1338510" y="1442908"/>
            <a:chExt cx="1862434" cy="1887077"/>
          </a:xfrm>
        </p:grpSpPr>
        <p:cxnSp>
          <p:nvCxnSpPr>
            <p:cNvPr id="137240" name="Straight Connector 3">
              <a:extLst>
                <a:ext uri="{FF2B5EF4-FFF2-40B4-BE49-F238E27FC236}">
                  <a16:creationId xmlns:a16="http://schemas.microsoft.com/office/drawing/2014/main" id="{280EC465-E6F6-9143-B410-77E34BB150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16368" y="1442908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1" name="Straight Connector 8">
              <a:extLst>
                <a:ext uri="{FF2B5EF4-FFF2-40B4-BE49-F238E27FC236}">
                  <a16:creationId xmlns:a16="http://schemas.microsoft.com/office/drawing/2014/main" id="{DEBD5FBB-2B9D-ED45-BE1E-EF7D65A8B4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2" name="Straight Connector 9">
              <a:extLst>
                <a:ext uri="{FF2B5EF4-FFF2-40B4-BE49-F238E27FC236}">
                  <a16:creationId xmlns:a16="http://schemas.microsoft.com/office/drawing/2014/main" id="{D9457D8E-761C-394D-B0A3-71B7533836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3" name="Straight Connector 3">
              <a:extLst>
                <a:ext uri="{FF2B5EF4-FFF2-40B4-BE49-F238E27FC236}">
                  <a16:creationId xmlns:a16="http://schemas.microsoft.com/office/drawing/2014/main" id="{477A71A1-8BEF-8546-BC24-DB7C87EF27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1338510" y="2178875"/>
              <a:ext cx="1755583" cy="858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4" name="Straight Connector 8">
              <a:extLst>
                <a:ext uri="{FF2B5EF4-FFF2-40B4-BE49-F238E27FC236}">
                  <a16:creationId xmlns:a16="http://schemas.microsoft.com/office/drawing/2014/main" id="{10F8CA0B-EF52-2443-A437-AA68A6ACA3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0607" y="2149126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7228" name="Group 14">
            <a:extLst>
              <a:ext uri="{FF2B5EF4-FFF2-40B4-BE49-F238E27FC236}">
                <a16:creationId xmlns:a16="http://schemas.microsoft.com/office/drawing/2014/main" id="{D5248AE0-2096-B040-8D88-010CC806DC76}"/>
              </a:ext>
            </a:extLst>
          </p:cNvPr>
          <p:cNvGrpSpPr>
            <a:grpSpLocks/>
          </p:cNvGrpSpPr>
          <p:nvPr/>
        </p:nvGrpSpPr>
        <p:grpSpPr bwMode="auto">
          <a:xfrm>
            <a:off x="4749800" y="3373439"/>
            <a:ext cx="1862138" cy="1889125"/>
            <a:chOff x="-1339033" y="1442908"/>
            <a:chExt cx="1862957" cy="1887077"/>
          </a:xfrm>
        </p:grpSpPr>
        <p:cxnSp>
          <p:nvCxnSpPr>
            <p:cNvPr id="137235" name="Straight Connector 3">
              <a:extLst>
                <a:ext uri="{FF2B5EF4-FFF2-40B4-BE49-F238E27FC236}">
                  <a16:creationId xmlns:a16="http://schemas.microsoft.com/office/drawing/2014/main" id="{3A47015B-81CA-ED46-B81B-9064CD89F7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15275" y="1442908"/>
              <a:ext cx="523" cy="65156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6" name="Straight Connector 8">
              <a:extLst>
                <a:ext uri="{FF2B5EF4-FFF2-40B4-BE49-F238E27FC236}">
                  <a16:creationId xmlns:a16="http://schemas.microsoft.com/office/drawing/2014/main" id="{4939D8AF-5DF2-FB40-8455-754C6FBDCF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7" name="Straight Connector 9">
              <a:extLst>
                <a:ext uri="{FF2B5EF4-FFF2-40B4-BE49-F238E27FC236}">
                  <a16:creationId xmlns:a16="http://schemas.microsoft.com/office/drawing/2014/main" id="{F45BD978-5968-B340-9F99-2F13DDCCFE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8" name="Straight Connector 3">
              <a:extLst>
                <a:ext uri="{FF2B5EF4-FFF2-40B4-BE49-F238E27FC236}">
                  <a16:creationId xmlns:a16="http://schemas.microsoft.com/office/drawing/2014/main" id="{742507BA-DB92-5C48-BEF7-D8ECE34B87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-1339033" y="2092197"/>
              <a:ext cx="1729640" cy="227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9" name="Straight Connector 8">
              <a:extLst>
                <a:ext uri="{FF2B5EF4-FFF2-40B4-BE49-F238E27FC236}">
                  <a16:creationId xmlns:a16="http://schemas.microsoft.com/office/drawing/2014/main" id="{10177364-2073-AF47-A197-B8A2EF7B84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294" y="2070733"/>
              <a:ext cx="4206" cy="36631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7229" name="Group 14">
            <a:extLst>
              <a:ext uri="{FF2B5EF4-FFF2-40B4-BE49-F238E27FC236}">
                <a16:creationId xmlns:a16="http://schemas.microsoft.com/office/drawing/2014/main" id="{2314A4CF-0A6F-164C-9B7C-08FCC4DD8469}"/>
              </a:ext>
            </a:extLst>
          </p:cNvPr>
          <p:cNvGrpSpPr>
            <a:grpSpLocks/>
          </p:cNvGrpSpPr>
          <p:nvPr/>
        </p:nvGrpSpPr>
        <p:grpSpPr bwMode="auto">
          <a:xfrm>
            <a:off x="6219826" y="3373439"/>
            <a:ext cx="1871663" cy="1889125"/>
            <a:chOff x="-1348960" y="1442908"/>
            <a:chExt cx="1872884" cy="1887077"/>
          </a:xfrm>
        </p:grpSpPr>
        <p:cxnSp>
          <p:nvCxnSpPr>
            <p:cNvPr id="137230" name="Straight Connector 3">
              <a:extLst>
                <a:ext uri="{FF2B5EF4-FFF2-40B4-BE49-F238E27FC236}">
                  <a16:creationId xmlns:a16="http://schemas.microsoft.com/office/drawing/2014/main" id="{0FA7FDAF-E17D-6140-8B75-5D0D2CCB3B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21567" y="1442908"/>
              <a:ext cx="6816" cy="4497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1" name="Straight Connector 8">
              <a:extLst>
                <a:ext uri="{FF2B5EF4-FFF2-40B4-BE49-F238E27FC236}">
                  <a16:creationId xmlns:a16="http://schemas.microsoft.com/office/drawing/2014/main" id="{22B462EB-0620-BA49-AD45-AB8A53AD48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2" name="Straight Connector 9">
              <a:extLst>
                <a:ext uri="{FF2B5EF4-FFF2-40B4-BE49-F238E27FC236}">
                  <a16:creationId xmlns:a16="http://schemas.microsoft.com/office/drawing/2014/main" id="{E5FCFD1A-441A-C243-9928-602211C561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3" name="Straight Connector 3">
              <a:extLst>
                <a:ext uri="{FF2B5EF4-FFF2-40B4-BE49-F238E27FC236}">
                  <a16:creationId xmlns:a16="http://schemas.microsoft.com/office/drawing/2014/main" id="{6DC8A212-8C25-544B-90F8-B1245AF00D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-1348960" y="1890537"/>
              <a:ext cx="1729640" cy="227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4" name="Straight Connector 8">
              <a:extLst>
                <a:ext uri="{FF2B5EF4-FFF2-40B4-BE49-F238E27FC236}">
                  <a16:creationId xmlns:a16="http://schemas.microsoft.com/office/drawing/2014/main" id="{B375877A-88DE-7E46-B300-E38FB603C9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89003" y="1880810"/>
              <a:ext cx="10497" cy="55623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2">
            <a:extLst>
              <a:ext uri="{FF2B5EF4-FFF2-40B4-BE49-F238E27FC236}">
                <a16:creationId xmlns:a16="http://schemas.microsoft.com/office/drawing/2014/main" id="{61918622-D808-5544-B72F-8E3B0462A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2" name="TextBox 125">
            <a:extLst>
              <a:ext uri="{FF2B5EF4-FFF2-40B4-BE49-F238E27FC236}">
                <a16:creationId xmlns:a16="http://schemas.microsoft.com/office/drawing/2014/main" id="{AD389F88-1EAE-F744-A92F-DCD7B67A9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8243" name="Title 1">
            <a:extLst>
              <a:ext uri="{FF2B5EF4-FFF2-40B4-BE49-F238E27FC236}">
                <a16:creationId xmlns:a16="http://schemas.microsoft.com/office/drawing/2014/main" id="{4E6D56DB-1C49-3E40-BA54-B6700E175B7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</p:spTree>
  </p:cSld>
  <p:clrMapOvr>
    <a:masterClrMapping/>
  </p:clrMapOvr>
  <p:transition spd="slow"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Arithmetic Logic Unit (ALU)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Shifter Circuit</a:t>
            </a:r>
            <a:br>
              <a:rPr lang="en-US" altLang="en-US" dirty="0"/>
            </a:br>
            <a:r>
              <a:rPr lang="en-US" altLang="en-US" dirty="0"/>
              <a:t>of the i281 CPU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313" name="Group 29">
            <a:extLst>
              <a:ext uri="{FF2B5EF4-FFF2-40B4-BE49-F238E27FC236}">
                <a16:creationId xmlns:a16="http://schemas.microsoft.com/office/drawing/2014/main" id="{B8B9B393-9800-9643-8459-FD92DBDE8C88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1322" name="Group 49">
              <a:extLst>
                <a:ext uri="{FF2B5EF4-FFF2-40B4-BE49-F238E27FC236}">
                  <a16:creationId xmlns:a16="http://schemas.microsoft.com/office/drawing/2014/main" id="{A932B2F5-EE52-C843-A845-60A21812BA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1488" name="Group 33">
                <a:extLst>
                  <a:ext uri="{FF2B5EF4-FFF2-40B4-BE49-F238E27FC236}">
                    <a16:creationId xmlns:a16="http://schemas.microsoft.com/office/drawing/2014/main" id="{5197FEE4-5D57-D647-8C04-1A0A136D52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1530" name="TextBox 467">
                  <a:extLst>
                    <a:ext uri="{FF2B5EF4-FFF2-40B4-BE49-F238E27FC236}">
                      <a16:creationId xmlns:a16="http://schemas.microsoft.com/office/drawing/2014/main" id="{24A39AE1-0913-F147-BC03-DDDD9C41F9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489" name="Group 34">
                <a:extLst>
                  <a:ext uri="{FF2B5EF4-FFF2-40B4-BE49-F238E27FC236}">
                    <a16:creationId xmlns:a16="http://schemas.microsoft.com/office/drawing/2014/main" id="{422B732A-FCCE-544F-900D-CF1DACB020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1528" name="TextBox 469">
                  <a:extLst>
                    <a:ext uri="{FF2B5EF4-FFF2-40B4-BE49-F238E27FC236}">
                      <a16:creationId xmlns:a16="http://schemas.microsoft.com/office/drawing/2014/main" id="{8A669D0F-4FA6-3742-A341-C9598D6FF7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1491" name="TextBox 472">
                <a:extLst>
                  <a:ext uri="{FF2B5EF4-FFF2-40B4-BE49-F238E27FC236}">
                    <a16:creationId xmlns:a16="http://schemas.microsoft.com/office/drawing/2014/main" id="{B1DCB325-BFED-9543-BBA2-028845924C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41492" name="Group 441">
                <a:extLst>
                  <a:ext uri="{FF2B5EF4-FFF2-40B4-BE49-F238E27FC236}">
                    <a16:creationId xmlns:a16="http://schemas.microsoft.com/office/drawing/2014/main" id="{71BA1648-C0C9-E34D-A586-436E79E2D8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1511" name="Group 450">
                  <a:extLst>
                    <a:ext uri="{FF2B5EF4-FFF2-40B4-BE49-F238E27FC236}">
                      <a16:creationId xmlns:a16="http://schemas.microsoft.com/office/drawing/2014/main" id="{0360AF4E-E196-A04E-A2D0-FCB22BB09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1525" name="TextBox 464">
                    <a:extLst>
                      <a:ext uri="{FF2B5EF4-FFF2-40B4-BE49-F238E27FC236}">
                        <a16:creationId xmlns:a16="http://schemas.microsoft.com/office/drawing/2014/main" id="{D5FABBF0-E479-0E48-A8F0-07F11597E1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527" name="TextBox 466">
                    <a:extLst>
                      <a:ext uri="{FF2B5EF4-FFF2-40B4-BE49-F238E27FC236}">
                        <a16:creationId xmlns:a16="http://schemas.microsoft.com/office/drawing/2014/main" id="{265DAFB5-A0FA-E642-B9A2-C9C0751DCA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41512" name="Group 451">
                  <a:extLst>
                    <a:ext uri="{FF2B5EF4-FFF2-40B4-BE49-F238E27FC236}">
                      <a16:creationId xmlns:a16="http://schemas.microsoft.com/office/drawing/2014/main" id="{53520ADF-0675-3B48-ADF6-4DC3881937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1522" name="TextBox 461">
                    <a:extLst>
                      <a:ext uri="{FF2B5EF4-FFF2-40B4-BE49-F238E27FC236}">
                        <a16:creationId xmlns:a16="http://schemas.microsoft.com/office/drawing/2014/main" id="{A4592B5B-A7D8-CF47-BBA7-BA6EB32844B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524" name="TextBox 463">
                    <a:extLst>
                      <a:ext uri="{FF2B5EF4-FFF2-40B4-BE49-F238E27FC236}">
                        <a16:creationId xmlns:a16="http://schemas.microsoft.com/office/drawing/2014/main" id="{90A2C040-D337-0749-90DB-55912A075B9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41513" name="Group 452">
                  <a:extLst>
                    <a:ext uri="{FF2B5EF4-FFF2-40B4-BE49-F238E27FC236}">
                      <a16:creationId xmlns:a16="http://schemas.microsoft.com/office/drawing/2014/main" id="{2654F0F4-36DF-234B-B2AF-0341383A20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1519" name="TextBox 458">
                    <a:extLst>
                      <a:ext uri="{FF2B5EF4-FFF2-40B4-BE49-F238E27FC236}">
                        <a16:creationId xmlns:a16="http://schemas.microsoft.com/office/drawing/2014/main" id="{223F3666-F098-F841-8B49-EA26E9D7193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521" name="TextBox 460">
                    <a:extLst>
                      <a:ext uri="{FF2B5EF4-FFF2-40B4-BE49-F238E27FC236}">
                        <a16:creationId xmlns:a16="http://schemas.microsoft.com/office/drawing/2014/main" id="{5FBEA810-6171-1740-86DA-236DB1BBBD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6658"/>
                  <a:ext cx="1498487" cy="203847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1515" name="Group 453">
                  <a:extLst>
                    <a:ext uri="{FF2B5EF4-FFF2-40B4-BE49-F238E27FC236}">
                      <a16:creationId xmlns:a16="http://schemas.microsoft.com/office/drawing/2014/main" id="{1B876657-42E3-EB4C-AB9F-90EABA343D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1516" name="TextBox 455">
                    <a:extLst>
                      <a:ext uri="{FF2B5EF4-FFF2-40B4-BE49-F238E27FC236}">
                        <a16:creationId xmlns:a16="http://schemas.microsoft.com/office/drawing/2014/main" id="{3F81BDCE-FD49-8940-B26E-ADC1D17DA22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518" name="TextBox 457">
                    <a:extLst>
                      <a:ext uri="{FF2B5EF4-FFF2-40B4-BE49-F238E27FC236}">
                        <a16:creationId xmlns:a16="http://schemas.microsoft.com/office/drawing/2014/main" id="{BEC21353-FE6C-1D44-8BF2-03C6378CDCF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41493" name="Group 44">
                <a:extLst>
                  <a:ext uri="{FF2B5EF4-FFF2-40B4-BE49-F238E27FC236}">
                    <a16:creationId xmlns:a16="http://schemas.microsoft.com/office/drawing/2014/main" id="{E90CD824-BBA5-9F46-B0C8-A5AB45698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1509" name="TextBox 443">
                  <a:extLst>
                    <a:ext uri="{FF2B5EF4-FFF2-40B4-BE49-F238E27FC236}">
                      <a16:creationId xmlns:a16="http://schemas.microsoft.com/office/drawing/2014/main" id="{AD8C9045-2821-9240-838F-668AC8A677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494" name="Group 48">
                <a:extLst>
                  <a:ext uri="{FF2B5EF4-FFF2-40B4-BE49-F238E27FC236}">
                    <a16:creationId xmlns:a16="http://schemas.microsoft.com/office/drawing/2014/main" id="{DCAD55B4-9C45-864B-A952-81DE94E0AF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1507" name="TextBox 445">
                  <a:extLst>
                    <a:ext uri="{FF2B5EF4-FFF2-40B4-BE49-F238E27FC236}">
                      <a16:creationId xmlns:a16="http://schemas.microsoft.com/office/drawing/2014/main" id="{E55C4783-3A88-4040-B269-FFBAA5C1E1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1495" name="TextBox 448">
                <a:extLst>
                  <a:ext uri="{FF2B5EF4-FFF2-40B4-BE49-F238E27FC236}">
                    <a16:creationId xmlns:a16="http://schemas.microsoft.com/office/drawing/2014/main" id="{2AD3B7FB-2AEE-764F-BF4D-E0E0E3AAC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41496" name="TextBox 474">
                <a:extLst>
                  <a:ext uri="{FF2B5EF4-FFF2-40B4-BE49-F238E27FC236}">
                    <a16:creationId xmlns:a16="http://schemas.microsoft.com/office/drawing/2014/main" id="{B7E8D4F4-C7CF-F147-974B-00D6456ADF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41497" name="Group 475">
                <a:extLst>
                  <a:ext uri="{FF2B5EF4-FFF2-40B4-BE49-F238E27FC236}">
                    <a16:creationId xmlns:a16="http://schemas.microsoft.com/office/drawing/2014/main" id="{DF795DBC-71A8-424E-9166-3746E67079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1505" name="TextBox 476">
                  <a:extLst>
                    <a:ext uri="{FF2B5EF4-FFF2-40B4-BE49-F238E27FC236}">
                      <a16:creationId xmlns:a16="http://schemas.microsoft.com/office/drawing/2014/main" id="{A5AFEB8B-EBDA-0641-978A-B5C9B0892E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498" name="Group 478">
                <a:extLst>
                  <a:ext uri="{FF2B5EF4-FFF2-40B4-BE49-F238E27FC236}">
                    <a16:creationId xmlns:a16="http://schemas.microsoft.com/office/drawing/2014/main" id="{582D8200-10D0-1446-97E2-D51A9C49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1503" name="TextBox 482">
                  <a:extLst>
                    <a:ext uri="{FF2B5EF4-FFF2-40B4-BE49-F238E27FC236}">
                      <a16:creationId xmlns:a16="http://schemas.microsoft.com/office/drawing/2014/main" id="{7D389897-0125-2B41-A28F-CCC2D5B4C8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499" name="Group 498">
                <a:extLst>
                  <a:ext uri="{FF2B5EF4-FFF2-40B4-BE49-F238E27FC236}">
                    <a16:creationId xmlns:a16="http://schemas.microsoft.com/office/drawing/2014/main" id="{9400AC84-E02A-E14F-9613-F6D8DCB911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1501" name="TextBox 499">
                  <a:extLst>
                    <a:ext uri="{FF2B5EF4-FFF2-40B4-BE49-F238E27FC236}">
                      <a16:creationId xmlns:a16="http://schemas.microsoft.com/office/drawing/2014/main" id="{4D04F0D8-A149-8547-BEFD-8E29B24077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1323" name="Group 132">
              <a:extLst>
                <a:ext uri="{FF2B5EF4-FFF2-40B4-BE49-F238E27FC236}">
                  <a16:creationId xmlns:a16="http://schemas.microsoft.com/office/drawing/2014/main" id="{685646BF-4EBA-3D4E-8B1B-83905E5AE8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1324" name="Group 6">
              <a:extLst>
                <a:ext uri="{FF2B5EF4-FFF2-40B4-BE49-F238E27FC236}">
                  <a16:creationId xmlns:a16="http://schemas.microsoft.com/office/drawing/2014/main" id="{0D52AC69-605E-5D42-8B1A-1A094E3B8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1462" name="Group 55">
                <a:extLst>
                  <a:ext uri="{FF2B5EF4-FFF2-40B4-BE49-F238E27FC236}">
                    <a16:creationId xmlns:a16="http://schemas.microsoft.com/office/drawing/2014/main" id="{D92E389A-CCC0-174E-AE6B-D1DE71819A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1483" name="TextBox 57">
                  <a:extLst>
                    <a:ext uri="{FF2B5EF4-FFF2-40B4-BE49-F238E27FC236}">
                      <a16:creationId xmlns:a16="http://schemas.microsoft.com/office/drawing/2014/main" id="{98E63D88-0A9B-9A42-AB01-4964F639465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1463" name="TextBox 59">
                <a:extLst>
                  <a:ext uri="{FF2B5EF4-FFF2-40B4-BE49-F238E27FC236}">
                    <a16:creationId xmlns:a16="http://schemas.microsoft.com/office/drawing/2014/main" id="{DF7EDE76-2E4B-4943-AD21-AEAF58908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41325" name="Group 17">
              <a:extLst>
                <a:ext uri="{FF2B5EF4-FFF2-40B4-BE49-F238E27FC236}">
                  <a16:creationId xmlns:a16="http://schemas.microsoft.com/office/drawing/2014/main" id="{C351102B-6006-924D-A4C0-6365D566FC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1456" name="Group 16">
                <a:extLst>
                  <a:ext uri="{FF2B5EF4-FFF2-40B4-BE49-F238E27FC236}">
                    <a16:creationId xmlns:a16="http://schemas.microsoft.com/office/drawing/2014/main" id="{92E33972-269C-044A-8399-6895D6AB24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1460" name="TextBox 82">
                  <a:extLst>
                    <a:ext uri="{FF2B5EF4-FFF2-40B4-BE49-F238E27FC236}">
                      <a16:creationId xmlns:a16="http://schemas.microsoft.com/office/drawing/2014/main" id="{3ACE582F-F229-1D4F-B735-27062DF678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1457" name="TextBox 87">
                <a:extLst>
                  <a:ext uri="{FF2B5EF4-FFF2-40B4-BE49-F238E27FC236}">
                    <a16:creationId xmlns:a16="http://schemas.microsoft.com/office/drawing/2014/main" id="{DE69E45B-1262-D346-B5BB-3B2BBB88C9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1326" name="Group 154">
              <a:extLst>
                <a:ext uri="{FF2B5EF4-FFF2-40B4-BE49-F238E27FC236}">
                  <a16:creationId xmlns:a16="http://schemas.microsoft.com/office/drawing/2014/main" id="{5E2C21DB-3EC3-CC4A-9EE4-DEBFB9B815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1449" name="TextBox 155">
                <a:extLst>
                  <a:ext uri="{FF2B5EF4-FFF2-40B4-BE49-F238E27FC236}">
                    <a16:creationId xmlns:a16="http://schemas.microsoft.com/office/drawing/2014/main" id="{12D968D1-C9C7-1643-91AA-A3EDBB2AC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452" name="TextBox 161">
                <a:extLst>
                  <a:ext uri="{FF2B5EF4-FFF2-40B4-BE49-F238E27FC236}">
                    <a16:creationId xmlns:a16="http://schemas.microsoft.com/office/drawing/2014/main" id="{D265E021-F519-A74E-AA18-9FD2476F0F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1327" name="Group 138">
              <a:extLst>
                <a:ext uri="{FF2B5EF4-FFF2-40B4-BE49-F238E27FC236}">
                  <a16:creationId xmlns:a16="http://schemas.microsoft.com/office/drawing/2014/main" id="{27A2F94A-516B-8642-89B5-868E5C84B7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1442" name="TextBox 139">
                <a:extLst>
                  <a:ext uri="{FF2B5EF4-FFF2-40B4-BE49-F238E27FC236}">
                    <a16:creationId xmlns:a16="http://schemas.microsoft.com/office/drawing/2014/main" id="{4F70088A-A32F-BA45-85E3-E300916854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445" name="TextBox 145">
                <a:extLst>
                  <a:ext uri="{FF2B5EF4-FFF2-40B4-BE49-F238E27FC236}">
                    <a16:creationId xmlns:a16="http://schemas.microsoft.com/office/drawing/2014/main" id="{6C358613-9393-3F44-A50D-E1811F9053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30" name="Group 37">
              <a:extLst>
                <a:ext uri="{FF2B5EF4-FFF2-40B4-BE49-F238E27FC236}">
                  <a16:creationId xmlns:a16="http://schemas.microsoft.com/office/drawing/2014/main" id="{28A9BDC7-EBAF-154C-8489-A7F80F113B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1441" name="TextBox 36">
                <a:extLst>
                  <a:ext uri="{FF2B5EF4-FFF2-40B4-BE49-F238E27FC236}">
                    <a16:creationId xmlns:a16="http://schemas.microsoft.com/office/drawing/2014/main" id="{591DC1FE-6243-FD4B-96D9-E59D6D76B6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35" name="Group 186">
              <a:extLst>
                <a:ext uri="{FF2B5EF4-FFF2-40B4-BE49-F238E27FC236}">
                  <a16:creationId xmlns:a16="http://schemas.microsoft.com/office/drawing/2014/main" id="{A9682681-624E-BB49-AFF4-30D0157C8C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39" name="Group 23">
              <a:extLst>
                <a:ext uri="{FF2B5EF4-FFF2-40B4-BE49-F238E27FC236}">
                  <a16:creationId xmlns:a16="http://schemas.microsoft.com/office/drawing/2014/main" id="{704C3A7A-D3EA-8142-8B36-636494C199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41425" name="Group 43">
                <a:extLst>
                  <a:ext uri="{FF2B5EF4-FFF2-40B4-BE49-F238E27FC236}">
                    <a16:creationId xmlns:a16="http://schemas.microsoft.com/office/drawing/2014/main" id="{C81FAC50-A822-9942-8BE0-5DC227053F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41433" name="Group 38">
                  <a:extLst>
                    <a:ext uri="{FF2B5EF4-FFF2-40B4-BE49-F238E27FC236}">
                      <a16:creationId xmlns:a16="http://schemas.microsoft.com/office/drawing/2014/main" id="{4FA84854-142B-F442-B612-19E6D84AC7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41436" name="TextBox 39">
                    <a:extLst>
                      <a:ext uri="{FF2B5EF4-FFF2-40B4-BE49-F238E27FC236}">
                        <a16:creationId xmlns:a16="http://schemas.microsoft.com/office/drawing/2014/main" id="{02B89298-BBB0-A644-B21C-F2B4C7DBB7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7829"/>
                    <a:ext cx="517487" cy="1873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1434" name="TextBox 41">
                  <a:extLst>
                    <a:ext uri="{FF2B5EF4-FFF2-40B4-BE49-F238E27FC236}">
                      <a16:creationId xmlns:a16="http://schemas.microsoft.com/office/drawing/2014/main" id="{27DDB357-E65C-5844-8A5A-E4FD55279CD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1429" name="Group 106">
                <a:extLst>
                  <a:ext uri="{FF2B5EF4-FFF2-40B4-BE49-F238E27FC236}">
                    <a16:creationId xmlns:a16="http://schemas.microsoft.com/office/drawing/2014/main" id="{5DE6818A-8D4D-9144-85E6-A6F2B8FC27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1432" name="TextBox 108">
                  <a:extLst>
                    <a:ext uri="{FF2B5EF4-FFF2-40B4-BE49-F238E27FC236}">
                      <a16:creationId xmlns:a16="http://schemas.microsoft.com/office/drawing/2014/main" id="{6958190F-9204-AC41-B4A9-A634BA8A90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41" name="Group 5">
              <a:extLst>
                <a:ext uri="{FF2B5EF4-FFF2-40B4-BE49-F238E27FC236}">
                  <a16:creationId xmlns:a16="http://schemas.microsoft.com/office/drawing/2014/main" id="{570D60F8-0C65-3B43-A3F0-A618FDFF98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1423" name="TextBox 483">
                <a:extLst>
                  <a:ext uri="{FF2B5EF4-FFF2-40B4-BE49-F238E27FC236}">
                    <a16:creationId xmlns:a16="http://schemas.microsoft.com/office/drawing/2014/main" id="{B9BC79BB-F71E-C349-82AA-A8FADC036B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1343" name="Group 32">
              <a:extLst>
                <a:ext uri="{FF2B5EF4-FFF2-40B4-BE49-F238E27FC236}">
                  <a16:creationId xmlns:a16="http://schemas.microsoft.com/office/drawing/2014/main" id="{92118C12-DE22-ED47-9291-FE1213574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1415" name="Group 491">
                <a:extLst>
                  <a:ext uri="{FF2B5EF4-FFF2-40B4-BE49-F238E27FC236}">
                    <a16:creationId xmlns:a16="http://schemas.microsoft.com/office/drawing/2014/main" id="{0438FF71-BCB1-D44C-AF24-1FCE6C276F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1421" name="TextBox 492">
                  <a:extLst>
                    <a:ext uri="{FF2B5EF4-FFF2-40B4-BE49-F238E27FC236}">
                      <a16:creationId xmlns:a16="http://schemas.microsoft.com/office/drawing/2014/main" id="{137E7780-76F1-5C46-AD24-1B0BFD4040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416" name="Group 494">
                <a:extLst>
                  <a:ext uri="{FF2B5EF4-FFF2-40B4-BE49-F238E27FC236}">
                    <a16:creationId xmlns:a16="http://schemas.microsoft.com/office/drawing/2014/main" id="{50769B0B-6672-7844-9639-1421FBE47F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1419" name="TextBox 495">
                  <a:extLst>
                    <a:ext uri="{FF2B5EF4-FFF2-40B4-BE49-F238E27FC236}">
                      <a16:creationId xmlns:a16="http://schemas.microsoft.com/office/drawing/2014/main" id="{5650074A-121E-3B45-8D29-764168237D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1417" name="TextBox 503">
                <a:extLst>
                  <a:ext uri="{FF2B5EF4-FFF2-40B4-BE49-F238E27FC236}">
                    <a16:creationId xmlns:a16="http://schemas.microsoft.com/office/drawing/2014/main" id="{95D8FFF0-E1E1-4D48-8521-87D0657A18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1347" name="TextBox 12">
              <a:extLst>
                <a:ext uri="{FF2B5EF4-FFF2-40B4-BE49-F238E27FC236}">
                  <a16:creationId xmlns:a16="http://schemas.microsoft.com/office/drawing/2014/main" id="{2B8893C7-F3E7-E447-AB0C-A9DC19098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41348" name="Group 317">
              <a:extLst>
                <a:ext uri="{FF2B5EF4-FFF2-40B4-BE49-F238E27FC236}">
                  <a16:creationId xmlns:a16="http://schemas.microsoft.com/office/drawing/2014/main" id="{FFE1DFC8-AF8F-874E-ABFC-54776D2F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1398" name="Group 318">
                <a:extLst>
                  <a:ext uri="{FF2B5EF4-FFF2-40B4-BE49-F238E27FC236}">
                    <a16:creationId xmlns:a16="http://schemas.microsoft.com/office/drawing/2014/main" id="{48199E7C-6717-F743-BA53-7D7DB516AE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1407" name="Group 327">
                  <a:extLst>
                    <a:ext uri="{FF2B5EF4-FFF2-40B4-BE49-F238E27FC236}">
                      <a16:creationId xmlns:a16="http://schemas.microsoft.com/office/drawing/2014/main" id="{C0752848-1B3B-5F44-824F-6CBC283E04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1408" name="TextBox 7">
                    <a:extLst>
                      <a:ext uri="{FF2B5EF4-FFF2-40B4-BE49-F238E27FC236}">
                        <a16:creationId xmlns:a16="http://schemas.microsoft.com/office/drawing/2014/main" id="{6D980ABE-9CDE-C748-B4ED-9404D079D7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410" name="TextBox 329">
                    <a:extLst>
                      <a:ext uri="{FF2B5EF4-FFF2-40B4-BE49-F238E27FC236}">
                        <a16:creationId xmlns:a16="http://schemas.microsoft.com/office/drawing/2014/main" id="{D4EE241C-7623-AF47-95D2-5727132E3F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41411" name="Group 330">
                    <a:extLst>
                      <a:ext uri="{FF2B5EF4-FFF2-40B4-BE49-F238E27FC236}">
                        <a16:creationId xmlns:a16="http://schemas.microsoft.com/office/drawing/2014/main" id="{202EFDEE-6F7F-AA4F-BEB4-0E8078D148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1413" name="TextBox 333">
                      <a:extLst>
                        <a:ext uri="{FF2B5EF4-FFF2-40B4-BE49-F238E27FC236}">
                          <a16:creationId xmlns:a16="http://schemas.microsoft.com/office/drawing/2014/main" id="{4BB6335C-9D55-C943-B367-E2A4D495DF2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1412" name="TextBox 332">
                    <a:extLst>
                      <a:ext uri="{FF2B5EF4-FFF2-40B4-BE49-F238E27FC236}">
                        <a16:creationId xmlns:a16="http://schemas.microsoft.com/office/drawing/2014/main" id="{6BF8AAA5-E6E8-3247-B2AA-95BC0170BF2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1349" name="Group 11">
              <a:extLst>
                <a:ext uri="{FF2B5EF4-FFF2-40B4-BE49-F238E27FC236}">
                  <a16:creationId xmlns:a16="http://schemas.microsoft.com/office/drawing/2014/main" id="{C302CA68-F419-FB41-94AA-6FDBD78C9B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54" name="Group 60">
              <a:extLst>
                <a:ext uri="{FF2B5EF4-FFF2-40B4-BE49-F238E27FC236}">
                  <a16:creationId xmlns:a16="http://schemas.microsoft.com/office/drawing/2014/main" id="{4D65A4E7-CE18-CD44-B40F-FF00EFBE8A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1387" name="Group 53">
                <a:extLst>
                  <a:ext uri="{FF2B5EF4-FFF2-40B4-BE49-F238E27FC236}">
                    <a16:creationId xmlns:a16="http://schemas.microsoft.com/office/drawing/2014/main" id="{12818C57-F938-0A4C-B60A-1046CE6AAE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1390" name="Group 52">
                  <a:extLst>
                    <a:ext uri="{FF2B5EF4-FFF2-40B4-BE49-F238E27FC236}">
                      <a16:creationId xmlns:a16="http://schemas.microsoft.com/office/drawing/2014/main" id="{507CBFEB-E713-994B-B7E1-828010B14D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1394" name="TextBox 122">
                    <a:extLst>
                      <a:ext uri="{FF2B5EF4-FFF2-40B4-BE49-F238E27FC236}">
                        <a16:creationId xmlns:a16="http://schemas.microsoft.com/office/drawing/2014/main" id="{D15DBD8A-A135-1845-A852-5E75D4B655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1391" name="TextBox 128">
                  <a:extLst>
                    <a:ext uri="{FF2B5EF4-FFF2-40B4-BE49-F238E27FC236}">
                      <a16:creationId xmlns:a16="http://schemas.microsoft.com/office/drawing/2014/main" id="{C487AFCB-1409-4A4B-8034-AD7C5496A2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1355" name="TextBox 359">
              <a:extLst>
                <a:ext uri="{FF2B5EF4-FFF2-40B4-BE49-F238E27FC236}">
                  <a16:creationId xmlns:a16="http://schemas.microsoft.com/office/drawing/2014/main" id="{6C9BC432-636A-2F45-A5E4-047DCD7010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41356" name="Group 31">
              <a:extLst>
                <a:ext uri="{FF2B5EF4-FFF2-40B4-BE49-F238E27FC236}">
                  <a16:creationId xmlns:a16="http://schemas.microsoft.com/office/drawing/2014/main" id="{40D43D5A-5040-9A48-B195-DB9494E06C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1377" name="Group 28">
                <a:extLst>
                  <a:ext uri="{FF2B5EF4-FFF2-40B4-BE49-F238E27FC236}">
                    <a16:creationId xmlns:a16="http://schemas.microsoft.com/office/drawing/2014/main" id="{038B9883-C52B-EC45-BD89-C3659F210A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1380" name="Group 24">
                  <a:extLst>
                    <a:ext uri="{FF2B5EF4-FFF2-40B4-BE49-F238E27FC236}">
                      <a16:creationId xmlns:a16="http://schemas.microsoft.com/office/drawing/2014/main" id="{5FEBFB89-6E57-BD46-94EB-9E53CC515A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1384" name="TextBox 171">
                    <a:extLst>
                      <a:ext uri="{FF2B5EF4-FFF2-40B4-BE49-F238E27FC236}">
                        <a16:creationId xmlns:a16="http://schemas.microsoft.com/office/drawing/2014/main" id="{CD002414-5709-3A47-911D-2CCAF7AF598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1381" name="TextBox 177">
                  <a:extLst>
                    <a:ext uri="{FF2B5EF4-FFF2-40B4-BE49-F238E27FC236}">
                      <a16:creationId xmlns:a16="http://schemas.microsoft.com/office/drawing/2014/main" id="{CB65942C-DAF8-154E-A824-B623E466E6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58" name="Group 358">
              <a:extLst>
                <a:ext uri="{FF2B5EF4-FFF2-40B4-BE49-F238E27FC236}">
                  <a16:creationId xmlns:a16="http://schemas.microsoft.com/office/drawing/2014/main" id="{5CE52128-31F6-EF4A-89A0-F5075F71A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1359" name="Group 377">
                <a:extLst>
                  <a:ext uri="{FF2B5EF4-FFF2-40B4-BE49-F238E27FC236}">
                    <a16:creationId xmlns:a16="http://schemas.microsoft.com/office/drawing/2014/main" id="{31FF5332-93A5-5A47-B6B4-A245A5E3A2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1364" name="TextBox 7">
                  <a:extLst>
                    <a:ext uri="{FF2B5EF4-FFF2-40B4-BE49-F238E27FC236}">
                      <a16:creationId xmlns:a16="http://schemas.microsoft.com/office/drawing/2014/main" id="{21FCEC97-D178-E243-AD1C-2F0A9BB189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41365" name="Group 390">
                  <a:extLst>
                    <a:ext uri="{FF2B5EF4-FFF2-40B4-BE49-F238E27FC236}">
                      <a16:creationId xmlns:a16="http://schemas.microsoft.com/office/drawing/2014/main" id="{F3C748F8-302C-554A-A985-BEF43AF1FB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1366" name="TextBox 391">
                    <a:extLst>
                      <a:ext uri="{FF2B5EF4-FFF2-40B4-BE49-F238E27FC236}">
                        <a16:creationId xmlns:a16="http://schemas.microsoft.com/office/drawing/2014/main" id="{04AAADC9-8AF0-0647-A190-9FCF87D810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1360" name="TextBox 381">
                <a:extLst>
                  <a:ext uri="{FF2B5EF4-FFF2-40B4-BE49-F238E27FC236}">
                    <a16:creationId xmlns:a16="http://schemas.microsoft.com/office/drawing/2014/main" id="{DB72984B-BF5E-9F41-BA5C-F60FBADF50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1362" name="TextBox 384">
                <a:extLst>
                  <a:ext uri="{FF2B5EF4-FFF2-40B4-BE49-F238E27FC236}">
                    <a16:creationId xmlns:a16="http://schemas.microsoft.com/office/drawing/2014/main" id="{23427796-1466-234A-B46A-B1F9F19E59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1315" name="Group 404">
            <a:extLst>
              <a:ext uri="{FF2B5EF4-FFF2-40B4-BE49-F238E27FC236}">
                <a16:creationId xmlns:a16="http://schemas.microsoft.com/office/drawing/2014/main" id="{4D992E70-53F6-2543-A0D9-255E47A406FC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1316" name="TextBox 405">
              <a:extLst>
                <a:ext uri="{FF2B5EF4-FFF2-40B4-BE49-F238E27FC236}">
                  <a16:creationId xmlns:a16="http://schemas.microsoft.com/office/drawing/2014/main" id="{FC0ED5AE-CBB4-A34D-9A1E-920982C92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1319" name="TextBox 411">
              <a:extLst>
                <a:ext uri="{FF2B5EF4-FFF2-40B4-BE49-F238E27FC236}">
                  <a16:creationId xmlns:a16="http://schemas.microsoft.com/office/drawing/2014/main" id="{61195828-1259-D14D-8875-E6CF05308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321" name="TextBox 413">
              <a:extLst>
                <a:ext uri="{FF2B5EF4-FFF2-40B4-BE49-F238E27FC236}">
                  <a16:creationId xmlns:a16="http://schemas.microsoft.com/office/drawing/2014/main" id="{88B32926-01AB-2046-915F-D05398F76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29">
            <a:extLst>
              <a:ext uri="{FF2B5EF4-FFF2-40B4-BE49-F238E27FC236}">
                <a16:creationId xmlns:a16="http://schemas.microsoft.com/office/drawing/2014/main" id="{56D5942B-4694-F348-B964-7DCE4E2644E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3394" name="Group 49">
              <a:extLst>
                <a:ext uri="{FF2B5EF4-FFF2-40B4-BE49-F238E27FC236}">
                  <a16:creationId xmlns:a16="http://schemas.microsoft.com/office/drawing/2014/main" id="{DDD8987A-20AD-4D45-94D1-3ED358E2AE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3560" name="Group 33">
                <a:extLst>
                  <a:ext uri="{FF2B5EF4-FFF2-40B4-BE49-F238E27FC236}">
                    <a16:creationId xmlns:a16="http://schemas.microsoft.com/office/drawing/2014/main" id="{BA98257A-64A9-0641-8520-76832BBBC1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3602" name="TextBox 467">
                  <a:extLst>
                    <a:ext uri="{FF2B5EF4-FFF2-40B4-BE49-F238E27FC236}">
                      <a16:creationId xmlns:a16="http://schemas.microsoft.com/office/drawing/2014/main" id="{A15C2E67-3E60-7E4A-A390-B8A25F379A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3561" name="Group 34">
                <a:extLst>
                  <a:ext uri="{FF2B5EF4-FFF2-40B4-BE49-F238E27FC236}">
                    <a16:creationId xmlns:a16="http://schemas.microsoft.com/office/drawing/2014/main" id="{FBC6E188-83EF-AD4C-AEA6-EB0821B3F3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3600" name="TextBox 469">
                  <a:extLst>
                    <a:ext uri="{FF2B5EF4-FFF2-40B4-BE49-F238E27FC236}">
                      <a16:creationId xmlns:a16="http://schemas.microsoft.com/office/drawing/2014/main" id="{BF59E463-0937-7F45-8B46-28DA716252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3563" name="TextBox 472">
                <a:extLst>
                  <a:ext uri="{FF2B5EF4-FFF2-40B4-BE49-F238E27FC236}">
                    <a16:creationId xmlns:a16="http://schemas.microsoft.com/office/drawing/2014/main" id="{8F9C4DDD-10EE-7E4B-9AEA-A6223637C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43564" name="Group 441">
                <a:extLst>
                  <a:ext uri="{FF2B5EF4-FFF2-40B4-BE49-F238E27FC236}">
                    <a16:creationId xmlns:a16="http://schemas.microsoft.com/office/drawing/2014/main" id="{9C96E6D3-604A-6D41-A9D9-7126A0854B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3583" name="Group 450">
                  <a:extLst>
                    <a:ext uri="{FF2B5EF4-FFF2-40B4-BE49-F238E27FC236}">
                      <a16:creationId xmlns:a16="http://schemas.microsoft.com/office/drawing/2014/main" id="{00D5859C-B8BA-C74C-81A7-3D57526975C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3597" name="TextBox 464">
                    <a:extLst>
                      <a:ext uri="{FF2B5EF4-FFF2-40B4-BE49-F238E27FC236}">
                        <a16:creationId xmlns:a16="http://schemas.microsoft.com/office/drawing/2014/main" id="{7C27E5CB-0878-EF4A-BD04-98B2964CB8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599" name="TextBox 466">
                    <a:extLst>
                      <a:ext uri="{FF2B5EF4-FFF2-40B4-BE49-F238E27FC236}">
                        <a16:creationId xmlns:a16="http://schemas.microsoft.com/office/drawing/2014/main" id="{92393911-556E-094D-8C0F-5BD05B334B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43584" name="Group 451">
                  <a:extLst>
                    <a:ext uri="{FF2B5EF4-FFF2-40B4-BE49-F238E27FC236}">
                      <a16:creationId xmlns:a16="http://schemas.microsoft.com/office/drawing/2014/main" id="{BAC13D7F-0988-584B-86B0-5917B2BF98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3594" name="TextBox 461">
                    <a:extLst>
                      <a:ext uri="{FF2B5EF4-FFF2-40B4-BE49-F238E27FC236}">
                        <a16:creationId xmlns:a16="http://schemas.microsoft.com/office/drawing/2014/main" id="{481AE540-2BA6-CE44-A5C5-135D2EA80D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596" name="TextBox 463">
                    <a:extLst>
                      <a:ext uri="{FF2B5EF4-FFF2-40B4-BE49-F238E27FC236}">
                        <a16:creationId xmlns:a16="http://schemas.microsoft.com/office/drawing/2014/main" id="{A9114838-7806-E54D-A3D9-34BAA613AF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43585" name="Group 452">
                  <a:extLst>
                    <a:ext uri="{FF2B5EF4-FFF2-40B4-BE49-F238E27FC236}">
                      <a16:creationId xmlns:a16="http://schemas.microsoft.com/office/drawing/2014/main" id="{340043F4-DB58-1249-8ACB-E6B148A4FA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3591" name="TextBox 458">
                    <a:extLst>
                      <a:ext uri="{FF2B5EF4-FFF2-40B4-BE49-F238E27FC236}">
                        <a16:creationId xmlns:a16="http://schemas.microsoft.com/office/drawing/2014/main" id="{A709F45B-380F-2A45-81EA-C0DC758A3B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593" name="TextBox 460">
                    <a:extLst>
                      <a:ext uri="{FF2B5EF4-FFF2-40B4-BE49-F238E27FC236}">
                        <a16:creationId xmlns:a16="http://schemas.microsoft.com/office/drawing/2014/main" id="{4FA27A78-57AC-FF4A-88BD-2DB597EBA7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6658"/>
                  <a:ext cx="1498487" cy="203847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3587" name="Group 453">
                  <a:extLst>
                    <a:ext uri="{FF2B5EF4-FFF2-40B4-BE49-F238E27FC236}">
                      <a16:creationId xmlns:a16="http://schemas.microsoft.com/office/drawing/2014/main" id="{D257B60C-1829-D644-BE57-CD6F6E29E6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3588" name="TextBox 455">
                    <a:extLst>
                      <a:ext uri="{FF2B5EF4-FFF2-40B4-BE49-F238E27FC236}">
                        <a16:creationId xmlns:a16="http://schemas.microsoft.com/office/drawing/2014/main" id="{6CD88436-FC34-3745-B7FC-45D308B1056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590" name="TextBox 457">
                    <a:extLst>
                      <a:ext uri="{FF2B5EF4-FFF2-40B4-BE49-F238E27FC236}">
                        <a16:creationId xmlns:a16="http://schemas.microsoft.com/office/drawing/2014/main" id="{FCC18F73-B050-5144-A271-C3219057111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43565" name="Group 44">
                <a:extLst>
                  <a:ext uri="{FF2B5EF4-FFF2-40B4-BE49-F238E27FC236}">
                    <a16:creationId xmlns:a16="http://schemas.microsoft.com/office/drawing/2014/main" id="{AFFA512A-917E-804B-98FA-5249BCCEE5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3581" name="TextBox 443">
                  <a:extLst>
                    <a:ext uri="{FF2B5EF4-FFF2-40B4-BE49-F238E27FC236}">
                      <a16:creationId xmlns:a16="http://schemas.microsoft.com/office/drawing/2014/main" id="{88B7FE17-795D-704F-A99E-E48136A455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3566" name="Group 48">
                <a:extLst>
                  <a:ext uri="{FF2B5EF4-FFF2-40B4-BE49-F238E27FC236}">
                    <a16:creationId xmlns:a16="http://schemas.microsoft.com/office/drawing/2014/main" id="{71E0A85A-13BC-9149-958A-59D72FAA2A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3579" name="TextBox 445">
                  <a:extLst>
                    <a:ext uri="{FF2B5EF4-FFF2-40B4-BE49-F238E27FC236}">
                      <a16:creationId xmlns:a16="http://schemas.microsoft.com/office/drawing/2014/main" id="{B2C621AE-4CC4-B64F-B8BB-3557936720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3567" name="TextBox 448">
                <a:extLst>
                  <a:ext uri="{FF2B5EF4-FFF2-40B4-BE49-F238E27FC236}">
                    <a16:creationId xmlns:a16="http://schemas.microsoft.com/office/drawing/2014/main" id="{69D093EA-CC31-1D40-BEC5-55F28F604F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43568" name="TextBox 474">
                <a:extLst>
                  <a:ext uri="{FF2B5EF4-FFF2-40B4-BE49-F238E27FC236}">
                    <a16:creationId xmlns:a16="http://schemas.microsoft.com/office/drawing/2014/main" id="{4CD90D09-08C2-0B4B-A5F2-CB8E70B6D5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43569" name="Group 475">
                <a:extLst>
                  <a:ext uri="{FF2B5EF4-FFF2-40B4-BE49-F238E27FC236}">
                    <a16:creationId xmlns:a16="http://schemas.microsoft.com/office/drawing/2014/main" id="{5E735AE9-254B-F247-B49A-610E1E4E27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3577" name="TextBox 476">
                  <a:extLst>
                    <a:ext uri="{FF2B5EF4-FFF2-40B4-BE49-F238E27FC236}">
                      <a16:creationId xmlns:a16="http://schemas.microsoft.com/office/drawing/2014/main" id="{CA2EB14F-E4DC-364F-A184-37429D8AA8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3570" name="Group 478">
                <a:extLst>
                  <a:ext uri="{FF2B5EF4-FFF2-40B4-BE49-F238E27FC236}">
                    <a16:creationId xmlns:a16="http://schemas.microsoft.com/office/drawing/2014/main" id="{DBB89F3D-1580-DC4A-932D-CFFB8F4496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3575" name="TextBox 482">
                  <a:extLst>
                    <a:ext uri="{FF2B5EF4-FFF2-40B4-BE49-F238E27FC236}">
                      <a16:creationId xmlns:a16="http://schemas.microsoft.com/office/drawing/2014/main" id="{77A6539B-04F3-2646-B9AE-2A15E0053D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3571" name="Group 498">
                <a:extLst>
                  <a:ext uri="{FF2B5EF4-FFF2-40B4-BE49-F238E27FC236}">
                    <a16:creationId xmlns:a16="http://schemas.microsoft.com/office/drawing/2014/main" id="{093EBF01-E30E-FB47-8AD2-0F02A1ECE4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3573" name="TextBox 499">
                  <a:extLst>
                    <a:ext uri="{FF2B5EF4-FFF2-40B4-BE49-F238E27FC236}">
                      <a16:creationId xmlns:a16="http://schemas.microsoft.com/office/drawing/2014/main" id="{24CAADA8-7E40-6045-BB1E-803C3D7257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3395" name="Group 132">
              <a:extLst>
                <a:ext uri="{FF2B5EF4-FFF2-40B4-BE49-F238E27FC236}">
                  <a16:creationId xmlns:a16="http://schemas.microsoft.com/office/drawing/2014/main" id="{2F22D830-6A50-FD4D-BCDC-8C3F65360C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3396" name="Group 6">
              <a:extLst>
                <a:ext uri="{FF2B5EF4-FFF2-40B4-BE49-F238E27FC236}">
                  <a16:creationId xmlns:a16="http://schemas.microsoft.com/office/drawing/2014/main" id="{7653655D-F0AA-C340-9D41-4DBBE44E3A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3534" name="Group 55">
                <a:extLst>
                  <a:ext uri="{FF2B5EF4-FFF2-40B4-BE49-F238E27FC236}">
                    <a16:creationId xmlns:a16="http://schemas.microsoft.com/office/drawing/2014/main" id="{1EA8C409-B1BB-DC46-B295-111D28060D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3555" name="TextBox 57">
                  <a:extLst>
                    <a:ext uri="{FF2B5EF4-FFF2-40B4-BE49-F238E27FC236}">
                      <a16:creationId xmlns:a16="http://schemas.microsoft.com/office/drawing/2014/main" id="{1BC44610-39DF-FB40-B5D2-8F1A6EE546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3535" name="TextBox 59">
                <a:extLst>
                  <a:ext uri="{FF2B5EF4-FFF2-40B4-BE49-F238E27FC236}">
                    <a16:creationId xmlns:a16="http://schemas.microsoft.com/office/drawing/2014/main" id="{DE035271-2F06-DB43-B65D-E869F6C3F6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43397" name="Group 17">
              <a:extLst>
                <a:ext uri="{FF2B5EF4-FFF2-40B4-BE49-F238E27FC236}">
                  <a16:creationId xmlns:a16="http://schemas.microsoft.com/office/drawing/2014/main" id="{2B324DCB-D08C-0F4F-93ED-091D5D9BC9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3528" name="Group 16">
                <a:extLst>
                  <a:ext uri="{FF2B5EF4-FFF2-40B4-BE49-F238E27FC236}">
                    <a16:creationId xmlns:a16="http://schemas.microsoft.com/office/drawing/2014/main" id="{5FACCA39-9126-0045-A9A0-BDBECAA1B8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3532" name="TextBox 82">
                  <a:extLst>
                    <a:ext uri="{FF2B5EF4-FFF2-40B4-BE49-F238E27FC236}">
                      <a16:creationId xmlns:a16="http://schemas.microsoft.com/office/drawing/2014/main" id="{043360D0-8A86-384E-AA2C-EF7AF69489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3529" name="TextBox 87">
                <a:extLst>
                  <a:ext uri="{FF2B5EF4-FFF2-40B4-BE49-F238E27FC236}">
                    <a16:creationId xmlns:a16="http://schemas.microsoft.com/office/drawing/2014/main" id="{DFA2FEDC-D716-C347-8E81-28A8A82335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3398" name="Group 154">
              <a:extLst>
                <a:ext uri="{FF2B5EF4-FFF2-40B4-BE49-F238E27FC236}">
                  <a16:creationId xmlns:a16="http://schemas.microsoft.com/office/drawing/2014/main" id="{F31B5754-B089-C64B-AD97-DB14313444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3521" name="TextBox 155">
                <a:extLst>
                  <a:ext uri="{FF2B5EF4-FFF2-40B4-BE49-F238E27FC236}">
                    <a16:creationId xmlns:a16="http://schemas.microsoft.com/office/drawing/2014/main" id="{D005E8C1-98F7-1341-8C22-DB5EF2B43B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524" name="TextBox 161">
                <a:extLst>
                  <a:ext uri="{FF2B5EF4-FFF2-40B4-BE49-F238E27FC236}">
                    <a16:creationId xmlns:a16="http://schemas.microsoft.com/office/drawing/2014/main" id="{72CF109D-8B68-8146-A010-E64DC6DF4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3399" name="Group 138">
              <a:extLst>
                <a:ext uri="{FF2B5EF4-FFF2-40B4-BE49-F238E27FC236}">
                  <a16:creationId xmlns:a16="http://schemas.microsoft.com/office/drawing/2014/main" id="{D6654998-18D6-894A-8CE1-416A059B2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3514" name="TextBox 139">
                <a:extLst>
                  <a:ext uri="{FF2B5EF4-FFF2-40B4-BE49-F238E27FC236}">
                    <a16:creationId xmlns:a16="http://schemas.microsoft.com/office/drawing/2014/main" id="{D320885F-88BE-5D49-975D-209C05477E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517" name="TextBox 145">
                <a:extLst>
                  <a:ext uri="{FF2B5EF4-FFF2-40B4-BE49-F238E27FC236}">
                    <a16:creationId xmlns:a16="http://schemas.microsoft.com/office/drawing/2014/main" id="{1BEDDC40-02E5-C54C-8976-86656405EC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02" name="Group 37">
              <a:extLst>
                <a:ext uri="{FF2B5EF4-FFF2-40B4-BE49-F238E27FC236}">
                  <a16:creationId xmlns:a16="http://schemas.microsoft.com/office/drawing/2014/main" id="{B0A1BE35-9E2A-5C40-B861-F596486F5A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3513" name="TextBox 36">
                <a:extLst>
                  <a:ext uri="{FF2B5EF4-FFF2-40B4-BE49-F238E27FC236}">
                    <a16:creationId xmlns:a16="http://schemas.microsoft.com/office/drawing/2014/main" id="{DBF320B7-7C97-C842-B7BF-C4AF6BC578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07" name="Group 186">
              <a:extLst>
                <a:ext uri="{FF2B5EF4-FFF2-40B4-BE49-F238E27FC236}">
                  <a16:creationId xmlns:a16="http://schemas.microsoft.com/office/drawing/2014/main" id="{735AAE4C-D2C0-234C-A5FD-7E651E1DA9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11" name="Group 23">
              <a:extLst>
                <a:ext uri="{FF2B5EF4-FFF2-40B4-BE49-F238E27FC236}">
                  <a16:creationId xmlns:a16="http://schemas.microsoft.com/office/drawing/2014/main" id="{29D0E201-B989-7646-A351-4FB15860D3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43497" name="Group 43">
                <a:extLst>
                  <a:ext uri="{FF2B5EF4-FFF2-40B4-BE49-F238E27FC236}">
                    <a16:creationId xmlns:a16="http://schemas.microsoft.com/office/drawing/2014/main" id="{755582F1-EA82-FB47-8C0A-E9F442234F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43505" name="Group 38">
                  <a:extLst>
                    <a:ext uri="{FF2B5EF4-FFF2-40B4-BE49-F238E27FC236}">
                      <a16:creationId xmlns:a16="http://schemas.microsoft.com/office/drawing/2014/main" id="{8327BC48-BEBA-AE43-A6B3-112F38F77D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43508" name="TextBox 39">
                    <a:extLst>
                      <a:ext uri="{FF2B5EF4-FFF2-40B4-BE49-F238E27FC236}">
                        <a16:creationId xmlns:a16="http://schemas.microsoft.com/office/drawing/2014/main" id="{87D1A223-5C14-B941-AA59-0B10CC85D4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7829"/>
                    <a:ext cx="517487" cy="1873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3506" name="TextBox 41">
                  <a:extLst>
                    <a:ext uri="{FF2B5EF4-FFF2-40B4-BE49-F238E27FC236}">
                      <a16:creationId xmlns:a16="http://schemas.microsoft.com/office/drawing/2014/main" id="{61A71AAC-605D-6A40-8B8E-0CABBD51BF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3501" name="Group 106">
                <a:extLst>
                  <a:ext uri="{FF2B5EF4-FFF2-40B4-BE49-F238E27FC236}">
                    <a16:creationId xmlns:a16="http://schemas.microsoft.com/office/drawing/2014/main" id="{300031F0-E5AC-A74C-8022-ABC91D19B8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3504" name="TextBox 108">
                  <a:extLst>
                    <a:ext uri="{FF2B5EF4-FFF2-40B4-BE49-F238E27FC236}">
                      <a16:creationId xmlns:a16="http://schemas.microsoft.com/office/drawing/2014/main" id="{434CD271-21FA-4145-9B4E-E514965C6B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13" name="Group 5">
              <a:extLst>
                <a:ext uri="{FF2B5EF4-FFF2-40B4-BE49-F238E27FC236}">
                  <a16:creationId xmlns:a16="http://schemas.microsoft.com/office/drawing/2014/main" id="{BE3A8257-15E9-3C41-8DE1-EC089C293C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3495" name="TextBox 483">
                <a:extLst>
                  <a:ext uri="{FF2B5EF4-FFF2-40B4-BE49-F238E27FC236}">
                    <a16:creationId xmlns:a16="http://schemas.microsoft.com/office/drawing/2014/main" id="{E0E9F51D-20B0-5A48-B721-575414FDF3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3415" name="Group 32">
              <a:extLst>
                <a:ext uri="{FF2B5EF4-FFF2-40B4-BE49-F238E27FC236}">
                  <a16:creationId xmlns:a16="http://schemas.microsoft.com/office/drawing/2014/main" id="{71952596-CC41-F644-B959-7D274395E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3487" name="Group 491">
                <a:extLst>
                  <a:ext uri="{FF2B5EF4-FFF2-40B4-BE49-F238E27FC236}">
                    <a16:creationId xmlns:a16="http://schemas.microsoft.com/office/drawing/2014/main" id="{5CAEC445-7761-F34E-A92B-D6BBF05D6E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3493" name="TextBox 492">
                  <a:extLst>
                    <a:ext uri="{FF2B5EF4-FFF2-40B4-BE49-F238E27FC236}">
                      <a16:creationId xmlns:a16="http://schemas.microsoft.com/office/drawing/2014/main" id="{5EC98890-03D1-2F45-8D94-2221B3F1E9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3488" name="Group 494">
                <a:extLst>
                  <a:ext uri="{FF2B5EF4-FFF2-40B4-BE49-F238E27FC236}">
                    <a16:creationId xmlns:a16="http://schemas.microsoft.com/office/drawing/2014/main" id="{7055FF7B-566A-8C48-BAC8-1522BFB566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3491" name="TextBox 495">
                  <a:extLst>
                    <a:ext uri="{FF2B5EF4-FFF2-40B4-BE49-F238E27FC236}">
                      <a16:creationId xmlns:a16="http://schemas.microsoft.com/office/drawing/2014/main" id="{DFDA7349-5820-5848-BDB8-2AA1E8D3596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3489" name="TextBox 503">
                <a:extLst>
                  <a:ext uri="{FF2B5EF4-FFF2-40B4-BE49-F238E27FC236}">
                    <a16:creationId xmlns:a16="http://schemas.microsoft.com/office/drawing/2014/main" id="{FC87662B-ADDE-3A4E-891C-56E9B40BC2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419" name="TextBox 12">
              <a:extLst>
                <a:ext uri="{FF2B5EF4-FFF2-40B4-BE49-F238E27FC236}">
                  <a16:creationId xmlns:a16="http://schemas.microsoft.com/office/drawing/2014/main" id="{CAEA87B9-8F76-1745-8D0F-A40263FCD2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43420" name="Group 317">
              <a:extLst>
                <a:ext uri="{FF2B5EF4-FFF2-40B4-BE49-F238E27FC236}">
                  <a16:creationId xmlns:a16="http://schemas.microsoft.com/office/drawing/2014/main" id="{1CDF00AE-47C9-3A44-B52C-3F9798C1C5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3470" name="Group 318">
                <a:extLst>
                  <a:ext uri="{FF2B5EF4-FFF2-40B4-BE49-F238E27FC236}">
                    <a16:creationId xmlns:a16="http://schemas.microsoft.com/office/drawing/2014/main" id="{E81ACA73-027B-D444-935D-D28CD83FF1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3479" name="Group 327">
                  <a:extLst>
                    <a:ext uri="{FF2B5EF4-FFF2-40B4-BE49-F238E27FC236}">
                      <a16:creationId xmlns:a16="http://schemas.microsoft.com/office/drawing/2014/main" id="{7EF05A15-679E-7642-AA6D-F82B57D442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3480" name="TextBox 7">
                    <a:extLst>
                      <a:ext uri="{FF2B5EF4-FFF2-40B4-BE49-F238E27FC236}">
                        <a16:creationId xmlns:a16="http://schemas.microsoft.com/office/drawing/2014/main" id="{28D5C22C-C895-9942-80B9-0DF0BC32FB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482" name="TextBox 329">
                    <a:extLst>
                      <a:ext uri="{FF2B5EF4-FFF2-40B4-BE49-F238E27FC236}">
                        <a16:creationId xmlns:a16="http://schemas.microsoft.com/office/drawing/2014/main" id="{12C59EEF-5D9E-764E-A1A7-55E8458B61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43483" name="Group 330">
                    <a:extLst>
                      <a:ext uri="{FF2B5EF4-FFF2-40B4-BE49-F238E27FC236}">
                        <a16:creationId xmlns:a16="http://schemas.microsoft.com/office/drawing/2014/main" id="{002443F8-B5BE-1346-8EB4-FB3093D364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3485" name="TextBox 333">
                      <a:extLst>
                        <a:ext uri="{FF2B5EF4-FFF2-40B4-BE49-F238E27FC236}">
                          <a16:creationId xmlns:a16="http://schemas.microsoft.com/office/drawing/2014/main" id="{74C872D4-657F-E343-B963-51A300826E6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3484" name="TextBox 332">
                    <a:extLst>
                      <a:ext uri="{FF2B5EF4-FFF2-40B4-BE49-F238E27FC236}">
                        <a16:creationId xmlns:a16="http://schemas.microsoft.com/office/drawing/2014/main" id="{596C9EB0-9D02-8D43-9C06-533B4D4C90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3421" name="Group 11">
              <a:extLst>
                <a:ext uri="{FF2B5EF4-FFF2-40B4-BE49-F238E27FC236}">
                  <a16:creationId xmlns:a16="http://schemas.microsoft.com/office/drawing/2014/main" id="{B1E4F404-F47A-734D-B323-F55B298F2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26" name="Group 60">
              <a:extLst>
                <a:ext uri="{FF2B5EF4-FFF2-40B4-BE49-F238E27FC236}">
                  <a16:creationId xmlns:a16="http://schemas.microsoft.com/office/drawing/2014/main" id="{2365E2D9-F441-FA49-83FE-3ECB38770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3459" name="Group 53">
                <a:extLst>
                  <a:ext uri="{FF2B5EF4-FFF2-40B4-BE49-F238E27FC236}">
                    <a16:creationId xmlns:a16="http://schemas.microsoft.com/office/drawing/2014/main" id="{D28C5F55-7822-F14C-ADB6-A183E145A2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3462" name="Group 52">
                  <a:extLst>
                    <a:ext uri="{FF2B5EF4-FFF2-40B4-BE49-F238E27FC236}">
                      <a16:creationId xmlns:a16="http://schemas.microsoft.com/office/drawing/2014/main" id="{21E2A6C1-D14B-4F40-8438-DEC999F1E8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3466" name="TextBox 122">
                    <a:extLst>
                      <a:ext uri="{FF2B5EF4-FFF2-40B4-BE49-F238E27FC236}">
                        <a16:creationId xmlns:a16="http://schemas.microsoft.com/office/drawing/2014/main" id="{F4DC5D93-ACB1-BE4D-B13A-F47569409F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3463" name="TextBox 128">
                  <a:extLst>
                    <a:ext uri="{FF2B5EF4-FFF2-40B4-BE49-F238E27FC236}">
                      <a16:creationId xmlns:a16="http://schemas.microsoft.com/office/drawing/2014/main" id="{B71B0021-B259-D042-B254-257CAF3B5E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427" name="TextBox 359">
              <a:extLst>
                <a:ext uri="{FF2B5EF4-FFF2-40B4-BE49-F238E27FC236}">
                  <a16:creationId xmlns:a16="http://schemas.microsoft.com/office/drawing/2014/main" id="{04846388-FC6A-0B4C-833A-24A09C2BE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43428" name="Group 31">
              <a:extLst>
                <a:ext uri="{FF2B5EF4-FFF2-40B4-BE49-F238E27FC236}">
                  <a16:creationId xmlns:a16="http://schemas.microsoft.com/office/drawing/2014/main" id="{58598951-2C27-A84F-BCF6-5711D2314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3449" name="Group 28">
                <a:extLst>
                  <a:ext uri="{FF2B5EF4-FFF2-40B4-BE49-F238E27FC236}">
                    <a16:creationId xmlns:a16="http://schemas.microsoft.com/office/drawing/2014/main" id="{06A39208-B423-2D49-B11B-F530AC6CA9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3452" name="Group 24">
                  <a:extLst>
                    <a:ext uri="{FF2B5EF4-FFF2-40B4-BE49-F238E27FC236}">
                      <a16:creationId xmlns:a16="http://schemas.microsoft.com/office/drawing/2014/main" id="{6171B0CB-9D8C-174C-850E-A1CEEA73AC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3456" name="TextBox 171">
                    <a:extLst>
                      <a:ext uri="{FF2B5EF4-FFF2-40B4-BE49-F238E27FC236}">
                        <a16:creationId xmlns:a16="http://schemas.microsoft.com/office/drawing/2014/main" id="{D596AFEA-F049-2142-B2C2-90C6040E5D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3453" name="TextBox 177">
                  <a:extLst>
                    <a:ext uri="{FF2B5EF4-FFF2-40B4-BE49-F238E27FC236}">
                      <a16:creationId xmlns:a16="http://schemas.microsoft.com/office/drawing/2014/main" id="{F988C668-CBC8-4442-AE90-135D60E2C7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30" name="Group 358">
              <a:extLst>
                <a:ext uri="{FF2B5EF4-FFF2-40B4-BE49-F238E27FC236}">
                  <a16:creationId xmlns:a16="http://schemas.microsoft.com/office/drawing/2014/main" id="{2CE08FBC-2C75-004D-959A-9F9E833517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3431" name="Group 377">
                <a:extLst>
                  <a:ext uri="{FF2B5EF4-FFF2-40B4-BE49-F238E27FC236}">
                    <a16:creationId xmlns:a16="http://schemas.microsoft.com/office/drawing/2014/main" id="{7721F682-BAB4-5546-BDB0-D1092F63AF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3436" name="TextBox 7">
                  <a:extLst>
                    <a:ext uri="{FF2B5EF4-FFF2-40B4-BE49-F238E27FC236}">
                      <a16:creationId xmlns:a16="http://schemas.microsoft.com/office/drawing/2014/main" id="{22AFB3D1-ADBA-A048-AA9A-6645638239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43437" name="Group 390">
                  <a:extLst>
                    <a:ext uri="{FF2B5EF4-FFF2-40B4-BE49-F238E27FC236}">
                      <a16:creationId xmlns:a16="http://schemas.microsoft.com/office/drawing/2014/main" id="{4C61EE66-9AED-134B-A51B-D02B2B584F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3438" name="TextBox 391">
                    <a:extLst>
                      <a:ext uri="{FF2B5EF4-FFF2-40B4-BE49-F238E27FC236}">
                        <a16:creationId xmlns:a16="http://schemas.microsoft.com/office/drawing/2014/main" id="{759644F8-07CF-9243-9893-D849F01D0FC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3432" name="TextBox 381">
                <a:extLst>
                  <a:ext uri="{FF2B5EF4-FFF2-40B4-BE49-F238E27FC236}">
                    <a16:creationId xmlns:a16="http://schemas.microsoft.com/office/drawing/2014/main" id="{1E49203D-3C86-2441-8FCD-802956252A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3434" name="TextBox 384">
                <a:extLst>
                  <a:ext uri="{FF2B5EF4-FFF2-40B4-BE49-F238E27FC236}">
                    <a16:creationId xmlns:a16="http://schemas.microsoft.com/office/drawing/2014/main" id="{5562CBA5-D4BB-CC4A-8340-4DBB2D8A33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3363" name="Group 4">
            <a:extLst>
              <a:ext uri="{FF2B5EF4-FFF2-40B4-BE49-F238E27FC236}">
                <a16:creationId xmlns:a16="http://schemas.microsoft.com/office/drawing/2014/main" id="{B72DEBA8-B9B6-1A46-AD18-4C54890C2EE9}"/>
              </a:ext>
            </a:extLst>
          </p:cNvPr>
          <p:cNvGrpSpPr>
            <a:grpSpLocks/>
          </p:cNvGrpSpPr>
          <p:nvPr/>
        </p:nvGrpSpPr>
        <p:grpSpPr bwMode="auto">
          <a:xfrm>
            <a:off x="1052513" y="114301"/>
            <a:ext cx="9004300" cy="5622925"/>
            <a:chOff x="138731" y="114536"/>
            <a:chExt cx="9003200" cy="5622847"/>
          </a:xfrm>
        </p:grpSpPr>
        <p:grpSp>
          <p:nvGrpSpPr>
            <p:cNvPr id="143364" name="Group 3">
              <a:extLst>
                <a:ext uri="{FF2B5EF4-FFF2-40B4-BE49-F238E27FC236}">
                  <a16:creationId xmlns:a16="http://schemas.microsoft.com/office/drawing/2014/main" id="{B4779876-CB0A-A546-BF63-48EAF1C3BF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731" y="114536"/>
              <a:ext cx="9003200" cy="5622847"/>
              <a:chOff x="138731" y="114536"/>
              <a:chExt cx="9003200" cy="5622847"/>
            </a:xfrm>
          </p:grpSpPr>
          <p:grpSp>
            <p:nvGrpSpPr>
              <p:cNvPr id="143366" name="Group 2">
                <a:extLst>
                  <a:ext uri="{FF2B5EF4-FFF2-40B4-BE49-F238E27FC236}">
                    <a16:creationId xmlns:a16="http://schemas.microsoft.com/office/drawing/2014/main" id="{E8177D95-039E-F646-B59C-2D06E68362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731" y="114536"/>
                <a:ext cx="9003200" cy="5455203"/>
                <a:chOff x="138731" y="114536"/>
                <a:chExt cx="9003200" cy="5455203"/>
              </a:xfrm>
            </p:grpSpPr>
            <p:grpSp>
              <p:nvGrpSpPr>
                <p:cNvPr id="143368" name="Group 404">
                  <a:extLst>
                    <a:ext uri="{FF2B5EF4-FFF2-40B4-BE49-F238E27FC236}">
                      <a16:creationId xmlns:a16="http://schemas.microsoft.com/office/drawing/2014/main" id="{EECBD545-9C79-044F-AE2D-EFB8477D0E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15075" y="2495550"/>
                  <a:ext cx="855663" cy="754063"/>
                  <a:chOff x="6315797" y="2494862"/>
                  <a:chExt cx="855712" cy="754757"/>
                </a:xfrm>
              </p:grpSpPr>
              <p:sp>
                <p:nvSpPr>
                  <p:cNvPr id="143388" name="TextBox 405">
                    <a:extLst>
                      <a:ext uri="{FF2B5EF4-FFF2-40B4-BE49-F238E27FC236}">
                        <a16:creationId xmlns:a16="http://schemas.microsoft.com/office/drawing/2014/main" id="{181DC834-7349-0341-B10E-1AB5D7105D7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89956" y="2982901"/>
                    <a:ext cx="723275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0 0 0 0</a:t>
                    </a: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27DE2013-9530-9241-88C4-4B7BE1B49655}"/>
                      </a:ext>
                    </a:extLst>
                  </p:cNvPr>
                  <p:cNvSpPr/>
                  <p:nvPr/>
                </p:nvSpPr>
                <p:spPr>
                  <a:xfrm>
                    <a:off x="6445826" y="3003525"/>
                    <a:ext cx="601624" cy="20020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11" name="Rectangle 410">
                    <a:extLst>
                      <a:ext uri="{FF2B5EF4-FFF2-40B4-BE49-F238E27FC236}">
                        <a16:creationId xmlns:a16="http://schemas.microsoft.com/office/drawing/2014/main" id="{3C3C63AB-315E-F24A-ABCF-165176D8E296}"/>
                      </a:ext>
                    </a:extLst>
                  </p:cNvPr>
                  <p:cNvSpPr/>
                  <p:nvPr/>
                </p:nvSpPr>
                <p:spPr>
                  <a:xfrm>
                    <a:off x="6315660" y="2785841"/>
                    <a:ext cx="855607" cy="46397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391" name="TextBox 411">
                    <a:extLst>
                      <a:ext uri="{FF2B5EF4-FFF2-40B4-BE49-F238E27FC236}">
                        <a16:creationId xmlns:a16="http://schemas.microsoft.com/office/drawing/2014/main" id="{D569B221-32D0-4845-9CBC-1EC3945C28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98619" y="2494862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14</a:t>
                    </a:r>
                  </a:p>
                </p:txBody>
              </p:sp>
              <p:cxnSp>
                <p:nvCxnSpPr>
                  <p:cNvPr id="413" name="Straight Arrow Connector 412">
                    <a:extLst>
                      <a:ext uri="{FF2B5EF4-FFF2-40B4-BE49-F238E27FC236}">
                        <a16:creationId xmlns:a16="http://schemas.microsoft.com/office/drawing/2014/main" id="{5FCBF85B-7AA1-6341-9CBB-70FA1D6A0E4C}"/>
                      </a:ext>
                    </a:extLst>
                  </p:cNvPr>
                  <p:cNvCxnSpPr/>
                  <p:nvPr/>
                </p:nvCxnSpPr>
                <p:spPr>
                  <a:xfrm>
                    <a:off x="6734733" y="2547501"/>
                    <a:ext cx="0" cy="220862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43393" name="TextBox 413">
                    <a:extLst>
                      <a:ext uri="{FF2B5EF4-FFF2-40B4-BE49-F238E27FC236}">
                        <a16:creationId xmlns:a16="http://schemas.microsoft.com/office/drawing/2014/main" id="{69601146-58CD-1E43-A6E6-70C6C9AF66F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15797" y="2749596"/>
                    <a:ext cx="85570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Flags</a:t>
                    </a:r>
                  </a:p>
                </p:txBody>
              </p:sp>
            </p:grpSp>
            <p:sp>
              <p:nvSpPr>
                <p:cNvPr id="143369" name="TextBox 1">
                  <a:extLst>
                    <a:ext uri="{FF2B5EF4-FFF2-40B4-BE49-F238E27FC236}">
                      <a16:creationId xmlns:a16="http://schemas.microsoft.com/office/drawing/2014/main" id="{BB35B622-B149-0B47-AFF4-084609DBF5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73768" y="4898571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Select</a:t>
                  </a:r>
                </a:p>
              </p:txBody>
            </p:sp>
            <p:sp>
              <p:nvSpPr>
                <p:cNvPr id="143370" name="TextBox 223">
                  <a:extLst>
                    <a:ext uri="{FF2B5EF4-FFF2-40B4-BE49-F238E27FC236}">
                      <a16:creationId xmlns:a16="http://schemas.microsoft.com/office/drawing/2014/main" id="{9F85F101-756A-6E45-B7B6-9F4BE1B954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72889" y="4337117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Read 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Select</a:t>
                  </a:r>
                </a:p>
              </p:txBody>
            </p:sp>
            <p:sp>
              <p:nvSpPr>
                <p:cNvPr id="143371" name="TextBox 225">
                  <a:extLst>
                    <a:ext uri="{FF2B5EF4-FFF2-40B4-BE49-F238E27FC236}">
                      <a16:creationId xmlns:a16="http://schemas.microsoft.com/office/drawing/2014/main" id="{A4B8E439-EA5E-914C-B586-66C943CE70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798" y="2084248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Read 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Select</a:t>
                  </a:r>
                </a:p>
              </p:txBody>
            </p:sp>
            <p:sp>
              <p:nvSpPr>
                <p:cNvPr id="143372" name="TextBox 226">
                  <a:extLst>
                    <a:ext uri="{FF2B5EF4-FFF2-40B4-BE49-F238E27FC236}">
                      <a16:creationId xmlns:a16="http://schemas.microsoft.com/office/drawing/2014/main" id="{049C0D37-DEEF-B14E-A0F1-FD22604727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059" y="114536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Select</a:t>
                  </a:r>
                </a:p>
              </p:txBody>
            </p:sp>
            <p:sp>
              <p:nvSpPr>
                <p:cNvPr id="143373" name="TextBox 227">
                  <a:extLst>
                    <a:ext uri="{FF2B5EF4-FFF2-40B4-BE49-F238E27FC236}">
                      <a16:creationId xmlns:a16="http://schemas.microsoft.com/office/drawing/2014/main" id="{58295394-566F-0B40-BD98-B42CE46048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57231" y="1883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Enable</a:t>
                  </a:r>
                </a:p>
              </p:txBody>
            </p:sp>
            <p:sp>
              <p:nvSpPr>
                <p:cNvPr id="143374" name="TextBox 228">
                  <a:extLst>
                    <a:ext uri="{FF2B5EF4-FFF2-40B4-BE49-F238E27FC236}">
                      <a16:creationId xmlns:a16="http://schemas.microsoft.com/office/drawing/2014/main" id="{291D0D2B-ECAA-B74E-B7BD-B03B2A31A8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3503" y="2242449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Enable</a:t>
                  </a:r>
                </a:p>
              </p:txBody>
            </p:sp>
            <p:sp>
              <p:nvSpPr>
                <p:cNvPr id="143375" name="TextBox 229">
                  <a:extLst>
                    <a:ext uri="{FF2B5EF4-FFF2-40B4-BE49-F238E27FC236}">
                      <a16:creationId xmlns:a16="http://schemas.microsoft.com/office/drawing/2014/main" id="{1E443A5F-4A73-3C42-BB3A-9BAA5BC931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6832" y="2341780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Enable</a:t>
                  </a:r>
                </a:p>
              </p:txBody>
            </p:sp>
            <p:sp>
              <p:nvSpPr>
                <p:cNvPr id="143376" name="TextBox 230">
                  <a:extLst>
                    <a:ext uri="{FF2B5EF4-FFF2-40B4-BE49-F238E27FC236}">
                      <a16:creationId xmlns:a16="http://schemas.microsoft.com/office/drawing/2014/main" id="{8700785F-7022-B84A-8F8A-483BEB2765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17737" y="4124197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Enable</a:t>
                  </a:r>
                </a:p>
              </p:txBody>
            </p:sp>
            <p:sp>
              <p:nvSpPr>
                <p:cNvPr id="143377" name="TextBox 232">
                  <a:extLst>
                    <a:ext uri="{FF2B5EF4-FFF2-40B4-BE49-F238E27FC236}">
                      <a16:creationId xmlns:a16="http://schemas.microsoft.com/office/drawing/2014/main" id="{27169C53-3851-1B46-94B0-0052EDE3D4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8224" y="5323518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Enable</a:t>
                  </a:r>
                </a:p>
              </p:txBody>
            </p:sp>
            <p:sp>
              <p:nvSpPr>
                <p:cNvPr id="143378" name="TextBox 233">
                  <a:extLst>
                    <a:ext uri="{FF2B5EF4-FFF2-40B4-BE49-F238E27FC236}">
                      <a16:creationId xmlns:a16="http://schemas.microsoft.com/office/drawing/2014/main" id="{F4C69800-D04B-7A45-B00B-E285B9EBE0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4985" y="2122240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Select</a:t>
                  </a:r>
                </a:p>
              </p:txBody>
            </p:sp>
            <p:sp>
              <p:nvSpPr>
                <p:cNvPr id="143379" name="TextBox 234">
                  <a:extLst>
                    <a:ext uri="{FF2B5EF4-FFF2-40B4-BE49-F238E27FC236}">
                      <a16:creationId xmlns:a16="http://schemas.microsoft.com/office/drawing/2014/main" id="{70BAD20E-15D1-CB47-865F-BF68669CAD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26996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Port0 Read Select</a:t>
                  </a:r>
                </a:p>
              </p:txBody>
            </p:sp>
            <p:sp>
              <p:nvSpPr>
                <p:cNvPr id="143380" name="TextBox 236">
                  <a:extLst>
                    <a:ext uri="{FF2B5EF4-FFF2-40B4-BE49-F238E27FC236}">
                      <a16:creationId xmlns:a16="http://schemas.microsoft.com/office/drawing/2014/main" id="{112AC5AA-94C9-8C45-9D3D-0F490DFC5E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36140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Port1 Read Select</a:t>
                  </a:r>
                </a:p>
              </p:txBody>
            </p:sp>
            <p:sp>
              <p:nvSpPr>
                <p:cNvPr id="143381" name="TextBox 237">
                  <a:extLst>
                    <a:ext uri="{FF2B5EF4-FFF2-40B4-BE49-F238E27FC236}">
                      <a16:creationId xmlns:a16="http://schemas.microsoft.com/office/drawing/2014/main" id="{64B038C2-2E95-2F49-96C5-B2338507A9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851997" y="2746014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ALU Select</a:t>
                  </a:r>
                </a:p>
              </p:txBody>
            </p:sp>
            <p:sp>
              <p:nvSpPr>
                <p:cNvPr id="143382" name="TextBox 238">
                  <a:extLst>
                    <a:ext uri="{FF2B5EF4-FFF2-40B4-BE49-F238E27FC236}">
                      <a16:creationId xmlns:a16="http://schemas.microsoft.com/office/drawing/2014/main" id="{FB236496-B420-4545-98A6-839B2EF132D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54189" y="52175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 Mux</a:t>
                  </a:r>
                </a:p>
              </p:txBody>
            </p:sp>
            <p:sp>
              <p:nvSpPr>
                <p:cNvPr id="143383" name="TextBox 239">
                  <a:extLst>
                    <a:ext uri="{FF2B5EF4-FFF2-40B4-BE49-F238E27FC236}">
                      <a16:creationId xmlns:a16="http://schemas.microsoft.com/office/drawing/2014/main" id="{7638554A-70EA-3B45-B497-C35129E0CE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938903" y="4654283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DMEM Input  Mux</a:t>
                  </a:r>
                </a:p>
              </p:txBody>
            </p:sp>
            <p:sp>
              <p:nvSpPr>
                <p:cNvPr id="143384" name="TextBox 240">
                  <a:extLst>
                    <a:ext uri="{FF2B5EF4-FFF2-40B4-BE49-F238E27FC236}">
                      <a16:creationId xmlns:a16="http://schemas.microsoft.com/office/drawing/2014/main" id="{FE7DD194-9571-9B40-BF3F-D3A2C000AB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10938" y="3329066"/>
                  <a:ext cx="1130993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REG Writeback  Mux</a:t>
                  </a:r>
                </a:p>
              </p:txBody>
            </p:sp>
            <p:sp>
              <p:nvSpPr>
                <p:cNvPr id="143385" name="TextBox 241">
                  <a:extLst>
                    <a:ext uri="{FF2B5EF4-FFF2-40B4-BE49-F238E27FC236}">
                      <a16:creationId xmlns:a16="http://schemas.microsoft.com/office/drawing/2014/main" id="{735C6CE5-DF38-F343-A771-F44FE33A10E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83459" y="3322439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ALU Result  Mux</a:t>
                  </a:r>
                </a:p>
              </p:txBody>
            </p:sp>
            <p:sp>
              <p:nvSpPr>
                <p:cNvPr id="143386" name="TextBox 243">
                  <a:extLst>
                    <a:ext uri="{FF2B5EF4-FFF2-40B4-BE49-F238E27FC236}">
                      <a16:creationId xmlns:a16="http://schemas.microsoft.com/office/drawing/2014/main" id="{C2B34941-2DA5-AF41-B2A1-89C1E578B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7789" y="3733256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ALU Source  Mux</a:t>
                  </a:r>
                </a:p>
              </p:txBody>
            </p:sp>
            <p:sp>
              <p:nvSpPr>
                <p:cNvPr id="143387" name="TextBox 244">
                  <a:extLst>
                    <a:ext uri="{FF2B5EF4-FFF2-40B4-BE49-F238E27FC236}">
                      <a16:creationId xmlns:a16="http://schemas.microsoft.com/office/drawing/2014/main" id="{4814F4C6-ED81-E244-89DD-56B4D30799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8731" y="1017447"/>
                  <a:ext cx="502061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Input </a:t>
                  </a:r>
                </a:p>
              </p:txBody>
            </p:sp>
          </p:grpSp>
          <p:sp>
            <p:nvSpPr>
              <p:cNvPr id="143367" name="TextBox 245">
                <a:extLst>
                  <a:ext uri="{FF2B5EF4-FFF2-40B4-BE49-F238E27FC236}">
                    <a16:creationId xmlns:a16="http://schemas.microsoft.com/office/drawing/2014/main" id="{97C4F24E-F5BF-3E42-AE6F-5F5209075B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92142" y="5491162"/>
                <a:ext cx="50206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FF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Input </a:t>
                </a:r>
              </a:p>
            </p:txBody>
          </p:sp>
        </p:grpSp>
        <p:sp>
          <p:nvSpPr>
            <p:cNvPr id="143365" name="TextBox 249">
              <a:extLst>
                <a:ext uri="{FF2B5EF4-FFF2-40B4-BE49-F238E27FC236}">
                  <a16:creationId xmlns:a16="http://schemas.microsoft.com/office/drawing/2014/main" id="{05245892-35D6-ED4A-A5CC-C92A5E0B2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9308" y="3777580"/>
              <a:ext cx="5020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FF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Input </a:t>
              </a:r>
            </a:p>
          </p:txBody>
        </p:sp>
      </p:grp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09" name="Group 29">
            <a:extLst>
              <a:ext uri="{FF2B5EF4-FFF2-40B4-BE49-F238E27FC236}">
                <a16:creationId xmlns:a16="http://schemas.microsoft.com/office/drawing/2014/main" id="{E78C9771-2CF7-0B4A-88F0-A66E60B5E710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5544" name="Group 49">
              <a:extLst>
                <a:ext uri="{FF2B5EF4-FFF2-40B4-BE49-F238E27FC236}">
                  <a16:creationId xmlns:a16="http://schemas.microsoft.com/office/drawing/2014/main" id="{934B3FE8-9A24-DE44-AE91-D66AE31DEF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5710" name="Group 33">
                <a:extLst>
                  <a:ext uri="{FF2B5EF4-FFF2-40B4-BE49-F238E27FC236}">
                    <a16:creationId xmlns:a16="http://schemas.microsoft.com/office/drawing/2014/main" id="{683F31B7-A460-AE4B-B026-10121FC1B2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5752" name="TextBox 467">
                  <a:extLst>
                    <a:ext uri="{FF2B5EF4-FFF2-40B4-BE49-F238E27FC236}">
                      <a16:creationId xmlns:a16="http://schemas.microsoft.com/office/drawing/2014/main" id="{5F3F884A-C89C-3A4C-AC91-99FDC5FB4C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711" name="Group 34">
                <a:extLst>
                  <a:ext uri="{FF2B5EF4-FFF2-40B4-BE49-F238E27FC236}">
                    <a16:creationId xmlns:a16="http://schemas.microsoft.com/office/drawing/2014/main" id="{724DC09C-AD4D-7849-9847-9EC6FE4BD3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5750" name="TextBox 469">
                  <a:extLst>
                    <a:ext uri="{FF2B5EF4-FFF2-40B4-BE49-F238E27FC236}">
                      <a16:creationId xmlns:a16="http://schemas.microsoft.com/office/drawing/2014/main" id="{1700816F-AB86-8B4A-866B-99A293DF56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5713" name="TextBox 472">
                <a:extLst>
                  <a:ext uri="{FF2B5EF4-FFF2-40B4-BE49-F238E27FC236}">
                    <a16:creationId xmlns:a16="http://schemas.microsoft.com/office/drawing/2014/main" id="{9C8B346E-B2BE-CF4E-AAF1-588E14062E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45714" name="Group 441">
                <a:extLst>
                  <a:ext uri="{FF2B5EF4-FFF2-40B4-BE49-F238E27FC236}">
                    <a16:creationId xmlns:a16="http://schemas.microsoft.com/office/drawing/2014/main" id="{2EE825D5-9529-1D46-AC56-B9866C1884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5733" name="Group 450">
                  <a:extLst>
                    <a:ext uri="{FF2B5EF4-FFF2-40B4-BE49-F238E27FC236}">
                      <a16:creationId xmlns:a16="http://schemas.microsoft.com/office/drawing/2014/main" id="{385CF1C6-8143-3348-9242-2F60A3BAD4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5747" name="TextBox 464">
                    <a:extLst>
                      <a:ext uri="{FF2B5EF4-FFF2-40B4-BE49-F238E27FC236}">
                        <a16:creationId xmlns:a16="http://schemas.microsoft.com/office/drawing/2014/main" id="{171CD747-50D3-584A-BED0-1A4F718DD82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5749" name="TextBox 466">
                    <a:extLst>
                      <a:ext uri="{FF2B5EF4-FFF2-40B4-BE49-F238E27FC236}">
                        <a16:creationId xmlns:a16="http://schemas.microsoft.com/office/drawing/2014/main" id="{CB33E4EB-22CC-374F-A1BF-1DEB0F9401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45734" name="Group 451">
                  <a:extLst>
                    <a:ext uri="{FF2B5EF4-FFF2-40B4-BE49-F238E27FC236}">
                      <a16:creationId xmlns:a16="http://schemas.microsoft.com/office/drawing/2014/main" id="{BAFE1F37-BC54-4C46-B76A-5B1A5E21B9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5744" name="TextBox 461">
                    <a:extLst>
                      <a:ext uri="{FF2B5EF4-FFF2-40B4-BE49-F238E27FC236}">
                        <a16:creationId xmlns:a16="http://schemas.microsoft.com/office/drawing/2014/main" id="{7CEFB8D2-EF45-1341-91E6-8EE5377D55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5746" name="TextBox 463">
                    <a:extLst>
                      <a:ext uri="{FF2B5EF4-FFF2-40B4-BE49-F238E27FC236}">
                        <a16:creationId xmlns:a16="http://schemas.microsoft.com/office/drawing/2014/main" id="{E573F9EE-2A86-094A-8505-03E03706BFA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45735" name="Group 452">
                  <a:extLst>
                    <a:ext uri="{FF2B5EF4-FFF2-40B4-BE49-F238E27FC236}">
                      <a16:creationId xmlns:a16="http://schemas.microsoft.com/office/drawing/2014/main" id="{91D7E203-2B17-AE49-B8C6-F4A16F5A28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5741" name="TextBox 458">
                    <a:extLst>
                      <a:ext uri="{FF2B5EF4-FFF2-40B4-BE49-F238E27FC236}">
                        <a16:creationId xmlns:a16="http://schemas.microsoft.com/office/drawing/2014/main" id="{3D7ECE23-D8EA-3F4C-9A75-216C01295AF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5743" name="TextBox 460">
                    <a:extLst>
                      <a:ext uri="{FF2B5EF4-FFF2-40B4-BE49-F238E27FC236}">
                        <a16:creationId xmlns:a16="http://schemas.microsoft.com/office/drawing/2014/main" id="{392AA3A4-FCF2-6F44-AA05-4C584377D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6658"/>
                  <a:ext cx="1498487" cy="203847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5737" name="Group 453">
                  <a:extLst>
                    <a:ext uri="{FF2B5EF4-FFF2-40B4-BE49-F238E27FC236}">
                      <a16:creationId xmlns:a16="http://schemas.microsoft.com/office/drawing/2014/main" id="{F8E09DCB-DA7E-CB40-9E12-F24EDAEA64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5738" name="TextBox 455">
                    <a:extLst>
                      <a:ext uri="{FF2B5EF4-FFF2-40B4-BE49-F238E27FC236}">
                        <a16:creationId xmlns:a16="http://schemas.microsoft.com/office/drawing/2014/main" id="{1A725400-5D34-B54D-A23E-FB48E5FF74B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5740" name="TextBox 457">
                    <a:extLst>
                      <a:ext uri="{FF2B5EF4-FFF2-40B4-BE49-F238E27FC236}">
                        <a16:creationId xmlns:a16="http://schemas.microsoft.com/office/drawing/2014/main" id="{BC70CDE7-CE9D-BB47-838B-B3182E85828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45715" name="Group 44">
                <a:extLst>
                  <a:ext uri="{FF2B5EF4-FFF2-40B4-BE49-F238E27FC236}">
                    <a16:creationId xmlns:a16="http://schemas.microsoft.com/office/drawing/2014/main" id="{13E3EE36-FC8A-5541-B371-3776F6A317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5731" name="TextBox 443">
                  <a:extLst>
                    <a:ext uri="{FF2B5EF4-FFF2-40B4-BE49-F238E27FC236}">
                      <a16:creationId xmlns:a16="http://schemas.microsoft.com/office/drawing/2014/main" id="{E91D2B95-CC5B-3443-9DEC-8FF9C8FD4F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716" name="Group 48">
                <a:extLst>
                  <a:ext uri="{FF2B5EF4-FFF2-40B4-BE49-F238E27FC236}">
                    <a16:creationId xmlns:a16="http://schemas.microsoft.com/office/drawing/2014/main" id="{3D207876-26C7-7D42-B937-FB212DE1D3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5729" name="TextBox 445">
                  <a:extLst>
                    <a:ext uri="{FF2B5EF4-FFF2-40B4-BE49-F238E27FC236}">
                      <a16:creationId xmlns:a16="http://schemas.microsoft.com/office/drawing/2014/main" id="{BC0B90D2-F7E0-2446-9940-78357A1FEB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5717" name="TextBox 448">
                <a:extLst>
                  <a:ext uri="{FF2B5EF4-FFF2-40B4-BE49-F238E27FC236}">
                    <a16:creationId xmlns:a16="http://schemas.microsoft.com/office/drawing/2014/main" id="{580C4645-E55F-F146-8037-B97A2E57A7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45718" name="TextBox 474">
                <a:extLst>
                  <a:ext uri="{FF2B5EF4-FFF2-40B4-BE49-F238E27FC236}">
                    <a16:creationId xmlns:a16="http://schemas.microsoft.com/office/drawing/2014/main" id="{D83769A9-9042-054B-ABCE-44A5594360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45719" name="Group 475">
                <a:extLst>
                  <a:ext uri="{FF2B5EF4-FFF2-40B4-BE49-F238E27FC236}">
                    <a16:creationId xmlns:a16="http://schemas.microsoft.com/office/drawing/2014/main" id="{4FEA7C42-A820-1F43-BA7C-2C83BCD8A1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5727" name="TextBox 476">
                  <a:extLst>
                    <a:ext uri="{FF2B5EF4-FFF2-40B4-BE49-F238E27FC236}">
                      <a16:creationId xmlns:a16="http://schemas.microsoft.com/office/drawing/2014/main" id="{CEF2285C-0C86-9C4D-BAB9-9F3BFF47B6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720" name="Group 478">
                <a:extLst>
                  <a:ext uri="{FF2B5EF4-FFF2-40B4-BE49-F238E27FC236}">
                    <a16:creationId xmlns:a16="http://schemas.microsoft.com/office/drawing/2014/main" id="{A6BF78A9-3E94-4A4C-91F0-A4DCCF3245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5725" name="TextBox 482">
                  <a:extLst>
                    <a:ext uri="{FF2B5EF4-FFF2-40B4-BE49-F238E27FC236}">
                      <a16:creationId xmlns:a16="http://schemas.microsoft.com/office/drawing/2014/main" id="{46D94A66-269D-3142-B62F-9550831877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721" name="Group 498">
                <a:extLst>
                  <a:ext uri="{FF2B5EF4-FFF2-40B4-BE49-F238E27FC236}">
                    <a16:creationId xmlns:a16="http://schemas.microsoft.com/office/drawing/2014/main" id="{66323E50-2ADD-F142-B31C-335C4F9AF5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5723" name="TextBox 499">
                  <a:extLst>
                    <a:ext uri="{FF2B5EF4-FFF2-40B4-BE49-F238E27FC236}">
                      <a16:creationId xmlns:a16="http://schemas.microsoft.com/office/drawing/2014/main" id="{88141EDA-900B-3F41-AEFA-2BFB415417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5545" name="Group 132">
              <a:extLst>
                <a:ext uri="{FF2B5EF4-FFF2-40B4-BE49-F238E27FC236}">
                  <a16:creationId xmlns:a16="http://schemas.microsoft.com/office/drawing/2014/main" id="{9FC2656A-95D2-3C45-AEB8-06D814A249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5546" name="Group 6">
              <a:extLst>
                <a:ext uri="{FF2B5EF4-FFF2-40B4-BE49-F238E27FC236}">
                  <a16:creationId xmlns:a16="http://schemas.microsoft.com/office/drawing/2014/main" id="{5C4A2CBB-552A-C64D-865C-C3F4CC1124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5684" name="Group 55">
                <a:extLst>
                  <a:ext uri="{FF2B5EF4-FFF2-40B4-BE49-F238E27FC236}">
                    <a16:creationId xmlns:a16="http://schemas.microsoft.com/office/drawing/2014/main" id="{19A12A52-C7AF-074C-BA5C-17FA562910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5705" name="TextBox 57">
                  <a:extLst>
                    <a:ext uri="{FF2B5EF4-FFF2-40B4-BE49-F238E27FC236}">
                      <a16:creationId xmlns:a16="http://schemas.microsoft.com/office/drawing/2014/main" id="{36BBDA8D-0067-9F43-9A5D-EB5AD3D241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5685" name="TextBox 59">
                <a:extLst>
                  <a:ext uri="{FF2B5EF4-FFF2-40B4-BE49-F238E27FC236}">
                    <a16:creationId xmlns:a16="http://schemas.microsoft.com/office/drawing/2014/main" id="{C11F29C0-1A93-0142-A63C-8A466B3F75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45547" name="Group 17">
              <a:extLst>
                <a:ext uri="{FF2B5EF4-FFF2-40B4-BE49-F238E27FC236}">
                  <a16:creationId xmlns:a16="http://schemas.microsoft.com/office/drawing/2014/main" id="{A8C21430-453C-F645-8467-0ADCE4F575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5678" name="Group 16">
                <a:extLst>
                  <a:ext uri="{FF2B5EF4-FFF2-40B4-BE49-F238E27FC236}">
                    <a16:creationId xmlns:a16="http://schemas.microsoft.com/office/drawing/2014/main" id="{098EEF68-17CE-F94E-A444-10E965E48A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5682" name="TextBox 82">
                  <a:extLst>
                    <a:ext uri="{FF2B5EF4-FFF2-40B4-BE49-F238E27FC236}">
                      <a16:creationId xmlns:a16="http://schemas.microsoft.com/office/drawing/2014/main" id="{6A2892CC-F08D-E24D-92A7-4D9ACD7876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5679" name="TextBox 87">
                <a:extLst>
                  <a:ext uri="{FF2B5EF4-FFF2-40B4-BE49-F238E27FC236}">
                    <a16:creationId xmlns:a16="http://schemas.microsoft.com/office/drawing/2014/main" id="{8F67646A-0F68-7A4A-92F0-A6AD811EA0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548" name="Group 154">
              <a:extLst>
                <a:ext uri="{FF2B5EF4-FFF2-40B4-BE49-F238E27FC236}">
                  <a16:creationId xmlns:a16="http://schemas.microsoft.com/office/drawing/2014/main" id="{15AE23C4-1C49-5146-ADE1-4EA5485A6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5671" name="TextBox 155">
                <a:extLst>
                  <a:ext uri="{FF2B5EF4-FFF2-40B4-BE49-F238E27FC236}">
                    <a16:creationId xmlns:a16="http://schemas.microsoft.com/office/drawing/2014/main" id="{6B7FE1EC-7E6B-634D-9B3D-089CB5B5E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674" name="TextBox 161">
                <a:extLst>
                  <a:ext uri="{FF2B5EF4-FFF2-40B4-BE49-F238E27FC236}">
                    <a16:creationId xmlns:a16="http://schemas.microsoft.com/office/drawing/2014/main" id="{E588487E-53BD-604B-A177-2074C0FAB3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549" name="Group 138">
              <a:extLst>
                <a:ext uri="{FF2B5EF4-FFF2-40B4-BE49-F238E27FC236}">
                  <a16:creationId xmlns:a16="http://schemas.microsoft.com/office/drawing/2014/main" id="{FAA408E8-15C9-3141-88B7-2FF99164BA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5664" name="TextBox 139">
                <a:extLst>
                  <a:ext uri="{FF2B5EF4-FFF2-40B4-BE49-F238E27FC236}">
                    <a16:creationId xmlns:a16="http://schemas.microsoft.com/office/drawing/2014/main" id="{8B19491F-3DD7-6D43-9F16-1E1327F350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667" name="TextBox 145">
                <a:extLst>
                  <a:ext uri="{FF2B5EF4-FFF2-40B4-BE49-F238E27FC236}">
                    <a16:creationId xmlns:a16="http://schemas.microsoft.com/office/drawing/2014/main" id="{ED8AF794-B8D1-AE4E-98B3-DB7F873F7F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52" name="Group 37">
              <a:extLst>
                <a:ext uri="{FF2B5EF4-FFF2-40B4-BE49-F238E27FC236}">
                  <a16:creationId xmlns:a16="http://schemas.microsoft.com/office/drawing/2014/main" id="{A80AA8B7-4727-AD43-969F-4207540FDA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5663" name="TextBox 36">
                <a:extLst>
                  <a:ext uri="{FF2B5EF4-FFF2-40B4-BE49-F238E27FC236}">
                    <a16:creationId xmlns:a16="http://schemas.microsoft.com/office/drawing/2014/main" id="{C73A7BBA-556A-7F4B-97CD-08C135BA54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57" name="Group 186">
              <a:extLst>
                <a:ext uri="{FF2B5EF4-FFF2-40B4-BE49-F238E27FC236}">
                  <a16:creationId xmlns:a16="http://schemas.microsoft.com/office/drawing/2014/main" id="{920BD326-E6E3-4D40-B886-964D8BB182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61" name="Group 23">
              <a:extLst>
                <a:ext uri="{FF2B5EF4-FFF2-40B4-BE49-F238E27FC236}">
                  <a16:creationId xmlns:a16="http://schemas.microsoft.com/office/drawing/2014/main" id="{05220415-33D2-8440-9DDA-58EFBDE2D3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45647" name="Group 43">
                <a:extLst>
                  <a:ext uri="{FF2B5EF4-FFF2-40B4-BE49-F238E27FC236}">
                    <a16:creationId xmlns:a16="http://schemas.microsoft.com/office/drawing/2014/main" id="{135B323C-D359-A64D-9BDA-BBCD8B7AB0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45655" name="Group 38">
                  <a:extLst>
                    <a:ext uri="{FF2B5EF4-FFF2-40B4-BE49-F238E27FC236}">
                      <a16:creationId xmlns:a16="http://schemas.microsoft.com/office/drawing/2014/main" id="{DB225168-F4F8-4941-BFCE-37B54F848C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45658" name="TextBox 39">
                    <a:extLst>
                      <a:ext uri="{FF2B5EF4-FFF2-40B4-BE49-F238E27FC236}">
                        <a16:creationId xmlns:a16="http://schemas.microsoft.com/office/drawing/2014/main" id="{B01B8E05-0A7C-C748-A876-7173BF7D8F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7829"/>
                    <a:ext cx="517487" cy="1873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5656" name="TextBox 41">
                  <a:extLst>
                    <a:ext uri="{FF2B5EF4-FFF2-40B4-BE49-F238E27FC236}">
                      <a16:creationId xmlns:a16="http://schemas.microsoft.com/office/drawing/2014/main" id="{95A39EA0-7F16-814B-9E2D-22AA17C937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5651" name="Group 106">
                <a:extLst>
                  <a:ext uri="{FF2B5EF4-FFF2-40B4-BE49-F238E27FC236}">
                    <a16:creationId xmlns:a16="http://schemas.microsoft.com/office/drawing/2014/main" id="{F0E85C1A-BCA2-2D43-AADD-B75BC4BA49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5654" name="TextBox 108">
                  <a:extLst>
                    <a:ext uri="{FF2B5EF4-FFF2-40B4-BE49-F238E27FC236}">
                      <a16:creationId xmlns:a16="http://schemas.microsoft.com/office/drawing/2014/main" id="{E7C68B03-5C21-0741-AA28-1B1FB35E695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63" name="Group 5">
              <a:extLst>
                <a:ext uri="{FF2B5EF4-FFF2-40B4-BE49-F238E27FC236}">
                  <a16:creationId xmlns:a16="http://schemas.microsoft.com/office/drawing/2014/main" id="{AC88891D-1E79-AB4C-BF54-D71363323E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5645" name="TextBox 483">
                <a:extLst>
                  <a:ext uri="{FF2B5EF4-FFF2-40B4-BE49-F238E27FC236}">
                    <a16:creationId xmlns:a16="http://schemas.microsoft.com/office/drawing/2014/main" id="{56B1D509-F32F-614D-9619-D523F91980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5565" name="Group 32">
              <a:extLst>
                <a:ext uri="{FF2B5EF4-FFF2-40B4-BE49-F238E27FC236}">
                  <a16:creationId xmlns:a16="http://schemas.microsoft.com/office/drawing/2014/main" id="{C9D5BCD0-804E-6B47-A825-E9BD132978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5637" name="Group 491">
                <a:extLst>
                  <a:ext uri="{FF2B5EF4-FFF2-40B4-BE49-F238E27FC236}">
                    <a16:creationId xmlns:a16="http://schemas.microsoft.com/office/drawing/2014/main" id="{C7A2B24F-6D2D-BD4C-A662-D4593C33DD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5643" name="TextBox 492">
                  <a:extLst>
                    <a:ext uri="{FF2B5EF4-FFF2-40B4-BE49-F238E27FC236}">
                      <a16:creationId xmlns:a16="http://schemas.microsoft.com/office/drawing/2014/main" id="{A56F88EC-9557-4E46-8B6F-420B87FD00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638" name="Group 494">
                <a:extLst>
                  <a:ext uri="{FF2B5EF4-FFF2-40B4-BE49-F238E27FC236}">
                    <a16:creationId xmlns:a16="http://schemas.microsoft.com/office/drawing/2014/main" id="{44B764E8-5C6D-E84B-AF93-E92C931CBE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5641" name="TextBox 495">
                  <a:extLst>
                    <a:ext uri="{FF2B5EF4-FFF2-40B4-BE49-F238E27FC236}">
                      <a16:creationId xmlns:a16="http://schemas.microsoft.com/office/drawing/2014/main" id="{FBF6D24C-2EAB-164F-883F-B487458BFF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5639" name="TextBox 503">
                <a:extLst>
                  <a:ext uri="{FF2B5EF4-FFF2-40B4-BE49-F238E27FC236}">
                    <a16:creationId xmlns:a16="http://schemas.microsoft.com/office/drawing/2014/main" id="{8FADEAA3-B678-A042-A0E3-BFF9871B98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5569" name="TextBox 12">
              <a:extLst>
                <a:ext uri="{FF2B5EF4-FFF2-40B4-BE49-F238E27FC236}">
                  <a16:creationId xmlns:a16="http://schemas.microsoft.com/office/drawing/2014/main" id="{C8270078-AB2E-7340-BF9D-ABDA67280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45570" name="Group 317">
              <a:extLst>
                <a:ext uri="{FF2B5EF4-FFF2-40B4-BE49-F238E27FC236}">
                  <a16:creationId xmlns:a16="http://schemas.microsoft.com/office/drawing/2014/main" id="{1D9A89AE-6D67-AB4B-ABCC-FE5D39DC52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5620" name="Group 318">
                <a:extLst>
                  <a:ext uri="{FF2B5EF4-FFF2-40B4-BE49-F238E27FC236}">
                    <a16:creationId xmlns:a16="http://schemas.microsoft.com/office/drawing/2014/main" id="{CA7A9C9F-D8D7-1F43-BABB-C9B2152045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5629" name="Group 327">
                  <a:extLst>
                    <a:ext uri="{FF2B5EF4-FFF2-40B4-BE49-F238E27FC236}">
                      <a16:creationId xmlns:a16="http://schemas.microsoft.com/office/drawing/2014/main" id="{FAEAA8B9-F9CA-4446-9DA5-FB30331E23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5630" name="TextBox 7">
                    <a:extLst>
                      <a:ext uri="{FF2B5EF4-FFF2-40B4-BE49-F238E27FC236}">
                        <a16:creationId xmlns:a16="http://schemas.microsoft.com/office/drawing/2014/main" id="{D04824B5-C142-AD41-AF9A-E58DF9AC038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5632" name="TextBox 329">
                    <a:extLst>
                      <a:ext uri="{FF2B5EF4-FFF2-40B4-BE49-F238E27FC236}">
                        <a16:creationId xmlns:a16="http://schemas.microsoft.com/office/drawing/2014/main" id="{4AF971E1-0ECF-B04F-A06B-97FD15FE6C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45633" name="Group 330">
                    <a:extLst>
                      <a:ext uri="{FF2B5EF4-FFF2-40B4-BE49-F238E27FC236}">
                        <a16:creationId xmlns:a16="http://schemas.microsoft.com/office/drawing/2014/main" id="{5BEB1B45-9765-7D48-A1E9-AE80F59E4B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5635" name="TextBox 333">
                      <a:extLst>
                        <a:ext uri="{FF2B5EF4-FFF2-40B4-BE49-F238E27FC236}">
                          <a16:creationId xmlns:a16="http://schemas.microsoft.com/office/drawing/2014/main" id="{A91FBFED-0139-F648-A6E5-65715D3531F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5634" name="TextBox 332">
                    <a:extLst>
                      <a:ext uri="{FF2B5EF4-FFF2-40B4-BE49-F238E27FC236}">
                        <a16:creationId xmlns:a16="http://schemas.microsoft.com/office/drawing/2014/main" id="{251E5401-6394-6A4A-B2D5-7443FA5FD3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571" name="Group 11">
              <a:extLst>
                <a:ext uri="{FF2B5EF4-FFF2-40B4-BE49-F238E27FC236}">
                  <a16:creationId xmlns:a16="http://schemas.microsoft.com/office/drawing/2014/main" id="{001E16A2-F707-6E4F-833D-BD0E0B9DC7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76" name="Group 60">
              <a:extLst>
                <a:ext uri="{FF2B5EF4-FFF2-40B4-BE49-F238E27FC236}">
                  <a16:creationId xmlns:a16="http://schemas.microsoft.com/office/drawing/2014/main" id="{7AC86B4B-F2DD-1B4C-B1FC-DD1DB970CA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5609" name="Group 53">
                <a:extLst>
                  <a:ext uri="{FF2B5EF4-FFF2-40B4-BE49-F238E27FC236}">
                    <a16:creationId xmlns:a16="http://schemas.microsoft.com/office/drawing/2014/main" id="{011526D7-229E-EC4E-900C-2C2561981B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5612" name="Group 52">
                  <a:extLst>
                    <a:ext uri="{FF2B5EF4-FFF2-40B4-BE49-F238E27FC236}">
                      <a16:creationId xmlns:a16="http://schemas.microsoft.com/office/drawing/2014/main" id="{3F3B01C2-5821-514F-ABB6-7AE3CA8FAB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5616" name="TextBox 122">
                    <a:extLst>
                      <a:ext uri="{FF2B5EF4-FFF2-40B4-BE49-F238E27FC236}">
                        <a16:creationId xmlns:a16="http://schemas.microsoft.com/office/drawing/2014/main" id="{ACCFFF82-45C9-D043-A85B-66F0F39BB16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5613" name="TextBox 128">
                  <a:extLst>
                    <a:ext uri="{FF2B5EF4-FFF2-40B4-BE49-F238E27FC236}">
                      <a16:creationId xmlns:a16="http://schemas.microsoft.com/office/drawing/2014/main" id="{C7DE58A6-16CC-264C-9BCB-235B667F55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5577" name="TextBox 359">
              <a:extLst>
                <a:ext uri="{FF2B5EF4-FFF2-40B4-BE49-F238E27FC236}">
                  <a16:creationId xmlns:a16="http://schemas.microsoft.com/office/drawing/2014/main" id="{75F7F770-721D-5248-A53B-C3F752DD9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45578" name="Group 31">
              <a:extLst>
                <a:ext uri="{FF2B5EF4-FFF2-40B4-BE49-F238E27FC236}">
                  <a16:creationId xmlns:a16="http://schemas.microsoft.com/office/drawing/2014/main" id="{379D46C3-4898-1E47-9FC2-72DB40D380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5599" name="Group 28">
                <a:extLst>
                  <a:ext uri="{FF2B5EF4-FFF2-40B4-BE49-F238E27FC236}">
                    <a16:creationId xmlns:a16="http://schemas.microsoft.com/office/drawing/2014/main" id="{B6F24A74-80E8-5E47-9D49-34DBC0DA72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5602" name="Group 24">
                  <a:extLst>
                    <a:ext uri="{FF2B5EF4-FFF2-40B4-BE49-F238E27FC236}">
                      <a16:creationId xmlns:a16="http://schemas.microsoft.com/office/drawing/2014/main" id="{C68969C5-8A11-7B47-8141-A370E30C67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5606" name="TextBox 171">
                    <a:extLst>
                      <a:ext uri="{FF2B5EF4-FFF2-40B4-BE49-F238E27FC236}">
                        <a16:creationId xmlns:a16="http://schemas.microsoft.com/office/drawing/2014/main" id="{25426141-83F6-4740-8A1F-1E8F2B0E34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5603" name="TextBox 177">
                  <a:extLst>
                    <a:ext uri="{FF2B5EF4-FFF2-40B4-BE49-F238E27FC236}">
                      <a16:creationId xmlns:a16="http://schemas.microsoft.com/office/drawing/2014/main" id="{545DFFD2-FEE5-1546-BDF3-ED4AC7A556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80" name="Group 358">
              <a:extLst>
                <a:ext uri="{FF2B5EF4-FFF2-40B4-BE49-F238E27FC236}">
                  <a16:creationId xmlns:a16="http://schemas.microsoft.com/office/drawing/2014/main" id="{5DAB9648-698E-504D-94A6-551C261B9F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5581" name="Group 377">
                <a:extLst>
                  <a:ext uri="{FF2B5EF4-FFF2-40B4-BE49-F238E27FC236}">
                    <a16:creationId xmlns:a16="http://schemas.microsoft.com/office/drawing/2014/main" id="{9D17B453-5A66-0C4C-9860-03B1CA88A4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5586" name="TextBox 7">
                  <a:extLst>
                    <a:ext uri="{FF2B5EF4-FFF2-40B4-BE49-F238E27FC236}">
                      <a16:creationId xmlns:a16="http://schemas.microsoft.com/office/drawing/2014/main" id="{F89EBA9A-280C-2D4E-8E77-F829107A3A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45587" name="Group 390">
                  <a:extLst>
                    <a:ext uri="{FF2B5EF4-FFF2-40B4-BE49-F238E27FC236}">
                      <a16:creationId xmlns:a16="http://schemas.microsoft.com/office/drawing/2014/main" id="{80DE6F4F-FF81-1F4A-85DD-D8CBBEC0E4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5588" name="TextBox 391">
                    <a:extLst>
                      <a:ext uri="{FF2B5EF4-FFF2-40B4-BE49-F238E27FC236}">
                        <a16:creationId xmlns:a16="http://schemas.microsoft.com/office/drawing/2014/main" id="{55437A52-8313-8546-9249-576CE615A1F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5582" name="TextBox 381">
                <a:extLst>
                  <a:ext uri="{FF2B5EF4-FFF2-40B4-BE49-F238E27FC236}">
                    <a16:creationId xmlns:a16="http://schemas.microsoft.com/office/drawing/2014/main" id="{011AB8B2-8509-8F44-8F2B-15654E338C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5584" name="TextBox 384">
                <a:extLst>
                  <a:ext uri="{FF2B5EF4-FFF2-40B4-BE49-F238E27FC236}">
                    <a16:creationId xmlns:a16="http://schemas.microsoft.com/office/drawing/2014/main" id="{86B7887B-E36E-CC4B-AC5C-52351DB468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5411" name="Group 223">
            <a:extLst>
              <a:ext uri="{FF2B5EF4-FFF2-40B4-BE49-F238E27FC236}">
                <a16:creationId xmlns:a16="http://schemas.microsoft.com/office/drawing/2014/main" id="{89E48562-EB53-6B4D-8E00-6E973447D995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45419" name="Group 225">
              <a:extLst>
                <a:ext uri="{FF2B5EF4-FFF2-40B4-BE49-F238E27FC236}">
                  <a16:creationId xmlns:a16="http://schemas.microsoft.com/office/drawing/2014/main" id="{7565F0E4-664D-EB48-9F7C-41FF02E621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45542" name="TextBox 380">
                <a:extLst>
                  <a:ext uri="{FF2B5EF4-FFF2-40B4-BE49-F238E27FC236}">
                    <a16:creationId xmlns:a16="http://schemas.microsoft.com/office/drawing/2014/main" id="{214678BE-595F-FD4A-88F4-4C1EBA16AD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20" name="Group 226">
              <a:extLst>
                <a:ext uri="{FF2B5EF4-FFF2-40B4-BE49-F238E27FC236}">
                  <a16:creationId xmlns:a16="http://schemas.microsoft.com/office/drawing/2014/main" id="{8287096C-F74F-FA4E-AB58-2A5B1B26C7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41" name="TextBox 379">
                <a:extLst>
                  <a:ext uri="{FF2B5EF4-FFF2-40B4-BE49-F238E27FC236}">
                    <a16:creationId xmlns:a16="http://schemas.microsoft.com/office/drawing/2014/main" id="{035608E5-E647-6145-8D82-74FBD21276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21" name="Group 227">
              <a:extLst>
                <a:ext uri="{FF2B5EF4-FFF2-40B4-BE49-F238E27FC236}">
                  <a16:creationId xmlns:a16="http://schemas.microsoft.com/office/drawing/2014/main" id="{FEDD2B6F-A021-B04D-8138-F58CA066F3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39" name="TextBox 376">
                <a:extLst>
                  <a:ext uri="{FF2B5EF4-FFF2-40B4-BE49-F238E27FC236}">
                    <a16:creationId xmlns:a16="http://schemas.microsoft.com/office/drawing/2014/main" id="{22B98811-107F-3E47-9BA1-4C41C8666B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22" name="Group 228">
              <a:extLst>
                <a:ext uri="{FF2B5EF4-FFF2-40B4-BE49-F238E27FC236}">
                  <a16:creationId xmlns:a16="http://schemas.microsoft.com/office/drawing/2014/main" id="{5677CF50-E3FC-B44B-99F1-2C99C3E38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37" name="TextBox 374">
                <a:extLst>
                  <a:ext uri="{FF2B5EF4-FFF2-40B4-BE49-F238E27FC236}">
                    <a16:creationId xmlns:a16="http://schemas.microsoft.com/office/drawing/2014/main" id="{C34DBCAB-88F1-FC42-A7CD-383D64A79E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45423" name="Group 229">
              <a:extLst>
                <a:ext uri="{FF2B5EF4-FFF2-40B4-BE49-F238E27FC236}">
                  <a16:creationId xmlns:a16="http://schemas.microsoft.com/office/drawing/2014/main" id="{3072F82C-4934-8446-86F6-DAC924EE6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35" name="TextBox 372">
                <a:extLst>
                  <a:ext uri="{FF2B5EF4-FFF2-40B4-BE49-F238E27FC236}">
                    <a16:creationId xmlns:a16="http://schemas.microsoft.com/office/drawing/2014/main" id="{965E0F13-24FB-CB4D-8B3E-CEBB413B65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45424" name="Group 230">
              <a:extLst>
                <a:ext uri="{FF2B5EF4-FFF2-40B4-BE49-F238E27FC236}">
                  <a16:creationId xmlns:a16="http://schemas.microsoft.com/office/drawing/2014/main" id="{25B3D026-38AC-9744-A3F9-BC1B128EDD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33" name="TextBox 370">
                <a:extLst>
                  <a:ext uri="{FF2B5EF4-FFF2-40B4-BE49-F238E27FC236}">
                    <a16:creationId xmlns:a16="http://schemas.microsoft.com/office/drawing/2014/main" id="{ED89A381-141C-564E-A900-1F1394C2EF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45425" name="Group 232">
              <a:extLst>
                <a:ext uri="{FF2B5EF4-FFF2-40B4-BE49-F238E27FC236}">
                  <a16:creationId xmlns:a16="http://schemas.microsoft.com/office/drawing/2014/main" id="{FEB4C5A5-4840-7F45-B525-DD3F01D423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45530" name="TextBox 367">
                <a:extLst>
                  <a:ext uri="{FF2B5EF4-FFF2-40B4-BE49-F238E27FC236}">
                    <a16:creationId xmlns:a16="http://schemas.microsoft.com/office/drawing/2014/main" id="{B5BEB9E0-EAE8-1244-8DD0-251A7FD13C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26" name="Group 233">
              <a:extLst>
                <a:ext uri="{FF2B5EF4-FFF2-40B4-BE49-F238E27FC236}">
                  <a16:creationId xmlns:a16="http://schemas.microsoft.com/office/drawing/2014/main" id="{474C2A2F-B24C-DF48-A10D-03846AE79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29" name="TextBox 366">
                <a:extLst>
                  <a:ext uri="{FF2B5EF4-FFF2-40B4-BE49-F238E27FC236}">
                    <a16:creationId xmlns:a16="http://schemas.microsoft.com/office/drawing/2014/main" id="{83AD6E21-8B1D-A742-BB04-14D09BA581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45427" name="Group 234">
              <a:extLst>
                <a:ext uri="{FF2B5EF4-FFF2-40B4-BE49-F238E27FC236}">
                  <a16:creationId xmlns:a16="http://schemas.microsoft.com/office/drawing/2014/main" id="{331943C8-BD11-6C46-806B-F7C315F858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27" name="TextBox 364">
                <a:extLst>
                  <a:ext uri="{FF2B5EF4-FFF2-40B4-BE49-F238E27FC236}">
                    <a16:creationId xmlns:a16="http://schemas.microsoft.com/office/drawing/2014/main" id="{287335AB-B804-5C4D-80D7-3437C3FA50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45428" name="Group 236">
              <a:extLst>
                <a:ext uri="{FF2B5EF4-FFF2-40B4-BE49-F238E27FC236}">
                  <a16:creationId xmlns:a16="http://schemas.microsoft.com/office/drawing/2014/main" id="{5C10149B-AB58-604D-B9D6-530B28CEA1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23" name="TextBox 360">
                <a:extLst>
                  <a:ext uri="{FF2B5EF4-FFF2-40B4-BE49-F238E27FC236}">
                    <a16:creationId xmlns:a16="http://schemas.microsoft.com/office/drawing/2014/main" id="{6C9A299E-D729-4640-835A-630F5DE14A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25" name="TextBox 362">
                <a:extLst>
                  <a:ext uri="{FF2B5EF4-FFF2-40B4-BE49-F238E27FC236}">
                    <a16:creationId xmlns:a16="http://schemas.microsoft.com/office/drawing/2014/main" id="{126C26FC-446B-E44A-ACD1-9EAB2F7732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45429" name="TextBox 237">
              <a:extLst>
                <a:ext uri="{FF2B5EF4-FFF2-40B4-BE49-F238E27FC236}">
                  <a16:creationId xmlns:a16="http://schemas.microsoft.com/office/drawing/2014/main" id="{57FBF854-6553-534C-9181-27090E8E4A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5431" name="Group 239">
              <a:extLst>
                <a:ext uri="{FF2B5EF4-FFF2-40B4-BE49-F238E27FC236}">
                  <a16:creationId xmlns:a16="http://schemas.microsoft.com/office/drawing/2014/main" id="{8F0D7590-FE9E-4942-9627-6C47B419EB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19" name="TextBox 353">
                <a:extLst>
                  <a:ext uri="{FF2B5EF4-FFF2-40B4-BE49-F238E27FC236}">
                    <a16:creationId xmlns:a16="http://schemas.microsoft.com/office/drawing/2014/main" id="{924D46D9-AD98-AB4B-889F-0E83197626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21" name="TextBox 356">
                <a:extLst>
                  <a:ext uri="{FF2B5EF4-FFF2-40B4-BE49-F238E27FC236}">
                    <a16:creationId xmlns:a16="http://schemas.microsoft.com/office/drawing/2014/main" id="{10AB8838-6BBC-F146-B201-1E12B853DE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32" name="Group 240">
              <a:extLst>
                <a:ext uri="{FF2B5EF4-FFF2-40B4-BE49-F238E27FC236}">
                  <a16:creationId xmlns:a16="http://schemas.microsoft.com/office/drawing/2014/main" id="{CB3F196D-CB2C-FA4C-808C-0FAF79BF55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13" name="TextBox 347">
                <a:extLst>
                  <a:ext uri="{FF2B5EF4-FFF2-40B4-BE49-F238E27FC236}">
                    <a16:creationId xmlns:a16="http://schemas.microsoft.com/office/drawing/2014/main" id="{BA1514F5-9D6C-B145-B9BD-149023651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15" name="TextBox 349">
                <a:extLst>
                  <a:ext uri="{FF2B5EF4-FFF2-40B4-BE49-F238E27FC236}">
                    <a16:creationId xmlns:a16="http://schemas.microsoft.com/office/drawing/2014/main" id="{07E80CEA-A301-7C42-8B45-75B402DBBB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33" name="Group 241">
              <a:extLst>
                <a:ext uri="{FF2B5EF4-FFF2-40B4-BE49-F238E27FC236}">
                  <a16:creationId xmlns:a16="http://schemas.microsoft.com/office/drawing/2014/main" id="{EA1802A1-E5A4-9C49-B897-3B4BA3C702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09" name="TextBox 343">
                <a:extLst>
                  <a:ext uri="{FF2B5EF4-FFF2-40B4-BE49-F238E27FC236}">
                    <a16:creationId xmlns:a16="http://schemas.microsoft.com/office/drawing/2014/main" id="{2704617C-A1CB-A14B-B032-B0A00C8066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34" name="Group 243">
              <a:extLst>
                <a:ext uri="{FF2B5EF4-FFF2-40B4-BE49-F238E27FC236}">
                  <a16:creationId xmlns:a16="http://schemas.microsoft.com/office/drawing/2014/main" id="{0C226E09-1D82-2F41-8AF6-BE18849C97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07" name="TextBox 341">
                <a:extLst>
                  <a:ext uri="{FF2B5EF4-FFF2-40B4-BE49-F238E27FC236}">
                    <a16:creationId xmlns:a16="http://schemas.microsoft.com/office/drawing/2014/main" id="{BFF2CE2F-A3B3-284B-B443-B78F969D33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35" name="Group 244">
              <a:extLst>
                <a:ext uri="{FF2B5EF4-FFF2-40B4-BE49-F238E27FC236}">
                  <a16:creationId xmlns:a16="http://schemas.microsoft.com/office/drawing/2014/main" id="{37E34488-5EDD-8340-95FA-1DFF6DC4CD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05" name="TextBox 339">
                <a:extLst>
                  <a:ext uri="{FF2B5EF4-FFF2-40B4-BE49-F238E27FC236}">
                    <a16:creationId xmlns:a16="http://schemas.microsoft.com/office/drawing/2014/main" id="{ABC167D0-5FBA-3540-A5C0-D659EC396B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36" name="Group 245">
              <a:extLst>
                <a:ext uri="{FF2B5EF4-FFF2-40B4-BE49-F238E27FC236}">
                  <a16:creationId xmlns:a16="http://schemas.microsoft.com/office/drawing/2014/main" id="{8D2CE46F-9EF8-0645-9B0B-0905572AE3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45502" name="TextBox 335">
                <a:extLst>
                  <a:ext uri="{FF2B5EF4-FFF2-40B4-BE49-F238E27FC236}">
                    <a16:creationId xmlns:a16="http://schemas.microsoft.com/office/drawing/2014/main" id="{241DB0D4-7DFC-CE44-A611-8BF0D0FE96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37" name="Group 249">
              <a:extLst>
                <a:ext uri="{FF2B5EF4-FFF2-40B4-BE49-F238E27FC236}">
                  <a16:creationId xmlns:a16="http://schemas.microsoft.com/office/drawing/2014/main" id="{E8735BF1-3ACC-E04A-B7D7-5BF97DC68F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01" name="TextBox 316">
                <a:extLst>
                  <a:ext uri="{FF2B5EF4-FFF2-40B4-BE49-F238E27FC236}">
                    <a16:creationId xmlns:a16="http://schemas.microsoft.com/office/drawing/2014/main" id="{E1138735-6AA9-7D43-9AA3-B7FDE36C3B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38" name="Group 251">
              <a:extLst>
                <a:ext uri="{FF2B5EF4-FFF2-40B4-BE49-F238E27FC236}">
                  <a16:creationId xmlns:a16="http://schemas.microsoft.com/office/drawing/2014/main" id="{C69AB05C-BBF4-7744-8DBC-B99D325B69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99" name="TextBox 314">
                <a:extLst>
                  <a:ext uri="{FF2B5EF4-FFF2-40B4-BE49-F238E27FC236}">
                    <a16:creationId xmlns:a16="http://schemas.microsoft.com/office/drawing/2014/main" id="{758BB106-A0FC-A441-AC62-493B296343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39" name="Group 252">
              <a:extLst>
                <a:ext uri="{FF2B5EF4-FFF2-40B4-BE49-F238E27FC236}">
                  <a16:creationId xmlns:a16="http://schemas.microsoft.com/office/drawing/2014/main" id="{DD19E552-8FE2-6F41-A36B-799F181C84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97" name="TextBox 312">
                <a:extLst>
                  <a:ext uri="{FF2B5EF4-FFF2-40B4-BE49-F238E27FC236}">
                    <a16:creationId xmlns:a16="http://schemas.microsoft.com/office/drawing/2014/main" id="{BD58B3F0-FACC-6D4B-8AC5-F114C77B75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40" name="Group 253">
              <a:extLst>
                <a:ext uri="{FF2B5EF4-FFF2-40B4-BE49-F238E27FC236}">
                  <a16:creationId xmlns:a16="http://schemas.microsoft.com/office/drawing/2014/main" id="{DF68B5F3-2504-004F-85AF-BD6454492F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95" name="TextBox 310">
                <a:extLst>
                  <a:ext uri="{FF2B5EF4-FFF2-40B4-BE49-F238E27FC236}">
                    <a16:creationId xmlns:a16="http://schemas.microsoft.com/office/drawing/2014/main" id="{48545F7F-518E-AE48-8EA3-B42D147B5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45441" name="Group 254">
              <a:extLst>
                <a:ext uri="{FF2B5EF4-FFF2-40B4-BE49-F238E27FC236}">
                  <a16:creationId xmlns:a16="http://schemas.microsoft.com/office/drawing/2014/main" id="{6A4FECCC-2BE1-9F48-A4EF-8F38D14BE7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93" name="TextBox 308">
                <a:extLst>
                  <a:ext uri="{FF2B5EF4-FFF2-40B4-BE49-F238E27FC236}">
                    <a16:creationId xmlns:a16="http://schemas.microsoft.com/office/drawing/2014/main" id="{8C8379D7-CC24-E041-85A1-94F8B368A2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42" name="Group 255">
              <a:extLst>
                <a:ext uri="{FF2B5EF4-FFF2-40B4-BE49-F238E27FC236}">
                  <a16:creationId xmlns:a16="http://schemas.microsoft.com/office/drawing/2014/main" id="{6F2A0BE7-985B-CC41-B80C-93038767F5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45490" name="TextBox 305">
                <a:extLst>
                  <a:ext uri="{FF2B5EF4-FFF2-40B4-BE49-F238E27FC236}">
                    <a16:creationId xmlns:a16="http://schemas.microsoft.com/office/drawing/2014/main" id="{CB641BB4-20EF-5B40-91A4-685C94FD1E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43" name="Group 256">
              <a:extLst>
                <a:ext uri="{FF2B5EF4-FFF2-40B4-BE49-F238E27FC236}">
                  <a16:creationId xmlns:a16="http://schemas.microsoft.com/office/drawing/2014/main" id="{C131C1A6-62E8-F340-9DC4-0B2BACE51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45488" name="TextBox 303">
                <a:extLst>
                  <a:ext uri="{FF2B5EF4-FFF2-40B4-BE49-F238E27FC236}">
                    <a16:creationId xmlns:a16="http://schemas.microsoft.com/office/drawing/2014/main" id="{71F556F4-21AF-9F4A-84AA-2B70D02DF4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44" name="Group 257">
              <a:extLst>
                <a:ext uri="{FF2B5EF4-FFF2-40B4-BE49-F238E27FC236}">
                  <a16:creationId xmlns:a16="http://schemas.microsoft.com/office/drawing/2014/main" id="{CE7BD871-3BEF-4B45-B471-AF608C644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45486" name="TextBox 301">
                <a:extLst>
                  <a:ext uri="{FF2B5EF4-FFF2-40B4-BE49-F238E27FC236}">
                    <a16:creationId xmlns:a16="http://schemas.microsoft.com/office/drawing/2014/main" id="{3743BF24-237B-3340-9208-A453003DB3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45" name="Group 258">
              <a:extLst>
                <a:ext uri="{FF2B5EF4-FFF2-40B4-BE49-F238E27FC236}">
                  <a16:creationId xmlns:a16="http://schemas.microsoft.com/office/drawing/2014/main" id="{18427393-E0A4-9B43-A934-C9CF98F18C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45480" name="Group 295">
                <a:extLst>
                  <a:ext uri="{FF2B5EF4-FFF2-40B4-BE49-F238E27FC236}">
                    <a16:creationId xmlns:a16="http://schemas.microsoft.com/office/drawing/2014/main" id="{0A6F702B-8F43-794F-9447-56C9B4B7BD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45484" name="TextBox 299">
                  <a:extLst>
                    <a:ext uri="{FF2B5EF4-FFF2-40B4-BE49-F238E27FC236}">
                      <a16:creationId xmlns:a16="http://schemas.microsoft.com/office/drawing/2014/main" id="{31F4A47B-DB7A-4146-8671-C79AE9F908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481" name="Group 296">
                <a:extLst>
                  <a:ext uri="{FF2B5EF4-FFF2-40B4-BE49-F238E27FC236}">
                    <a16:creationId xmlns:a16="http://schemas.microsoft.com/office/drawing/2014/main" id="{05B71E1C-65DF-A048-855C-B17F125649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45482" name="TextBox 297">
                  <a:extLst>
                    <a:ext uri="{FF2B5EF4-FFF2-40B4-BE49-F238E27FC236}">
                      <a16:creationId xmlns:a16="http://schemas.microsoft.com/office/drawing/2014/main" id="{CB3D09A9-5329-E240-A451-DAB3FE71F3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5446" name="Group 259">
              <a:extLst>
                <a:ext uri="{FF2B5EF4-FFF2-40B4-BE49-F238E27FC236}">
                  <a16:creationId xmlns:a16="http://schemas.microsoft.com/office/drawing/2014/main" id="{D1E4EBDF-2EA2-0549-9032-03C52131D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79" name="TextBox 294">
                <a:extLst>
                  <a:ext uri="{FF2B5EF4-FFF2-40B4-BE49-F238E27FC236}">
                    <a16:creationId xmlns:a16="http://schemas.microsoft.com/office/drawing/2014/main" id="{CC470318-4C45-6449-9287-1554BDA340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47" name="Group 260">
              <a:extLst>
                <a:ext uri="{FF2B5EF4-FFF2-40B4-BE49-F238E27FC236}">
                  <a16:creationId xmlns:a16="http://schemas.microsoft.com/office/drawing/2014/main" id="{D0EF50FB-2F3F-D44E-8F52-66135E0F6F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45476" name="TextBox 291">
                <a:extLst>
                  <a:ext uri="{FF2B5EF4-FFF2-40B4-BE49-F238E27FC236}">
                    <a16:creationId xmlns:a16="http://schemas.microsoft.com/office/drawing/2014/main" id="{18C9C1D5-0E98-0745-B911-FBFB23C7FF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48" name="Group 261">
              <a:extLst>
                <a:ext uri="{FF2B5EF4-FFF2-40B4-BE49-F238E27FC236}">
                  <a16:creationId xmlns:a16="http://schemas.microsoft.com/office/drawing/2014/main" id="{066CEF93-3DD3-9D49-B35C-9BF1E566B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45474" name="TextBox 289">
                <a:extLst>
                  <a:ext uri="{FF2B5EF4-FFF2-40B4-BE49-F238E27FC236}">
                    <a16:creationId xmlns:a16="http://schemas.microsoft.com/office/drawing/2014/main" id="{51F4638C-DD0F-0B47-827B-A20D9CAF3D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49" name="Group 262">
              <a:extLst>
                <a:ext uri="{FF2B5EF4-FFF2-40B4-BE49-F238E27FC236}">
                  <a16:creationId xmlns:a16="http://schemas.microsoft.com/office/drawing/2014/main" id="{E1633647-9F59-D349-A566-D9F04E5876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73" name="TextBox 288">
                <a:extLst>
                  <a:ext uri="{FF2B5EF4-FFF2-40B4-BE49-F238E27FC236}">
                    <a16:creationId xmlns:a16="http://schemas.microsoft.com/office/drawing/2014/main" id="{D1537E8B-C9B7-8348-B507-56B68B9ECC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50" name="Group 263">
              <a:extLst>
                <a:ext uri="{FF2B5EF4-FFF2-40B4-BE49-F238E27FC236}">
                  <a16:creationId xmlns:a16="http://schemas.microsoft.com/office/drawing/2014/main" id="{C9F1E35A-6564-F142-9AD1-CD7AF97628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71" name="TextBox 286">
                <a:extLst>
                  <a:ext uri="{FF2B5EF4-FFF2-40B4-BE49-F238E27FC236}">
                    <a16:creationId xmlns:a16="http://schemas.microsoft.com/office/drawing/2014/main" id="{72DC2648-6B46-CA44-92EB-744E722241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51" name="Group 264">
              <a:extLst>
                <a:ext uri="{FF2B5EF4-FFF2-40B4-BE49-F238E27FC236}">
                  <a16:creationId xmlns:a16="http://schemas.microsoft.com/office/drawing/2014/main" id="{C13CC677-A327-6348-983A-3C7FDCBE5E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45468" name="TextBox 283">
                <a:extLst>
                  <a:ext uri="{FF2B5EF4-FFF2-40B4-BE49-F238E27FC236}">
                    <a16:creationId xmlns:a16="http://schemas.microsoft.com/office/drawing/2014/main" id="{A0A08255-2FCD-384D-AD14-0106553A89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52" name="Group 265">
              <a:extLst>
                <a:ext uri="{FF2B5EF4-FFF2-40B4-BE49-F238E27FC236}">
                  <a16:creationId xmlns:a16="http://schemas.microsoft.com/office/drawing/2014/main" id="{90B80975-9046-1244-9263-3E4CC04420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45466" name="TextBox 280">
                <a:extLst>
                  <a:ext uri="{FF2B5EF4-FFF2-40B4-BE49-F238E27FC236}">
                    <a16:creationId xmlns:a16="http://schemas.microsoft.com/office/drawing/2014/main" id="{BACF71DA-60B5-2644-8054-1D0A146638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53" name="Group 266">
              <a:extLst>
                <a:ext uri="{FF2B5EF4-FFF2-40B4-BE49-F238E27FC236}">
                  <a16:creationId xmlns:a16="http://schemas.microsoft.com/office/drawing/2014/main" id="{35333EE4-0880-894D-99B3-047BCE4A0D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45464" name="TextBox 278">
                <a:extLst>
                  <a:ext uri="{FF2B5EF4-FFF2-40B4-BE49-F238E27FC236}">
                    <a16:creationId xmlns:a16="http://schemas.microsoft.com/office/drawing/2014/main" id="{584268C0-7174-324B-8429-6D9E3CD760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54" name="Group 267">
              <a:extLst>
                <a:ext uri="{FF2B5EF4-FFF2-40B4-BE49-F238E27FC236}">
                  <a16:creationId xmlns:a16="http://schemas.microsoft.com/office/drawing/2014/main" id="{3DE8B2FD-56A3-0447-AA3C-7EAF7C4AD3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45458" name="Group 272">
                <a:extLst>
                  <a:ext uri="{FF2B5EF4-FFF2-40B4-BE49-F238E27FC236}">
                    <a16:creationId xmlns:a16="http://schemas.microsoft.com/office/drawing/2014/main" id="{EC5AB079-61A1-5040-96C2-913D357FDD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459" name="Group 273">
                <a:extLst>
                  <a:ext uri="{FF2B5EF4-FFF2-40B4-BE49-F238E27FC236}">
                    <a16:creationId xmlns:a16="http://schemas.microsoft.com/office/drawing/2014/main" id="{703FA5FD-2FEC-FF48-856B-FD10C5331B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45460" name="TextBox 274">
                  <a:extLst>
                    <a:ext uri="{FF2B5EF4-FFF2-40B4-BE49-F238E27FC236}">
                      <a16:creationId xmlns:a16="http://schemas.microsoft.com/office/drawing/2014/main" id="{B8EE5852-E22B-3A42-A43B-EB9FD4CA0D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5455" name="Group 268">
              <a:extLst>
                <a:ext uri="{FF2B5EF4-FFF2-40B4-BE49-F238E27FC236}">
                  <a16:creationId xmlns:a16="http://schemas.microsoft.com/office/drawing/2014/main" id="{20AB80C4-A50C-A248-81B8-12DCF2C0B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45456" name="TextBox 270">
                <a:extLst>
                  <a:ext uri="{FF2B5EF4-FFF2-40B4-BE49-F238E27FC236}">
                    <a16:creationId xmlns:a16="http://schemas.microsoft.com/office/drawing/2014/main" id="{15C5F56E-9081-EC40-BC2E-31479A747E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412" name="Group 404">
            <a:extLst>
              <a:ext uri="{FF2B5EF4-FFF2-40B4-BE49-F238E27FC236}">
                <a16:creationId xmlns:a16="http://schemas.microsoft.com/office/drawing/2014/main" id="{F99C6A3F-CDF6-C44E-8258-3D7CBDF8EA9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5413" name="TextBox 405">
              <a:extLst>
                <a:ext uri="{FF2B5EF4-FFF2-40B4-BE49-F238E27FC236}">
                  <a16:creationId xmlns:a16="http://schemas.microsoft.com/office/drawing/2014/main" id="{5894A704-F48F-C249-9D89-A7C743859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5416" name="TextBox 411">
              <a:extLst>
                <a:ext uri="{FF2B5EF4-FFF2-40B4-BE49-F238E27FC236}">
                  <a16:creationId xmlns:a16="http://schemas.microsoft.com/office/drawing/2014/main" id="{052CB587-05EB-784A-A39B-A4D63FBA6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418" name="TextBox 413">
              <a:extLst>
                <a:ext uri="{FF2B5EF4-FFF2-40B4-BE49-F238E27FC236}">
                  <a16:creationId xmlns:a16="http://schemas.microsoft.com/office/drawing/2014/main" id="{CE3E4859-6AE3-8145-8FA7-E63C548ADC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7" name="Group 29">
            <a:extLst>
              <a:ext uri="{FF2B5EF4-FFF2-40B4-BE49-F238E27FC236}">
                <a16:creationId xmlns:a16="http://schemas.microsoft.com/office/drawing/2014/main" id="{C6CDB3A8-12C4-454B-B629-B02D10263C1D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7594" name="Group 49">
              <a:extLst>
                <a:ext uri="{FF2B5EF4-FFF2-40B4-BE49-F238E27FC236}">
                  <a16:creationId xmlns:a16="http://schemas.microsoft.com/office/drawing/2014/main" id="{2C12F487-CF1C-094B-AC30-957E4771D0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7760" name="Group 33">
                <a:extLst>
                  <a:ext uri="{FF2B5EF4-FFF2-40B4-BE49-F238E27FC236}">
                    <a16:creationId xmlns:a16="http://schemas.microsoft.com/office/drawing/2014/main" id="{7755E666-87B2-D644-B574-CEDDBA3163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7802" name="TextBox 467">
                  <a:extLst>
                    <a:ext uri="{FF2B5EF4-FFF2-40B4-BE49-F238E27FC236}">
                      <a16:creationId xmlns:a16="http://schemas.microsoft.com/office/drawing/2014/main" id="{C5F00C6F-F40A-554E-9111-094DA1A552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761" name="Group 34">
                <a:extLst>
                  <a:ext uri="{FF2B5EF4-FFF2-40B4-BE49-F238E27FC236}">
                    <a16:creationId xmlns:a16="http://schemas.microsoft.com/office/drawing/2014/main" id="{7AB95CAD-4806-5842-B998-D7BA6FA5E3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7800" name="TextBox 469">
                  <a:extLst>
                    <a:ext uri="{FF2B5EF4-FFF2-40B4-BE49-F238E27FC236}">
                      <a16:creationId xmlns:a16="http://schemas.microsoft.com/office/drawing/2014/main" id="{CD77E8D1-CCA2-6E4C-940C-3085CA6F60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763" name="TextBox 472">
                <a:extLst>
                  <a:ext uri="{FF2B5EF4-FFF2-40B4-BE49-F238E27FC236}">
                    <a16:creationId xmlns:a16="http://schemas.microsoft.com/office/drawing/2014/main" id="{EE24FBD2-D7C1-1849-8590-9E560617B3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47764" name="Group 441">
                <a:extLst>
                  <a:ext uri="{FF2B5EF4-FFF2-40B4-BE49-F238E27FC236}">
                    <a16:creationId xmlns:a16="http://schemas.microsoft.com/office/drawing/2014/main" id="{8D494D74-B343-B348-9B50-4B983FFD52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7783" name="Group 450">
                  <a:extLst>
                    <a:ext uri="{FF2B5EF4-FFF2-40B4-BE49-F238E27FC236}">
                      <a16:creationId xmlns:a16="http://schemas.microsoft.com/office/drawing/2014/main" id="{14B4E094-781B-D549-8075-A58F0064B2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7797" name="TextBox 464">
                    <a:extLst>
                      <a:ext uri="{FF2B5EF4-FFF2-40B4-BE49-F238E27FC236}">
                        <a16:creationId xmlns:a16="http://schemas.microsoft.com/office/drawing/2014/main" id="{9E94DEC5-4117-6940-B4E1-29E137E47D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799" name="TextBox 466">
                    <a:extLst>
                      <a:ext uri="{FF2B5EF4-FFF2-40B4-BE49-F238E27FC236}">
                        <a16:creationId xmlns:a16="http://schemas.microsoft.com/office/drawing/2014/main" id="{96AC6283-3E3B-3544-A793-5D4FDF254A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47784" name="Group 451">
                  <a:extLst>
                    <a:ext uri="{FF2B5EF4-FFF2-40B4-BE49-F238E27FC236}">
                      <a16:creationId xmlns:a16="http://schemas.microsoft.com/office/drawing/2014/main" id="{27FCFCDD-4285-304F-865E-80B3446146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7794" name="TextBox 461">
                    <a:extLst>
                      <a:ext uri="{FF2B5EF4-FFF2-40B4-BE49-F238E27FC236}">
                        <a16:creationId xmlns:a16="http://schemas.microsoft.com/office/drawing/2014/main" id="{72571A4A-4571-9B4C-B121-0107CC7EB45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796" name="TextBox 463">
                    <a:extLst>
                      <a:ext uri="{FF2B5EF4-FFF2-40B4-BE49-F238E27FC236}">
                        <a16:creationId xmlns:a16="http://schemas.microsoft.com/office/drawing/2014/main" id="{101EE5A3-BAE8-E34C-9DAA-1F5F3E7502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47785" name="Group 452">
                  <a:extLst>
                    <a:ext uri="{FF2B5EF4-FFF2-40B4-BE49-F238E27FC236}">
                      <a16:creationId xmlns:a16="http://schemas.microsoft.com/office/drawing/2014/main" id="{153BD830-0508-4B45-A760-43CE0489C6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7791" name="TextBox 458">
                    <a:extLst>
                      <a:ext uri="{FF2B5EF4-FFF2-40B4-BE49-F238E27FC236}">
                        <a16:creationId xmlns:a16="http://schemas.microsoft.com/office/drawing/2014/main" id="{8E9FCEE3-5D99-C241-B77C-6D8731C500F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793" name="TextBox 460">
                    <a:extLst>
                      <a:ext uri="{FF2B5EF4-FFF2-40B4-BE49-F238E27FC236}">
                        <a16:creationId xmlns:a16="http://schemas.microsoft.com/office/drawing/2014/main" id="{546DAA73-F6C5-C847-A071-17C261C3D4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6658"/>
                  <a:ext cx="1498487" cy="203847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787" name="Group 453">
                  <a:extLst>
                    <a:ext uri="{FF2B5EF4-FFF2-40B4-BE49-F238E27FC236}">
                      <a16:creationId xmlns:a16="http://schemas.microsoft.com/office/drawing/2014/main" id="{73D20DFA-5BC0-BA4E-AE22-937FAF4ACC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7788" name="TextBox 455">
                    <a:extLst>
                      <a:ext uri="{FF2B5EF4-FFF2-40B4-BE49-F238E27FC236}">
                        <a16:creationId xmlns:a16="http://schemas.microsoft.com/office/drawing/2014/main" id="{6EAFC4B5-6FB4-AB4C-9530-C2B9E6AE26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790" name="TextBox 457">
                    <a:extLst>
                      <a:ext uri="{FF2B5EF4-FFF2-40B4-BE49-F238E27FC236}">
                        <a16:creationId xmlns:a16="http://schemas.microsoft.com/office/drawing/2014/main" id="{23E1B3CA-E43B-5B4C-BC34-95A3E514E6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47765" name="Group 44">
                <a:extLst>
                  <a:ext uri="{FF2B5EF4-FFF2-40B4-BE49-F238E27FC236}">
                    <a16:creationId xmlns:a16="http://schemas.microsoft.com/office/drawing/2014/main" id="{3D94E74C-E39D-FB42-A8B8-F76133CA88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7781" name="TextBox 443">
                  <a:extLst>
                    <a:ext uri="{FF2B5EF4-FFF2-40B4-BE49-F238E27FC236}">
                      <a16:creationId xmlns:a16="http://schemas.microsoft.com/office/drawing/2014/main" id="{8F1B54D0-E1BE-AD4E-B5B5-1BDEE59964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766" name="Group 48">
                <a:extLst>
                  <a:ext uri="{FF2B5EF4-FFF2-40B4-BE49-F238E27FC236}">
                    <a16:creationId xmlns:a16="http://schemas.microsoft.com/office/drawing/2014/main" id="{FFBD7AEF-C2E4-5B4F-8E8F-A92575B4FC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7779" name="TextBox 445">
                  <a:extLst>
                    <a:ext uri="{FF2B5EF4-FFF2-40B4-BE49-F238E27FC236}">
                      <a16:creationId xmlns:a16="http://schemas.microsoft.com/office/drawing/2014/main" id="{55D6F67C-F1B6-0F4B-B5A1-097C6B5F08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767" name="TextBox 448">
                <a:extLst>
                  <a:ext uri="{FF2B5EF4-FFF2-40B4-BE49-F238E27FC236}">
                    <a16:creationId xmlns:a16="http://schemas.microsoft.com/office/drawing/2014/main" id="{4A425471-613C-2B41-81D4-57D625FA38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47768" name="TextBox 474">
                <a:extLst>
                  <a:ext uri="{FF2B5EF4-FFF2-40B4-BE49-F238E27FC236}">
                    <a16:creationId xmlns:a16="http://schemas.microsoft.com/office/drawing/2014/main" id="{C7434FCF-C10F-004D-A779-1FA4251DBB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47769" name="Group 475">
                <a:extLst>
                  <a:ext uri="{FF2B5EF4-FFF2-40B4-BE49-F238E27FC236}">
                    <a16:creationId xmlns:a16="http://schemas.microsoft.com/office/drawing/2014/main" id="{C2F259FF-26E4-3648-8F67-3A3DC66F45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7777" name="TextBox 476">
                  <a:extLst>
                    <a:ext uri="{FF2B5EF4-FFF2-40B4-BE49-F238E27FC236}">
                      <a16:creationId xmlns:a16="http://schemas.microsoft.com/office/drawing/2014/main" id="{4774EA34-B7E7-B34E-BAE6-F57E13CD12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770" name="Group 478">
                <a:extLst>
                  <a:ext uri="{FF2B5EF4-FFF2-40B4-BE49-F238E27FC236}">
                    <a16:creationId xmlns:a16="http://schemas.microsoft.com/office/drawing/2014/main" id="{EA7749FB-9812-4F46-A185-13C9C0166C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7775" name="TextBox 482">
                  <a:extLst>
                    <a:ext uri="{FF2B5EF4-FFF2-40B4-BE49-F238E27FC236}">
                      <a16:creationId xmlns:a16="http://schemas.microsoft.com/office/drawing/2014/main" id="{FC8AADF7-5D99-8245-8C46-48AFD7952B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771" name="Group 498">
                <a:extLst>
                  <a:ext uri="{FF2B5EF4-FFF2-40B4-BE49-F238E27FC236}">
                    <a16:creationId xmlns:a16="http://schemas.microsoft.com/office/drawing/2014/main" id="{91C24C5F-FE1C-B84F-BFC3-74A158FDD9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7773" name="TextBox 499">
                  <a:extLst>
                    <a:ext uri="{FF2B5EF4-FFF2-40B4-BE49-F238E27FC236}">
                      <a16:creationId xmlns:a16="http://schemas.microsoft.com/office/drawing/2014/main" id="{FF8FA51C-E721-BE44-9C31-7CCB73E331D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7595" name="Group 132">
              <a:extLst>
                <a:ext uri="{FF2B5EF4-FFF2-40B4-BE49-F238E27FC236}">
                  <a16:creationId xmlns:a16="http://schemas.microsoft.com/office/drawing/2014/main" id="{9BC547CE-6F92-C94B-9356-AAD92B71F6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7596" name="Group 6">
              <a:extLst>
                <a:ext uri="{FF2B5EF4-FFF2-40B4-BE49-F238E27FC236}">
                  <a16:creationId xmlns:a16="http://schemas.microsoft.com/office/drawing/2014/main" id="{FB2C4C18-EFCB-FF42-BC3F-14FCC21A0F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7734" name="Group 55">
                <a:extLst>
                  <a:ext uri="{FF2B5EF4-FFF2-40B4-BE49-F238E27FC236}">
                    <a16:creationId xmlns:a16="http://schemas.microsoft.com/office/drawing/2014/main" id="{FCB3EAF3-9B4F-6647-A5CE-980B484D55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7755" name="TextBox 57">
                  <a:extLst>
                    <a:ext uri="{FF2B5EF4-FFF2-40B4-BE49-F238E27FC236}">
                      <a16:creationId xmlns:a16="http://schemas.microsoft.com/office/drawing/2014/main" id="{C39D22B2-3F82-CF41-A200-DDC80908C3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7735" name="TextBox 59">
                <a:extLst>
                  <a:ext uri="{FF2B5EF4-FFF2-40B4-BE49-F238E27FC236}">
                    <a16:creationId xmlns:a16="http://schemas.microsoft.com/office/drawing/2014/main" id="{8DF4FA66-ED97-CB45-B93E-B2B7DECAA7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47597" name="Group 17">
              <a:extLst>
                <a:ext uri="{FF2B5EF4-FFF2-40B4-BE49-F238E27FC236}">
                  <a16:creationId xmlns:a16="http://schemas.microsoft.com/office/drawing/2014/main" id="{BDC3BC2B-F7BB-DE4C-8221-197FE5621B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7728" name="Group 16">
                <a:extLst>
                  <a:ext uri="{FF2B5EF4-FFF2-40B4-BE49-F238E27FC236}">
                    <a16:creationId xmlns:a16="http://schemas.microsoft.com/office/drawing/2014/main" id="{E060DA8B-1F43-2042-AB34-3AE08AEB54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7732" name="TextBox 82">
                  <a:extLst>
                    <a:ext uri="{FF2B5EF4-FFF2-40B4-BE49-F238E27FC236}">
                      <a16:creationId xmlns:a16="http://schemas.microsoft.com/office/drawing/2014/main" id="{12262516-4856-8740-B9EB-6D121978F1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729" name="TextBox 87">
                <a:extLst>
                  <a:ext uri="{FF2B5EF4-FFF2-40B4-BE49-F238E27FC236}">
                    <a16:creationId xmlns:a16="http://schemas.microsoft.com/office/drawing/2014/main" id="{BC68D397-7FBA-7C48-9D33-B67D311B2D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598" name="Group 154">
              <a:extLst>
                <a:ext uri="{FF2B5EF4-FFF2-40B4-BE49-F238E27FC236}">
                  <a16:creationId xmlns:a16="http://schemas.microsoft.com/office/drawing/2014/main" id="{8A3EF67B-C103-0C4A-972D-1B549699DD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7721" name="TextBox 155">
                <a:extLst>
                  <a:ext uri="{FF2B5EF4-FFF2-40B4-BE49-F238E27FC236}">
                    <a16:creationId xmlns:a16="http://schemas.microsoft.com/office/drawing/2014/main" id="{C94FCC37-27C7-EE48-B966-661CD8AF63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724" name="TextBox 161">
                <a:extLst>
                  <a:ext uri="{FF2B5EF4-FFF2-40B4-BE49-F238E27FC236}">
                    <a16:creationId xmlns:a16="http://schemas.microsoft.com/office/drawing/2014/main" id="{93CF1197-BD4C-D341-B262-B092989AA6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599" name="Group 138">
              <a:extLst>
                <a:ext uri="{FF2B5EF4-FFF2-40B4-BE49-F238E27FC236}">
                  <a16:creationId xmlns:a16="http://schemas.microsoft.com/office/drawing/2014/main" id="{9C690BCD-0816-2E4E-BEC3-C5EC18A9DB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7714" name="TextBox 139">
                <a:extLst>
                  <a:ext uri="{FF2B5EF4-FFF2-40B4-BE49-F238E27FC236}">
                    <a16:creationId xmlns:a16="http://schemas.microsoft.com/office/drawing/2014/main" id="{D183C03C-97C7-F748-B8DC-6A439E843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717" name="TextBox 145">
                <a:extLst>
                  <a:ext uri="{FF2B5EF4-FFF2-40B4-BE49-F238E27FC236}">
                    <a16:creationId xmlns:a16="http://schemas.microsoft.com/office/drawing/2014/main" id="{0F0AF944-897A-8945-A196-010D6940C2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02" name="Group 37">
              <a:extLst>
                <a:ext uri="{FF2B5EF4-FFF2-40B4-BE49-F238E27FC236}">
                  <a16:creationId xmlns:a16="http://schemas.microsoft.com/office/drawing/2014/main" id="{08B170F7-9786-064B-BD22-A36F17CF0C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713" name="TextBox 36">
                <a:extLst>
                  <a:ext uri="{FF2B5EF4-FFF2-40B4-BE49-F238E27FC236}">
                    <a16:creationId xmlns:a16="http://schemas.microsoft.com/office/drawing/2014/main" id="{B201D0E5-425F-0E49-8755-C0D625D53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07" name="Group 186">
              <a:extLst>
                <a:ext uri="{FF2B5EF4-FFF2-40B4-BE49-F238E27FC236}">
                  <a16:creationId xmlns:a16="http://schemas.microsoft.com/office/drawing/2014/main" id="{4D2D45F3-F0ED-EF41-ADC9-BF09C66D5F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11" name="Group 23">
              <a:extLst>
                <a:ext uri="{FF2B5EF4-FFF2-40B4-BE49-F238E27FC236}">
                  <a16:creationId xmlns:a16="http://schemas.microsoft.com/office/drawing/2014/main" id="{94D5FF05-BB87-0347-BFE5-56F244257B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47697" name="Group 43">
                <a:extLst>
                  <a:ext uri="{FF2B5EF4-FFF2-40B4-BE49-F238E27FC236}">
                    <a16:creationId xmlns:a16="http://schemas.microsoft.com/office/drawing/2014/main" id="{3DA7507C-DA15-5B4F-98EC-2043B1A518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47705" name="Group 38">
                  <a:extLst>
                    <a:ext uri="{FF2B5EF4-FFF2-40B4-BE49-F238E27FC236}">
                      <a16:creationId xmlns:a16="http://schemas.microsoft.com/office/drawing/2014/main" id="{40E7FF4D-71CA-D34C-B217-CE747CF322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47708" name="TextBox 39">
                    <a:extLst>
                      <a:ext uri="{FF2B5EF4-FFF2-40B4-BE49-F238E27FC236}">
                        <a16:creationId xmlns:a16="http://schemas.microsoft.com/office/drawing/2014/main" id="{F9B5B928-8572-2342-B945-A77DD81E401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7829"/>
                    <a:ext cx="517487" cy="1873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7706" name="TextBox 41">
                  <a:extLst>
                    <a:ext uri="{FF2B5EF4-FFF2-40B4-BE49-F238E27FC236}">
                      <a16:creationId xmlns:a16="http://schemas.microsoft.com/office/drawing/2014/main" id="{49EC9D1A-B836-CB41-9297-72E681A8D1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7701" name="Group 106">
                <a:extLst>
                  <a:ext uri="{FF2B5EF4-FFF2-40B4-BE49-F238E27FC236}">
                    <a16:creationId xmlns:a16="http://schemas.microsoft.com/office/drawing/2014/main" id="{A12F8AC0-1CF5-9749-9074-655BB7799C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7704" name="TextBox 108">
                  <a:extLst>
                    <a:ext uri="{FF2B5EF4-FFF2-40B4-BE49-F238E27FC236}">
                      <a16:creationId xmlns:a16="http://schemas.microsoft.com/office/drawing/2014/main" id="{2F5CB34A-79A1-9A49-BC30-921AF9B3C9A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13" name="Group 5">
              <a:extLst>
                <a:ext uri="{FF2B5EF4-FFF2-40B4-BE49-F238E27FC236}">
                  <a16:creationId xmlns:a16="http://schemas.microsoft.com/office/drawing/2014/main" id="{9C049396-AC52-4A41-A4A3-FD811CE77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7695" name="TextBox 483">
                <a:extLst>
                  <a:ext uri="{FF2B5EF4-FFF2-40B4-BE49-F238E27FC236}">
                    <a16:creationId xmlns:a16="http://schemas.microsoft.com/office/drawing/2014/main" id="{3C65439F-7BE4-2549-A074-EEDBE0F367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7615" name="Group 32">
              <a:extLst>
                <a:ext uri="{FF2B5EF4-FFF2-40B4-BE49-F238E27FC236}">
                  <a16:creationId xmlns:a16="http://schemas.microsoft.com/office/drawing/2014/main" id="{5C254941-ED3B-6F4D-BF14-C4B17BF27D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7687" name="Group 491">
                <a:extLst>
                  <a:ext uri="{FF2B5EF4-FFF2-40B4-BE49-F238E27FC236}">
                    <a16:creationId xmlns:a16="http://schemas.microsoft.com/office/drawing/2014/main" id="{3235EACD-D46F-874F-9C92-97081839B6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7693" name="TextBox 492">
                  <a:extLst>
                    <a:ext uri="{FF2B5EF4-FFF2-40B4-BE49-F238E27FC236}">
                      <a16:creationId xmlns:a16="http://schemas.microsoft.com/office/drawing/2014/main" id="{FC1D386D-1833-B94A-AFC7-8695054CCD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688" name="Group 494">
                <a:extLst>
                  <a:ext uri="{FF2B5EF4-FFF2-40B4-BE49-F238E27FC236}">
                    <a16:creationId xmlns:a16="http://schemas.microsoft.com/office/drawing/2014/main" id="{71665678-FBF1-A24E-9151-BF919A2158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7691" name="TextBox 495">
                  <a:extLst>
                    <a:ext uri="{FF2B5EF4-FFF2-40B4-BE49-F238E27FC236}">
                      <a16:creationId xmlns:a16="http://schemas.microsoft.com/office/drawing/2014/main" id="{8843719F-360E-5846-8992-D9452E554B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689" name="TextBox 503">
                <a:extLst>
                  <a:ext uri="{FF2B5EF4-FFF2-40B4-BE49-F238E27FC236}">
                    <a16:creationId xmlns:a16="http://schemas.microsoft.com/office/drawing/2014/main" id="{AA0D8836-EE55-9E4D-A305-6BBD50CF5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7619" name="TextBox 12">
              <a:extLst>
                <a:ext uri="{FF2B5EF4-FFF2-40B4-BE49-F238E27FC236}">
                  <a16:creationId xmlns:a16="http://schemas.microsoft.com/office/drawing/2014/main" id="{B696586D-0C09-9043-A51D-5D496F9F84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47620" name="Group 317">
              <a:extLst>
                <a:ext uri="{FF2B5EF4-FFF2-40B4-BE49-F238E27FC236}">
                  <a16:creationId xmlns:a16="http://schemas.microsoft.com/office/drawing/2014/main" id="{E7ED35C7-76A3-2348-B68D-E3121BD8BB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7670" name="Group 318">
                <a:extLst>
                  <a:ext uri="{FF2B5EF4-FFF2-40B4-BE49-F238E27FC236}">
                    <a16:creationId xmlns:a16="http://schemas.microsoft.com/office/drawing/2014/main" id="{F384B5DB-42B9-4748-94F4-CC6480275F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679" name="Group 327">
                  <a:extLst>
                    <a:ext uri="{FF2B5EF4-FFF2-40B4-BE49-F238E27FC236}">
                      <a16:creationId xmlns:a16="http://schemas.microsoft.com/office/drawing/2014/main" id="{3CCF2DFD-C1DB-924D-9BC3-2D89458020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7680" name="TextBox 7">
                    <a:extLst>
                      <a:ext uri="{FF2B5EF4-FFF2-40B4-BE49-F238E27FC236}">
                        <a16:creationId xmlns:a16="http://schemas.microsoft.com/office/drawing/2014/main" id="{5C200CAC-59FB-F141-9C35-F65A350B881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682" name="TextBox 329">
                    <a:extLst>
                      <a:ext uri="{FF2B5EF4-FFF2-40B4-BE49-F238E27FC236}">
                        <a16:creationId xmlns:a16="http://schemas.microsoft.com/office/drawing/2014/main" id="{DDF3EEA0-7707-5C49-90C3-065CFCBFCE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47683" name="Group 330">
                    <a:extLst>
                      <a:ext uri="{FF2B5EF4-FFF2-40B4-BE49-F238E27FC236}">
                        <a16:creationId xmlns:a16="http://schemas.microsoft.com/office/drawing/2014/main" id="{4D9090E9-4BDD-DB41-98BB-A6E6118BE1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7685" name="TextBox 333">
                      <a:extLst>
                        <a:ext uri="{FF2B5EF4-FFF2-40B4-BE49-F238E27FC236}">
                          <a16:creationId xmlns:a16="http://schemas.microsoft.com/office/drawing/2014/main" id="{E7AD1553-43EE-8548-B088-9F4B2FC21C5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7684" name="TextBox 332">
                    <a:extLst>
                      <a:ext uri="{FF2B5EF4-FFF2-40B4-BE49-F238E27FC236}">
                        <a16:creationId xmlns:a16="http://schemas.microsoft.com/office/drawing/2014/main" id="{A922EFB0-640E-0A4C-9254-9D142DD7DF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621" name="Group 11">
              <a:extLst>
                <a:ext uri="{FF2B5EF4-FFF2-40B4-BE49-F238E27FC236}">
                  <a16:creationId xmlns:a16="http://schemas.microsoft.com/office/drawing/2014/main" id="{85B8ED89-FB97-1D48-9F4B-730055AC6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26" name="Group 60">
              <a:extLst>
                <a:ext uri="{FF2B5EF4-FFF2-40B4-BE49-F238E27FC236}">
                  <a16:creationId xmlns:a16="http://schemas.microsoft.com/office/drawing/2014/main" id="{79894A50-EC5E-3346-8E5A-2B5E14B57D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7659" name="Group 53">
                <a:extLst>
                  <a:ext uri="{FF2B5EF4-FFF2-40B4-BE49-F238E27FC236}">
                    <a16:creationId xmlns:a16="http://schemas.microsoft.com/office/drawing/2014/main" id="{7F2D465D-33DA-7240-9692-7B7C8687C9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662" name="Group 52">
                  <a:extLst>
                    <a:ext uri="{FF2B5EF4-FFF2-40B4-BE49-F238E27FC236}">
                      <a16:creationId xmlns:a16="http://schemas.microsoft.com/office/drawing/2014/main" id="{4B642829-6CE2-DE45-B012-BF9CAC6929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7666" name="TextBox 122">
                    <a:extLst>
                      <a:ext uri="{FF2B5EF4-FFF2-40B4-BE49-F238E27FC236}">
                        <a16:creationId xmlns:a16="http://schemas.microsoft.com/office/drawing/2014/main" id="{B8FE5419-DF29-D34F-96BB-DE9CA95BDA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7663" name="TextBox 128">
                  <a:extLst>
                    <a:ext uri="{FF2B5EF4-FFF2-40B4-BE49-F238E27FC236}">
                      <a16:creationId xmlns:a16="http://schemas.microsoft.com/office/drawing/2014/main" id="{EF26B1CF-72E6-624B-80E2-2A3883561D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627" name="TextBox 359">
              <a:extLst>
                <a:ext uri="{FF2B5EF4-FFF2-40B4-BE49-F238E27FC236}">
                  <a16:creationId xmlns:a16="http://schemas.microsoft.com/office/drawing/2014/main" id="{844E7759-444F-CD46-914B-C9217B6F2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47628" name="Group 31">
              <a:extLst>
                <a:ext uri="{FF2B5EF4-FFF2-40B4-BE49-F238E27FC236}">
                  <a16:creationId xmlns:a16="http://schemas.microsoft.com/office/drawing/2014/main" id="{2C9C3771-8776-0543-AB30-B9EFD2BF0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7649" name="Group 28">
                <a:extLst>
                  <a:ext uri="{FF2B5EF4-FFF2-40B4-BE49-F238E27FC236}">
                    <a16:creationId xmlns:a16="http://schemas.microsoft.com/office/drawing/2014/main" id="{CCB9B83E-B150-0A44-B4AA-B0DB75E16C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652" name="Group 24">
                  <a:extLst>
                    <a:ext uri="{FF2B5EF4-FFF2-40B4-BE49-F238E27FC236}">
                      <a16:creationId xmlns:a16="http://schemas.microsoft.com/office/drawing/2014/main" id="{0FB3F27B-FB24-F942-9DF4-DE3393A94C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7656" name="TextBox 171">
                    <a:extLst>
                      <a:ext uri="{FF2B5EF4-FFF2-40B4-BE49-F238E27FC236}">
                        <a16:creationId xmlns:a16="http://schemas.microsoft.com/office/drawing/2014/main" id="{D0022551-4220-6B41-829C-9556BF1B7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7653" name="TextBox 177">
                  <a:extLst>
                    <a:ext uri="{FF2B5EF4-FFF2-40B4-BE49-F238E27FC236}">
                      <a16:creationId xmlns:a16="http://schemas.microsoft.com/office/drawing/2014/main" id="{544E5A8B-2A14-074E-8889-65975F0A2E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30" name="Group 358">
              <a:extLst>
                <a:ext uri="{FF2B5EF4-FFF2-40B4-BE49-F238E27FC236}">
                  <a16:creationId xmlns:a16="http://schemas.microsoft.com/office/drawing/2014/main" id="{0E2C228E-BCD6-124B-BE39-7433746322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7631" name="Group 377">
                <a:extLst>
                  <a:ext uri="{FF2B5EF4-FFF2-40B4-BE49-F238E27FC236}">
                    <a16:creationId xmlns:a16="http://schemas.microsoft.com/office/drawing/2014/main" id="{FC70BDB6-5327-9148-B928-3AD85234BF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7636" name="TextBox 7">
                  <a:extLst>
                    <a:ext uri="{FF2B5EF4-FFF2-40B4-BE49-F238E27FC236}">
                      <a16:creationId xmlns:a16="http://schemas.microsoft.com/office/drawing/2014/main" id="{081C3D09-E14D-AB40-B9BD-BE06BF2A9A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47637" name="Group 390">
                  <a:extLst>
                    <a:ext uri="{FF2B5EF4-FFF2-40B4-BE49-F238E27FC236}">
                      <a16:creationId xmlns:a16="http://schemas.microsoft.com/office/drawing/2014/main" id="{33EFC28D-C848-3540-9E42-D8F2CFA397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7638" name="TextBox 391">
                    <a:extLst>
                      <a:ext uri="{FF2B5EF4-FFF2-40B4-BE49-F238E27FC236}">
                        <a16:creationId xmlns:a16="http://schemas.microsoft.com/office/drawing/2014/main" id="{5ACBE394-1396-444F-8413-1E79F43667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7632" name="TextBox 381">
                <a:extLst>
                  <a:ext uri="{FF2B5EF4-FFF2-40B4-BE49-F238E27FC236}">
                    <a16:creationId xmlns:a16="http://schemas.microsoft.com/office/drawing/2014/main" id="{C897A2C3-EA9A-4A4E-9F82-9AF59EB32C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634" name="TextBox 384">
                <a:extLst>
                  <a:ext uri="{FF2B5EF4-FFF2-40B4-BE49-F238E27FC236}">
                    <a16:creationId xmlns:a16="http://schemas.microsoft.com/office/drawing/2014/main" id="{B482D3DD-39BD-214E-B0C0-D59D5A464A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459" name="Group 223">
            <a:extLst>
              <a:ext uri="{FF2B5EF4-FFF2-40B4-BE49-F238E27FC236}">
                <a16:creationId xmlns:a16="http://schemas.microsoft.com/office/drawing/2014/main" id="{5C6332D8-88F7-F74D-9144-B03B9EF8D2A0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47469" name="Group 225">
              <a:extLst>
                <a:ext uri="{FF2B5EF4-FFF2-40B4-BE49-F238E27FC236}">
                  <a16:creationId xmlns:a16="http://schemas.microsoft.com/office/drawing/2014/main" id="{9E323589-9CD2-B340-9157-F2A999E3B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47592" name="TextBox 380">
                <a:extLst>
                  <a:ext uri="{FF2B5EF4-FFF2-40B4-BE49-F238E27FC236}">
                    <a16:creationId xmlns:a16="http://schemas.microsoft.com/office/drawing/2014/main" id="{DA51FC5A-D893-6341-9E1C-ECB87F9DB7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70" name="Group 226">
              <a:extLst>
                <a:ext uri="{FF2B5EF4-FFF2-40B4-BE49-F238E27FC236}">
                  <a16:creationId xmlns:a16="http://schemas.microsoft.com/office/drawing/2014/main" id="{669F73E0-6394-A048-81AD-7A27CAA652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91" name="TextBox 379">
                <a:extLst>
                  <a:ext uri="{FF2B5EF4-FFF2-40B4-BE49-F238E27FC236}">
                    <a16:creationId xmlns:a16="http://schemas.microsoft.com/office/drawing/2014/main" id="{32575EB0-5CAB-324F-9ECC-B082CEE08C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71" name="Group 227">
              <a:extLst>
                <a:ext uri="{FF2B5EF4-FFF2-40B4-BE49-F238E27FC236}">
                  <a16:creationId xmlns:a16="http://schemas.microsoft.com/office/drawing/2014/main" id="{D0824155-36B1-F74A-B627-B9E942646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89" name="TextBox 376">
                <a:extLst>
                  <a:ext uri="{FF2B5EF4-FFF2-40B4-BE49-F238E27FC236}">
                    <a16:creationId xmlns:a16="http://schemas.microsoft.com/office/drawing/2014/main" id="{191B1797-0530-BC47-9585-4504FD2FF2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72" name="Group 228">
              <a:extLst>
                <a:ext uri="{FF2B5EF4-FFF2-40B4-BE49-F238E27FC236}">
                  <a16:creationId xmlns:a16="http://schemas.microsoft.com/office/drawing/2014/main" id="{6311E1A0-C56C-C849-874E-88A40381ED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87" name="TextBox 374">
                <a:extLst>
                  <a:ext uri="{FF2B5EF4-FFF2-40B4-BE49-F238E27FC236}">
                    <a16:creationId xmlns:a16="http://schemas.microsoft.com/office/drawing/2014/main" id="{59003A0A-26D6-B848-9CBE-EED59360C1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47473" name="Group 229">
              <a:extLst>
                <a:ext uri="{FF2B5EF4-FFF2-40B4-BE49-F238E27FC236}">
                  <a16:creationId xmlns:a16="http://schemas.microsoft.com/office/drawing/2014/main" id="{3C3BE2FB-EF33-294A-9227-7D1134C11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85" name="TextBox 372">
                <a:extLst>
                  <a:ext uri="{FF2B5EF4-FFF2-40B4-BE49-F238E27FC236}">
                    <a16:creationId xmlns:a16="http://schemas.microsoft.com/office/drawing/2014/main" id="{634F2519-147B-4D4C-8F79-B98BBEDD2A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47474" name="Group 230">
              <a:extLst>
                <a:ext uri="{FF2B5EF4-FFF2-40B4-BE49-F238E27FC236}">
                  <a16:creationId xmlns:a16="http://schemas.microsoft.com/office/drawing/2014/main" id="{A65BD0CB-2A1B-C745-8133-8C855E42AD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83" name="TextBox 370">
                <a:extLst>
                  <a:ext uri="{FF2B5EF4-FFF2-40B4-BE49-F238E27FC236}">
                    <a16:creationId xmlns:a16="http://schemas.microsoft.com/office/drawing/2014/main" id="{DAD5C888-EDAA-984F-911A-BD06456031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47475" name="Group 232">
              <a:extLst>
                <a:ext uri="{FF2B5EF4-FFF2-40B4-BE49-F238E27FC236}">
                  <a16:creationId xmlns:a16="http://schemas.microsoft.com/office/drawing/2014/main" id="{30247D28-BA5C-944C-8931-96AD875625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47580" name="TextBox 367">
                <a:extLst>
                  <a:ext uri="{FF2B5EF4-FFF2-40B4-BE49-F238E27FC236}">
                    <a16:creationId xmlns:a16="http://schemas.microsoft.com/office/drawing/2014/main" id="{9EAFC138-3043-5741-824A-301530A8EF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76" name="Group 233">
              <a:extLst>
                <a:ext uri="{FF2B5EF4-FFF2-40B4-BE49-F238E27FC236}">
                  <a16:creationId xmlns:a16="http://schemas.microsoft.com/office/drawing/2014/main" id="{252C3F62-1AD7-994B-9C5C-C9D284AD84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79" name="TextBox 366">
                <a:extLst>
                  <a:ext uri="{FF2B5EF4-FFF2-40B4-BE49-F238E27FC236}">
                    <a16:creationId xmlns:a16="http://schemas.microsoft.com/office/drawing/2014/main" id="{E8D187FA-56C6-3546-A85B-6229957AE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47477" name="Group 234">
              <a:extLst>
                <a:ext uri="{FF2B5EF4-FFF2-40B4-BE49-F238E27FC236}">
                  <a16:creationId xmlns:a16="http://schemas.microsoft.com/office/drawing/2014/main" id="{891A0643-B994-1A4C-90CB-0592ED4608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77" name="TextBox 364">
                <a:extLst>
                  <a:ext uri="{FF2B5EF4-FFF2-40B4-BE49-F238E27FC236}">
                    <a16:creationId xmlns:a16="http://schemas.microsoft.com/office/drawing/2014/main" id="{ED6D7F69-EF06-444A-80D3-AD44240B65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47478" name="Group 236">
              <a:extLst>
                <a:ext uri="{FF2B5EF4-FFF2-40B4-BE49-F238E27FC236}">
                  <a16:creationId xmlns:a16="http://schemas.microsoft.com/office/drawing/2014/main" id="{0D1E048A-2324-2740-BAF7-FA508337C4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73" name="TextBox 360">
                <a:extLst>
                  <a:ext uri="{FF2B5EF4-FFF2-40B4-BE49-F238E27FC236}">
                    <a16:creationId xmlns:a16="http://schemas.microsoft.com/office/drawing/2014/main" id="{A5570322-2938-F648-974A-2F1A694E52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75" name="TextBox 362">
                <a:extLst>
                  <a:ext uri="{FF2B5EF4-FFF2-40B4-BE49-F238E27FC236}">
                    <a16:creationId xmlns:a16="http://schemas.microsoft.com/office/drawing/2014/main" id="{D186412F-4005-AF44-8F80-620BF91B92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47479" name="TextBox 237">
              <a:extLst>
                <a:ext uri="{FF2B5EF4-FFF2-40B4-BE49-F238E27FC236}">
                  <a16:creationId xmlns:a16="http://schemas.microsoft.com/office/drawing/2014/main" id="{BBEAA87B-7F27-1B47-A8F2-13382B113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7481" name="Group 239">
              <a:extLst>
                <a:ext uri="{FF2B5EF4-FFF2-40B4-BE49-F238E27FC236}">
                  <a16:creationId xmlns:a16="http://schemas.microsoft.com/office/drawing/2014/main" id="{644720E3-B21A-124E-80FB-13F591F9FD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69" name="TextBox 353">
                <a:extLst>
                  <a:ext uri="{FF2B5EF4-FFF2-40B4-BE49-F238E27FC236}">
                    <a16:creationId xmlns:a16="http://schemas.microsoft.com/office/drawing/2014/main" id="{9F5E286E-182F-8741-AF42-5CC724E5AD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71" name="TextBox 356">
                <a:extLst>
                  <a:ext uri="{FF2B5EF4-FFF2-40B4-BE49-F238E27FC236}">
                    <a16:creationId xmlns:a16="http://schemas.microsoft.com/office/drawing/2014/main" id="{1D2097AD-4BBA-5441-A435-7C183498B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82" name="Group 240">
              <a:extLst>
                <a:ext uri="{FF2B5EF4-FFF2-40B4-BE49-F238E27FC236}">
                  <a16:creationId xmlns:a16="http://schemas.microsoft.com/office/drawing/2014/main" id="{A085C790-3B95-7745-9BAB-C35C8658ED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63" name="TextBox 347">
                <a:extLst>
                  <a:ext uri="{FF2B5EF4-FFF2-40B4-BE49-F238E27FC236}">
                    <a16:creationId xmlns:a16="http://schemas.microsoft.com/office/drawing/2014/main" id="{93DA4F8D-FB22-6547-ADE0-65EF414E6C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65" name="TextBox 349">
                <a:extLst>
                  <a:ext uri="{FF2B5EF4-FFF2-40B4-BE49-F238E27FC236}">
                    <a16:creationId xmlns:a16="http://schemas.microsoft.com/office/drawing/2014/main" id="{409C7A71-BC5D-2E45-B171-85D8EAFEE4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83" name="Group 241">
              <a:extLst>
                <a:ext uri="{FF2B5EF4-FFF2-40B4-BE49-F238E27FC236}">
                  <a16:creationId xmlns:a16="http://schemas.microsoft.com/office/drawing/2014/main" id="{5C214DD0-9397-A14E-9266-416334E341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59" name="TextBox 343">
                <a:extLst>
                  <a:ext uri="{FF2B5EF4-FFF2-40B4-BE49-F238E27FC236}">
                    <a16:creationId xmlns:a16="http://schemas.microsoft.com/office/drawing/2014/main" id="{E2574ADE-ADA0-9E4D-ABF1-604E0B59DF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84" name="Group 243">
              <a:extLst>
                <a:ext uri="{FF2B5EF4-FFF2-40B4-BE49-F238E27FC236}">
                  <a16:creationId xmlns:a16="http://schemas.microsoft.com/office/drawing/2014/main" id="{7542A4EF-D34A-FA40-85C7-28FECB00CC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57" name="TextBox 341">
                <a:extLst>
                  <a:ext uri="{FF2B5EF4-FFF2-40B4-BE49-F238E27FC236}">
                    <a16:creationId xmlns:a16="http://schemas.microsoft.com/office/drawing/2014/main" id="{59EDCDD1-94C3-D848-9D04-DC5126B381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85" name="Group 244">
              <a:extLst>
                <a:ext uri="{FF2B5EF4-FFF2-40B4-BE49-F238E27FC236}">
                  <a16:creationId xmlns:a16="http://schemas.microsoft.com/office/drawing/2014/main" id="{3F6D1D4B-800A-6843-AA80-A998915331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55" name="TextBox 339">
                <a:extLst>
                  <a:ext uri="{FF2B5EF4-FFF2-40B4-BE49-F238E27FC236}">
                    <a16:creationId xmlns:a16="http://schemas.microsoft.com/office/drawing/2014/main" id="{243FB6F0-0CE8-B94C-BF47-890F73C334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86" name="Group 245">
              <a:extLst>
                <a:ext uri="{FF2B5EF4-FFF2-40B4-BE49-F238E27FC236}">
                  <a16:creationId xmlns:a16="http://schemas.microsoft.com/office/drawing/2014/main" id="{93D582B4-9DF1-6440-8804-9CD39F5C2B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47552" name="TextBox 335">
                <a:extLst>
                  <a:ext uri="{FF2B5EF4-FFF2-40B4-BE49-F238E27FC236}">
                    <a16:creationId xmlns:a16="http://schemas.microsoft.com/office/drawing/2014/main" id="{06114003-9B68-1945-8970-DB76210D63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87" name="Group 249">
              <a:extLst>
                <a:ext uri="{FF2B5EF4-FFF2-40B4-BE49-F238E27FC236}">
                  <a16:creationId xmlns:a16="http://schemas.microsoft.com/office/drawing/2014/main" id="{C7C5D0AE-0139-9740-84EA-BA2DCF9B7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51" name="TextBox 316">
                <a:extLst>
                  <a:ext uri="{FF2B5EF4-FFF2-40B4-BE49-F238E27FC236}">
                    <a16:creationId xmlns:a16="http://schemas.microsoft.com/office/drawing/2014/main" id="{B03B3C55-34CC-7148-BDDD-8E21FF4AD9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88" name="Group 251">
              <a:extLst>
                <a:ext uri="{FF2B5EF4-FFF2-40B4-BE49-F238E27FC236}">
                  <a16:creationId xmlns:a16="http://schemas.microsoft.com/office/drawing/2014/main" id="{09FA0CB1-D132-684A-97EE-6AE0DA8421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49" name="TextBox 314">
                <a:extLst>
                  <a:ext uri="{FF2B5EF4-FFF2-40B4-BE49-F238E27FC236}">
                    <a16:creationId xmlns:a16="http://schemas.microsoft.com/office/drawing/2014/main" id="{B6F1ADCE-71EF-6345-BCCA-6293573DF1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89" name="Group 252">
              <a:extLst>
                <a:ext uri="{FF2B5EF4-FFF2-40B4-BE49-F238E27FC236}">
                  <a16:creationId xmlns:a16="http://schemas.microsoft.com/office/drawing/2014/main" id="{FF4F2895-48D9-B24D-8AF7-AE6C0CE6DC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47" name="TextBox 312">
                <a:extLst>
                  <a:ext uri="{FF2B5EF4-FFF2-40B4-BE49-F238E27FC236}">
                    <a16:creationId xmlns:a16="http://schemas.microsoft.com/office/drawing/2014/main" id="{E67B1D2A-F85F-3146-B11D-B39F793530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90" name="Group 253">
              <a:extLst>
                <a:ext uri="{FF2B5EF4-FFF2-40B4-BE49-F238E27FC236}">
                  <a16:creationId xmlns:a16="http://schemas.microsoft.com/office/drawing/2014/main" id="{643F5D9E-A9E3-EE44-A6B9-EADA28F47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45" name="TextBox 310">
                <a:extLst>
                  <a:ext uri="{FF2B5EF4-FFF2-40B4-BE49-F238E27FC236}">
                    <a16:creationId xmlns:a16="http://schemas.microsoft.com/office/drawing/2014/main" id="{8490682E-17FB-D948-8AE4-A19B644354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47491" name="Group 254">
              <a:extLst>
                <a:ext uri="{FF2B5EF4-FFF2-40B4-BE49-F238E27FC236}">
                  <a16:creationId xmlns:a16="http://schemas.microsoft.com/office/drawing/2014/main" id="{F709EBAF-E771-4A4D-8EE3-22A946B967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43" name="TextBox 308">
                <a:extLst>
                  <a:ext uri="{FF2B5EF4-FFF2-40B4-BE49-F238E27FC236}">
                    <a16:creationId xmlns:a16="http://schemas.microsoft.com/office/drawing/2014/main" id="{3E212379-0A2C-544D-BC5C-EE2836EAB0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92" name="Group 255">
              <a:extLst>
                <a:ext uri="{FF2B5EF4-FFF2-40B4-BE49-F238E27FC236}">
                  <a16:creationId xmlns:a16="http://schemas.microsoft.com/office/drawing/2014/main" id="{73C4C9F5-76AA-EC4B-8669-0E2CFE9D3B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47540" name="TextBox 305">
                <a:extLst>
                  <a:ext uri="{FF2B5EF4-FFF2-40B4-BE49-F238E27FC236}">
                    <a16:creationId xmlns:a16="http://schemas.microsoft.com/office/drawing/2014/main" id="{A714057A-BCF0-0748-8462-8BB17E24B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3" name="Group 256">
              <a:extLst>
                <a:ext uri="{FF2B5EF4-FFF2-40B4-BE49-F238E27FC236}">
                  <a16:creationId xmlns:a16="http://schemas.microsoft.com/office/drawing/2014/main" id="{9E8FECCE-1A2C-3B41-A298-5AC3C8060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47538" name="TextBox 303">
                <a:extLst>
                  <a:ext uri="{FF2B5EF4-FFF2-40B4-BE49-F238E27FC236}">
                    <a16:creationId xmlns:a16="http://schemas.microsoft.com/office/drawing/2014/main" id="{9B678FB7-0F1A-BB42-94C3-D5B63A6659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4" name="Group 257">
              <a:extLst>
                <a:ext uri="{FF2B5EF4-FFF2-40B4-BE49-F238E27FC236}">
                  <a16:creationId xmlns:a16="http://schemas.microsoft.com/office/drawing/2014/main" id="{DCCEC71B-0949-4E47-886A-0A711E7A9F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47536" name="TextBox 301">
                <a:extLst>
                  <a:ext uri="{FF2B5EF4-FFF2-40B4-BE49-F238E27FC236}">
                    <a16:creationId xmlns:a16="http://schemas.microsoft.com/office/drawing/2014/main" id="{FE8F4FCC-5CBA-8544-91C1-39F95D483F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5" name="Group 258">
              <a:extLst>
                <a:ext uri="{FF2B5EF4-FFF2-40B4-BE49-F238E27FC236}">
                  <a16:creationId xmlns:a16="http://schemas.microsoft.com/office/drawing/2014/main" id="{13CF06FE-8C1C-8843-A92D-309C58DBFE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47530" name="Group 295">
                <a:extLst>
                  <a:ext uri="{FF2B5EF4-FFF2-40B4-BE49-F238E27FC236}">
                    <a16:creationId xmlns:a16="http://schemas.microsoft.com/office/drawing/2014/main" id="{822E2E1A-0DDE-C547-858F-8B28EC4977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47534" name="TextBox 299">
                  <a:extLst>
                    <a:ext uri="{FF2B5EF4-FFF2-40B4-BE49-F238E27FC236}">
                      <a16:creationId xmlns:a16="http://schemas.microsoft.com/office/drawing/2014/main" id="{E19FCCA9-90EA-4C43-8DB7-A61920B93FC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531" name="Group 296">
                <a:extLst>
                  <a:ext uri="{FF2B5EF4-FFF2-40B4-BE49-F238E27FC236}">
                    <a16:creationId xmlns:a16="http://schemas.microsoft.com/office/drawing/2014/main" id="{ADE86631-9F4F-A044-BFED-66A8091F04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47532" name="TextBox 297">
                  <a:extLst>
                    <a:ext uri="{FF2B5EF4-FFF2-40B4-BE49-F238E27FC236}">
                      <a16:creationId xmlns:a16="http://schemas.microsoft.com/office/drawing/2014/main" id="{893B8569-ED09-B147-AC12-18D1BD20AC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496" name="Group 259">
              <a:extLst>
                <a:ext uri="{FF2B5EF4-FFF2-40B4-BE49-F238E27FC236}">
                  <a16:creationId xmlns:a16="http://schemas.microsoft.com/office/drawing/2014/main" id="{C8298C3F-E640-454D-BCB3-6FF2D9A9CE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29" name="TextBox 294">
                <a:extLst>
                  <a:ext uri="{FF2B5EF4-FFF2-40B4-BE49-F238E27FC236}">
                    <a16:creationId xmlns:a16="http://schemas.microsoft.com/office/drawing/2014/main" id="{C5C49EF1-DB2C-B94A-BA07-2AC86FF2A0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97" name="Group 260">
              <a:extLst>
                <a:ext uri="{FF2B5EF4-FFF2-40B4-BE49-F238E27FC236}">
                  <a16:creationId xmlns:a16="http://schemas.microsoft.com/office/drawing/2014/main" id="{EA9642A1-2393-6F40-83C8-280531581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47526" name="TextBox 291">
                <a:extLst>
                  <a:ext uri="{FF2B5EF4-FFF2-40B4-BE49-F238E27FC236}">
                    <a16:creationId xmlns:a16="http://schemas.microsoft.com/office/drawing/2014/main" id="{5B16AADA-0C45-4B4A-8463-8C5017F755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8" name="Group 261">
              <a:extLst>
                <a:ext uri="{FF2B5EF4-FFF2-40B4-BE49-F238E27FC236}">
                  <a16:creationId xmlns:a16="http://schemas.microsoft.com/office/drawing/2014/main" id="{9550E35C-C4E4-2746-BFFD-F341F05E2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47524" name="TextBox 289">
                <a:extLst>
                  <a:ext uri="{FF2B5EF4-FFF2-40B4-BE49-F238E27FC236}">
                    <a16:creationId xmlns:a16="http://schemas.microsoft.com/office/drawing/2014/main" id="{E16B5E6A-68E5-AC40-8517-BF556A2B77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9" name="Group 262">
              <a:extLst>
                <a:ext uri="{FF2B5EF4-FFF2-40B4-BE49-F238E27FC236}">
                  <a16:creationId xmlns:a16="http://schemas.microsoft.com/office/drawing/2014/main" id="{842AEFF9-A6D1-D24B-AB10-A10C51AE2C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23" name="TextBox 288">
                <a:extLst>
                  <a:ext uri="{FF2B5EF4-FFF2-40B4-BE49-F238E27FC236}">
                    <a16:creationId xmlns:a16="http://schemas.microsoft.com/office/drawing/2014/main" id="{24436084-1DA7-884D-9538-0536FBE277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500" name="Group 263">
              <a:extLst>
                <a:ext uri="{FF2B5EF4-FFF2-40B4-BE49-F238E27FC236}">
                  <a16:creationId xmlns:a16="http://schemas.microsoft.com/office/drawing/2014/main" id="{8AA14487-3F8F-4040-A121-132B2DBD2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21" name="TextBox 286">
                <a:extLst>
                  <a:ext uri="{FF2B5EF4-FFF2-40B4-BE49-F238E27FC236}">
                    <a16:creationId xmlns:a16="http://schemas.microsoft.com/office/drawing/2014/main" id="{859B300F-8651-5147-970C-4E4264498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501" name="Group 264">
              <a:extLst>
                <a:ext uri="{FF2B5EF4-FFF2-40B4-BE49-F238E27FC236}">
                  <a16:creationId xmlns:a16="http://schemas.microsoft.com/office/drawing/2014/main" id="{BE21DC89-B705-FE4E-B77A-8C1C0C254A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47518" name="TextBox 283">
                <a:extLst>
                  <a:ext uri="{FF2B5EF4-FFF2-40B4-BE49-F238E27FC236}">
                    <a16:creationId xmlns:a16="http://schemas.microsoft.com/office/drawing/2014/main" id="{FCA59D48-B606-E347-B5DA-B7A35DF017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502" name="Group 265">
              <a:extLst>
                <a:ext uri="{FF2B5EF4-FFF2-40B4-BE49-F238E27FC236}">
                  <a16:creationId xmlns:a16="http://schemas.microsoft.com/office/drawing/2014/main" id="{E38FB88E-899A-EB42-9C4B-0329DFF72A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47516" name="TextBox 280">
                <a:extLst>
                  <a:ext uri="{FF2B5EF4-FFF2-40B4-BE49-F238E27FC236}">
                    <a16:creationId xmlns:a16="http://schemas.microsoft.com/office/drawing/2014/main" id="{5295443A-6C74-D946-81C2-0B22147BBF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503" name="Group 266">
              <a:extLst>
                <a:ext uri="{FF2B5EF4-FFF2-40B4-BE49-F238E27FC236}">
                  <a16:creationId xmlns:a16="http://schemas.microsoft.com/office/drawing/2014/main" id="{D3F8591D-1709-DC48-8E27-683E94F00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47514" name="TextBox 278">
                <a:extLst>
                  <a:ext uri="{FF2B5EF4-FFF2-40B4-BE49-F238E27FC236}">
                    <a16:creationId xmlns:a16="http://schemas.microsoft.com/office/drawing/2014/main" id="{ED180117-3B28-2C40-8782-A38F460D0E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504" name="Group 267">
              <a:extLst>
                <a:ext uri="{FF2B5EF4-FFF2-40B4-BE49-F238E27FC236}">
                  <a16:creationId xmlns:a16="http://schemas.microsoft.com/office/drawing/2014/main" id="{96BAE1A7-61D1-0245-8FDD-FD3BC2290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47508" name="Group 272">
                <a:extLst>
                  <a:ext uri="{FF2B5EF4-FFF2-40B4-BE49-F238E27FC236}">
                    <a16:creationId xmlns:a16="http://schemas.microsoft.com/office/drawing/2014/main" id="{ED8364F6-5E94-474B-B601-1552861965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509" name="Group 273">
                <a:extLst>
                  <a:ext uri="{FF2B5EF4-FFF2-40B4-BE49-F238E27FC236}">
                    <a16:creationId xmlns:a16="http://schemas.microsoft.com/office/drawing/2014/main" id="{047FCCD3-F0C0-CB48-8494-BFB49411F6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47510" name="TextBox 274">
                  <a:extLst>
                    <a:ext uri="{FF2B5EF4-FFF2-40B4-BE49-F238E27FC236}">
                      <a16:creationId xmlns:a16="http://schemas.microsoft.com/office/drawing/2014/main" id="{8C770FA9-9428-1044-B27D-489BCC21E7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505" name="Group 268">
              <a:extLst>
                <a:ext uri="{FF2B5EF4-FFF2-40B4-BE49-F238E27FC236}">
                  <a16:creationId xmlns:a16="http://schemas.microsoft.com/office/drawing/2014/main" id="{4D00839F-3531-4648-B9B7-D39F4805A8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47506" name="TextBox 270">
                <a:extLst>
                  <a:ext uri="{FF2B5EF4-FFF2-40B4-BE49-F238E27FC236}">
                    <a16:creationId xmlns:a16="http://schemas.microsoft.com/office/drawing/2014/main" id="{64218CD1-EBC2-9C4C-8401-6F103C1BCF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7460" name="Group 404">
            <a:extLst>
              <a:ext uri="{FF2B5EF4-FFF2-40B4-BE49-F238E27FC236}">
                <a16:creationId xmlns:a16="http://schemas.microsoft.com/office/drawing/2014/main" id="{02E8B07B-B06A-B44A-8559-D54DB60C601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7463" name="TextBox 405">
              <a:extLst>
                <a:ext uri="{FF2B5EF4-FFF2-40B4-BE49-F238E27FC236}">
                  <a16:creationId xmlns:a16="http://schemas.microsoft.com/office/drawing/2014/main" id="{65167B60-DBF5-FB4A-8857-34E1EA0833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7466" name="TextBox 411">
              <a:extLst>
                <a:ext uri="{FF2B5EF4-FFF2-40B4-BE49-F238E27FC236}">
                  <a16:creationId xmlns:a16="http://schemas.microsoft.com/office/drawing/2014/main" id="{A5684866-B3B3-B846-B459-13B81CF6B1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468" name="TextBox 413">
              <a:extLst>
                <a:ext uri="{FF2B5EF4-FFF2-40B4-BE49-F238E27FC236}">
                  <a16:creationId xmlns:a16="http://schemas.microsoft.com/office/drawing/2014/main" id="{E876D837-9B13-104F-9336-495F2B1050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761038" y="2873375"/>
            <a:ext cx="1090612" cy="194945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7462" name="TextBox 353">
            <a:extLst>
              <a:ext uri="{FF2B5EF4-FFF2-40B4-BE49-F238E27FC236}">
                <a16:creationId xmlns:a16="http://schemas.microsoft.com/office/drawing/2014/main" id="{C2D94CCC-7877-9A4C-A80A-A733EB76C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6" y="2427289"/>
            <a:ext cx="18272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Arithmetic Logic Unit</a:t>
            </a: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itle 1">
            <a:extLst>
              <a:ext uri="{FF2B5EF4-FFF2-40B4-BE49-F238E27FC236}">
                <a16:creationId xmlns:a16="http://schemas.microsoft.com/office/drawing/2014/main" id="{01FD17C0-0ED7-D646-A2B2-EBBEBD1273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</a:t>
            </a:r>
          </a:p>
        </p:txBody>
      </p:sp>
      <p:grpSp>
        <p:nvGrpSpPr>
          <p:cNvPr id="149506" name="Group 10">
            <a:extLst>
              <a:ext uri="{FF2B5EF4-FFF2-40B4-BE49-F238E27FC236}">
                <a16:creationId xmlns:a16="http://schemas.microsoft.com/office/drawing/2014/main" id="{59909A94-A5EA-1042-A786-CC8FA68C8567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49507" name="Group 3">
              <a:extLst>
                <a:ext uri="{FF2B5EF4-FFF2-40B4-BE49-F238E27FC236}">
                  <a16:creationId xmlns:a16="http://schemas.microsoft.com/office/drawing/2014/main" id="{47DD9CE4-74D8-DC40-B9F0-6A95A6BDE6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9606" name="TextBox 472">
                <a:extLst>
                  <a:ext uri="{FF2B5EF4-FFF2-40B4-BE49-F238E27FC236}">
                    <a16:creationId xmlns:a16="http://schemas.microsoft.com/office/drawing/2014/main" id="{3A0B9BAB-86F7-9141-A67A-6F8C9358C90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9508" name="Group 15">
              <a:extLst>
                <a:ext uri="{FF2B5EF4-FFF2-40B4-BE49-F238E27FC236}">
                  <a16:creationId xmlns:a16="http://schemas.microsoft.com/office/drawing/2014/main" id="{63132C91-565A-6148-8E2A-75502CB36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9600" name="Group 53">
                <a:extLst>
                  <a:ext uri="{FF2B5EF4-FFF2-40B4-BE49-F238E27FC236}">
                    <a16:creationId xmlns:a16="http://schemas.microsoft.com/office/drawing/2014/main" id="{D4731A98-D836-2546-BCE2-0665683ED0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9602" name="TextBox 128">
                  <a:extLst>
                    <a:ext uri="{FF2B5EF4-FFF2-40B4-BE49-F238E27FC236}">
                      <a16:creationId xmlns:a16="http://schemas.microsoft.com/office/drawing/2014/main" id="{91106665-EB58-B641-92D8-4AA5484CB1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9509" name="Group 161">
              <a:extLst>
                <a:ext uri="{FF2B5EF4-FFF2-40B4-BE49-F238E27FC236}">
                  <a16:creationId xmlns:a16="http://schemas.microsoft.com/office/drawing/2014/main" id="{46953FC6-3520-DD45-A325-0A133BF90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9594" name="Group 53">
                <a:extLst>
                  <a:ext uri="{FF2B5EF4-FFF2-40B4-BE49-F238E27FC236}">
                    <a16:creationId xmlns:a16="http://schemas.microsoft.com/office/drawing/2014/main" id="{6667C197-809B-6645-8C4F-C718318DF7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9596" name="TextBox 128">
                  <a:extLst>
                    <a:ext uri="{FF2B5EF4-FFF2-40B4-BE49-F238E27FC236}">
                      <a16:creationId xmlns:a16="http://schemas.microsoft.com/office/drawing/2014/main" id="{887981B1-EBEF-FC46-8700-D1546C5E4D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9510" name="Group 182">
              <a:extLst>
                <a:ext uri="{FF2B5EF4-FFF2-40B4-BE49-F238E27FC236}">
                  <a16:creationId xmlns:a16="http://schemas.microsoft.com/office/drawing/2014/main" id="{9D4B34A5-DF2F-244B-A546-D626C6DC5E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49591" name="Rectangle 104">
                <a:extLst>
                  <a:ext uri="{FF2B5EF4-FFF2-40B4-BE49-F238E27FC236}">
                    <a16:creationId xmlns:a16="http://schemas.microsoft.com/office/drawing/2014/main" id="{430B3A7A-D157-254E-9032-079CBE1B3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92" name="Rectangle 132">
                <a:extLst>
                  <a:ext uri="{FF2B5EF4-FFF2-40B4-BE49-F238E27FC236}">
                    <a16:creationId xmlns:a16="http://schemas.microsoft.com/office/drawing/2014/main" id="{17D1D706-ABAE-1C4B-8591-A5E14AA46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49511" name="Group 168962">
              <a:extLst>
                <a:ext uri="{FF2B5EF4-FFF2-40B4-BE49-F238E27FC236}">
                  <a16:creationId xmlns:a16="http://schemas.microsoft.com/office/drawing/2014/main" id="{529722D5-E354-494B-AA65-7AC36BF59F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49585" name="Rectangle 104">
                <a:extLst>
                  <a:ext uri="{FF2B5EF4-FFF2-40B4-BE49-F238E27FC236}">
                    <a16:creationId xmlns:a16="http://schemas.microsoft.com/office/drawing/2014/main" id="{B85EBBD9-D8E9-004E-AA99-E79D80AE7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6" name="Rectangle 132">
                <a:extLst>
                  <a:ext uri="{FF2B5EF4-FFF2-40B4-BE49-F238E27FC236}">
                    <a16:creationId xmlns:a16="http://schemas.microsoft.com/office/drawing/2014/main" id="{4ACEF3B8-9C6E-6143-8FE8-FDA9C996C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7" name="Rectangle 136">
                <a:extLst>
                  <a:ext uri="{FF2B5EF4-FFF2-40B4-BE49-F238E27FC236}">
                    <a16:creationId xmlns:a16="http://schemas.microsoft.com/office/drawing/2014/main" id="{0EE954E7-EE6C-D44E-B085-F66AF6600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8" name="Rectangle 147">
                <a:extLst>
                  <a:ext uri="{FF2B5EF4-FFF2-40B4-BE49-F238E27FC236}">
                    <a16:creationId xmlns:a16="http://schemas.microsoft.com/office/drawing/2014/main" id="{780C3EBF-7C82-CD47-BC4E-40A5CE38F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9" name="Rectangle 147">
                <a:extLst>
                  <a:ext uri="{FF2B5EF4-FFF2-40B4-BE49-F238E27FC236}">
                    <a16:creationId xmlns:a16="http://schemas.microsoft.com/office/drawing/2014/main" id="{DED49F14-A26A-5B42-AEF5-18E4182F0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9512" name="Group 192">
              <a:extLst>
                <a:ext uri="{FF2B5EF4-FFF2-40B4-BE49-F238E27FC236}">
                  <a16:creationId xmlns:a16="http://schemas.microsoft.com/office/drawing/2014/main" id="{127C6768-5B37-9B42-9F63-EB3A2531D2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49580" name="Rectangle 104">
                <a:extLst>
                  <a:ext uri="{FF2B5EF4-FFF2-40B4-BE49-F238E27FC236}">
                    <a16:creationId xmlns:a16="http://schemas.microsoft.com/office/drawing/2014/main" id="{37586188-8EF2-6C45-857F-D3A833222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1" name="Rectangle 132">
                <a:extLst>
                  <a:ext uri="{FF2B5EF4-FFF2-40B4-BE49-F238E27FC236}">
                    <a16:creationId xmlns:a16="http://schemas.microsoft.com/office/drawing/2014/main" id="{95B8FDD0-BBD4-1D47-82A3-4DED653FF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2" name="Rectangle 136">
                <a:extLst>
                  <a:ext uri="{FF2B5EF4-FFF2-40B4-BE49-F238E27FC236}">
                    <a16:creationId xmlns:a16="http://schemas.microsoft.com/office/drawing/2014/main" id="{555317C7-89B1-C64E-AFDE-10A3E2A90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3" name="Rectangle 147">
                <a:extLst>
                  <a:ext uri="{FF2B5EF4-FFF2-40B4-BE49-F238E27FC236}">
                    <a16:creationId xmlns:a16="http://schemas.microsoft.com/office/drawing/2014/main" id="{93389257-616F-844C-B3D1-4534452EA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9522" name="TextBox 168963">
              <a:extLst>
                <a:ext uri="{FF2B5EF4-FFF2-40B4-BE49-F238E27FC236}">
                  <a16:creationId xmlns:a16="http://schemas.microsoft.com/office/drawing/2014/main" id="{C75381E9-33E9-3B44-AC5C-2932B4D59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49523" name="TextBox 218">
              <a:extLst>
                <a:ext uri="{FF2B5EF4-FFF2-40B4-BE49-F238E27FC236}">
                  <a16:creationId xmlns:a16="http://schemas.microsoft.com/office/drawing/2014/main" id="{76DA23F1-5852-EA45-8581-145D5E40FD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9530" name="Rectangle 147">
              <a:extLst>
                <a:ext uri="{FF2B5EF4-FFF2-40B4-BE49-F238E27FC236}">
                  <a16:creationId xmlns:a16="http://schemas.microsoft.com/office/drawing/2014/main" id="{A2B9B170-DFAF-6147-8A63-0BD94D6D8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531" name="Rectangle 147">
              <a:extLst>
                <a:ext uri="{FF2B5EF4-FFF2-40B4-BE49-F238E27FC236}">
                  <a16:creationId xmlns:a16="http://schemas.microsoft.com/office/drawing/2014/main" id="{D20328FB-A10C-A447-B1AC-5073D916A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532" name="Rectangle 147">
              <a:extLst>
                <a:ext uri="{FF2B5EF4-FFF2-40B4-BE49-F238E27FC236}">
                  <a16:creationId xmlns:a16="http://schemas.microsoft.com/office/drawing/2014/main" id="{6702FC92-DC7A-9E4F-8AE6-F81AAFBF8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534" name="Rectangle 147">
              <a:extLst>
                <a:ext uri="{FF2B5EF4-FFF2-40B4-BE49-F238E27FC236}">
                  <a16:creationId xmlns:a16="http://schemas.microsoft.com/office/drawing/2014/main" id="{EA1033C0-4C1A-7C4A-AF8B-452E5FC1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9536" name="Group 5">
              <a:extLst>
                <a:ext uri="{FF2B5EF4-FFF2-40B4-BE49-F238E27FC236}">
                  <a16:creationId xmlns:a16="http://schemas.microsoft.com/office/drawing/2014/main" id="{6888DCE2-3103-E74A-9F64-5F0A462DCE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537" name="TextBox 77">
              <a:extLst>
                <a:ext uri="{FF2B5EF4-FFF2-40B4-BE49-F238E27FC236}">
                  <a16:creationId xmlns:a16="http://schemas.microsoft.com/office/drawing/2014/main" id="{A9803446-DFDE-3B4D-922B-CA8941B6F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49538" name="Group 13">
              <a:extLst>
                <a:ext uri="{FF2B5EF4-FFF2-40B4-BE49-F238E27FC236}">
                  <a16:creationId xmlns:a16="http://schemas.microsoft.com/office/drawing/2014/main" id="{7008A60D-F9CA-7048-BC7F-AF1F8D545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75" name="TextBox 294">
                <a:extLst>
                  <a:ext uri="{FF2B5EF4-FFF2-40B4-BE49-F238E27FC236}">
                    <a16:creationId xmlns:a16="http://schemas.microsoft.com/office/drawing/2014/main" id="{A8DEC44D-BA21-5B42-A3AE-A59DC49CA7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39" name="Group 84">
              <a:extLst>
                <a:ext uri="{FF2B5EF4-FFF2-40B4-BE49-F238E27FC236}">
                  <a16:creationId xmlns:a16="http://schemas.microsoft.com/office/drawing/2014/main" id="{66084A19-FE4C-CA48-A518-F36D170684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73" name="TextBox 294">
                <a:extLst>
                  <a:ext uri="{FF2B5EF4-FFF2-40B4-BE49-F238E27FC236}">
                    <a16:creationId xmlns:a16="http://schemas.microsoft.com/office/drawing/2014/main" id="{3FA244DB-405F-2D4C-923C-7043ACBA0E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0" name="Group 87">
              <a:extLst>
                <a:ext uri="{FF2B5EF4-FFF2-40B4-BE49-F238E27FC236}">
                  <a16:creationId xmlns:a16="http://schemas.microsoft.com/office/drawing/2014/main" id="{7D496573-E274-2946-98A3-6A04FFE179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71" name="TextBox 294">
                <a:extLst>
                  <a:ext uri="{FF2B5EF4-FFF2-40B4-BE49-F238E27FC236}">
                    <a16:creationId xmlns:a16="http://schemas.microsoft.com/office/drawing/2014/main" id="{2E75E712-3C57-364D-AAB8-E7C3CA7460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1" name="Group 90">
              <a:extLst>
                <a:ext uri="{FF2B5EF4-FFF2-40B4-BE49-F238E27FC236}">
                  <a16:creationId xmlns:a16="http://schemas.microsoft.com/office/drawing/2014/main" id="{ABEB7E44-EBC5-E740-A4BD-D1F9ABAD03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69" name="TextBox 294">
                <a:extLst>
                  <a:ext uri="{FF2B5EF4-FFF2-40B4-BE49-F238E27FC236}">
                    <a16:creationId xmlns:a16="http://schemas.microsoft.com/office/drawing/2014/main" id="{A40A6285-CAC8-CE4F-8542-98EF8CA78F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2" name="Group 93">
              <a:extLst>
                <a:ext uri="{FF2B5EF4-FFF2-40B4-BE49-F238E27FC236}">
                  <a16:creationId xmlns:a16="http://schemas.microsoft.com/office/drawing/2014/main" id="{6CA4E28C-F86F-5942-9844-4248CC4BB0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67" name="TextBox 294">
                <a:extLst>
                  <a:ext uri="{FF2B5EF4-FFF2-40B4-BE49-F238E27FC236}">
                    <a16:creationId xmlns:a16="http://schemas.microsoft.com/office/drawing/2014/main" id="{B496DD66-43BB-4E48-8E3A-0F7EE1338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3" name="Group 96">
              <a:extLst>
                <a:ext uri="{FF2B5EF4-FFF2-40B4-BE49-F238E27FC236}">
                  <a16:creationId xmlns:a16="http://schemas.microsoft.com/office/drawing/2014/main" id="{87FA5588-0F69-CA42-A7CB-8682B110AD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65" name="TextBox 294">
                <a:extLst>
                  <a:ext uri="{FF2B5EF4-FFF2-40B4-BE49-F238E27FC236}">
                    <a16:creationId xmlns:a16="http://schemas.microsoft.com/office/drawing/2014/main" id="{E59DAF1A-D920-3840-9E70-8A442A4838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4" name="Group 99">
              <a:extLst>
                <a:ext uri="{FF2B5EF4-FFF2-40B4-BE49-F238E27FC236}">
                  <a16:creationId xmlns:a16="http://schemas.microsoft.com/office/drawing/2014/main" id="{A962E20C-8F35-F745-A385-397954B9FF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63" name="TextBox 294">
                <a:extLst>
                  <a:ext uri="{FF2B5EF4-FFF2-40B4-BE49-F238E27FC236}">
                    <a16:creationId xmlns:a16="http://schemas.microsoft.com/office/drawing/2014/main" id="{7EFAB702-CFE5-2142-AF04-416A77AD75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5" name="Group 102">
              <a:extLst>
                <a:ext uri="{FF2B5EF4-FFF2-40B4-BE49-F238E27FC236}">
                  <a16:creationId xmlns:a16="http://schemas.microsoft.com/office/drawing/2014/main" id="{D84377A4-8EA1-9D43-ACC9-0B52FC0537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61" name="TextBox 294">
                <a:extLst>
                  <a:ext uri="{FF2B5EF4-FFF2-40B4-BE49-F238E27FC236}">
                    <a16:creationId xmlns:a16="http://schemas.microsoft.com/office/drawing/2014/main" id="{C140D673-42AF-5C40-AC3E-AC021EEBBF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6" name="Group 105">
              <a:extLst>
                <a:ext uri="{FF2B5EF4-FFF2-40B4-BE49-F238E27FC236}">
                  <a16:creationId xmlns:a16="http://schemas.microsoft.com/office/drawing/2014/main" id="{2785BEF2-8E7B-E549-89E0-C6BBB306FF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59" name="TextBox 294">
                <a:extLst>
                  <a:ext uri="{FF2B5EF4-FFF2-40B4-BE49-F238E27FC236}">
                    <a16:creationId xmlns:a16="http://schemas.microsoft.com/office/drawing/2014/main" id="{EC7135E0-2EC9-C44D-99CC-C24CA3A323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7" name="Group 108">
              <a:extLst>
                <a:ext uri="{FF2B5EF4-FFF2-40B4-BE49-F238E27FC236}">
                  <a16:creationId xmlns:a16="http://schemas.microsoft.com/office/drawing/2014/main" id="{FEA4B894-B052-1841-A47A-C719259800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57" name="TextBox 294">
                <a:extLst>
                  <a:ext uri="{FF2B5EF4-FFF2-40B4-BE49-F238E27FC236}">
                    <a16:creationId xmlns:a16="http://schemas.microsoft.com/office/drawing/2014/main" id="{85DE7ACC-E7B6-314E-A32B-B8A84DA724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8" name="Group 111">
              <a:extLst>
                <a:ext uri="{FF2B5EF4-FFF2-40B4-BE49-F238E27FC236}">
                  <a16:creationId xmlns:a16="http://schemas.microsoft.com/office/drawing/2014/main" id="{1D6DBCEE-A0C7-074D-B17B-0E806E1467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55" name="TextBox 294">
                <a:extLst>
                  <a:ext uri="{FF2B5EF4-FFF2-40B4-BE49-F238E27FC236}">
                    <a16:creationId xmlns:a16="http://schemas.microsoft.com/office/drawing/2014/main" id="{24753ADC-635E-8549-A49E-BA621EE6F7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Line 4">
            <a:extLst>
              <a:ext uri="{FF2B5EF4-FFF2-40B4-BE49-F238E27FC236}">
                <a16:creationId xmlns:a16="http://schemas.microsoft.com/office/drawing/2014/main" id="{1CD5ABFD-804C-D848-9143-093228F563F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0" name="Freeform 5">
            <a:extLst>
              <a:ext uri="{FF2B5EF4-FFF2-40B4-BE49-F238E27FC236}">
                <a16:creationId xmlns:a16="http://schemas.microsoft.com/office/drawing/2014/main" id="{A6C64A0C-B1F5-094A-8CE4-6FE24D569FC0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1" name="Freeform 7">
            <a:extLst>
              <a:ext uri="{FF2B5EF4-FFF2-40B4-BE49-F238E27FC236}">
                <a16:creationId xmlns:a16="http://schemas.microsoft.com/office/drawing/2014/main" id="{94C87C74-8B50-2A4A-B834-689A02A923F3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2" name="Rectangle 8">
            <a:extLst>
              <a:ext uri="{FF2B5EF4-FFF2-40B4-BE49-F238E27FC236}">
                <a16:creationId xmlns:a16="http://schemas.microsoft.com/office/drawing/2014/main" id="{7E6D9840-CBCD-3246-BB4E-A54B1FE03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3" name="Rectangle 9">
            <a:extLst>
              <a:ext uri="{FF2B5EF4-FFF2-40B4-BE49-F238E27FC236}">
                <a16:creationId xmlns:a16="http://schemas.microsoft.com/office/drawing/2014/main" id="{D7E4F444-4D7B-A94F-B52A-61BE276DF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4" name="Rectangle 10">
            <a:extLst>
              <a:ext uri="{FF2B5EF4-FFF2-40B4-BE49-F238E27FC236}">
                <a16:creationId xmlns:a16="http://schemas.microsoft.com/office/drawing/2014/main" id="{01B13D66-6B93-C946-9783-038F51034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5" name="Rectangle 11">
            <a:extLst>
              <a:ext uri="{FF2B5EF4-FFF2-40B4-BE49-F238E27FC236}">
                <a16:creationId xmlns:a16="http://schemas.microsoft.com/office/drawing/2014/main" id="{C2CC7D31-311A-7849-9BF4-7BADD938F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6" name="Rectangle 12">
            <a:extLst>
              <a:ext uri="{FF2B5EF4-FFF2-40B4-BE49-F238E27FC236}">
                <a16:creationId xmlns:a16="http://schemas.microsoft.com/office/drawing/2014/main" id="{DA73D497-813D-2E47-998A-CFCE2621B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7" name="Rectangle 13">
            <a:extLst>
              <a:ext uri="{FF2B5EF4-FFF2-40B4-BE49-F238E27FC236}">
                <a16:creationId xmlns:a16="http://schemas.microsoft.com/office/drawing/2014/main" id="{93A14F01-624E-674F-831F-AD4CF44FB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8" name="Rectangle 14">
            <a:extLst>
              <a:ext uri="{FF2B5EF4-FFF2-40B4-BE49-F238E27FC236}">
                <a16:creationId xmlns:a16="http://schemas.microsoft.com/office/drawing/2014/main" id="{B37A188B-79E2-0B4E-96FC-767C3BFBB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9" name="Rectangle 15">
            <a:extLst>
              <a:ext uri="{FF2B5EF4-FFF2-40B4-BE49-F238E27FC236}">
                <a16:creationId xmlns:a16="http://schemas.microsoft.com/office/drawing/2014/main" id="{C66EBAA1-8A66-694A-AD50-5F47E31F8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20" name="Rectangle 16">
            <a:extLst>
              <a:ext uri="{FF2B5EF4-FFF2-40B4-BE49-F238E27FC236}">
                <a16:creationId xmlns:a16="http://schemas.microsoft.com/office/drawing/2014/main" id="{D9771AA8-BD5B-8647-9E3F-E15B75A87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21" name="Rectangle 17">
            <a:extLst>
              <a:ext uri="{FF2B5EF4-FFF2-40B4-BE49-F238E27FC236}">
                <a16:creationId xmlns:a16="http://schemas.microsoft.com/office/drawing/2014/main" id="{672FBECE-0433-F54A-8C58-DA4FB0341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22" name="Rectangle 18">
            <a:extLst>
              <a:ext uri="{FF2B5EF4-FFF2-40B4-BE49-F238E27FC236}">
                <a16:creationId xmlns:a16="http://schemas.microsoft.com/office/drawing/2014/main" id="{3B61B938-61D0-124F-A5B1-068591EAD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23" name="Rectangle 19">
            <a:extLst>
              <a:ext uri="{FF2B5EF4-FFF2-40B4-BE49-F238E27FC236}">
                <a16:creationId xmlns:a16="http://schemas.microsoft.com/office/drawing/2014/main" id="{1818F0EA-D28C-7749-B6FD-C19D36299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24" name="Rectangle 20">
            <a:extLst>
              <a:ext uri="{FF2B5EF4-FFF2-40B4-BE49-F238E27FC236}">
                <a16:creationId xmlns:a16="http://schemas.microsoft.com/office/drawing/2014/main" id="{3F5D68C2-763E-DF43-B35A-04C2E4B01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25" name="Rectangle 21">
            <a:extLst>
              <a:ext uri="{FF2B5EF4-FFF2-40B4-BE49-F238E27FC236}">
                <a16:creationId xmlns:a16="http://schemas.microsoft.com/office/drawing/2014/main" id="{1E32492B-276F-E740-B502-9AB93B279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26" name="Line 22">
            <a:extLst>
              <a:ext uri="{FF2B5EF4-FFF2-40B4-BE49-F238E27FC236}">
                <a16:creationId xmlns:a16="http://schemas.microsoft.com/office/drawing/2014/main" id="{4FE927FA-712E-4547-A301-B56B3C50F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7" name="Rectangle 23">
            <a:extLst>
              <a:ext uri="{FF2B5EF4-FFF2-40B4-BE49-F238E27FC236}">
                <a16:creationId xmlns:a16="http://schemas.microsoft.com/office/drawing/2014/main" id="{D289DE14-A965-3F41-82E4-59D373736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28" name="Line 24">
            <a:extLst>
              <a:ext uri="{FF2B5EF4-FFF2-40B4-BE49-F238E27FC236}">
                <a16:creationId xmlns:a16="http://schemas.microsoft.com/office/drawing/2014/main" id="{B4C3BD56-64DB-684D-B4C2-0BF07D11E08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9" name="Line 25">
            <a:extLst>
              <a:ext uri="{FF2B5EF4-FFF2-40B4-BE49-F238E27FC236}">
                <a16:creationId xmlns:a16="http://schemas.microsoft.com/office/drawing/2014/main" id="{FDB445FB-CB87-534E-A688-A8A8488C1E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0" name="Line 26">
            <a:extLst>
              <a:ext uri="{FF2B5EF4-FFF2-40B4-BE49-F238E27FC236}">
                <a16:creationId xmlns:a16="http://schemas.microsoft.com/office/drawing/2014/main" id="{E0DFD37A-5941-424E-87E8-09E7E66FC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1" name="Rectangle 27">
            <a:extLst>
              <a:ext uri="{FF2B5EF4-FFF2-40B4-BE49-F238E27FC236}">
                <a16:creationId xmlns:a16="http://schemas.microsoft.com/office/drawing/2014/main" id="{99FB56F4-E322-5C4C-92EA-072C5E75B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2" name="Rectangle 28">
            <a:extLst>
              <a:ext uri="{FF2B5EF4-FFF2-40B4-BE49-F238E27FC236}">
                <a16:creationId xmlns:a16="http://schemas.microsoft.com/office/drawing/2014/main" id="{C38483FF-97CC-8D42-A291-30F27DB15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3" name="Rectangle 29">
            <a:extLst>
              <a:ext uri="{FF2B5EF4-FFF2-40B4-BE49-F238E27FC236}">
                <a16:creationId xmlns:a16="http://schemas.microsoft.com/office/drawing/2014/main" id="{1B93DF75-0889-B747-ABA8-07AC8D3ED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4" name="Rectangle 30">
            <a:extLst>
              <a:ext uri="{FF2B5EF4-FFF2-40B4-BE49-F238E27FC236}">
                <a16:creationId xmlns:a16="http://schemas.microsoft.com/office/drawing/2014/main" id="{58CB314D-B724-204A-A512-3B7CD0CC8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5" name="Line 31">
            <a:extLst>
              <a:ext uri="{FF2B5EF4-FFF2-40B4-BE49-F238E27FC236}">
                <a16:creationId xmlns:a16="http://schemas.microsoft.com/office/drawing/2014/main" id="{31F65F6F-5469-5D4D-A8B0-3CF389AB2A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6" name="Rectangle 32">
            <a:extLst>
              <a:ext uri="{FF2B5EF4-FFF2-40B4-BE49-F238E27FC236}">
                <a16:creationId xmlns:a16="http://schemas.microsoft.com/office/drawing/2014/main" id="{C1B6B96C-0C54-2741-8F84-5BCBE4AD2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7" name="Rectangle 33">
            <a:extLst>
              <a:ext uri="{FF2B5EF4-FFF2-40B4-BE49-F238E27FC236}">
                <a16:creationId xmlns:a16="http://schemas.microsoft.com/office/drawing/2014/main" id="{F0176593-D9DD-2847-A61B-44B9A2458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8" name="Rectangle 34">
            <a:extLst>
              <a:ext uri="{FF2B5EF4-FFF2-40B4-BE49-F238E27FC236}">
                <a16:creationId xmlns:a16="http://schemas.microsoft.com/office/drawing/2014/main" id="{909AED69-CEFB-A143-BB3C-7100EDB7A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9" name="Rectangle 35">
            <a:extLst>
              <a:ext uri="{FF2B5EF4-FFF2-40B4-BE49-F238E27FC236}">
                <a16:creationId xmlns:a16="http://schemas.microsoft.com/office/drawing/2014/main" id="{1C456CC2-B7B2-2E44-B3A5-2FB044FBD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0" name="Rectangle 36">
            <a:extLst>
              <a:ext uri="{FF2B5EF4-FFF2-40B4-BE49-F238E27FC236}">
                <a16:creationId xmlns:a16="http://schemas.microsoft.com/office/drawing/2014/main" id="{15A81ABD-FB3D-194C-8177-0269A3AAE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1" name="Rectangle 37">
            <a:extLst>
              <a:ext uri="{FF2B5EF4-FFF2-40B4-BE49-F238E27FC236}">
                <a16:creationId xmlns:a16="http://schemas.microsoft.com/office/drawing/2014/main" id="{C745FC08-59CE-AB41-9B6F-CDA5D9BB7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2" name="Line 38">
            <a:extLst>
              <a:ext uri="{FF2B5EF4-FFF2-40B4-BE49-F238E27FC236}">
                <a16:creationId xmlns:a16="http://schemas.microsoft.com/office/drawing/2014/main" id="{8F43214D-CFFF-3E40-86FF-6A1013F1D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3" name="Line 39">
            <a:extLst>
              <a:ext uri="{FF2B5EF4-FFF2-40B4-BE49-F238E27FC236}">
                <a16:creationId xmlns:a16="http://schemas.microsoft.com/office/drawing/2014/main" id="{4C556771-3D63-524E-8081-85FF1928F4F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4" name="Rectangle 40">
            <a:extLst>
              <a:ext uri="{FF2B5EF4-FFF2-40B4-BE49-F238E27FC236}">
                <a16:creationId xmlns:a16="http://schemas.microsoft.com/office/drawing/2014/main" id="{423FC361-5665-0047-B98B-132914A46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5" name="Rectangle 41">
            <a:extLst>
              <a:ext uri="{FF2B5EF4-FFF2-40B4-BE49-F238E27FC236}">
                <a16:creationId xmlns:a16="http://schemas.microsoft.com/office/drawing/2014/main" id="{29EE9FC3-3CA4-254C-83BD-C6F4BE5F1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6" name="Rectangle 42">
            <a:extLst>
              <a:ext uri="{FF2B5EF4-FFF2-40B4-BE49-F238E27FC236}">
                <a16:creationId xmlns:a16="http://schemas.microsoft.com/office/drawing/2014/main" id="{18938318-549D-B04F-A91F-4679AD1D6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7" name="Line 43">
            <a:extLst>
              <a:ext uri="{FF2B5EF4-FFF2-40B4-BE49-F238E27FC236}">
                <a16:creationId xmlns:a16="http://schemas.microsoft.com/office/drawing/2014/main" id="{275BA913-F237-3A41-A1F1-2C7B09F3A43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8" name="Rectangle 44">
            <a:extLst>
              <a:ext uri="{FF2B5EF4-FFF2-40B4-BE49-F238E27FC236}">
                <a16:creationId xmlns:a16="http://schemas.microsoft.com/office/drawing/2014/main" id="{D53EB232-6555-F44A-BE24-A96DFE0B7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9" name="Line 45">
            <a:extLst>
              <a:ext uri="{FF2B5EF4-FFF2-40B4-BE49-F238E27FC236}">
                <a16:creationId xmlns:a16="http://schemas.microsoft.com/office/drawing/2014/main" id="{60F1762D-9E1B-C243-8217-5ECE89D88ABE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0" name="Line 46">
            <a:extLst>
              <a:ext uri="{FF2B5EF4-FFF2-40B4-BE49-F238E27FC236}">
                <a16:creationId xmlns:a16="http://schemas.microsoft.com/office/drawing/2014/main" id="{06905EF6-CC47-8044-B3BF-61970F616FF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1" name="Line 47">
            <a:extLst>
              <a:ext uri="{FF2B5EF4-FFF2-40B4-BE49-F238E27FC236}">
                <a16:creationId xmlns:a16="http://schemas.microsoft.com/office/drawing/2014/main" id="{7ED0BF84-9D57-9643-9D91-69EB71796E1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2" name="Rectangle 48">
            <a:extLst>
              <a:ext uri="{FF2B5EF4-FFF2-40B4-BE49-F238E27FC236}">
                <a16:creationId xmlns:a16="http://schemas.microsoft.com/office/drawing/2014/main" id="{6C4DEF0A-2B98-CE45-8D0C-BA20711AF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3" name="Rectangle 49">
            <a:extLst>
              <a:ext uri="{FF2B5EF4-FFF2-40B4-BE49-F238E27FC236}">
                <a16:creationId xmlns:a16="http://schemas.microsoft.com/office/drawing/2014/main" id="{93AB248C-80F5-084A-AD1B-C79F5F0BB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4" name="Rectangle 50">
            <a:extLst>
              <a:ext uri="{FF2B5EF4-FFF2-40B4-BE49-F238E27FC236}">
                <a16:creationId xmlns:a16="http://schemas.microsoft.com/office/drawing/2014/main" id="{0045A748-F403-3242-8297-AC73CB65F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5" name="Rectangle 51">
            <a:extLst>
              <a:ext uri="{FF2B5EF4-FFF2-40B4-BE49-F238E27FC236}">
                <a16:creationId xmlns:a16="http://schemas.microsoft.com/office/drawing/2014/main" id="{2553C15C-E736-8041-A6D1-1FEFE0141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6" name="Line 52">
            <a:extLst>
              <a:ext uri="{FF2B5EF4-FFF2-40B4-BE49-F238E27FC236}">
                <a16:creationId xmlns:a16="http://schemas.microsoft.com/office/drawing/2014/main" id="{FC95905C-A937-EC41-8D51-6458691A084B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7" name="Rectangle 53">
            <a:extLst>
              <a:ext uri="{FF2B5EF4-FFF2-40B4-BE49-F238E27FC236}">
                <a16:creationId xmlns:a16="http://schemas.microsoft.com/office/drawing/2014/main" id="{4D5D9069-2DC8-424B-95D1-9F6F6DD9F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8" name="Rectangle 54">
            <a:extLst>
              <a:ext uri="{FF2B5EF4-FFF2-40B4-BE49-F238E27FC236}">
                <a16:creationId xmlns:a16="http://schemas.microsoft.com/office/drawing/2014/main" id="{B85132EA-D446-DC49-B30C-59D02AEA5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9" name="Rectangle 55">
            <a:extLst>
              <a:ext uri="{FF2B5EF4-FFF2-40B4-BE49-F238E27FC236}">
                <a16:creationId xmlns:a16="http://schemas.microsoft.com/office/drawing/2014/main" id="{C4F94F5B-2A19-2545-9389-B54D6373C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60" name="Rectangle 56">
            <a:extLst>
              <a:ext uri="{FF2B5EF4-FFF2-40B4-BE49-F238E27FC236}">
                <a16:creationId xmlns:a16="http://schemas.microsoft.com/office/drawing/2014/main" id="{D3A0471B-7638-C943-83AF-5A578073E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61" name="Rectangle 57">
            <a:extLst>
              <a:ext uri="{FF2B5EF4-FFF2-40B4-BE49-F238E27FC236}">
                <a16:creationId xmlns:a16="http://schemas.microsoft.com/office/drawing/2014/main" id="{1B31DE87-2205-AE46-926A-D4E6F2511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62" name="Rectangle 58">
            <a:extLst>
              <a:ext uri="{FF2B5EF4-FFF2-40B4-BE49-F238E27FC236}">
                <a16:creationId xmlns:a16="http://schemas.microsoft.com/office/drawing/2014/main" id="{B5E32069-36B7-0941-9D16-B596E8EEF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63" name="Line 59">
            <a:extLst>
              <a:ext uri="{FF2B5EF4-FFF2-40B4-BE49-F238E27FC236}">
                <a16:creationId xmlns:a16="http://schemas.microsoft.com/office/drawing/2014/main" id="{E86B6491-6111-294A-A99C-54B346BD433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4" name="Line 60">
            <a:extLst>
              <a:ext uri="{FF2B5EF4-FFF2-40B4-BE49-F238E27FC236}">
                <a16:creationId xmlns:a16="http://schemas.microsoft.com/office/drawing/2014/main" id="{583A6EF3-6D16-E243-842F-B12FFA13B0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5" name="Line 61">
            <a:extLst>
              <a:ext uri="{FF2B5EF4-FFF2-40B4-BE49-F238E27FC236}">
                <a16:creationId xmlns:a16="http://schemas.microsoft.com/office/drawing/2014/main" id="{BC8CB28C-A611-634C-B524-94B3B415F3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6" name="Line 62">
            <a:extLst>
              <a:ext uri="{FF2B5EF4-FFF2-40B4-BE49-F238E27FC236}">
                <a16:creationId xmlns:a16="http://schemas.microsoft.com/office/drawing/2014/main" id="{0E199B5A-471D-F040-8332-D9490FAF00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7" name="Line 63">
            <a:extLst>
              <a:ext uri="{FF2B5EF4-FFF2-40B4-BE49-F238E27FC236}">
                <a16:creationId xmlns:a16="http://schemas.microsoft.com/office/drawing/2014/main" id="{F51C8EDF-6034-9D4B-B8E5-C93517EED1C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8" name="Rectangle 64">
            <a:extLst>
              <a:ext uri="{FF2B5EF4-FFF2-40B4-BE49-F238E27FC236}">
                <a16:creationId xmlns:a16="http://schemas.microsoft.com/office/drawing/2014/main" id="{2BBBCD2D-9743-0F47-9B00-A198122E0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69" name="Rectangle 65">
            <a:extLst>
              <a:ext uri="{FF2B5EF4-FFF2-40B4-BE49-F238E27FC236}">
                <a16:creationId xmlns:a16="http://schemas.microsoft.com/office/drawing/2014/main" id="{0EBE7EE9-677C-4848-81B6-D8F309E7C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0" name="Rectangle 66">
            <a:extLst>
              <a:ext uri="{FF2B5EF4-FFF2-40B4-BE49-F238E27FC236}">
                <a16:creationId xmlns:a16="http://schemas.microsoft.com/office/drawing/2014/main" id="{FF3380A8-2058-CB43-B783-87D5F3A9D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1" name="Rectangle 67">
            <a:extLst>
              <a:ext uri="{FF2B5EF4-FFF2-40B4-BE49-F238E27FC236}">
                <a16:creationId xmlns:a16="http://schemas.microsoft.com/office/drawing/2014/main" id="{761FE652-F69F-1549-A87F-5304B0222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2" name="Rectangle 68">
            <a:extLst>
              <a:ext uri="{FF2B5EF4-FFF2-40B4-BE49-F238E27FC236}">
                <a16:creationId xmlns:a16="http://schemas.microsoft.com/office/drawing/2014/main" id="{3C80E8BA-AD1E-9548-BB46-C47D234F5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3" name="Rectangle 69">
            <a:extLst>
              <a:ext uri="{FF2B5EF4-FFF2-40B4-BE49-F238E27FC236}">
                <a16:creationId xmlns:a16="http://schemas.microsoft.com/office/drawing/2014/main" id="{03B43540-D9DC-734F-8551-645D5F343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4" name="Rectangle 70">
            <a:extLst>
              <a:ext uri="{FF2B5EF4-FFF2-40B4-BE49-F238E27FC236}">
                <a16:creationId xmlns:a16="http://schemas.microsoft.com/office/drawing/2014/main" id="{A50DC33F-88DB-2242-A64F-F03616A42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5" name="Rectangle 71">
            <a:extLst>
              <a:ext uri="{FF2B5EF4-FFF2-40B4-BE49-F238E27FC236}">
                <a16:creationId xmlns:a16="http://schemas.microsoft.com/office/drawing/2014/main" id="{74F4B88E-1E81-1447-8286-6AD394E4B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6" name="Line 72">
            <a:extLst>
              <a:ext uri="{FF2B5EF4-FFF2-40B4-BE49-F238E27FC236}">
                <a16:creationId xmlns:a16="http://schemas.microsoft.com/office/drawing/2014/main" id="{A9DD3FBA-80DB-3E4F-8BFE-9E071BD3A4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77" name="Rectangle 73">
            <a:extLst>
              <a:ext uri="{FF2B5EF4-FFF2-40B4-BE49-F238E27FC236}">
                <a16:creationId xmlns:a16="http://schemas.microsoft.com/office/drawing/2014/main" id="{58F01E88-4ED1-9940-AA06-E7213DA43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8" name="Rectangle 74">
            <a:extLst>
              <a:ext uri="{FF2B5EF4-FFF2-40B4-BE49-F238E27FC236}">
                <a16:creationId xmlns:a16="http://schemas.microsoft.com/office/drawing/2014/main" id="{7AAE241F-1E87-774C-8C69-CF8295403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9" name="Freeform 75">
            <a:extLst>
              <a:ext uri="{FF2B5EF4-FFF2-40B4-BE49-F238E27FC236}">
                <a16:creationId xmlns:a16="http://schemas.microsoft.com/office/drawing/2014/main" id="{145CE8CB-092C-194D-8047-1FCA87FE172F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80" name="Freeform 76">
            <a:extLst>
              <a:ext uri="{FF2B5EF4-FFF2-40B4-BE49-F238E27FC236}">
                <a16:creationId xmlns:a16="http://schemas.microsoft.com/office/drawing/2014/main" id="{43F8CFA8-70A0-0A48-B8CA-391F783A618C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1" name="Freeform 77">
            <a:extLst>
              <a:ext uri="{FF2B5EF4-FFF2-40B4-BE49-F238E27FC236}">
                <a16:creationId xmlns:a16="http://schemas.microsoft.com/office/drawing/2014/main" id="{DE0E1D0F-DEE9-054D-B8AE-166571DBF6DD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82" name="Freeform 78">
            <a:extLst>
              <a:ext uri="{FF2B5EF4-FFF2-40B4-BE49-F238E27FC236}">
                <a16:creationId xmlns:a16="http://schemas.microsoft.com/office/drawing/2014/main" id="{A594CB15-67D0-864D-82F0-0BD3DF5D40C9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3" name="Freeform 79">
            <a:extLst>
              <a:ext uri="{FF2B5EF4-FFF2-40B4-BE49-F238E27FC236}">
                <a16:creationId xmlns:a16="http://schemas.microsoft.com/office/drawing/2014/main" id="{38DFA231-D0F2-784F-9BA2-91C69E02BE49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84" name="Freeform 80">
            <a:extLst>
              <a:ext uri="{FF2B5EF4-FFF2-40B4-BE49-F238E27FC236}">
                <a16:creationId xmlns:a16="http://schemas.microsoft.com/office/drawing/2014/main" id="{F238B580-7C3A-084F-AA80-FA86087C9595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5" name="Line 85">
            <a:extLst>
              <a:ext uri="{FF2B5EF4-FFF2-40B4-BE49-F238E27FC236}">
                <a16:creationId xmlns:a16="http://schemas.microsoft.com/office/drawing/2014/main" id="{A89BBDC6-DB3D-C14C-97B7-ABE70BC68CB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6" name="Line 86">
            <a:extLst>
              <a:ext uri="{FF2B5EF4-FFF2-40B4-BE49-F238E27FC236}">
                <a16:creationId xmlns:a16="http://schemas.microsoft.com/office/drawing/2014/main" id="{864920EC-0534-A64A-973A-66A0CFD1C5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7" name="Line 91">
            <a:extLst>
              <a:ext uri="{FF2B5EF4-FFF2-40B4-BE49-F238E27FC236}">
                <a16:creationId xmlns:a16="http://schemas.microsoft.com/office/drawing/2014/main" id="{F5B66A52-6AEF-9A49-B90A-A4F8BFF38B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8" name="Line 92">
            <a:extLst>
              <a:ext uri="{FF2B5EF4-FFF2-40B4-BE49-F238E27FC236}">
                <a16:creationId xmlns:a16="http://schemas.microsoft.com/office/drawing/2014/main" id="{8AC8C94C-5EE6-D546-ADBD-C99AC21CA9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9" name="Line 93">
            <a:extLst>
              <a:ext uri="{FF2B5EF4-FFF2-40B4-BE49-F238E27FC236}">
                <a16:creationId xmlns:a16="http://schemas.microsoft.com/office/drawing/2014/main" id="{FF8D7DD7-0438-BD44-8AAF-33565761EF5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0" name="Freeform 94">
            <a:extLst>
              <a:ext uri="{FF2B5EF4-FFF2-40B4-BE49-F238E27FC236}">
                <a16:creationId xmlns:a16="http://schemas.microsoft.com/office/drawing/2014/main" id="{D2DA6619-A53A-394A-AF0B-6CA3890E143D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91" name="Freeform 95">
            <a:extLst>
              <a:ext uri="{FF2B5EF4-FFF2-40B4-BE49-F238E27FC236}">
                <a16:creationId xmlns:a16="http://schemas.microsoft.com/office/drawing/2014/main" id="{BF0CA0D7-4E9E-DE4D-83EE-3CDAFB25C789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2" name="Rectangle 96">
            <a:extLst>
              <a:ext uri="{FF2B5EF4-FFF2-40B4-BE49-F238E27FC236}">
                <a16:creationId xmlns:a16="http://schemas.microsoft.com/office/drawing/2014/main" id="{7D598C06-B89D-164C-9432-735AFBBAF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93" name="Rectangle 97">
            <a:extLst>
              <a:ext uri="{FF2B5EF4-FFF2-40B4-BE49-F238E27FC236}">
                <a16:creationId xmlns:a16="http://schemas.microsoft.com/office/drawing/2014/main" id="{A8A9D925-DBA8-9345-BF9A-75621163A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94" name="AutoShape 99">
            <a:extLst>
              <a:ext uri="{FF2B5EF4-FFF2-40B4-BE49-F238E27FC236}">
                <a16:creationId xmlns:a16="http://schemas.microsoft.com/office/drawing/2014/main" id="{C56FD63A-B1B2-4340-802F-39F5B759B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495" name="AutoShape 101">
            <a:extLst>
              <a:ext uri="{FF2B5EF4-FFF2-40B4-BE49-F238E27FC236}">
                <a16:creationId xmlns:a16="http://schemas.microsoft.com/office/drawing/2014/main" id="{4501B599-728A-5847-ADB8-3A6144B62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496" name="Title 1">
            <a:extLst>
              <a:ext uri="{FF2B5EF4-FFF2-40B4-BE49-F238E27FC236}">
                <a16:creationId xmlns:a16="http://schemas.microsoft.com/office/drawing/2014/main" id="{3CE67ADD-DD28-DC4C-B481-168D11EB872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7497" name="TextBox 125">
            <a:extLst>
              <a:ext uri="{FF2B5EF4-FFF2-40B4-BE49-F238E27FC236}">
                <a16:creationId xmlns:a16="http://schemas.microsoft.com/office/drawing/2014/main" id="{63D4391B-7746-FA43-AD47-BE07CA5B3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itle 1">
            <a:extLst>
              <a:ext uri="{FF2B5EF4-FFF2-40B4-BE49-F238E27FC236}">
                <a16:creationId xmlns:a16="http://schemas.microsoft.com/office/drawing/2014/main" id="{D925149C-E890-9B4E-A9C9-5A0515BC87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Shifter Circuit</a:t>
            </a:r>
          </a:p>
        </p:txBody>
      </p:sp>
      <p:grpSp>
        <p:nvGrpSpPr>
          <p:cNvPr id="150530" name="Group 10">
            <a:extLst>
              <a:ext uri="{FF2B5EF4-FFF2-40B4-BE49-F238E27FC236}">
                <a16:creationId xmlns:a16="http://schemas.microsoft.com/office/drawing/2014/main" id="{17DAC7D7-6F62-8547-BF89-6711D4EC6399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50532" name="Group 3">
              <a:extLst>
                <a:ext uri="{FF2B5EF4-FFF2-40B4-BE49-F238E27FC236}">
                  <a16:creationId xmlns:a16="http://schemas.microsoft.com/office/drawing/2014/main" id="{A48B102A-44E9-164C-A817-6EC5D3389E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0631" name="TextBox 472">
                <a:extLst>
                  <a:ext uri="{FF2B5EF4-FFF2-40B4-BE49-F238E27FC236}">
                    <a16:creationId xmlns:a16="http://schemas.microsoft.com/office/drawing/2014/main" id="{8F99CB79-8238-D64F-BB9A-36A6EB22B59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533" name="Group 15">
              <a:extLst>
                <a:ext uri="{FF2B5EF4-FFF2-40B4-BE49-F238E27FC236}">
                  <a16:creationId xmlns:a16="http://schemas.microsoft.com/office/drawing/2014/main" id="{A7F11CB9-9E14-2A42-9295-CA8968016D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0625" name="Group 53">
                <a:extLst>
                  <a:ext uri="{FF2B5EF4-FFF2-40B4-BE49-F238E27FC236}">
                    <a16:creationId xmlns:a16="http://schemas.microsoft.com/office/drawing/2014/main" id="{2F4A7817-9B5B-8B43-999D-4C2C5E50C0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0627" name="TextBox 128">
                  <a:extLst>
                    <a:ext uri="{FF2B5EF4-FFF2-40B4-BE49-F238E27FC236}">
                      <a16:creationId xmlns:a16="http://schemas.microsoft.com/office/drawing/2014/main" id="{DE01D616-40B0-F04F-B68E-B1A0370470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0534" name="Group 161">
              <a:extLst>
                <a:ext uri="{FF2B5EF4-FFF2-40B4-BE49-F238E27FC236}">
                  <a16:creationId xmlns:a16="http://schemas.microsoft.com/office/drawing/2014/main" id="{6FDB2411-F204-9B49-9980-85411CB0A5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0619" name="Group 53">
                <a:extLst>
                  <a:ext uri="{FF2B5EF4-FFF2-40B4-BE49-F238E27FC236}">
                    <a16:creationId xmlns:a16="http://schemas.microsoft.com/office/drawing/2014/main" id="{55D2551F-0626-1143-A40D-819185A334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0621" name="TextBox 128">
                  <a:extLst>
                    <a:ext uri="{FF2B5EF4-FFF2-40B4-BE49-F238E27FC236}">
                      <a16:creationId xmlns:a16="http://schemas.microsoft.com/office/drawing/2014/main" id="{6EE880FA-20D0-4A46-85E7-82D607CB5F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0535" name="Group 182">
              <a:extLst>
                <a:ext uri="{FF2B5EF4-FFF2-40B4-BE49-F238E27FC236}">
                  <a16:creationId xmlns:a16="http://schemas.microsoft.com/office/drawing/2014/main" id="{46F8172C-28EC-D54E-8F9F-519B685A2A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50616" name="Rectangle 104">
                <a:extLst>
                  <a:ext uri="{FF2B5EF4-FFF2-40B4-BE49-F238E27FC236}">
                    <a16:creationId xmlns:a16="http://schemas.microsoft.com/office/drawing/2014/main" id="{451D0C72-3EB8-FD46-9964-CD74DC69E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17" name="Rectangle 132">
                <a:extLst>
                  <a:ext uri="{FF2B5EF4-FFF2-40B4-BE49-F238E27FC236}">
                    <a16:creationId xmlns:a16="http://schemas.microsoft.com/office/drawing/2014/main" id="{96498A1C-705C-CD42-8FA6-43C1FC6D4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50536" name="Group 168962">
              <a:extLst>
                <a:ext uri="{FF2B5EF4-FFF2-40B4-BE49-F238E27FC236}">
                  <a16:creationId xmlns:a16="http://schemas.microsoft.com/office/drawing/2014/main" id="{C4336F86-0CBA-7A4D-A3F5-D35CF03140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50610" name="Rectangle 104">
                <a:extLst>
                  <a:ext uri="{FF2B5EF4-FFF2-40B4-BE49-F238E27FC236}">
                    <a16:creationId xmlns:a16="http://schemas.microsoft.com/office/drawing/2014/main" id="{D00AE4BA-5E55-9348-9BE2-91FD0D5CB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11" name="Rectangle 132">
                <a:extLst>
                  <a:ext uri="{FF2B5EF4-FFF2-40B4-BE49-F238E27FC236}">
                    <a16:creationId xmlns:a16="http://schemas.microsoft.com/office/drawing/2014/main" id="{B7916972-A104-9E45-880D-F4EF2EE90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12" name="Rectangle 136">
                <a:extLst>
                  <a:ext uri="{FF2B5EF4-FFF2-40B4-BE49-F238E27FC236}">
                    <a16:creationId xmlns:a16="http://schemas.microsoft.com/office/drawing/2014/main" id="{7050BAB6-91AD-8F43-8D33-F5D1CC05E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13" name="Rectangle 147">
                <a:extLst>
                  <a:ext uri="{FF2B5EF4-FFF2-40B4-BE49-F238E27FC236}">
                    <a16:creationId xmlns:a16="http://schemas.microsoft.com/office/drawing/2014/main" id="{513E7291-4D9E-E84B-A4CB-BA78302FD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14" name="Rectangle 147">
                <a:extLst>
                  <a:ext uri="{FF2B5EF4-FFF2-40B4-BE49-F238E27FC236}">
                    <a16:creationId xmlns:a16="http://schemas.microsoft.com/office/drawing/2014/main" id="{CDC593C9-CB05-F340-8E42-D137F53B4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537" name="Group 192">
              <a:extLst>
                <a:ext uri="{FF2B5EF4-FFF2-40B4-BE49-F238E27FC236}">
                  <a16:creationId xmlns:a16="http://schemas.microsoft.com/office/drawing/2014/main" id="{EDAAB354-EB60-8446-8F7C-659ADD7F2E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50605" name="Rectangle 104">
                <a:extLst>
                  <a:ext uri="{FF2B5EF4-FFF2-40B4-BE49-F238E27FC236}">
                    <a16:creationId xmlns:a16="http://schemas.microsoft.com/office/drawing/2014/main" id="{6A70334E-1072-AA41-830D-4062DE05C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06" name="Rectangle 132">
                <a:extLst>
                  <a:ext uri="{FF2B5EF4-FFF2-40B4-BE49-F238E27FC236}">
                    <a16:creationId xmlns:a16="http://schemas.microsoft.com/office/drawing/2014/main" id="{B434975D-29A1-604E-8883-513B1D8F0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07" name="Rectangle 136">
                <a:extLst>
                  <a:ext uri="{FF2B5EF4-FFF2-40B4-BE49-F238E27FC236}">
                    <a16:creationId xmlns:a16="http://schemas.microsoft.com/office/drawing/2014/main" id="{05BF2C9D-1E10-AF4F-A776-3C8C44CA7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08" name="Rectangle 147">
                <a:extLst>
                  <a:ext uri="{FF2B5EF4-FFF2-40B4-BE49-F238E27FC236}">
                    <a16:creationId xmlns:a16="http://schemas.microsoft.com/office/drawing/2014/main" id="{369D595E-7854-8F43-B293-9973B7E36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0547" name="TextBox 168963">
              <a:extLst>
                <a:ext uri="{FF2B5EF4-FFF2-40B4-BE49-F238E27FC236}">
                  <a16:creationId xmlns:a16="http://schemas.microsoft.com/office/drawing/2014/main" id="{322DD8EB-7EB4-0D4C-A0D1-B5F1021F31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50548" name="TextBox 218">
              <a:extLst>
                <a:ext uri="{FF2B5EF4-FFF2-40B4-BE49-F238E27FC236}">
                  <a16:creationId xmlns:a16="http://schemas.microsoft.com/office/drawing/2014/main" id="{7BBC13DF-9BC7-2C4B-9B40-AB4E19A3F0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0555" name="Rectangle 147">
              <a:extLst>
                <a:ext uri="{FF2B5EF4-FFF2-40B4-BE49-F238E27FC236}">
                  <a16:creationId xmlns:a16="http://schemas.microsoft.com/office/drawing/2014/main" id="{ACCE3E04-AF45-8B48-81B2-F094FCEEB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556" name="Rectangle 147">
              <a:extLst>
                <a:ext uri="{FF2B5EF4-FFF2-40B4-BE49-F238E27FC236}">
                  <a16:creationId xmlns:a16="http://schemas.microsoft.com/office/drawing/2014/main" id="{9C2896B1-D47B-2B4E-8653-47DA5B453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557" name="Rectangle 147">
              <a:extLst>
                <a:ext uri="{FF2B5EF4-FFF2-40B4-BE49-F238E27FC236}">
                  <a16:creationId xmlns:a16="http://schemas.microsoft.com/office/drawing/2014/main" id="{73B1C6BC-8851-784F-981C-AA7D2C838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559" name="Rectangle 147">
              <a:extLst>
                <a:ext uri="{FF2B5EF4-FFF2-40B4-BE49-F238E27FC236}">
                  <a16:creationId xmlns:a16="http://schemas.microsoft.com/office/drawing/2014/main" id="{921280A9-776F-CD48-B6E5-AEBB88133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0561" name="Group 5">
              <a:extLst>
                <a:ext uri="{FF2B5EF4-FFF2-40B4-BE49-F238E27FC236}">
                  <a16:creationId xmlns:a16="http://schemas.microsoft.com/office/drawing/2014/main" id="{575112CE-82CB-424E-A112-164D094BC4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562" name="TextBox 77">
              <a:extLst>
                <a:ext uri="{FF2B5EF4-FFF2-40B4-BE49-F238E27FC236}">
                  <a16:creationId xmlns:a16="http://schemas.microsoft.com/office/drawing/2014/main" id="{51263420-9A63-9F4D-B189-1CBDD2F06F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50563" name="Group 13">
              <a:extLst>
                <a:ext uri="{FF2B5EF4-FFF2-40B4-BE49-F238E27FC236}">
                  <a16:creationId xmlns:a16="http://schemas.microsoft.com/office/drawing/2014/main" id="{3DC07AF8-C459-AE46-B8AD-793542EADC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600" name="TextBox 294">
                <a:extLst>
                  <a:ext uri="{FF2B5EF4-FFF2-40B4-BE49-F238E27FC236}">
                    <a16:creationId xmlns:a16="http://schemas.microsoft.com/office/drawing/2014/main" id="{57CF0631-A894-5A49-BAFE-419CD8661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4" name="Group 84">
              <a:extLst>
                <a:ext uri="{FF2B5EF4-FFF2-40B4-BE49-F238E27FC236}">
                  <a16:creationId xmlns:a16="http://schemas.microsoft.com/office/drawing/2014/main" id="{07EA099B-8C22-F44F-BBDC-371C7175A1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98" name="TextBox 294">
                <a:extLst>
                  <a:ext uri="{FF2B5EF4-FFF2-40B4-BE49-F238E27FC236}">
                    <a16:creationId xmlns:a16="http://schemas.microsoft.com/office/drawing/2014/main" id="{A74EE606-830E-174D-B2A4-646891270A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5" name="Group 87">
              <a:extLst>
                <a:ext uri="{FF2B5EF4-FFF2-40B4-BE49-F238E27FC236}">
                  <a16:creationId xmlns:a16="http://schemas.microsoft.com/office/drawing/2014/main" id="{592A0309-2C41-8240-80CF-750B8888EC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96" name="TextBox 294">
                <a:extLst>
                  <a:ext uri="{FF2B5EF4-FFF2-40B4-BE49-F238E27FC236}">
                    <a16:creationId xmlns:a16="http://schemas.microsoft.com/office/drawing/2014/main" id="{79B9F9F5-49BB-4B40-9887-3771D68711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6" name="Group 90">
              <a:extLst>
                <a:ext uri="{FF2B5EF4-FFF2-40B4-BE49-F238E27FC236}">
                  <a16:creationId xmlns:a16="http://schemas.microsoft.com/office/drawing/2014/main" id="{87E1F7E7-B47B-D44F-B33E-B655665819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94" name="TextBox 294">
                <a:extLst>
                  <a:ext uri="{FF2B5EF4-FFF2-40B4-BE49-F238E27FC236}">
                    <a16:creationId xmlns:a16="http://schemas.microsoft.com/office/drawing/2014/main" id="{2007CD7E-E9EE-1741-8C66-3BB10B357D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7" name="Group 93">
              <a:extLst>
                <a:ext uri="{FF2B5EF4-FFF2-40B4-BE49-F238E27FC236}">
                  <a16:creationId xmlns:a16="http://schemas.microsoft.com/office/drawing/2014/main" id="{326041F6-1B56-BB4D-BFF6-FA4EDFD0A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92" name="TextBox 294">
                <a:extLst>
                  <a:ext uri="{FF2B5EF4-FFF2-40B4-BE49-F238E27FC236}">
                    <a16:creationId xmlns:a16="http://schemas.microsoft.com/office/drawing/2014/main" id="{8F92644C-5EA4-C04E-A74C-26CA5436F0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8" name="Group 96">
              <a:extLst>
                <a:ext uri="{FF2B5EF4-FFF2-40B4-BE49-F238E27FC236}">
                  <a16:creationId xmlns:a16="http://schemas.microsoft.com/office/drawing/2014/main" id="{31F5CAD7-B70B-064F-A75A-FC23DA0A9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90" name="TextBox 294">
                <a:extLst>
                  <a:ext uri="{FF2B5EF4-FFF2-40B4-BE49-F238E27FC236}">
                    <a16:creationId xmlns:a16="http://schemas.microsoft.com/office/drawing/2014/main" id="{34440DA5-23D9-0D4D-B400-069239C3C4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9" name="Group 99">
              <a:extLst>
                <a:ext uri="{FF2B5EF4-FFF2-40B4-BE49-F238E27FC236}">
                  <a16:creationId xmlns:a16="http://schemas.microsoft.com/office/drawing/2014/main" id="{95D3CEA0-1AB5-4B4A-B12D-A73FD4F448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88" name="TextBox 294">
                <a:extLst>
                  <a:ext uri="{FF2B5EF4-FFF2-40B4-BE49-F238E27FC236}">
                    <a16:creationId xmlns:a16="http://schemas.microsoft.com/office/drawing/2014/main" id="{2EAED613-42D5-7148-8E76-906B04BF57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70" name="Group 102">
              <a:extLst>
                <a:ext uri="{FF2B5EF4-FFF2-40B4-BE49-F238E27FC236}">
                  <a16:creationId xmlns:a16="http://schemas.microsoft.com/office/drawing/2014/main" id="{B7ADD4AE-E89A-DB43-A395-E0D4573E3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86" name="TextBox 294">
                <a:extLst>
                  <a:ext uri="{FF2B5EF4-FFF2-40B4-BE49-F238E27FC236}">
                    <a16:creationId xmlns:a16="http://schemas.microsoft.com/office/drawing/2014/main" id="{FBFDADFE-2623-124F-83C9-371ABCCE50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71" name="Group 105">
              <a:extLst>
                <a:ext uri="{FF2B5EF4-FFF2-40B4-BE49-F238E27FC236}">
                  <a16:creationId xmlns:a16="http://schemas.microsoft.com/office/drawing/2014/main" id="{35587189-D525-0545-9B51-DABFFFB5FB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84" name="TextBox 294">
                <a:extLst>
                  <a:ext uri="{FF2B5EF4-FFF2-40B4-BE49-F238E27FC236}">
                    <a16:creationId xmlns:a16="http://schemas.microsoft.com/office/drawing/2014/main" id="{BEBADADB-B461-3D45-AB9C-C7018D1C9D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72" name="Group 108">
              <a:extLst>
                <a:ext uri="{FF2B5EF4-FFF2-40B4-BE49-F238E27FC236}">
                  <a16:creationId xmlns:a16="http://schemas.microsoft.com/office/drawing/2014/main" id="{8DEF34E3-FD5F-7C47-97EA-E67F4D50A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82" name="TextBox 294">
                <a:extLst>
                  <a:ext uri="{FF2B5EF4-FFF2-40B4-BE49-F238E27FC236}">
                    <a16:creationId xmlns:a16="http://schemas.microsoft.com/office/drawing/2014/main" id="{3E5887E3-65B2-3843-9CAE-A74D865C33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73" name="Group 111">
              <a:extLst>
                <a:ext uri="{FF2B5EF4-FFF2-40B4-BE49-F238E27FC236}">
                  <a16:creationId xmlns:a16="http://schemas.microsoft.com/office/drawing/2014/main" id="{ECF52467-CAED-0A49-B7AF-5B68246FE9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80" name="TextBox 294">
                <a:extLst>
                  <a:ext uri="{FF2B5EF4-FFF2-40B4-BE49-F238E27FC236}">
                    <a16:creationId xmlns:a16="http://schemas.microsoft.com/office/drawing/2014/main" id="{C6959EB5-E762-1A4E-A131-F46DB99210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3263901" y="1592264"/>
            <a:ext cx="1990725" cy="2039937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53" name="Group 7">
            <a:extLst>
              <a:ext uri="{FF2B5EF4-FFF2-40B4-BE49-F238E27FC236}">
                <a16:creationId xmlns:a16="http://schemas.microsoft.com/office/drawing/2014/main" id="{0F5E17ED-5C5A-C54E-AEAA-1CF83007AF78}"/>
              </a:ext>
            </a:extLst>
          </p:cNvPr>
          <p:cNvGrpSpPr>
            <a:grpSpLocks/>
          </p:cNvGrpSpPr>
          <p:nvPr/>
        </p:nvGrpSpPr>
        <p:grpSpPr bwMode="auto">
          <a:xfrm>
            <a:off x="946150" y="1849438"/>
            <a:ext cx="8872538" cy="4094162"/>
            <a:chOff x="31171" y="1849271"/>
            <a:chExt cx="8873244" cy="4094874"/>
          </a:xfrm>
        </p:grpSpPr>
        <p:grpSp>
          <p:nvGrpSpPr>
            <p:cNvPr id="151556" name="Group 199">
              <a:extLst>
                <a:ext uri="{FF2B5EF4-FFF2-40B4-BE49-F238E27FC236}">
                  <a16:creationId xmlns:a16="http://schemas.microsoft.com/office/drawing/2014/main" id="{02432A48-958B-1640-B946-F0156A92FA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9014" y="3741645"/>
              <a:ext cx="495140" cy="497934"/>
              <a:chOff x="7749014" y="3741645"/>
              <a:chExt cx="495140" cy="497934"/>
            </a:xfrm>
          </p:grpSpPr>
          <p:sp>
            <p:nvSpPr>
              <p:cNvPr id="201" name="Trapezoid 109">
                <a:extLst>
                  <a:ext uri="{FF2B5EF4-FFF2-40B4-BE49-F238E27FC236}">
                    <a16:creationId xmlns:a16="http://schemas.microsoft.com/office/drawing/2014/main" id="{71315679-E9EB-AF4D-A0AD-2C274555142E}"/>
                  </a:ext>
                </a:extLst>
              </p:cNvPr>
              <p:cNvSpPr/>
              <p:nvPr/>
            </p:nvSpPr>
            <p:spPr bwMode="auto">
              <a:xfrm rot="5400000">
                <a:off x="7691445" y="3799078"/>
                <a:ext cx="496974" cy="382617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98292 h 98797"/>
                  <a:gd name="connsiteX1" fmla="*/ 1576 w 2178349"/>
                  <a:gd name="connsiteY1" fmla="*/ 98797 h 98797"/>
                  <a:gd name="connsiteX2" fmla="*/ 0 w 2178349"/>
                  <a:gd name="connsiteY2" fmla="*/ 1085 h 98797"/>
                  <a:gd name="connsiteX3" fmla="*/ 962004 w 2178349"/>
                  <a:gd name="connsiteY3" fmla="*/ 0 h 9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797">
                    <a:moveTo>
                      <a:pt x="2178349" y="98292"/>
                    </a:moveTo>
                    <a:lnTo>
                      <a:pt x="1576" y="98797"/>
                    </a:lnTo>
                    <a:cubicBezTo>
                      <a:pt x="1051" y="66226"/>
                      <a:pt x="525" y="33656"/>
                      <a:pt x="0" y="1085"/>
                    </a:cubicBezTo>
                    <a:lnTo>
                      <a:pt x="962004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B1EB2BF7-F300-794B-8FF8-F7CAD445AAC1}"/>
                  </a:ext>
                </a:extLst>
              </p:cNvPr>
              <p:cNvCxnSpPr/>
              <p:nvPr/>
            </p:nvCxnSpPr>
            <p:spPr>
              <a:xfrm>
                <a:off x="8018519" y="3959425"/>
                <a:ext cx="22544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C0CC1543-CC2E-D846-8A6F-9566AF2E9D89}"/>
                  </a:ext>
                </a:extLst>
              </p:cNvPr>
              <p:cNvCxnSpPr/>
              <p:nvPr/>
            </p:nvCxnSpPr>
            <p:spPr>
              <a:xfrm>
                <a:off x="8056622" y="4016585"/>
                <a:ext cx="15399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049B9F94-91CF-7E4F-BBA4-335548F1B164}"/>
                  </a:ext>
                </a:extLst>
              </p:cNvPr>
              <p:cNvCxnSpPr/>
              <p:nvPr/>
            </p:nvCxnSpPr>
            <p:spPr>
              <a:xfrm>
                <a:off x="8104251" y="4068982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57" name="Group 162">
              <a:extLst>
                <a:ext uri="{FF2B5EF4-FFF2-40B4-BE49-F238E27FC236}">
                  <a16:creationId xmlns:a16="http://schemas.microsoft.com/office/drawing/2014/main" id="{CE040DC2-ABD2-5143-A71B-DEBF188F0B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939" y="3760432"/>
              <a:ext cx="535861" cy="490118"/>
              <a:chOff x="346075" y="3734186"/>
              <a:chExt cx="535861" cy="490118"/>
            </a:xfrm>
          </p:grpSpPr>
          <p:sp>
            <p:nvSpPr>
              <p:cNvPr id="164" name="Trapezoid 109">
                <a:extLst>
                  <a:ext uri="{FF2B5EF4-FFF2-40B4-BE49-F238E27FC236}">
                    <a16:creationId xmlns:a16="http://schemas.microsoft.com/office/drawing/2014/main" id="{5F62625B-46C0-6C4D-B896-E4362518F85C}"/>
                  </a:ext>
                </a:extLst>
              </p:cNvPr>
              <p:cNvSpPr/>
              <p:nvPr/>
            </p:nvSpPr>
            <p:spPr bwMode="auto">
              <a:xfrm rot="5400000" flipV="1">
                <a:off x="426749" y="3768864"/>
                <a:ext cx="489035" cy="42072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100532 h 101037"/>
                  <a:gd name="connsiteX1" fmla="*/ 1576 w 2178349"/>
                  <a:gd name="connsiteY1" fmla="*/ 101037 h 101037"/>
                  <a:gd name="connsiteX2" fmla="*/ 0 w 2178349"/>
                  <a:gd name="connsiteY2" fmla="*/ 3325 h 101037"/>
                  <a:gd name="connsiteX3" fmla="*/ 994088 w 2178349"/>
                  <a:gd name="connsiteY3" fmla="*/ 0 h 101037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1024429 w 2178349"/>
                  <a:gd name="connsiteY3" fmla="*/ 3037 h 97712"/>
                  <a:gd name="connsiteX0" fmla="*/ 2178349 w 2178349"/>
                  <a:gd name="connsiteY0" fmla="*/ 97870 h 98375"/>
                  <a:gd name="connsiteX1" fmla="*/ 1576 w 2178349"/>
                  <a:gd name="connsiteY1" fmla="*/ 98375 h 98375"/>
                  <a:gd name="connsiteX2" fmla="*/ 0 w 2178349"/>
                  <a:gd name="connsiteY2" fmla="*/ 663 h 98375"/>
                  <a:gd name="connsiteX3" fmla="*/ 1038542 w 2178349"/>
                  <a:gd name="connsiteY3" fmla="*/ 0 h 9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375">
                    <a:moveTo>
                      <a:pt x="2178349" y="97870"/>
                    </a:moveTo>
                    <a:lnTo>
                      <a:pt x="1576" y="98375"/>
                    </a:lnTo>
                    <a:cubicBezTo>
                      <a:pt x="1051" y="65804"/>
                      <a:pt x="525" y="33234"/>
                      <a:pt x="0" y="663"/>
                    </a:cubicBezTo>
                    <a:lnTo>
                      <a:pt x="1038542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64CC206-2D5C-104B-9497-D09D9555B9BD}"/>
                  </a:ext>
                </a:extLst>
              </p:cNvPr>
              <p:cNvCxnSpPr/>
              <p:nvPr/>
            </p:nvCxnSpPr>
            <p:spPr>
              <a:xfrm>
                <a:off x="346596" y="3969698"/>
                <a:ext cx="22544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8448C8FF-354F-BE46-AC28-EF504E39ACB3}"/>
                  </a:ext>
                </a:extLst>
              </p:cNvPr>
              <p:cNvCxnSpPr/>
              <p:nvPr/>
            </p:nvCxnSpPr>
            <p:spPr>
              <a:xfrm>
                <a:off x="384699" y="4026858"/>
                <a:ext cx="15399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678AF53-8F06-C448-A508-00B367B7F6EF}"/>
                  </a:ext>
                </a:extLst>
              </p:cNvPr>
              <p:cNvCxnSpPr/>
              <p:nvPr/>
            </p:nvCxnSpPr>
            <p:spPr>
              <a:xfrm>
                <a:off x="435503" y="4079254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558" name="TextBox 301">
              <a:extLst>
                <a:ext uri="{FF2B5EF4-FFF2-40B4-BE49-F238E27FC236}">
                  <a16:creationId xmlns:a16="http://schemas.microsoft.com/office/drawing/2014/main" id="{3D556F97-F65D-534A-89ED-F131AFEFB4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71" y="4726511"/>
              <a:ext cx="6110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cs typeface="Arial" panose="020B0604020202020204" pitchFamily="34" charset="0"/>
                  <a:sym typeface="Arial" panose="020B0604020202020204" pitchFamily="34" charset="0"/>
                </a:rPr>
                <a:t>Select</a:t>
              </a:r>
              <a:endParaRPr lang="en-US" altLang="en-US" sz="1800" b="0" baseline="-25000"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51559" name="Group 4">
              <a:extLst>
                <a:ext uri="{FF2B5EF4-FFF2-40B4-BE49-F238E27FC236}">
                  <a16:creationId xmlns:a16="http://schemas.microsoft.com/office/drawing/2014/main" id="{7B31C1EF-8A30-4C44-A719-31C7BB064D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334" y="4118948"/>
              <a:ext cx="8590081" cy="1825197"/>
              <a:chOff x="257179" y="4597580"/>
              <a:chExt cx="8590081" cy="1825197"/>
            </a:xfrm>
          </p:grpSpPr>
          <p:grpSp>
            <p:nvGrpSpPr>
              <p:cNvPr id="151609" name="Group 6">
                <a:extLst>
                  <a:ext uri="{FF2B5EF4-FFF2-40B4-BE49-F238E27FC236}">
                    <a16:creationId xmlns:a16="http://schemas.microsoft.com/office/drawing/2014/main" id="{62510259-32A0-1F49-8EB9-6276E3E877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6591" y="5172502"/>
                <a:ext cx="790669" cy="1250275"/>
                <a:chOff x="8020871" y="5172502"/>
                <a:chExt cx="790669" cy="1250275"/>
              </a:xfrm>
            </p:grpSpPr>
            <p:grpSp>
              <p:nvGrpSpPr>
                <p:cNvPr id="151689" name="Group 166">
                  <a:extLst>
                    <a:ext uri="{FF2B5EF4-FFF2-40B4-BE49-F238E27FC236}">
                      <a16:creationId xmlns:a16="http://schemas.microsoft.com/office/drawing/2014/main" id="{28CFCE05-EE18-2342-9A6F-CB6B8843AF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38159" y="5449395"/>
                  <a:ext cx="1156094" cy="790669"/>
                  <a:chOff x="2409126" y="1362180"/>
                  <a:chExt cx="2014962" cy="1378060"/>
                </a:xfrm>
              </p:grpSpPr>
              <p:sp>
                <p:nvSpPr>
                  <p:cNvPr id="168" name="Trapezoid 167">
                    <a:extLst>
                      <a:ext uri="{FF2B5EF4-FFF2-40B4-BE49-F238E27FC236}">
                        <a16:creationId xmlns:a16="http://schemas.microsoft.com/office/drawing/2014/main" id="{6A7D1B1E-4150-1E4E-8A00-B1368C8DC4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944" y="1699743"/>
                    <a:ext cx="1098532" cy="467680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69" name="Straight Connector 168">
                    <a:extLst>
                      <a:ext uri="{FF2B5EF4-FFF2-40B4-BE49-F238E27FC236}">
                        <a16:creationId xmlns:a16="http://schemas.microsoft.com/office/drawing/2014/main" id="{7C2F25BD-E744-7845-92DF-967D4764847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4323" y="1410558"/>
                    <a:ext cx="0" cy="99901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93" name="TextBox 472">
                    <a:extLst>
                      <a:ext uri="{FF2B5EF4-FFF2-40B4-BE49-F238E27FC236}">
                        <a16:creationId xmlns:a16="http://schemas.microsoft.com/office/drawing/2014/main" id="{089A0CBA-A246-CD49-B5A9-79F009B3A2D2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94" name="TextBox 171">
                    <a:extLst>
                      <a:ext uri="{FF2B5EF4-FFF2-40B4-BE49-F238E27FC236}">
                        <a16:creationId xmlns:a16="http://schemas.microsoft.com/office/drawing/2014/main" id="{537D9B30-05C0-6547-AC53-1BC381A2D7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516027" y="1832179"/>
                    <a:ext cx="1347406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Shift_Out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79" name="Trapezoid 109">
                  <a:extLst>
                    <a:ext uri="{FF2B5EF4-FFF2-40B4-BE49-F238E27FC236}">
                      <a16:creationId xmlns:a16="http://schemas.microsoft.com/office/drawing/2014/main" id="{0C06B4E6-7576-314C-AE9C-BDA07E494430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7997867" y="5186706"/>
                  <a:ext cx="295326" cy="242906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5D6BAC07-7C21-3644-852D-5A113F7CC1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6614" y="5185900"/>
                <a:ext cx="780794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1611" name="Group 146">
                <a:extLst>
                  <a:ext uri="{FF2B5EF4-FFF2-40B4-BE49-F238E27FC236}">
                    <a16:creationId xmlns:a16="http://schemas.microsoft.com/office/drawing/2014/main" id="{BEAF4544-0678-4B4F-9E47-5CB4B4B5D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78782" y="4598022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81" name="Group 147">
                  <a:extLst>
                    <a:ext uri="{FF2B5EF4-FFF2-40B4-BE49-F238E27FC236}">
                      <a16:creationId xmlns:a16="http://schemas.microsoft.com/office/drawing/2014/main" id="{79C00A42-8C1E-CD43-8CF9-9E6D2F86F7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53" name="Trapezoid 152">
                    <a:extLst>
                      <a:ext uri="{FF2B5EF4-FFF2-40B4-BE49-F238E27FC236}">
                        <a16:creationId xmlns:a16="http://schemas.microsoft.com/office/drawing/2014/main" id="{BE0E1472-8D2F-A845-B191-075B8A088D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0374" y="1676039"/>
                    <a:ext cx="1095765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54" name="Straight Connector 153">
                    <a:extLst>
                      <a:ext uri="{FF2B5EF4-FFF2-40B4-BE49-F238E27FC236}">
                        <a16:creationId xmlns:a16="http://schemas.microsoft.com/office/drawing/2014/main" id="{891B143F-7FA5-5A4C-8244-F912B7161ED1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683" y="1422827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86" name="TextBox 472">
                    <a:extLst>
                      <a:ext uri="{FF2B5EF4-FFF2-40B4-BE49-F238E27FC236}">
                        <a16:creationId xmlns:a16="http://schemas.microsoft.com/office/drawing/2014/main" id="{7437A60A-D2E8-534A-95E9-6D5F913F12E2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87" name="TextBox 155">
                    <a:extLst>
                      <a:ext uri="{FF2B5EF4-FFF2-40B4-BE49-F238E27FC236}">
                        <a16:creationId xmlns:a16="http://schemas.microsoft.com/office/drawing/2014/main" id="{93A1E868-2E2E-5C4B-8E35-C00753968C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</a:p>
                </p:txBody>
              </p: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F79F6BCC-1D37-7C4F-A0C6-3637216C0CC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576" y="2163068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E7E01BDF-6FFE-734B-95F6-AB3F40A75E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355" y="5710685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2" name="Trapezoid 109">
                  <a:extLst>
                    <a:ext uri="{FF2B5EF4-FFF2-40B4-BE49-F238E27FC236}">
                      <a16:creationId xmlns:a16="http://schemas.microsoft.com/office/drawing/2014/main" id="{5E3CD5FB-71E3-2C4D-8368-FFBBD5FBD731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507" y="5513013"/>
                  <a:ext cx="279448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2" name="Group 179">
                <a:extLst>
                  <a:ext uri="{FF2B5EF4-FFF2-40B4-BE49-F238E27FC236}">
                    <a16:creationId xmlns:a16="http://schemas.microsoft.com/office/drawing/2014/main" id="{0AC6327E-979C-C34A-96D8-49741B0EF7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4325" y="4598269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72" name="Group 180">
                  <a:extLst>
                    <a:ext uri="{FF2B5EF4-FFF2-40B4-BE49-F238E27FC236}">
                      <a16:creationId xmlns:a16="http://schemas.microsoft.com/office/drawing/2014/main" id="{A2C1D581-D53A-D545-BBB2-9C7589E92A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86" name="Trapezoid 185">
                    <a:extLst>
                      <a:ext uri="{FF2B5EF4-FFF2-40B4-BE49-F238E27FC236}">
                        <a16:creationId xmlns:a16="http://schemas.microsoft.com/office/drawing/2014/main" id="{837C6F6E-6E40-2541-8F0D-C264923C7D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9628" y="1697107"/>
                    <a:ext cx="1076397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87" name="Straight Connector 186">
                    <a:extLst>
                      <a:ext uri="{FF2B5EF4-FFF2-40B4-BE49-F238E27FC236}">
                        <a16:creationId xmlns:a16="http://schemas.microsoft.com/office/drawing/2014/main" id="{1A18587B-742B-DA47-9895-C10342BEFCE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252" y="1423142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77" name="TextBox 472">
                    <a:extLst>
                      <a:ext uri="{FF2B5EF4-FFF2-40B4-BE49-F238E27FC236}">
                        <a16:creationId xmlns:a16="http://schemas.microsoft.com/office/drawing/2014/main" id="{573A64EA-B74B-BA4D-BB08-500593F1BCB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78" name="TextBox 188">
                    <a:extLst>
                      <a:ext uri="{FF2B5EF4-FFF2-40B4-BE49-F238E27FC236}">
                        <a16:creationId xmlns:a16="http://schemas.microsoft.com/office/drawing/2014/main" id="{4ED4330C-7B70-0642-872D-263BF0B0AB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</a:p>
                </p:txBody>
              </p:sp>
              <p:cxnSp>
                <p:nvCxnSpPr>
                  <p:cNvPr id="190" name="Straight Connector 189">
                    <a:extLst>
                      <a:ext uri="{FF2B5EF4-FFF2-40B4-BE49-F238E27FC236}">
                        <a16:creationId xmlns:a16="http://schemas.microsoft.com/office/drawing/2014/main" id="{F16F714C-472A-684D-864D-F720F005EF3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913" y="1692979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Straight Connector 190">
                    <a:extLst>
                      <a:ext uri="{FF2B5EF4-FFF2-40B4-BE49-F238E27FC236}">
                        <a16:creationId xmlns:a16="http://schemas.microsoft.com/office/drawing/2014/main" id="{BF7D59DD-E36E-2749-919D-43EEB2C537BC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146" y="2163382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4" name="Oval 183">
                  <a:extLst>
                    <a:ext uri="{FF2B5EF4-FFF2-40B4-BE49-F238E27FC236}">
                      <a16:creationId xmlns:a16="http://schemas.microsoft.com/office/drawing/2014/main" id="{CF0ED4D7-D11A-AB44-9634-094B63308F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175" y="5710438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5" name="Trapezoid 109">
                  <a:extLst>
                    <a:ext uri="{FF2B5EF4-FFF2-40B4-BE49-F238E27FC236}">
                      <a16:creationId xmlns:a16="http://schemas.microsoft.com/office/drawing/2014/main" id="{A2936A4B-34C4-CD4B-8664-CA46CA6612BD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327" y="5512766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3" name="Group 216">
                <a:extLst>
                  <a:ext uri="{FF2B5EF4-FFF2-40B4-BE49-F238E27FC236}">
                    <a16:creationId xmlns:a16="http://schemas.microsoft.com/office/drawing/2014/main" id="{C1502242-FB87-4046-BF8D-8AC063D127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9457" y="459830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63" name="Group 229">
                  <a:extLst>
                    <a:ext uri="{FF2B5EF4-FFF2-40B4-BE49-F238E27FC236}">
                      <a16:creationId xmlns:a16="http://schemas.microsoft.com/office/drawing/2014/main" id="{381734B3-9795-074E-8FD6-F667E9F2D1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35" name="Trapezoid 234">
                    <a:extLst>
                      <a:ext uri="{FF2B5EF4-FFF2-40B4-BE49-F238E27FC236}">
                        <a16:creationId xmlns:a16="http://schemas.microsoft.com/office/drawing/2014/main" id="{8E0D9F25-1CE2-F145-B656-CC7E06DB1D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494" y="1675395"/>
                    <a:ext cx="109853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6" name="Straight Connector 235">
                    <a:extLst>
                      <a:ext uri="{FF2B5EF4-FFF2-40B4-BE49-F238E27FC236}">
                        <a16:creationId xmlns:a16="http://schemas.microsoft.com/office/drawing/2014/main" id="{5EDFC217-2F9B-E14F-B98C-2C4389E8BE3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5255" y="1387594"/>
                    <a:ext cx="0" cy="99901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68" name="TextBox 472">
                    <a:extLst>
                      <a:ext uri="{FF2B5EF4-FFF2-40B4-BE49-F238E27FC236}">
                        <a16:creationId xmlns:a16="http://schemas.microsoft.com/office/drawing/2014/main" id="{4F0261D0-E962-5A4A-A873-94E530A73B45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69" name="TextBox 237">
                    <a:extLst>
                      <a:ext uri="{FF2B5EF4-FFF2-40B4-BE49-F238E27FC236}">
                        <a16:creationId xmlns:a16="http://schemas.microsoft.com/office/drawing/2014/main" id="{1EC92305-F935-FA4A-A137-6645EC99D8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2</a:t>
                    </a:r>
                  </a:p>
                </p:txBody>
              </p:sp>
              <p:cxnSp>
                <p:nvCxnSpPr>
                  <p:cNvPr id="239" name="Straight Connector 238">
                    <a:extLst>
                      <a:ext uri="{FF2B5EF4-FFF2-40B4-BE49-F238E27FC236}">
                        <a16:creationId xmlns:a16="http://schemas.microsoft.com/office/drawing/2014/main" id="{37DD7574-0EBE-CC49-AA49-34622E3DC2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847" y="1668499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0DE2D7EB-1BA1-2745-8F1D-DB97509ACF5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079" y="2141671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CF04525B-BDE7-AE4A-9F98-111FBF6848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931" y="5723102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Trapezoid 109">
                  <a:extLst>
                    <a:ext uri="{FF2B5EF4-FFF2-40B4-BE49-F238E27FC236}">
                      <a16:creationId xmlns:a16="http://schemas.microsoft.com/office/drawing/2014/main" id="{761F98BA-F721-374F-942A-AFC81F437317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526" y="5519873"/>
                  <a:ext cx="290562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4" name="Group 217">
                <a:extLst>
                  <a:ext uri="{FF2B5EF4-FFF2-40B4-BE49-F238E27FC236}">
                    <a16:creationId xmlns:a16="http://schemas.microsoft.com/office/drawing/2014/main" id="{DE3824F3-9B15-C547-932F-0B9DCA8D47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5000" y="4598554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54" name="Group 218">
                  <a:extLst>
                    <a:ext uri="{FF2B5EF4-FFF2-40B4-BE49-F238E27FC236}">
                      <a16:creationId xmlns:a16="http://schemas.microsoft.com/office/drawing/2014/main" id="{4822C34B-7B0D-0441-9E16-7F06067722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24" name="Trapezoid 223">
                    <a:extLst>
                      <a:ext uri="{FF2B5EF4-FFF2-40B4-BE49-F238E27FC236}">
                        <a16:creationId xmlns:a16="http://schemas.microsoft.com/office/drawing/2014/main" id="{939204D6-CA1D-7346-A980-D45A241F0B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201" y="1675709"/>
                    <a:ext cx="1098533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5" name="Straight Connector 224">
                    <a:extLst>
                      <a:ext uri="{FF2B5EF4-FFF2-40B4-BE49-F238E27FC236}">
                        <a16:creationId xmlns:a16="http://schemas.microsoft.com/office/drawing/2014/main" id="{1649A0C2-D933-9745-A962-45E8B2CD1B6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894" y="1398977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59" name="TextBox 472">
                    <a:extLst>
                      <a:ext uri="{FF2B5EF4-FFF2-40B4-BE49-F238E27FC236}">
                        <a16:creationId xmlns:a16="http://schemas.microsoft.com/office/drawing/2014/main" id="{374B16F1-2097-AC4A-8119-DB6CCC4AB68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60" name="TextBox 226">
                    <a:extLst>
                      <a:ext uri="{FF2B5EF4-FFF2-40B4-BE49-F238E27FC236}">
                        <a16:creationId xmlns:a16="http://schemas.microsoft.com/office/drawing/2014/main" id="{17C7D879-D35F-654F-BCE8-8FEFD7A3C2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3</a:t>
                    </a:r>
                  </a:p>
                </p:txBody>
              </p:sp>
              <p:cxnSp>
                <p:nvCxnSpPr>
                  <p:cNvPr id="228" name="Straight Connector 227">
                    <a:extLst>
                      <a:ext uri="{FF2B5EF4-FFF2-40B4-BE49-F238E27FC236}">
                        <a16:creationId xmlns:a16="http://schemas.microsoft.com/office/drawing/2014/main" id="{F6B4BD41-6729-3E47-A146-FB1F357107F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555" y="1668815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65D74395-CAEA-6445-B2D9-BF6E33C7208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788" y="2141984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2" name="Oval 221">
                  <a:extLst>
                    <a:ext uri="{FF2B5EF4-FFF2-40B4-BE49-F238E27FC236}">
                      <a16:creationId xmlns:a16="http://schemas.microsoft.com/office/drawing/2014/main" id="{CC08D692-F192-7D43-9270-B4D2925012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751" y="5722855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3" name="Trapezoid 109">
                  <a:extLst>
                    <a:ext uri="{FF2B5EF4-FFF2-40B4-BE49-F238E27FC236}">
                      <a16:creationId xmlns:a16="http://schemas.microsoft.com/office/drawing/2014/main" id="{B5B631B8-C83F-0F45-BB12-68F4337C65F8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903" y="5525183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5" name="Group 267">
                <a:extLst>
                  <a:ext uri="{FF2B5EF4-FFF2-40B4-BE49-F238E27FC236}">
                    <a16:creationId xmlns:a16="http://schemas.microsoft.com/office/drawing/2014/main" id="{5795B0BF-92C5-F849-A621-C5694CCB3F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5686" y="4598220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45" name="Group 280">
                  <a:extLst>
                    <a:ext uri="{FF2B5EF4-FFF2-40B4-BE49-F238E27FC236}">
                      <a16:creationId xmlns:a16="http://schemas.microsoft.com/office/drawing/2014/main" id="{A469667A-3BB5-064E-8741-2E57C81176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86" name="Trapezoid 285">
                    <a:extLst>
                      <a:ext uri="{FF2B5EF4-FFF2-40B4-BE49-F238E27FC236}">
                        <a16:creationId xmlns:a16="http://schemas.microsoft.com/office/drawing/2014/main" id="{ECCFCEA8-C5C0-1242-8C72-7F60A9F872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645" y="1675861"/>
                    <a:ext cx="1098533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7" name="Straight Connector 286">
                    <a:extLst>
                      <a:ext uri="{FF2B5EF4-FFF2-40B4-BE49-F238E27FC236}">
                        <a16:creationId xmlns:a16="http://schemas.microsoft.com/office/drawing/2014/main" id="{19A5FCB3-885C-BC4F-97C5-59D3E226A17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338" y="1399128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50" name="TextBox 472">
                    <a:extLst>
                      <a:ext uri="{FF2B5EF4-FFF2-40B4-BE49-F238E27FC236}">
                        <a16:creationId xmlns:a16="http://schemas.microsoft.com/office/drawing/2014/main" id="{768482C7-42D7-6E42-8FE2-E8A5891EB00E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51" name="TextBox 288">
                    <a:extLst>
                      <a:ext uri="{FF2B5EF4-FFF2-40B4-BE49-F238E27FC236}">
                        <a16:creationId xmlns:a16="http://schemas.microsoft.com/office/drawing/2014/main" id="{0A0F47DE-149C-7347-8B0F-3F6CAC4DC79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4</a:t>
                    </a:r>
                  </a:p>
                </p:txBody>
              </p:sp>
              <p:cxnSp>
                <p:nvCxnSpPr>
                  <p:cNvPr id="290" name="Straight Connector 289">
                    <a:extLst>
                      <a:ext uri="{FF2B5EF4-FFF2-40B4-BE49-F238E27FC236}">
                        <a16:creationId xmlns:a16="http://schemas.microsoft.com/office/drawing/2014/main" id="{7EB768F5-4435-DE46-97F8-E8960D51686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998" y="1668966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1" name="Straight Connector 300">
                    <a:extLst>
                      <a:ext uri="{FF2B5EF4-FFF2-40B4-BE49-F238E27FC236}">
                        <a16:creationId xmlns:a16="http://schemas.microsoft.com/office/drawing/2014/main" id="{AD64B8EA-7450-5B47-B658-51B4C444FB50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231" y="2142136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466091B1-AB41-4C4A-91FF-D8AB676EFA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550" y="5710487"/>
                  <a:ext cx="57155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5" name="Trapezoid 109">
                  <a:extLst>
                    <a:ext uri="{FF2B5EF4-FFF2-40B4-BE49-F238E27FC236}">
                      <a16:creationId xmlns:a16="http://schemas.microsoft.com/office/drawing/2014/main" id="{87966F9C-6FED-5E46-A30A-AA07A886D40C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816" y="5512815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6" name="Group 268">
                <a:extLst>
                  <a:ext uri="{FF2B5EF4-FFF2-40B4-BE49-F238E27FC236}">
                    <a16:creationId xmlns:a16="http://schemas.microsoft.com/office/drawing/2014/main" id="{CD69F113-7A90-F548-B72E-CAB15830CD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1229" y="459846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36" name="Group 269">
                  <a:extLst>
                    <a:ext uri="{FF2B5EF4-FFF2-40B4-BE49-F238E27FC236}">
                      <a16:creationId xmlns:a16="http://schemas.microsoft.com/office/drawing/2014/main" id="{E128D784-6876-3645-BA09-8A480CFD25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75" name="Trapezoid 274">
                    <a:extLst>
                      <a:ext uri="{FF2B5EF4-FFF2-40B4-BE49-F238E27FC236}">
                        <a16:creationId xmlns:a16="http://schemas.microsoft.com/office/drawing/2014/main" id="{51E8DC5A-26A3-0547-A591-14F6FD21C9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354" y="1676176"/>
                    <a:ext cx="109853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76" name="Straight Connector 275">
                    <a:extLst>
                      <a:ext uri="{FF2B5EF4-FFF2-40B4-BE49-F238E27FC236}">
                        <a16:creationId xmlns:a16="http://schemas.microsoft.com/office/drawing/2014/main" id="{DB8F28F9-50EA-FB45-9564-DA61F94C84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046" y="1399444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41" name="TextBox 472">
                    <a:extLst>
                      <a:ext uri="{FF2B5EF4-FFF2-40B4-BE49-F238E27FC236}">
                        <a16:creationId xmlns:a16="http://schemas.microsoft.com/office/drawing/2014/main" id="{3D382D9B-1CD6-7940-B12E-273BA192A94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42" name="TextBox 277">
                    <a:extLst>
                      <a:ext uri="{FF2B5EF4-FFF2-40B4-BE49-F238E27FC236}">
                        <a16:creationId xmlns:a16="http://schemas.microsoft.com/office/drawing/2014/main" id="{1210A1F9-A0E7-C948-82F5-9AC41AEB59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5</a:t>
                    </a:r>
                  </a:p>
                </p:txBody>
              </p:sp>
              <p:cxnSp>
                <p:nvCxnSpPr>
                  <p:cNvPr id="279" name="Straight Connector 278">
                    <a:extLst>
                      <a:ext uri="{FF2B5EF4-FFF2-40B4-BE49-F238E27FC236}">
                        <a16:creationId xmlns:a16="http://schemas.microsoft.com/office/drawing/2014/main" id="{EC2F205A-3811-754D-A29E-96699817EB9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707" y="1669280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0" name="Straight Connector 279">
                    <a:extLst>
                      <a:ext uri="{FF2B5EF4-FFF2-40B4-BE49-F238E27FC236}">
                        <a16:creationId xmlns:a16="http://schemas.microsoft.com/office/drawing/2014/main" id="{D5A6C586-8B13-4746-9E50-F7FC91DE6DC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939" y="2142452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222B817C-C4F6-B54A-82CC-96440AEF71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370" y="5722942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4" name="Trapezoid 109">
                  <a:extLst>
                    <a:ext uri="{FF2B5EF4-FFF2-40B4-BE49-F238E27FC236}">
                      <a16:creationId xmlns:a16="http://schemas.microsoft.com/office/drawing/2014/main" id="{A67E5A5B-A497-9B4A-B1DB-E1445D36AD2B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079" y="5519714"/>
                  <a:ext cx="279448" cy="152412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7" name="Group 243">
                <a:extLst>
                  <a:ext uri="{FF2B5EF4-FFF2-40B4-BE49-F238E27FC236}">
                    <a16:creationId xmlns:a16="http://schemas.microsoft.com/office/drawing/2014/main" id="{917FECB7-03BD-5F46-988F-0036556DAD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6361" y="4598505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27" name="Group 256">
                  <a:extLst>
                    <a:ext uri="{FF2B5EF4-FFF2-40B4-BE49-F238E27FC236}">
                      <a16:creationId xmlns:a16="http://schemas.microsoft.com/office/drawing/2014/main" id="{EB62E3F2-6196-7D43-B120-00C01D1695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62" name="Trapezoid 261">
                    <a:extLst>
                      <a:ext uri="{FF2B5EF4-FFF2-40B4-BE49-F238E27FC236}">
                        <a16:creationId xmlns:a16="http://schemas.microsoft.com/office/drawing/2014/main" id="{C067B710-DD69-C84D-883B-15A81527A4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0602" y="1675216"/>
                    <a:ext cx="111790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63" name="Straight Connector 262">
                    <a:extLst>
                      <a:ext uri="{FF2B5EF4-FFF2-40B4-BE49-F238E27FC236}">
                        <a16:creationId xmlns:a16="http://schemas.microsoft.com/office/drawing/2014/main" id="{4F3377F1-F619-104C-9539-073C88A522D7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979" y="1399868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32" name="TextBox 472">
                    <a:extLst>
                      <a:ext uri="{FF2B5EF4-FFF2-40B4-BE49-F238E27FC236}">
                        <a16:creationId xmlns:a16="http://schemas.microsoft.com/office/drawing/2014/main" id="{ECB7D573-6D50-C64C-AD3A-369A40577D1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33" name="TextBox 264">
                    <a:extLst>
                      <a:ext uri="{FF2B5EF4-FFF2-40B4-BE49-F238E27FC236}">
                        <a16:creationId xmlns:a16="http://schemas.microsoft.com/office/drawing/2014/main" id="{01852DDE-63DF-5748-B410-8C8576059A2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6</a:t>
                    </a:r>
                  </a:p>
                </p:txBody>
              </p:sp>
              <p:cxnSp>
                <p:nvCxnSpPr>
                  <p:cNvPr id="266" name="Straight Connector 265">
                    <a:extLst>
                      <a:ext uri="{FF2B5EF4-FFF2-40B4-BE49-F238E27FC236}">
                        <a16:creationId xmlns:a16="http://schemas.microsoft.com/office/drawing/2014/main" id="{E702F5DB-2038-024B-8384-A6CBF7E8A156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640" y="1669705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Straight Connector 266">
                    <a:extLst>
                      <a:ext uri="{FF2B5EF4-FFF2-40B4-BE49-F238E27FC236}">
                        <a16:creationId xmlns:a16="http://schemas.microsoft.com/office/drawing/2014/main" id="{DF17666E-7565-3F4C-B7FD-573C462C5E0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873" y="2142875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336CD24B-8AE4-3841-A385-D0127B5B6C3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126" y="5722904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1" name="Trapezoid 109">
                  <a:extLst>
                    <a:ext uri="{FF2B5EF4-FFF2-40B4-BE49-F238E27FC236}">
                      <a16:creationId xmlns:a16="http://schemas.microsoft.com/office/drawing/2014/main" id="{A9A98487-C1F3-704A-8C12-6D50BD3D20E8}"/>
                    </a:ext>
                  </a:extLst>
                </p:cNvPr>
                <p:cNvSpPr/>
                <p:nvPr/>
              </p:nvSpPr>
              <p:spPr bwMode="auto">
                <a:xfrm rot="5400000">
                  <a:off x="8045278" y="5525232"/>
                  <a:ext cx="279448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8" name="Group 244">
                <a:extLst>
                  <a:ext uri="{FF2B5EF4-FFF2-40B4-BE49-F238E27FC236}">
                    <a16:creationId xmlns:a16="http://schemas.microsoft.com/office/drawing/2014/main" id="{D50A7820-94C7-5349-A991-15E1F0E854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1904" y="4597580"/>
                <a:ext cx="707065" cy="1261451"/>
                <a:chOff x="8104473" y="5161329"/>
                <a:chExt cx="707065" cy="1261451"/>
              </a:xfrm>
            </p:grpSpPr>
            <p:grpSp>
              <p:nvGrpSpPr>
                <p:cNvPr id="151619" name="Group 245">
                  <a:extLst>
                    <a:ext uri="{FF2B5EF4-FFF2-40B4-BE49-F238E27FC236}">
                      <a16:creationId xmlns:a16="http://schemas.microsoft.com/office/drawing/2014/main" id="{7BEBF120-0304-1E4A-AB1C-9D86CE292E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6028" y="5477270"/>
                  <a:ext cx="1261451" cy="629569"/>
                  <a:chOff x="2225505" y="1362180"/>
                  <a:chExt cx="2198587" cy="1097280"/>
                </a:xfrm>
              </p:grpSpPr>
              <p:sp>
                <p:nvSpPr>
                  <p:cNvPr id="251" name="Trapezoid 250">
                    <a:extLst>
                      <a:ext uri="{FF2B5EF4-FFF2-40B4-BE49-F238E27FC236}">
                        <a16:creationId xmlns:a16="http://schemas.microsoft.com/office/drawing/2014/main" id="{F4E94365-D5E2-F448-926E-951AF182CC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9854" y="1676916"/>
                    <a:ext cx="1095765" cy="467679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2" name="Straight Connector 251">
                    <a:extLst>
                      <a:ext uri="{FF2B5EF4-FFF2-40B4-BE49-F238E27FC236}">
                        <a16:creationId xmlns:a16="http://schemas.microsoft.com/office/drawing/2014/main" id="{AC071E19-9908-7342-8FCA-1ADA63C2CA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547" y="1422320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24" name="TextBox 472">
                    <a:extLst>
                      <a:ext uri="{FF2B5EF4-FFF2-40B4-BE49-F238E27FC236}">
                        <a16:creationId xmlns:a16="http://schemas.microsoft.com/office/drawing/2014/main" id="{3F88F6DF-6D86-684E-A0E2-15C9B7DA9D59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25" name="TextBox 253">
                    <a:extLst>
                      <a:ext uri="{FF2B5EF4-FFF2-40B4-BE49-F238E27FC236}">
                        <a16:creationId xmlns:a16="http://schemas.microsoft.com/office/drawing/2014/main" id="{5D6C602F-1F90-A54F-9A95-45EBD5B26D8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7</a:t>
                    </a:r>
                  </a:p>
                </p:txBody>
              </p:sp>
              <p:cxnSp>
                <p:nvCxnSpPr>
                  <p:cNvPr id="255" name="Straight Connector 254">
                    <a:extLst>
                      <a:ext uri="{FF2B5EF4-FFF2-40B4-BE49-F238E27FC236}">
                        <a16:creationId xmlns:a16="http://schemas.microsoft.com/office/drawing/2014/main" id="{2132E7A6-E592-674F-B106-B6395311DF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208" y="1692156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49" name="Oval 248">
                  <a:extLst>
                    <a:ext uri="{FF2B5EF4-FFF2-40B4-BE49-F238E27FC236}">
                      <a16:creationId xmlns:a16="http://schemas.microsoft.com/office/drawing/2014/main" id="{DC4DD2A1-012F-3C4D-AF6D-77CCB4F4AF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647" y="5722656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0" name="Trapezoid 109">
                  <a:extLst>
                    <a:ext uri="{FF2B5EF4-FFF2-40B4-BE49-F238E27FC236}">
                      <a16:creationId xmlns:a16="http://schemas.microsoft.com/office/drawing/2014/main" id="{E3870824-72DC-4B46-82EB-3E1F63D7FBAE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799" y="5524985"/>
                  <a:ext cx="279449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  <p:grpSp>
          <p:nvGrpSpPr>
            <p:cNvPr id="151560" name="Group 5">
              <a:extLst>
                <a:ext uri="{FF2B5EF4-FFF2-40B4-BE49-F238E27FC236}">
                  <a16:creationId xmlns:a16="http://schemas.microsoft.com/office/drawing/2014/main" id="{A19E06D4-BA4A-E441-8B66-B20774B963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083" y="2227396"/>
              <a:ext cx="6946890" cy="271905"/>
              <a:chOff x="1022185" y="5263870"/>
              <a:chExt cx="6946890" cy="271905"/>
            </a:xfrm>
          </p:grpSpPr>
          <p:sp>
            <p:nvSpPr>
              <p:cNvPr id="151601" name="TextBox 115">
                <a:extLst>
                  <a:ext uri="{FF2B5EF4-FFF2-40B4-BE49-F238E27FC236}">
                    <a16:creationId xmlns:a16="http://schemas.microsoft.com/office/drawing/2014/main" id="{538554FB-5534-AA4F-9C75-C643DA3D0A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19063" y="5266315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51602" name="TextBox 116">
                <a:extLst>
                  <a:ext uri="{FF2B5EF4-FFF2-40B4-BE49-F238E27FC236}">
                    <a16:creationId xmlns:a16="http://schemas.microsoft.com/office/drawing/2014/main" id="{CFFE8DEE-F1B2-4241-A099-129D3AEFB5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74606" y="5266562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51603" name="TextBox 117">
                <a:extLst>
                  <a:ext uri="{FF2B5EF4-FFF2-40B4-BE49-F238E27FC236}">
                    <a16:creationId xmlns:a16="http://schemas.microsoft.com/office/drawing/2014/main" id="{AA28F917-3DDA-5049-BF9B-40564B8C93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39738" y="526660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51604" name="TextBox 118">
                <a:extLst>
                  <a:ext uri="{FF2B5EF4-FFF2-40B4-BE49-F238E27FC236}">
                    <a16:creationId xmlns:a16="http://schemas.microsoft.com/office/drawing/2014/main" id="{F32A16BE-F104-BC4A-A785-EB857B2F99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5281" y="5266847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51605" name="TextBox 119">
                <a:extLst>
                  <a:ext uri="{FF2B5EF4-FFF2-40B4-BE49-F238E27FC236}">
                    <a16:creationId xmlns:a16="http://schemas.microsoft.com/office/drawing/2014/main" id="{865C1591-74FD-6B40-BDD2-F63FB09BD4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5967" y="526651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51606" name="TextBox 120">
                <a:extLst>
                  <a:ext uri="{FF2B5EF4-FFF2-40B4-BE49-F238E27FC236}">
                    <a16:creationId xmlns:a16="http://schemas.microsoft.com/office/drawing/2014/main" id="{88C0D37E-CAB6-4F43-AF4C-21D9F46CC7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1510" y="526676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51607" name="TextBox 121">
                <a:extLst>
                  <a:ext uri="{FF2B5EF4-FFF2-40B4-BE49-F238E27FC236}">
                    <a16:creationId xmlns:a16="http://schemas.microsoft.com/office/drawing/2014/main" id="{884F05EC-0EF6-0941-BA5E-9D53B2D8C8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6642" y="526679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51608" name="TextBox 122">
                <a:extLst>
                  <a:ext uri="{FF2B5EF4-FFF2-40B4-BE49-F238E27FC236}">
                    <a16:creationId xmlns:a16="http://schemas.microsoft.com/office/drawing/2014/main" id="{1D709738-EB63-7143-B2EB-D4B5AF4F9E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2185" y="526387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C6D638D2-DDC4-CA48-9060-1E7E1B71D3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56799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26BE058-327F-694D-9D37-CB947944B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03024" y="2894028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4D6BB9FE-1316-4C4E-8377-BC27181E09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34960" y="2906730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F54DC797-AAD9-424E-A633-9472EFD3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985949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11002BD0-43F2-F548-9DCA-910E35EF47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27411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8AB94780-8935-C746-99FD-90E5CA9FF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78399" y="2894028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63BCB83B-E8A9-2947-BB0E-14F1D0C842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5573" y="2906730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CE88DD0-FFDD-7345-A3BD-9E0BDDCA77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94881" y="2897203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BF3DE7E-F799-3D44-BC49-CE1A98BC7B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28405" y="2894028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05C398BA-4DC8-3740-ACEB-F111ACD18E1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973043" y="2894028"/>
              <a:ext cx="741421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F1B33FC-C86A-FB49-9677-BC908FD2FA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20855" y="2898790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677F87F2-E7D7-A54B-AC25-E5C56C1513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860730" y="2895615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2B1BC6-CECE-0C4F-A384-827EA0EC72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99018" y="2905142"/>
              <a:ext cx="743009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9EE8C4F4-599E-3542-AB27-EE461188122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45243" y="2900379"/>
              <a:ext cx="741421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575" name="Group 1">
              <a:extLst>
                <a:ext uri="{FF2B5EF4-FFF2-40B4-BE49-F238E27FC236}">
                  <a16:creationId xmlns:a16="http://schemas.microsoft.com/office/drawing/2014/main" id="{DEC8998E-21C8-0144-83A9-5E44E049E0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4356" y="2591437"/>
              <a:ext cx="64008" cy="332398"/>
              <a:chOff x="1974356" y="2591437"/>
              <a:chExt cx="64008" cy="332398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A773D76-D859-874B-BF05-A2C2A198C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426" y="2860684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3FA58971-83CC-CF4E-9C4C-315BE9CED81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354" y="2590762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76" name="Group 157">
              <a:extLst>
                <a:ext uri="{FF2B5EF4-FFF2-40B4-BE49-F238E27FC236}">
                  <a16:creationId xmlns:a16="http://schemas.microsoft.com/office/drawing/2014/main" id="{2F390087-26DC-434B-BCC5-3B5B861CF8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7685" y="2591437"/>
              <a:ext cx="64008" cy="332398"/>
              <a:chOff x="1974356" y="2591437"/>
              <a:chExt cx="64008" cy="332398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197B35A0-3A63-7E41-9C10-77D9C2543A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62" y="2860684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31931450-B44B-2C44-9AB5-546CCBC93B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90" y="2590762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77" name="Group 161">
              <a:extLst>
                <a:ext uri="{FF2B5EF4-FFF2-40B4-BE49-F238E27FC236}">
                  <a16:creationId xmlns:a16="http://schemas.microsoft.com/office/drawing/2014/main" id="{BCBDD8F2-8A07-2E48-9E0F-DBD31DB0D5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6481" y="2592967"/>
              <a:ext cx="64008" cy="332398"/>
              <a:chOff x="1974356" y="2591437"/>
              <a:chExt cx="64008" cy="332398"/>
            </a:xfrm>
          </p:grpSpPr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3DE0FEED-DCB1-1C43-93AA-F516EEC0F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764" y="2860742"/>
                <a:ext cx="65092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34CD9B27-F8C6-5C48-A764-24CDC2E7B1C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10279" y="2590820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78" name="Group 192">
              <a:extLst>
                <a:ext uri="{FF2B5EF4-FFF2-40B4-BE49-F238E27FC236}">
                  <a16:creationId xmlns:a16="http://schemas.microsoft.com/office/drawing/2014/main" id="{3D79A320-BB66-F848-BCA1-B07BB48EF4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8573" y="2597514"/>
              <a:ext cx="64008" cy="332398"/>
              <a:chOff x="1974356" y="2591437"/>
              <a:chExt cx="64008" cy="332398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DB6EAE8D-EDDE-5241-992C-E27E4E9D0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47" y="2860958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B45977A3-7E35-4C48-95F8-676BFDAD9E0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75" y="2591036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79" name="Group 195">
              <a:extLst>
                <a:ext uri="{FF2B5EF4-FFF2-40B4-BE49-F238E27FC236}">
                  <a16:creationId xmlns:a16="http://schemas.microsoft.com/office/drawing/2014/main" id="{38E2E8F0-2A3F-5647-A5F6-1A6BBAEC00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8476" y="2594359"/>
              <a:ext cx="64008" cy="332398"/>
              <a:chOff x="1974356" y="2591437"/>
              <a:chExt cx="64008" cy="332398"/>
            </a:xfrm>
          </p:grpSpPr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2C8C56F9-9D4E-B94A-A1CD-8AF62A12B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19" y="2860938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D615D9AA-A627-7D47-A89D-BCDA4DC9D1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47" y="2591016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80" name="Group 198">
              <a:extLst>
                <a:ext uri="{FF2B5EF4-FFF2-40B4-BE49-F238E27FC236}">
                  <a16:creationId xmlns:a16="http://schemas.microsoft.com/office/drawing/2014/main" id="{7D5CE752-F546-E24B-8073-1320FA83FD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55020" y="2589080"/>
              <a:ext cx="64008" cy="332398"/>
              <a:chOff x="1974356" y="2591437"/>
              <a:chExt cx="64008" cy="332398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B9A274C9-44E7-264A-9809-FF2406D3E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900" y="2859866"/>
                <a:ext cx="65092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B684264E-7835-EC4A-AD01-661DCF02BDE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4064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81" name="Group 206">
              <a:extLst>
                <a:ext uri="{FF2B5EF4-FFF2-40B4-BE49-F238E27FC236}">
                  <a16:creationId xmlns:a16="http://schemas.microsoft.com/office/drawing/2014/main" id="{CC212033-8129-8040-8933-DBC2759454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9231" y="2589080"/>
              <a:ext cx="64008" cy="332398"/>
              <a:chOff x="1974356" y="2591437"/>
              <a:chExt cx="64008" cy="332398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C71D9705-1773-7742-9731-3C265D7D1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801" y="2859866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21902F30-D492-CC45-B1E7-F397934A2B2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729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82" name="Group 209">
              <a:extLst>
                <a:ext uri="{FF2B5EF4-FFF2-40B4-BE49-F238E27FC236}">
                  <a16:creationId xmlns:a16="http://schemas.microsoft.com/office/drawing/2014/main" id="{68F5E21E-3057-1D44-9C0F-D8FA552A97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16654" y="2589080"/>
              <a:ext cx="64008" cy="332398"/>
              <a:chOff x="1974356" y="2591437"/>
              <a:chExt cx="64008" cy="332398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54789062-3B07-D444-B2F8-303C6E433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52" y="2859866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85E5DA28-89F8-534A-B84D-95C179095D5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80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333EC219-D7B6-1543-9B3B-A4AB656DA2CE}"/>
                </a:ext>
              </a:extLst>
            </p:cNvPr>
            <p:cNvSpPr/>
            <p:nvPr/>
          </p:nvSpPr>
          <p:spPr bwMode="auto">
            <a:xfrm rot="5400000" flipH="1">
              <a:off x="7117452" y="3472810"/>
              <a:ext cx="1883102" cy="79222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0" fmla="*/ 0 w 2744903"/>
                <a:gd name="connsiteY0" fmla="*/ 42644 h 1339310"/>
                <a:gd name="connsiteX1" fmla="*/ 2744893 w 2744903"/>
                <a:gd name="connsiteY1" fmla="*/ 42044 h 1339310"/>
                <a:gd name="connsiteX2" fmla="*/ 2743874 w 2744903"/>
                <a:gd name="connsiteY2" fmla="*/ 134791 h 1339310"/>
                <a:gd name="connsiteX3" fmla="*/ 1756896 w 2744903"/>
                <a:gd name="connsiteY3" fmla="*/ 1339310 h 1339310"/>
                <a:gd name="connsiteX0" fmla="*/ 0 w 2744893"/>
                <a:gd name="connsiteY0" fmla="*/ 600 h 1297266"/>
                <a:gd name="connsiteX1" fmla="*/ 2744893 w 2744893"/>
                <a:gd name="connsiteY1" fmla="*/ 0 h 1297266"/>
                <a:gd name="connsiteX2" fmla="*/ 2743874 w 2744893"/>
                <a:gd name="connsiteY2" fmla="*/ 92747 h 1297266"/>
                <a:gd name="connsiteX3" fmla="*/ 1756896 w 2744893"/>
                <a:gd name="connsiteY3" fmla="*/ 1297266 h 1297266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4 w 3043102"/>
                <a:gd name="connsiteY2" fmla="*/ 92747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32785 w 3043102"/>
                <a:gd name="connsiteY2" fmla="*/ 106081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21697 w 3043102"/>
                <a:gd name="connsiteY2" fmla="*/ 109414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54960 w 3043102"/>
                <a:gd name="connsiteY2" fmla="*/ 108303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3 w 3043102"/>
                <a:gd name="connsiteY2" fmla="*/ 109414 h 127211"/>
                <a:gd name="connsiteX3" fmla="*/ 3043102 w 3043102"/>
                <a:gd name="connsiteY3" fmla="*/ 127211 h 1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3102" h="127211">
                  <a:moveTo>
                    <a:pt x="0" y="600"/>
                  </a:moveTo>
                  <a:lnTo>
                    <a:pt x="2744893" y="0"/>
                  </a:lnTo>
                  <a:cubicBezTo>
                    <a:pt x="2744553" y="30916"/>
                    <a:pt x="2744213" y="78498"/>
                    <a:pt x="2743873" y="109414"/>
                  </a:cubicBezTo>
                  <a:lnTo>
                    <a:pt x="3043102" y="12721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5" name="Trapezoid 109">
              <a:extLst>
                <a:ext uri="{FF2B5EF4-FFF2-40B4-BE49-F238E27FC236}">
                  <a16:creationId xmlns:a16="http://schemas.microsoft.com/office/drawing/2014/main" id="{24D253D4-B78A-F547-9200-432880ACC294}"/>
                </a:ext>
              </a:extLst>
            </p:cNvPr>
            <p:cNvSpPr/>
            <p:nvPr/>
          </p:nvSpPr>
          <p:spPr bwMode="auto">
            <a:xfrm rot="5400000" flipH="1">
              <a:off x="3266614" y="-655864"/>
              <a:ext cx="2948500" cy="7958771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85339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3069 w 2744903"/>
                <a:gd name="connsiteY4" fmla="*/ 1262280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7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1096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5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5988 w 2744903"/>
                <a:gd name="connsiteY4" fmla="*/ 1260914 h 1296155"/>
                <a:gd name="connsiteX5" fmla="*/ 1756967 w 2744903"/>
                <a:gd name="connsiteY5" fmla="*/ 1241863 h 129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4903" h="1296155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1572630" y="1296155"/>
                  </a:lnTo>
                  <a:lnTo>
                    <a:pt x="1565988" y="1260914"/>
                  </a:lnTo>
                  <a:lnTo>
                    <a:pt x="1756967" y="124186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51554" name="Title 1">
            <a:extLst>
              <a:ext uri="{FF2B5EF4-FFF2-40B4-BE49-F238E27FC236}">
                <a16:creationId xmlns:a16="http://schemas.microsoft.com/office/drawing/2014/main" id="{F2DAC9DE-8024-F347-9853-1C456AF66C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i281 CPU Shifter Circuit</a:t>
            </a:r>
          </a:p>
        </p:txBody>
      </p:sp>
      <p:sp>
        <p:nvSpPr>
          <p:cNvPr id="151555" name="TextBox 1">
            <a:extLst>
              <a:ext uri="{FF2B5EF4-FFF2-40B4-BE49-F238E27FC236}">
                <a16:creationId xmlns:a16="http://schemas.microsoft.com/office/drawing/2014/main" id="{77148AFB-8CD3-9741-ABE0-03D6D09EF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77" name="Group 8">
            <a:extLst>
              <a:ext uri="{FF2B5EF4-FFF2-40B4-BE49-F238E27FC236}">
                <a16:creationId xmlns:a16="http://schemas.microsoft.com/office/drawing/2014/main" id="{BB57237C-1A9D-7141-9F08-38405B47F924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1849438"/>
            <a:ext cx="8834438" cy="4094162"/>
            <a:chOff x="69271" y="1849271"/>
            <a:chExt cx="8835144" cy="4094874"/>
          </a:xfrm>
        </p:grpSpPr>
        <p:grpSp>
          <p:nvGrpSpPr>
            <p:cNvPr id="152579" name="Group 7">
              <a:extLst>
                <a:ext uri="{FF2B5EF4-FFF2-40B4-BE49-F238E27FC236}">
                  <a16:creationId xmlns:a16="http://schemas.microsoft.com/office/drawing/2014/main" id="{6B43BEB8-5CD3-E044-B64C-C9166E52C5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71" y="1849271"/>
              <a:ext cx="8835144" cy="4094874"/>
              <a:chOff x="69271" y="1849271"/>
              <a:chExt cx="8835144" cy="4094874"/>
            </a:xfrm>
          </p:grpSpPr>
          <p:grpSp>
            <p:nvGrpSpPr>
              <p:cNvPr id="152589" name="Group 199">
                <a:extLst>
                  <a:ext uri="{FF2B5EF4-FFF2-40B4-BE49-F238E27FC236}">
                    <a16:creationId xmlns:a16="http://schemas.microsoft.com/office/drawing/2014/main" id="{E293AE8B-DFCB-334F-B9BA-CBE9DA0C3B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9014" y="3741645"/>
                <a:ext cx="495140" cy="497934"/>
                <a:chOff x="7749014" y="3741645"/>
                <a:chExt cx="495140" cy="497934"/>
              </a:xfrm>
            </p:grpSpPr>
            <p:sp>
              <p:nvSpPr>
                <p:cNvPr id="201" name="Trapezoid 109">
                  <a:extLst>
                    <a:ext uri="{FF2B5EF4-FFF2-40B4-BE49-F238E27FC236}">
                      <a16:creationId xmlns:a16="http://schemas.microsoft.com/office/drawing/2014/main" id="{71315679-E9EB-AF4D-A0AD-2C274555142E}"/>
                    </a:ext>
                  </a:extLst>
                </p:cNvPr>
                <p:cNvSpPr/>
                <p:nvPr/>
              </p:nvSpPr>
              <p:spPr bwMode="auto">
                <a:xfrm rot="5400000">
                  <a:off x="7691445" y="3799078"/>
                  <a:ext cx="496974" cy="38261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98292 h 98797"/>
                    <a:gd name="connsiteX1" fmla="*/ 1576 w 2178349"/>
                    <a:gd name="connsiteY1" fmla="*/ 98797 h 98797"/>
                    <a:gd name="connsiteX2" fmla="*/ 0 w 2178349"/>
                    <a:gd name="connsiteY2" fmla="*/ 1085 h 98797"/>
                    <a:gd name="connsiteX3" fmla="*/ 962004 w 2178349"/>
                    <a:gd name="connsiteY3" fmla="*/ 0 h 9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797">
                      <a:moveTo>
                        <a:pt x="2178349" y="98292"/>
                      </a:moveTo>
                      <a:lnTo>
                        <a:pt x="1576" y="98797"/>
                      </a:lnTo>
                      <a:cubicBezTo>
                        <a:pt x="1051" y="66226"/>
                        <a:pt x="525" y="33656"/>
                        <a:pt x="0" y="1085"/>
                      </a:cubicBezTo>
                      <a:lnTo>
                        <a:pt x="962004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2" name="Straight Connector 201">
                  <a:extLst>
                    <a:ext uri="{FF2B5EF4-FFF2-40B4-BE49-F238E27FC236}">
                      <a16:creationId xmlns:a16="http://schemas.microsoft.com/office/drawing/2014/main" id="{B1EB2BF7-F300-794B-8FF8-F7CAD445AAC1}"/>
                    </a:ext>
                  </a:extLst>
                </p:cNvPr>
                <p:cNvCxnSpPr/>
                <p:nvPr/>
              </p:nvCxnSpPr>
              <p:spPr>
                <a:xfrm>
                  <a:off x="8018520" y="3959425"/>
                  <a:ext cx="22544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C0CC1543-CC2E-D846-8A6F-9566AF2E9D89}"/>
                    </a:ext>
                  </a:extLst>
                </p:cNvPr>
                <p:cNvCxnSpPr/>
                <p:nvPr/>
              </p:nvCxnSpPr>
              <p:spPr>
                <a:xfrm>
                  <a:off x="8056623" y="4016585"/>
                  <a:ext cx="15399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049B9F94-91CF-7E4F-BBA4-335548F1B164}"/>
                    </a:ext>
                  </a:extLst>
                </p:cNvPr>
                <p:cNvCxnSpPr/>
                <p:nvPr/>
              </p:nvCxnSpPr>
              <p:spPr>
                <a:xfrm>
                  <a:off x="8104252" y="4068982"/>
                  <a:ext cx="65092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590" name="Group 162">
                <a:extLst>
                  <a:ext uri="{FF2B5EF4-FFF2-40B4-BE49-F238E27FC236}">
                    <a16:creationId xmlns:a16="http://schemas.microsoft.com/office/drawing/2014/main" id="{ECD6716D-16BE-9E4E-97E9-53278F8922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939" y="3760432"/>
                <a:ext cx="535861" cy="490118"/>
                <a:chOff x="346075" y="3734186"/>
                <a:chExt cx="535861" cy="490118"/>
              </a:xfrm>
            </p:grpSpPr>
            <p:sp>
              <p:nvSpPr>
                <p:cNvPr id="164" name="Trapezoid 109">
                  <a:extLst>
                    <a:ext uri="{FF2B5EF4-FFF2-40B4-BE49-F238E27FC236}">
                      <a16:creationId xmlns:a16="http://schemas.microsoft.com/office/drawing/2014/main" id="{5F62625B-46C0-6C4D-B896-E4362518F85C}"/>
                    </a:ext>
                  </a:extLst>
                </p:cNvPr>
                <p:cNvSpPr/>
                <p:nvPr/>
              </p:nvSpPr>
              <p:spPr bwMode="auto">
                <a:xfrm rot="5400000" flipV="1">
                  <a:off x="426746" y="3768864"/>
                  <a:ext cx="489035" cy="420721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100532 h 101037"/>
                    <a:gd name="connsiteX1" fmla="*/ 1576 w 2178349"/>
                    <a:gd name="connsiteY1" fmla="*/ 101037 h 101037"/>
                    <a:gd name="connsiteX2" fmla="*/ 0 w 2178349"/>
                    <a:gd name="connsiteY2" fmla="*/ 3325 h 101037"/>
                    <a:gd name="connsiteX3" fmla="*/ 994088 w 2178349"/>
                    <a:gd name="connsiteY3" fmla="*/ 0 h 101037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1024429 w 2178349"/>
                    <a:gd name="connsiteY3" fmla="*/ 3037 h 97712"/>
                    <a:gd name="connsiteX0" fmla="*/ 2178349 w 2178349"/>
                    <a:gd name="connsiteY0" fmla="*/ 97870 h 98375"/>
                    <a:gd name="connsiteX1" fmla="*/ 1576 w 2178349"/>
                    <a:gd name="connsiteY1" fmla="*/ 98375 h 98375"/>
                    <a:gd name="connsiteX2" fmla="*/ 0 w 2178349"/>
                    <a:gd name="connsiteY2" fmla="*/ 663 h 98375"/>
                    <a:gd name="connsiteX3" fmla="*/ 1038542 w 2178349"/>
                    <a:gd name="connsiteY3" fmla="*/ 0 h 98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375">
                      <a:moveTo>
                        <a:pt x="2178349" y="97870"/>
                      </a:moveTo>
                      <a:lnTo>
                        <a:pt x="1576" y="98375"/>
                      </a:lnTo>
                      <a:cubicBezTo>
                        <a:pt x="1051" y="65804"/>
                        <a:pt x="525" y="33234"/>
                        <a:pt x="0" y="663"/>
                      </a:cubicBezTo>
                      <a:lnTo>
                        <a:pt x="1038542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764CC206-2D5C-104B-9497-D09D9555B9BD}"/>
                    </a:ext>
                  </a:extLst>
                </p:cNvPr>
                <p:cNvCxnSpPr/>
                <p:nvPr/>
              </p:nvCxnSpPr>
              <p:spPr>
                <a:xfrm>
                  <a:off x="346593" y="3969698"/>
                  <a:ext cx="22544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8448C8FF-354F-BE46-AC28-EF504E39ACB3}"/>
                    </a:ext>
                  </a:extLst>
                </p:cNvPr>
                <p:cNvCxnSpPr/>
                <p:nvPr/>
              </p:nvCxnSpPr>
              <p:spPr>
                <a:xfrm>
                  <a:off x="384696" y="4026858"/>
                  <a:ext cx="15399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678AF53-8F06-C448-A508-00B367B7F6EF}"/>
                    </a:ext>
                  </a:extLst>
                </p:cNvPr>
                <p:cNvCxnSpPr/>
                <p:nvPr/>
              </p:nvCxnSpPr>
              <p:spPr>
                <a:xfrm>
                  <a:off x="435500" y="4079254"/>
                  <a:ext cx="65092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2591" name="TextBox 301">
                <a:extLst>
                  <a:ext uri="{FF2B5EF4-FFF2-40B4-BE49-F238E27FC236}">
                    <a16:creationId xmlns:a16="http://schemas.microsoft.com/office/drawing/2014/main" id="{965D0FAF-2FA0-C640-9B62-FBA100FA92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71" y="4707461"/>
                <a:ext cx="3129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solidFill>
                      <a:srgbClr val="1700FF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800" b="0" baseline="-2500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grpSp>
            <p:nvGrpSpPr>
              <p:cNvPr id="152592" name="Group 4">
                <a:extLst>
                  <a:ext uri="{FF2B5EF4-FFF2-40B4-BE49-F238E27FC236}">
                    <a16:creationId xmlns:a16="http://schemas.microsoft.com/office/drawing/2014/main" id="{9D1552B0-25B8-F34B-8F36-911F619A9B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4334" y="4118948"/>
                <a:ext cx="8590081" cy="1825197"/>
                <a:chOff x="257179" y="4597580"/>
                <a:chExt cx="8590081" cy="1825197"/>
              </a:xfrm>
            </p:grpSpPr>
            <p:grpSp>
              <p:nvGrpSpPr>
                <p:cNvPr id="152642" name="Group 6">
                  <a:extLst>
                    <a:ext uri="{FF2B5EF4-FFF2-40B4-BE49-F238E27FC236}">
                      <a16:creationId xmlns:a16="http://schemas.microsoft.com/office/drawing/2014/main" id="{54DEEABE-E79C-934B-B236-7DADA79D6A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6591" y="5172502"/>
                  <a:ext cx="790669" cy="1250275"/>
                  <a:chOff x="8020871" y="5172502"/>
                  <a:chExt cx="790669" cy="1250275"/>
                </a:xfrm>
              </p:grpSpPr>
              <p:grpSp>
                <p:nvGrpSpPr>
                  <p:cNvPr id="152722" name="Group 166">
                    <a:extLst>
                      <a:ext uri="{FF2B5EF4-FFF2-40B4-BE49-F238E27FC236}">
                        <a16:creationId xmlns:a16="http://schemas.microsoft.com/office/drawing/2014/main" id="{95F3EB35-3026-2F4C-A054-ED58BFB7674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38159" y="5449395"/>
                    <a:ext cx="1156094" cy="790669"/>
                    <a:chOff x="2409126" y="1362180"/>
                    <a:chExt cx="2014962" cy="1378060"/>
                  </a:xfrm>
                </p:grpSpPr>
                <p:sp>
                  <p:nvSpPr>
                    <p:cNvPr id="168" name="Trapezoid 167">
                      <a:extLst>
                        <a:ext uri="{FF2B5EF4-FFF2-40B4-BE49-F238E27FC236}">
                          <a16:creationId xmlns:a16="http://schemas.microsoft.com/office/drawing/2014/main" id="{6A7D1B1E-4150-1E4E-8A00-B1368C8DC4A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18944" y="1699743"/>
                      <a:ext cx="1098532" cy="467680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69" name="Straight Connector 168">
                      <a:extLst>
                        <a:ext uri="{FF2B5EF4-FFF2-40B4-BE49-F238E27FC236}">
                          <a16:creationId xmlns:a16="http://schemas.microsoft.com/office/drawing/2014/main" id="{7C2F25BD-E744-7845-92DF-967D4764847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04323" y="1410558"/>
                      <a:ext cx="0" cy="99901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726" name="TextBox 472">
                      <a:extLst>
                        <a:ext uri="{FF2B5EF4-FFF2-40B4-BE49-F238E27FC236}">
                          <a16:creationId xmlns:a16="http://schemas.microsoft.com/office/drawing/2014/main" id="{8E5784DA-EE3E-6C46-B65D-EB6434494F75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727" name="TextBox 171">
                      <a:extLst>
                        <a:ext uri="{FF2B5EF4-FFF2-40B4-BE49-F238E27FC236}">
                          <a16:creationId xmlns:a16="http://schemas.microsoft.com/office/drawing/2014/main" id="{1021FB62-3685-D546-A6AD-043C1062955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516027" y="1832179"/>
                      <a:ext cx="1347406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Shift_Out</a:t>
                      </a:r>
                      <a:endPara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79" name="Trapezoid 109">
                    <a:extLst>
                      <a:ext uri="{FF2B5EF4-FFF2-40B4-BE49-F238E27FC236}">
                        <a16:creationId xmlns:a16="http://schemas.microsoft.com/office/drawing/2014/main" id="{0C06B4E6-7576-314C-AE9C-BDA07E494430}"/>
                      </a:ext>
                    </a:extLst>
                  </p:cNvPr>
                  <p:cNvSpPr/>
                  <p:nvPr/>
                </p:nvSpPr>
                <p:spPr bwMode="auto">
                  <a:xfrm rot="5400000" flipH="1">
                    <a:off x="7997867" y="5186706"/>
                    <a:ext cx="295326" cy="242906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cxnSp>
              <p:nvCxnSpPr>
                <p:cNvPr id="176" name="Straight Connector 175">
                  <a:extLst>
                    <a:ext uri="{FF2B5EF4-FFF2-40B4-BE49-F238E27FC236}">
                      <a16:creationId xmlns:a16="http://schemas.microsoft.com/office/drawing/2014/main" id="{5D6BAC07-7C21-3644-852D-5A113F7CC1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6611" y="5185900"/>
                  <a:ext cx="780794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2644" name="Group 146">
                  <a:extLst>
                    <a:ext uri="{FF2B5EF4-FFF2-40B4-BE49-F238E27FC236}">
                      <a16:creationId xmlns:a16="http://schemas.microsoft.com/office/drawing/2014/main" id="{ECD71E27-66D2-0C4B-93AC-D7FE81D9FB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178782" y="4598022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714" name="Group 147">
                    <a:extLst>
                      <a:ext uri="{FF2B5EF4-FFF2-40B4-BE49-F238E27FC236}">
                        <a16:creationId xmlns:a16="http://schemas.microsoft.com/office/drawing/2014/main" id="{C9970D03-D26D-FB4C-9E5A-D1477594D46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153" name="Trapezoid 152">
                      <a:extLst>
                        <a:ext uri="{FF2B5EF4-FFF2-40B4-BE49-F238E27FC236}">
                          <a16:creationId xmlns:a16="http://schemas.microsoft.com/office/drawing/2014/main" id="{BE0E1472-8D2F-A845-B191-075B8A088D2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20374" y="1676039"/>
                      <a:ext cx="1095765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54" name="Straight Connector 153">
                      <a:extLst>
                        <a:ext uri="{FF2B5EF4-FFF2-40B4-BE49-F238E27FC236}">
                          <a16:creationId xmlns:a16="http://schemas.microsoft.com/office/drawing/2014/main" id="{891B143F-7FA5-5A4C-8244-F912B7161ED1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683" y="1422827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719" name="TextBox 472">
                      <a:extLst>
                        <a:ext uri="{FF2B5EF4-FFF2-40B4-BE49-F238E27FC236}">
                          <a16:creationId xmlns:a16="http://schemas.microsoft.com/office/drawing/2014/main" id="{3D3BF5B8-935B-3941-BE8A-2CEA634F16A3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720" name="TextBox 155">
                      <a:extLst>
                        <a:ext uri="{FF2B5EF4-FFF2-40B4-BE49-F238E27FC236}">
                          <a16:creationId xmlns:a16="http://schemas.microsoft.com/office/drawing/2014/main" id="{868A2C62-F511-1E47-99BB-F369317B2E6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0</a:t>
                      </a:r>
                    </a:p>
                  </p:txBody>
                </p:sp>
                <p:cxnSp>
                  <p:nvCxnSpPr>
                    <p:cNvPr id="174" name="Straight Connector 173">
                      <a:extLst>
                        <a:ext uri="{FF2B5EF4-FFF2-40B4-BE49-F238E27FC236}">
                          <a16:creationId xmlns:a16="http://schemas.microsoft.com/office/drawing/2014/main" id="{F79F6BCC-1D37-7C4F-A0C6-3637216C0CC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576" y="2163068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1" name="Oval 150">
                    <a:extLst>
                      <a:ext uri="{FF2B5EF4-FFF2-40B4-BE49-F238E27FC236}">
                        <a16:creationId xmlns:a16="http://schemas.microsoft.com/office/drawing/2014/main" id="{E7E01BDF-6FFE-734B-95F6-AB3F40A75EE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355" y="5710685"/>
                    <a:ext cx="46042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" name="Trapezoid 109">
                    <a:extLst>
                      <a:ext uri="{FF2B5EF4-FFF2-40B4-BE49-F238E27FC236}">
                        <a16:creationId xmlns:a16="http://schemas.microsoft.com/office/drawing/2014/main" id="{5E3CD5FB-71E3-2C4D-8368-FFBBD5FBD731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507" y="5513013"/>
                    <a:ext cx="279448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45" name="Group 179">
                  <a:extLst>
                    <a:ext uri="{FF2B5EF4-FFF2-40B4-BE49-F238E27FC236}">
                      <a16:creationId xmlns:a16="http://schemas.microsoft.com/office/drawing/2014/main" id="{FBC1DD82-D1E8-8840-9D2A-B5E73D3E2F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4325" y="4598269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705" name="Group 180">
                    <a:extLst>
                      <a:ext uri="{FF2B5EF4-FFF2-40B4-BE49-F238E27FC236}">
                        <a16:creationId xmlns:a16="http://schemas.microsoft.com/office/drawing/2014/main" id="{831BA5BA-4EF6-BC4F-9744-E7CC4D24977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186" name="Trapezoid 185">
                      <a:extLst>
                        <a:ext uri="{FF2B5EF4-FFF2-40B4-BE49-F238E27FC236}">
                          <a16:creationId xmlns:a16="http://schemas.microsoft.com/office/drawing/2014/main" id="{837C6F6E-6E40-2541-8F0D-C264923C7D8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29628" y="1697109"/>
                      <a:ext cx="1076397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87" name="Straight Connector 186">
                      <a:extLst>
                        <a:ext uri="{FF2B5EF4-FFF2-40B4-BE49-F238E27FC236}">
                          <a16:creationId xmlns:a16="http://schemas.microsoft.com/office/drawing/2014/main" id="{1A18587B-742B-DA47-9895-C10342BEFCE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252" y="1423144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710" name="TextBox 472">
                      <a:extLst>
                        <a:ext uri="{FF2B5EF4-FFF2-40B4-BE49-F238E27FC236}">
                          <a16:creationId xmlns:a16="http://schemas.microsoft.com/office/drawing/2014/main" id="{4102932C-B608-8F44-B670-F674DD620A14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711" name="TextBox 188">
                      <a:extLst>
                        <a:ext uri="{FF2B5EF4-FFF2-40B4-BE49-F238E27FC236}">
                          <a16:creationId xmlns:a16="http://schemas.microsoft.com/office/drawing/2014/main" id="{853F0117-DE97-3445-B91C-A0D38059687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</a:t>
                      </a:r>
                    </a:p>
                  </p:txBody>
                </p:sp>
                <p:cxnSp>
                  <p:nvCxnSpPr>
                    <p:cNvPr id="190" name="Straight Connector 189">
                      <a:extLst>
                        <a:ext uri="{FF2B5EF4-FFF2-40B4-BE49-F238E27FC236}">
                          <a16:creationId xmlns:a16="http://schemas.microsoft.com/office/drawing/2014/main" id="{F16F714C-472A-684D-864D-F720F005EF3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2913" y="1692980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Straight Connector 190">
                      <a:extLst>
                        <a:ext uri="{FF2B5EF4-FFF2-40B4-BE49-F238E27FC236}">
                          <a16:creationId xmlns:a16="http://schemas.microsoft.com/office/drawing/2014/main" id="{BF7D59DD-E36E-2749-919D-43EEB2C537BC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146" y="2163384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4" name="Oval 183">
                    <a:extLst>
                      <a:ext uri="{FF2B5EF4-FFF2-40B4-BE49-F238E27FC236}">
                        <a16:creationId xmlns:a16="http://schemas.microsoft.com/office/drawing/2014/main" id="{CF0ED4D7-D11A-AB44-9634-094B63308F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174" y="5710438"/>
                    <a:ext cx="46041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5" name="Trapezoid 109">
                    <a:extLst>
                      <a:ext uri="{FF2B5EF4-FFF2-40B4-BE49-F238E27FC236}">
                        <a16:creationId xmlns:a16="http://schemas.microsoft.com/office/drawing/2014/main" id="{A2936A4B-34C4-CD4B-8664-CA46CA6612BD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326" y="5512766"/>
                    <a:ext cx="279448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46" name="Group 216">
                  <a:extLst>
                    <a:ext uri="{FF2B5EF4-FFF2-40B4-BE49-F238E27FC236}">
                      <a16:creationId xmlns:a16="http://schemas.microsoft.com/office/drawing/2014/main" id="{05FB7365-4FEC-2549-985E-F5583C6FFD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9457" y="4598307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696" name="Group 229">
                    <a:extLst>
                      <a:ext uri="{FF2B5EF4-FFF2-40B4-BE49-F238E27FC236}">
                        <a16:creationId xmlns:a16="http://schemas.microsoft.com/office/drawing/2014/main" id="{FC38BB6D-FC67-BC4C-A4BC-4CC75CA859F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35" name="Trapezoid 234">
                      <a:extLst>
                        <a:ext uri="{FF2B5EF4-FFF2-40B4-BE49-F238E27FC236}">
                          <a16:creationId xmlns:a16="http://schemas.microsoft.com/office/drawing/2014/main" id="{8E0D9F25-1CE2-F145-B656-CC7E06DB1D5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18494" y="1675397"/>
                      <a:ext cx="1098532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36" name="Straight Connector 235">
                      <a:extLst>
                        <a:ext uri="{FF2B5EF4-FFF2-40B4-BE49-F238E27FC236}">
                          <a16:creationId xmlns:a16="http://schemas.microsoft.com/office/drawing/2014/main" id="{5EDFC217-2F9B-E14F-B98C-2C4389E8BE3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05255" y="1387595"/>
                      <a:ext cx="0" cy="99901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701" name="TextBox 472">
                      <a:extLst>
                        <a:ext uri="{FF2B5EF4-FFF2-40B4-BE49-F238E27FC236}">
                          <a16:creationId xmlns:a16="http://schemas.microsoft.com/office/drawing/2014/main" id="{1A442A2B-ABB2-DC4C-B63E-D6D9F5EBFFF0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702" name="TextBox 237">
                      <a:extLst>
                        <a:ext uri="{FF2B5EF4-FFF2-40B4-BE49-F238E27FC236}">
                          <a16:creationId xmlns:a16="http://schemas.microsoft.com/office/drawing/2014/main" id="{6778F183-3775-A542-B62A-C7535CA2355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2</a:t>
                      </a:r>
                    </a:p>
                  </p:txBody>
                </p:sp>
                <p:cxnSp>
                  <p:nvCxnSpPr>
                    <p:cNvPr id="239" name="Straight Connector 238">
                      <a:extLst>
                        <a:ext uri="{FF2B5EF4-FFF2-40B4-BE49-F238E27FC236}">
                          <a16:creationId xmlns:a16="http://schemas.microsoft.com/office/drawing/2014/main" id="{37DD7574-0EBE-CC49-AA49-34622E3DC2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2847" y="1668501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Straight Connector 239">
                      <a:extLst>
                        <a:ext uri="{FF2B5EF4-FFF2-40B4-BE49-F238E27FC236}">
                          <a16:creationId xmlns:a16="http://schemas.microsoft.com/office/drawing/2014/main" id="{0DE2D7EB-1BA1-2745-8F1D-DB97509ACF5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079" y="2141672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33" name="Oval 232">
                    <a:extLst>
                      <a:ext uri="{FF2B5EF4-FFF2-40B4-BE49-F238E27FC236}">
                        <a16:creationId xmlns:a16="http://schemas.microsoft.com/office/drawing/2014/main" id="{CF04525B-BDE7-AE4A-9F98-111FBF6848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930" y="5723102"/>
                    <a:ext cx="46042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4" name="Trapezoid 109">
                    <a:extLst>
                      <a:ext uri="{FF2B5EF4-FFF2-40B4-BE49-F238E27FC236}">
                        <a16:creationId xmlns:a16="http://schemas.microsoft.com/office/drawing/2014/main" id="{761F98BA-F721-374F-942A-AFC81F437317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1525" y="5519873"/>
                    <a:ext cx="290562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47" name="Group 217">
                  <a:extLst>
                    <a:ext uri="{FF2B5EF4-FFF2-40B4-BE49-F238E27FC236}">
                      <a16:creationId xmlns:a16="http://schemas.microsoft.com/office/drawing/2014/main" id="{3C6B7CAA-669B-6F49-8381-76D68D9A42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5000" y="4598554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687" name="Group 218">
                    <a:extLst>
                      <a:ext uri="{FF2B5EF4-FFF2-40B4-BE49-F238E27FC236}">
                        <a16:creationId xmlns:a16="http://schemas.microsoft.com/office/drawing/2014/main" id="{195F3832-A7E7-8043-83A0-3656924CB82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24" name="Trapezoid 223">
                      <a:extLst>
                        <a:ext uri="{FF2B5EF4-FFF2-40B4-BE49-F238E27FC236}">
                          <a16:creationId xmlns:a16="http://schemas.microsoft.com/office/drawing/2014/main" id="{939204D6-CA1D-7346-A980-D45A241F0B7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201" y="1675713"/>
                      <a:ext cx="1098533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25" name="Straight Connector 224">
                      <a:extLst>
                        <a:ext uri="{FF2B5EF4-FFF2-40B4-BE49-F238E27FC236}">
                          <a16:creationId xmlns:a16="http://schemas.microsoft.com/office/drawing/2014/main" id="{1649A0C2-D933-9745-A962-45E8B2CD1B6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894" y="1398980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692" name="TextBox 472">
                      <a:extLst>
                        <a:ext uri="{FF2B5EF4-FFF2-40B4-BE49-F238E27FC236}">
                          <a16:creationId xmlns:a16="http://schemas.microsoft.com/office/drawing/2014/main" id="{DD80315C-F938-4A46-BCF9-7DB5D2C0CE61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693" name="TextBox 226">
                      <a:extLst>
                        <a:ext uri="{FF2B5EF4-FFF2-40B4-BE49-F238E27FC236}">
                          <a16:creationId xmlns:a16="http://schemas.microsoft.com/office/drawing/2014/main" id="{CFA9001C-9DDF-D845-9376-6355F0A98C2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3</a:t>
                      </a:r>
                    </a:p>
                  </p:txBody>
                </p:sp>
                <p:cxnSp>
                  <p:nvCxnSpPr>
                    <p:cNvPr id="228" name="Straight Connector 227">
                      <a:extLst>
                        <a:ext uri="{FF2B5EF4-FFF2-40B4-BE49-F238E27FC236}">
                          <a16:creationId xmlns:a16="http://schemas.microsoft.com/office/drawing/2014/main" id="{F6B4BD41-6729-3E47-A146-FB1F357107F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555" y="1668818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9" name="Straight Connector 228">
                      <a:extLst>
                        <a:ext uri="{FF2B5EF4-FFF2-40B4-BE49-F238E27FC236}">
                          <a16:creationId xmlns:a16="http://schemas.microsoft.com/office/drawing/2014/main" id="{65D74395-CAEA-6445-B2D9-BF6E33C7208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1788" y="2141988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22" name="Oval 221">
                    <a:extLst>
                      <a:ext uri="{FF2B5EF4-FFF2-40B4-BE49-F238E27FC236}">
                        <a16:creationId xmlns:a16="http://schemas.microsoft.com/office/drawing/2014/main" id="{CC08D692-F192-7D43-9270-B4D2925012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749" y="5722855"/>
                    <a:ext cx="46041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" name="Trapezoid 109">
                    <a:extLst>
                      <a:ext uri="{FF2B5EF4-FFF2-40B4-BE49-F238E27FC236}">
                        <a16:creationId xmlns:a16="http://schemas.microsoft.com/office/drawing/2014/main" id="{B5B631B8-C83F-0F45-BB12-68F4337C65F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901" y="5525183"/>
                    <a:ext cx="279448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48" name="Group 267">
                  <a:extLst>
                    <a:ext uri="{FF2B5EF4-FFF2-40B4-BE49-F238E27FC236}">
                      <a16:creationId xmlns:a16="http://schemas.microsoft.com/office/drawing/2014/main" id="{18A03821-9D6B-044C-80C8-69A742559D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05686" y="4598220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678" name="Group 280">
                    <a:extLst>
                      <a:ext uri="{FF2B5EF4-FFF2-40B4-BE49-F238E27FC236}">
                        <a16:creationId xmlns:a16="http://schemas.microsoft.com/office/drawing/2014/main" id="{353F973B-9F6D-9C4E-BCA5-171C7BC8B57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86" name="Trapezoid 285">
                      <a:extLst>
                        <a:ext uri="{FF2B5EF4-FFF2-40B4-BE49-F238E27FC236}">
                          <a16:creationId xmlns:a16="http://schemas.microsoft.com/office/drawing/2014/main" id="{ECCFCEA8-C5C0-1242-8C72-7F60A9F872A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18645" y="1675865"/>
                      <a:ext cx="1098533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87" name="Straight Connector 286">
                      <a:extLst>
                        <a:ext uri="{FF2B5EF4-FFF2-40B4-BE49-F238E27FC236}">
                          <a16:creationId xmlns:a16="http://schemas.microsoft.com/office/drawing/2014/main" id="{19A5FCB3-885C-BC4F-97C5-59D3E226A17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338" y="1399132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683" name="TextBox 472">
                      <a:extLst>
                        <a:ext uri="{FF2B5EF4-FFF2-40B4-BE49-F238E27FC236}">
                          <a16:creationId xmlns:a16="http://schemas.microsoft.com/office/drawing/2014/main" id="{42F171C1-807D-A64D-8970-B28AC3405A2D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684" name="TextBox 288">
                      <a:extLst>
                        <a:ext uri="{FF2B5EF4-FFF2-40B4-BE49-F238E27FC236}">
                          <a16:creationId xmlns:a16="http://schemas.microsoft.com/office/drawing/2014/main" id="{EA0BDE14-E090-9948-B178-0E090051A29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4</a:t>
                      </a:r>
                    </a:p>
                  </p:txBody>
                </p:sp>
                <p:cxnSp>
                  <p:nvCxnSpPr>
                    <p:cNvPr id="290" name="Straight Connector 289">
                      <a:extLst>
                        <a:ext uri="{FF2B5EF4-FFF2-40B4-BE49-F238E27FC236}">
                          <a16:creationId xmlns:a16="http://schemas.microsoft.com/office/drawing/2014/main" id="{7EB768F5-4435-DE46-97F8-E8960D51686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2998" y="1668970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" name="Straight Connector 300">
                      <a:extLst>
                        <a:ext uri="{FF2B5EF4-FFF2-40B4-BE49-F238E27FC236}">
                          <a16:creationId xmlns:a16="http://schemas.microsoft.com/office/drawing/2014/main" id="{AD64B8EA-7450-5B47-B658-51B4C444FB50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231" y="2142140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84" name="Oval 283">
                    <a:extLst>
                      <a:ext uri="{FF2B5EF4-FFF2-40B4-BE49-F238E27FC236}">
                        <a16:creationId xmlns:a16="http://schemas.microsoft.com/office/drawing/2014/main" id="{466091B1-AB41-4C4A-91FF-D8AB676EFAD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548" y="5710487"/>
                    <a:ext cx="57155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5" name="Trapezoid 109">
                    <a:extLst>
                      <a:ext uri="{FF2B5EF4-FFF2-40B4-BE49-F238E27FC236}">
                        <a16:creationId xmlns:a16="http://schemas.microsoft.com/office/drawing/2014/main" id="{87966F9C-6FED-5E46-A30A-AA07A886D40C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814" y="5512815"/>
                    <a:ext cx="279448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49" name="Group 268">
                  <a:extLst>
                    <a:ext uri="{FF2B5EF4-FFF2-40B4-BE49-F238E27FC236}">
                      <a16:creationId xmlns:a16="http://schemas.microsoft.com/office/drawing/2014/main" id="{0E13078B-7275-2348-8727-E21B68E942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1229" y="4598467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669" name="Group 269">
                    <a:extLst>
                      <a:ext uri="{FF2B5EF4-FFF2-40B4-BE49-F238E27FC236}">
                        <a16:creationId xmlns:a16="http://schemas.microsoft.com/office/drawing/2014/main" id="{9A40DF6F-C8C0-AB42-B5E8-28D85342B6A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75" name="Trapezoid 274">
                      <a:extLst>
                        <a:ext uri="{FF2B5EF4-FFF2-40B4-BE49-F238E27FC236}">
                          <a16:creationId xmlns:a16="http://schemas.microsoft.com/office/drawing/2014/main" id="{51E8DC5A-26A3-0547-A591-14F6FD21C9B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354" y="1676179"/>
                      <a:ext cx="1098532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76" name="Straight Connector 275">
                      <a:extLst>
                        <a:ext uri="{FF2B5EF4-FFF2-40B4-BE49-F238E27FC236}">
                          <a16:creationId xmlns:a16="http://schemas.microsoft.com/office/drawing/2014/main" id="{DB8F28F9-50EA-FB45-9564-DA61F94C84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046" y="1399447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674" name="TextBox 472">
                      <a:extLst>
                        <a:ext uri="{FF2B5EF4-FFF2-40B4-BE49-F238E27FC236}">
                          <a16:creationId xmlns:a16="http://schemas.microsoft.com/office/drawing/2014/main" id="{D30CCEDF-AAE0-394D-B40F-844E7B077179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675" name="TextBox 277">
                      <a:extLst>
                        <a:ext uri="{FF2B5EF4-FFF2-40B4-BE49-F238E27FC236}">
                          <a16:creationId xmlns:a16="http://schemas.microsoft.com/office/drawing/2014/main" id="{FAD4D7CA-C193-C441-96BB-6E8B8AEB164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5</a:t>
                      </a:r>
                    </a:p>
                  </p:txBody>
                </p:sp>
                <p:cxnSp>
                  <p:nvCxnSpPr>
                    <p:cNvPr id="279" name="Straight Connector 278">
                      <a:extLst>
                        <a:ext uri="{FF2B5EF4-FFF2-40B4-BE49-F238E27FC236}">
                          <a16:creationId xmlns:a16="http://schemas.microsoft.com/office/drawing/2014/main" id="{EC2F205A-3811-754D-A29E-96699817EB9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707" y="1669284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Straight Connector 279">
                      <a:extLst>
                        <a:ext uri="{FF2B5EF4-FFF2-40B4-BE49-F238E27FC236}">
                          <a16:creationId xmlns:a16="http://schemas.microsoft.com/office/drawing/2014/main" id="{D5A6C586-8B13-4746-9E50-F7FC91DE6DC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1939" y="2142455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73" name="Oval 272">
                    <a:extLst>
                      <a:ext uri="{FF2B5EF4-FFF2-40B4-BE49-F238E27FC236}">
                        <a16:creationId xmlns:a16="http://schemas.microsoft.com/office/drawing/2014/main" id="{222B817C-C4F6-B54A-82CC-96440AEF715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368" y="5722942"/>
                    <a:ext cx="46041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4" name="Trapezoid 109">
                    <a:extLst>
                      <a:ext uri="{FF2B5EF4-FFF2-40B4-BE49-F238E27FC236}">
                        <a16:creationId xmlns:a16="http://schemas.microsoft.com/office/drawing/2014/main" id="{A67E5A5B-A497-9B4A-B1DB-E1445D36AD2B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1077" y="5519714"/>
                    <a:ext cx="279448" cy="152412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50" name="Group 243">
                  <a:extLst>
                    <a:ext uri="{FF2B5EF4-FFF2-40B4-BE49-F238E27FC236}">
                      <a16:creationId xmlns:a16="http://schemas.microsoft.com/office/drawing/2014/main" id="{1E13A1CB-A6B8-4A48-A12D-8F4F0143C6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26361" y="4598505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660" name="Group 256">
                    <a:extLst>
                      <a:ext uri="{FF2B5EF4-FFF2-40B4-BE49-F238E27FC236}">
                        <a16:creationId xmlns:a16="http://schemas.microsoft.com/office/drawing/2014/main" id="{7AD75A34-C83F-5D4D-A0C2-0474B9F9171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62" name="Trapezoid 261">
                      <a:extLst>
                        <a:ext uri="{FF2B5EF4-FFF2-40B4-BE49-F238E27FC236}">
                          <a16:creationId xmlns:a16="http://schemas.microsoft.com/office/drawing/2014/main" id="{C067B710-DD69-C84D-883B-15A81527A4E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0602" y="1675221"/>
                      <a:ext cx="1117902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63" name="Straight Connector 262">
                      <a:extLst>
                        <a:ext uri="{FF2B5EF4-FFF2-40B4-BE49-F238E27FC236}">
                          <a16:creationId xmlns:a16="http://schemas.microsoft.com/office/drawing/2014/main" id="{4F3377F1-F619-104C-9539-073C88A522D7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979" y="1399873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665" name="TextBox 472">
                      <a:extLst>
                        <a:ext uri="{FF2B5EF4-FFF2-40B4-BE49-F238E27FC236}">
                          <a16:creationId xmlns:a16="http://schemas.microsoft.com/office/drawing/2014/main" id="{25A37D30-8115-A540-9A22-B1C1BC68ACB1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666" name="TextBox 264">
                      <a:extLst>
                        <a:ext uri="{FF2B5EF4-FFF2-40B4-BE49-F238E27FC236}">
                          <a16:creationId xmlns:a16="http://schemas.microsoft.com/office/drawing/2014/main" id="{10C7F309-C5EB-9344-9965-C82697D1140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6</a:t>
                      </a:r>
                    </a:p>
                  </p:txBody>
                </p:sp>
                <p:cxnSp>
                  <p:nvCxnSpPr>
                    <p:cNvPr id="266" name="Straight Connector 265">
                      <a:extLst>
                        <a:ext uri="{FF2B5EF4-FFF2-40B4-BE49-F238E27FC236}">
                          <a16:creationId xmlns:a16="http://schemas.microsoft.com/office/drawing/2014/main" id="{E702F5DB-2038-024B-8384-A6CBF7E8A156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640" y="1669711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Straight Connector 266">
                      <a:extLst>
                        <a:ext uri="{FF2B5EF4-FFF2-40B4-BE49-F238E27FC236}">
                          <a16:creationId xmlns:a16="http://schemas.microsoft.com/office/drawing/2014/main" id="{DF17666E-7565-3F4C-B7FD-573C462C5E0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1873" y="2142880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60" name="Oval 259">
                    <a:extLst>
                      <a:ext uri="{FF2B5EF4-FFF2-40B4-BE49-F238E27FC236}">
                        <a16:creationId xmlns:a16="http://schemas.microsoft.com/office/drawing/2014/main" id="{336CD24B-8AE4-3841-A385-D0127B5B6C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123" y="5722904"/>
                    <a:ext cx="46042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61" name="Trapezoid 109">
                    <a:extLst>
                      <a:ext uri="{FF2B5EF4-FFF2-40B4-BE49-F238E27FC236}">
                        <a16:creationId xmlns:a16="http://schemas.microsoft.com/office/drawing/2014/main" id="{A9A98487-C1F3-704A-8C12-6D50BD3D20E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45275" y="5525232"/>
                    <a:ext cx="279448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51" name="Group 244">
                  <a:extLst>
                    <a:ext uri="{FF2B5EF4-FFF2-40B4-BE49-F238E27FC236}">
                      <a16:creationId xmlns:a16="http://schemas.microsoft.com/office/drawing/2014/main" id="{3FFEE17C-2206-EC42-9BA6-D72FFD6430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81904" y="4597580"/>
                  <a:ext cx="707065" cy="1261451"/>
                  <a:chOff x="8104473" y="5161329"/>
                  <a:chExt cx="707065" cy="1261451"/>
                </a:xfrm>
              </p:grpSpPr>
              <p:grpSp>
                <p:nvGrpSpPr>
                  <p:cNvPr id="152652" name="Group 245">
                    <a:extLst>
                      <a:ext uri="{FF2B5EF4-FFF2-40B4-BE49-F238E27FC236}">
                        <a16:creationId xmlns:a16="http://schemas.microsoft.com/office/drawing/2014/main" id="{53B87F53-E056-C44A-B046-8F67F1607F1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6028" y="5477270"/>
                    <a:ext cx="1261451" cy="629569"/>
                    <a:chOff x="2225505" y="1362180"/>
                    <a:chExt cx="2198587" cy="1097280"/>
                  </a:xfrm>
                </p:grpSpPr>
                <p:sp>
                  <p:nvSpPr>
                    <p:cNvPr id="251" name="Trapezoid 250">
                      <a:extLst>
                        <a:ext uri="{FF2B5EF4-FFF2-40B4-BE49-F238E27FC236}">
                          <a16:creationId xmlns:a16="http://schemas.microsoft.com/office/drawing/2014/main" id="{F4E94365-D5E2-F448-926E-951AF182CCE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9854" y="1676921"/>
                      <a:ext cx="1095765" cy="467679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52" name="Straight Connector 251">
                      <a:extLst>
                        <a:ext uri="{FF2B5EF4-FFF2-40B4-BE49-F238E27FC236}">
                          <a16:creationId xmlns:a16="http://schemas.microsoft.com/office/drawing/2014/main" id="{AC071E19-9908-7342-8FCA-1ADA63C2CA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547" y="1422325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657" name="TextBox 472">
                      <a:extLst>
                        <a:ext uri="{FF2B5EF4-FFF2-40B4-BE49-F238E27FC236}">
                          <a16:creationId xmlns:a16="http://schemas.microsoft.com/office/drawing/2014/main" id="{280B31AF-5E9C-6D46-8896-C882FB3A8712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658" name="TextBox 253">
                      <a:extLst>
                        <a:ext uri="{FF2B5EF4-FFF2-40B4-BE49-F238E27FC236}">
                          <a16:creationId xmlns:a16="http://schemas.microsoft.com/office/drawing/2014/main" id="{B8D331E8-D074-774F-8DED-A7708C2B473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7</a:t>
                      </a:r>
                    </a:p>
                  </p:txBody>
                </p:sp>
                <p:cxnSp>
                  <p:nvCxnSpPr>
                    <p:cNvPr id="255" name="Straight Connector 254">
                      <a:extLst>
                        <a:ext uri="{FF2B5EF4-FFF2-40B4-BE49-F238E27FC236}">
                          <a16:creationId xmlns:a16="http://schemas.microsoft.com/office/drawing/2014/main" id="{2132E7A6-E592-674F-B106-B6395311DF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208" y="1692161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49" name="Oval 248">
                    <a:extLst>
                      <a:ext uri="{FF2B5EF4-FFF2-40B4-BE49-F238E27FC236}">
                        <a16:creationId xmlns:a16="http://schemas.microsoft.com/office/drawing/2014/main" id="{DC4DD2A1-012F-3C4D-AF6D-77CCB4F4AF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644" y="5722656"/>
                    <a:ext cx="46041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0" name="Trapezoid 109">
                    <a:extLst>
                      <a:ext uri="{FF2B5EF4-FFF2-40B4-BE49-F238E27FC236}">
                        <a16:creationId xmlns:a16="http://schemas.microsoft.com/office/drawing/2014/main" id="{E3870824-72DC-4B46-82EB-3E1F63D7FBAE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796" y="5524985"/>
                    <a:ext cx="279449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  <p:grpSp>
            <p:nvGrpSpPr>
              <p:cNvPr id="152593" name="Group 5">
                <a:extLst>
                  <a:ext uri="{FF2B5EF4-FFF2-40B4-BE49-F238E27FC236}">
                    <a16:creationId xmlns:a16="http://schemas.microsoft.com/office/drawing/2014/main" id="{5F0D9927-C12A-574B-9621-A1A6E89783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8083" y="2227396"/>
                <a:ext cx="6946890" cy="271905"/>
                <a:chOff x="1022185" y="5263870"/>
                <a:chExt cx="6946890" cy="271905"/>
              </a:xfrm>
            </p:grpSpPr>
            <p:sp>
              <p:nvSpPr>
                <p:cNvPr id="152634" name="TextBox 115">
                  <a:extLst>
                    <a:ext uri="{FF2B5EF4-FFF2-40B4-BE49-F238E27FC236}">
                      <a16:creationId xmlns:a16="http://schemas.microsoft.com/office/drawing/2014/main" id="{32336055-302C-0342-B884-91A0727169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619063" y="5266315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152635" name="TextBox 116">
                  <a:extLst>
                    <a:ext uri="{FF2B5EF4-FFF2-40B4-BE49-F238E27FC236}">
                      <a16:creationId xmlns:a16="http://schemas.microsoft.com/office/drawing/2014/main" id="{3AA0B873-7509-CC48-90C8-5E5D90E859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74606" y="5266562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52636" name="TextBox 117">
                  <a:extLst>
                    <a:ext uri="{FF2B5EF4-FFF2-40B4-BE49-F238E27FC236}">
                      <a16:creationId xmlns:a16="http://schemas.microsoft.com/office/drawing/2014/main" id="{3D448B71-D155-7445-BF03-D21957716C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739738" y="526660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152637" name="TextBox 118">
                  <a:extLst>
                    <a:ext uri="{FF2B5EF4-FFF2-40B4-BE49-F238E27FC236}">
                      <a16:creationId xmlns:a16="http://schemas.microsoft.com/office/drawing/2014/main" id="{47B1422E-3F7D-864A-8C85-A96A1B76CAC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95281" y="5266847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152638" name="TextBox 119">
                  <a:extLst>
                    <a:ext uri="{FF2B5EF4-FFF2-40B4-BE49-F238E27FC236}">
                      <a16:creationId xmlns:a16="http://schemas.microsoft.com/office/drawing/2014/main" id="{2131D041-4291-7146-80FA-971F1B203B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45967" y="5266513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152639" name="TextBox 120">
                  <a:extLst>
                    <a:ext uri="{FF2B5EF4-FFF2-40B4-BE49-F238E27FC236}">
                      <a16:creationId xmlns:a16="http://schemas.microsoft.com/office/drawing/2014/main" id="{5D18E56B-119E-1E49-AA20-6DDAABFC0C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01510" y="526676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sp>
              <p:nvSpPr>
                <p:cNvPr id="152640" name="TextBox 121">
                  <a:extLst>
                    <a:ext uri="{FF2B5EF4-FFF2-40B4-BE49-F238E27FC236}">
                      <a16:creationId xmlns:a16="http://schemas.microsoft.com/office/drawing/2014/main" id="{783449B0-5383-074C-A5DD-A58D0B2656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66642" y="5266798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sp>
              <p:nvSpPr>
                <p:cNvPr id="152641" name="TextBox 122">
                  <a:extLst>
                    <a:ext uri="{FF2B5EF4-FFF2-40B4-BE49-F238E27FC236}">
                      <a16:creationId xmlns:a16="http://schemas.microsoft.com/office/drawing/2014/main" id="{95C19C41-66F2-9543-B20F-60C58F136F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185" y="526387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6D638D2-DDC4-CA48-9060-1E7E1B71D3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56796" y="2900379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026BE058-327F-694D-9D37-CB947944B3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103022" y="2894028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4D6BB9FE-1316-4C4E-8377-BC27181E09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34958" y="2906730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F54DC797-AAD9-424E-A633-9472EFD321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85947" y="2900379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11002BD0-43F2-F548-9DCA-910E35EF47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927409" y="2900379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8AB94780-8935-C746-99FD-90E5CA9FF5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78398" y="2894028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63BCB83B-E8A9-2947-BB0E-14F1D0C842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805572" y="2906730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7CE88DD0-FFDD-7345-A3BD-9E0BDDCA77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94878" y="2897203"/>
                <a:ext cx="741422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EBF3DE7E-F799-3D44-BC49-CE1A98BC7B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028403" y="2894028"/>
                <a:ext cx="741422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05C398BA-4DC8-3740-ACEB-F111ACD18E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73041" y="2894028"/>
                <a:ext cx="741421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5F1B33FC-C86A-FB49-9677-BC908FD2FA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920854" y="2898790"/>
                <a:ext cx="741422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677F87F2-E7D7-A54B-AC25-E5C56C1513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4860729" y="2895615"/>
                <a:ext cx="741422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3A2B1BC6-CECE-0C4F-A384-827EA0EC72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799017" y="2905142"/>
                <a:ext cx="743009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9EE8C4F4-599E-3542-AB27-EE46118812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745242" y="2900379"/>
                <a:ext cx="741421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2608" name="Group 1">
                <a:extLst>
                  <a:ext uri="{FF2B5EF4-FFF2-40B4-BE49-F238E27FC236}">
                    <a16:creationId xmlns:a16="http://schemas.microsoft.com/office/drawing/2014/main" id="{5D0E6AF9-1EDC-8245-8408-E4C63A2DFA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4356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3A773D76-D859-874B-BF05-A2C2A198CA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423" y="2860684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6" name="Straight Connector 145">
                  <a:extLst>
                    <a:ext uri="{FF2B5EF4-FFF2-40B4-BE49-F238E27FC236}">
                      <a16:creationId xmlns:a16="http://schemas.microsoft.com/office/drawing/2014/main" id="{3FA58971-83CC-CF4E-9C4C-315BE9CED81D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351" y="2590762"/>
                  <a:ext cx="0" cy="288975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09" name="Group 157">
                <a:extLst>
                  <a:ext uri="{FF2B5EF4-FFF2-40B4-BE49-F238E27FC236}">
                    <a16:creationId xmlns:a16="http://schemas.microsoft.com/office/drawing/2014/main" id="{2E7DE4B7-437A-144D-8C75-AD135CE6BD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67685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197B35A0-3A63-7E41-9C10-77D9C2543A6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60" y="2860684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31931450-B44B-2C44-9AB5-546CCBC93B15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88" y="2590762"/>
                  <a:ext cx="0" cy="288975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0" name="Group 161">
                <a:extLst>
                  <a:ext uri="{FF2B5EF4-FFF2-40B4-BE49-F238E27FC236}">
                    <a16:creationId xmlns:a16="http://schemas.microsoft.com/office/drawing/2014/main" id="{48DB45DE-3F90-C742-9EDC-A74B6B19D2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16481" y="2592967"/>
                <a:ext cx="64008" cy="332398"/>
                <a:chOff x="1974356" y="2591437"/>
                <a:chExt cx="64008" cy="332398"/>
              </a:xfrm>
            </p:grpSpPr>
            <p:sp>
              <p:nvSpPr>
                <p:cNvPr id="170" name="Oval 169">
                  <a:extLst>
                    <a:ext uri="{FF2B5EF4-FFF2-40B4-BE49-F238E27FC236}">
                      <a16:creationId xmlns:a16="http://schemas.microsoft.com/office/drawing/2014/main" id="{3DE0FEED-DCB1-1C43-93AA-F516EEC0F1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762" y="2860742"/>
                  <a:ext cx="65092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34CD9B27-F8C6-5C48-A764-24CDC2E7B1C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10277" y="2590820"/>
                  <a:ext cx="0" cy="288975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1" name="Group 192">
                <a:extLst>
                  <a:ext uri="{FF2B5EF4-FFF2-40B4-BE49-F238E27FC236}">
                    <a16:creationId xmlns:a16="http://schemas.microsoft.com/office/drawing/2014/main" id="{329CAA77-A880-D945-82CB-9C278415B1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8573" y="2597514"/>
                <a:ext cx="64008" cy="332398"/>
                <a:chOff x="1974356" y="2591437"/>
                <a:chExt cx="64008" cy="332398"/>
              </a:xfrm>
            </p:grpSpPr>
            <p:sp>
              <p:nvSpPr>
                <p:cNvPr id="194" name="Oval 193">
                  <a:extLst>
                    <a:ext uri="{FF2B5EF4-FFF2-40B4-BE49-F238E27FC236}">
                      <a16:creationId xmlns:a16="http://schemas.microsoft.com/office/drawing/2014/main" id="{DB6EAE8D-EDDE-5241-992C-E27E4E9D05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46" y="2860958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B45977A3-7E35-4C48-95F8-676BFDAD9E0A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74" y="2591036"/>
                  <a:ext cx="0" cy="288975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2" name="Group 195">
                <a:extLst>
                  <a:ext uri="{FF2B5EF4-FFF2-40B4-BE49-F238E27FC236}">
                    <a16:creationId xmlns:a16="http://schemas.microsoft.com/office/drawing/2014/main" id="{B6B79CE9-1144-2C42-A249-C6219AE5BF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08476" y="2594359"/>
                <a:ext cx="64008" cy="332398"/>
                <a:chOff x="1974356" y="2591437"/>
                <a:chExt cx="64008" cy="332398"/>
              </a:xfrm>
            </p:grpSpPr>
            <p:sp>
              <p:nvSpPr>
                <p:cNvPr id="197" name="Oval 196">
                  <a:extLst>
                    <a:ext uri="{FF2B5EF4-FFF2-40B4-BE49-F238E27FC236}">
                      <a16:creationId xmlns:a16="http://schemas.microsoft.com/office/drawing/2014/main" id="{2C8C56F9-9D4E-B94A-A1CD-8AF62A12B3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18" y="2860938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D615D9AA-A627-7D47-A89D-BCDA4DC9D1C7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46" y="2591016"/>
                  <a:ext cx="0" cy="288975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3" name="Group 198">
                <a:extLst>
                  <a:ext uri="{FF2B5EF4-FFF2-40B4-BE49-F238E27FC236}">
                    <a16:creationId xmlns:a16="http://schemas.microsoft.com/office/drawing/2014/main" id="{D4723B18-9E4A-1B4B-8570-73AD0807D4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755020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9A274C9-44E7-264A-9809-FF2406D3E33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899" y="2859866"/>
                  <a:ext cx="65092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6" name="Straight Connector 205">
                  <a:extLst>
                    <a:ext uri="{FF2B5EF4-FFF2-40B4-BE49-F238E27FC236}">
                      <a16:creationId xmlns:a16="http://schemas.microsoft.com/office/drawing/2014/main" id="{B684264E-7835-EC4A-AD01-661DCF02BDE3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4063" y="2591532"/>
                  <a:ext cx="0" cy="28738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4" name="Group 206">
                <a:extLst>
                  <a:ext uri="{FF2B5EF4-FFF2-40B4-BE49-F238E27FC236}">
                    <a16:creationId xmlns:a16="http://schemas.microsoft.com/office/drawing/2014/main" id="{3382A306-6356-5C45-8191-C0CF17DEC6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689231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8" name="Oval 207">
                  <a:extLst>
                    <a:ext uri="{FF2B5EF4-FFF2-40B4-BE49-F238E27FC236}">
                      <a16:creationId xmlns:a16="http://schemas.microsoft.com/office/drawing/2014/main" id="{C71D9705-1773-7742-9731-3C265D7D1C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800" y="2859866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21902F30-D492-CC45-B1E7-F397934A2B2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728" y="2591532"/>
                  <a:ext cx="0" cy="28738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5" name="Group 209">
                <a:extLst>
                  <a:ext uri="{FF2B5EF4-FFF2-40B4-BE49-F238E27FC236}">
                    <a16:creationId xmlns:a16="http://schemas.microsoft.com/office/drawing/2014/main" id="{0E1EB507-D2E3-F847-BD4D-E0D0BFB96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16654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54789062-3B07-D444-B2F8-303C6E4338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51" y="2859866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12" name="Straight Connector 211">
                  <a:extLst>
                    <a:ext uri="{FF2B5EF4-FFF2-40B4-BE49-F238E27FC236}">
                      <a16:creationId xmlns:a16="http://schemas.microsoft.com/office/drawing/2014/main" id="{85E5DA28-89F8-534A-B84D-95C179095D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79" y="2591532"/>
                  <a:ext cx="0" cy="28738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333EC219-D7B6-1543-9B3B-A4AB656DA2CE}"/>
                  </a:ext>
                </a:extLst>
              </p:cNvPr>
              <p:cNvSpPr/>
              <p:nvPr/>
            </p:nvSpPr>
            <p:spPr bwMode="auto">
              <a:xfrm rot="5400000" flipH="1">
                <a:off x="7117452" y="3472810"/>
                <a:ext cx="1883102" cy="792225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054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7934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836249 w 2219789"/>
                  <a:gd name="connsiteY0" fmla="*/ 73949 h 1299602"/>
                  <a:gd name="connsiteX1" fmla="*/ 1833619 w 2219789"/>
                  <a:gd name="connsiteY1" fmla="*/ 1856 h 1299602"/>
                  <a:gd name="connsiteX2" fmla="*/ 2216477 w 2219789"/>
                  <a:gd name="connsiteY2" fmla="*/ 0 h 1299602"/>
                  <a:gd name="connsiteX3" fmla="*/ 2219789 w 2219789"/>
                  <a:gd name="connsiteY3" fmla="*/ 1299097 h 1299602"/>
                  <a:gd name="connsiteX4" fmla="*/ 43016 w 2219789"/>
                  <a:gd name="connsiteY4" fmla="*/ 1299602 h 1299602"/>
                  <a:gd name="connsiteX5" fmla="*/ 0 w 2219789"/>
                  <a:gd name="connsiteY5" fmla="*/ 1234247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-1 w 2178349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44069 w 2748205"/>
                  <a:gd name="connsiteY0" fmla="*/ 109902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0 w 2759388"/>
                  <a:gd name="connsiteY0" fmla="*/ 109902 h 1299602"/>
                  <a:gd name="connsiteX1" fmla="*/ 11183 w 2759388"/>
                  <a:gd name="connsiteY1" fmla="*/ 3654 h 1299602"/>
                  <a:gd name="connsiteX2" fmla="*/ 2756076 w 2759388"/>
                  <a:gd name="connsiteY2" fmla="*/ 0 h 1299602"/>
                  <a:gd name="connsiteX3" fmla="*/ 2759388 w 2759388"/>
                  <a:gd name="connsiteY3" fmla="*/ 1299097 h 1299602"/>
                  <a:gd name="connsiteX4" fmla="*/ 582615 w 2759388"/>
                  <a:gd name="connsiteY4" fmla="*/ 1299602 h 1299602"/>
                  <a:gd name="connsiteX5" fmla="*/ 581038 w 2759388"/>
                  <a:gd name="connsiteY5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569855 w 2748205"/>
                  <a:gd name="connsiteY4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1850964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300381"/>
                  <a:gd name="connsiteX1" fmla="*/ 2744893 w 2748205"/>
                  <a:gd name="connsiteY1" fmla="*/ 0 h 1300381"/>
                  <a:gd name="connsiteX2" fmla="*/ 2748205 w 2748205"/>
                  <a:gd name="connsiteY2" fmla="*/ 1299097 h 1300381"/>
                  <a:gd name="connsiteX3" fmla="*/ 2206218 w 2748205"/>
                  <a:gd name="connsiteY3" fmla="*/ 1300381 h 1300381"/>
                  <a:gd name="connsiteX4" fmla="*/ 2204642 w 2748205"/>
                  <a:gd name="connsiteY4" fmla="*/ 1246083 h 1300381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92047 w 2748205"/>
                  <a:gd name="connsiteY4" fmla="*/ 1248366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306614 w 2748205"/>
                  <a:gd name="connsiteY4" fmla="*/ 1246083 h 1299097"/>
                  <a:gd name="connsiteX0" fmla="*/ 0 w 2744903"/>
                  <a:gd name="connsiteY0" fmla="*/ 3654 h 1298098"/>
                  <a:gd name="connsiteX1" fmla="*/ 2744893 w 2744903"/>
                  <a:gd name="connsiteY1" fmla="*/ 0 h 1298098"/>
                  <a:gd name="connsiteX2" fmla="*/ 2743874 w 2744903"/>
                  <a:gd name="connsiteY2" fmla="*/ 1298079 h 1298098"/>
                  <a:gd name="connsiteX3" fmla="*/ 2303335 w 2744903"/>
                  <a:gd name="connsiteY3" fmla="*/ 1298098 h 1298098"/>
                  <a:gd name="connsiteX4" fmla="*/ 2306614 w 2744903"/>
                  <a:gd name="connsiteY4" fmla="*/ 1246083 h 1298098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4 w 2744903"/>
                  <a:gd name="connsiteY4" fmla="*/ 1243029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4 w 2744903"/>
                  <a:gd name="connsiteY4" fmla="*/ 1242270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9817 w 2744903"/>
                  <a:gd name="connsiteY4" fmla="*/ 1240752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3407 w 2744903"/>
                  <a:gd name="connsiteY4" fmla="*/ 1240752 h 1295044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1782383 w 2744903"/>
                  <a:gd name="connsiteY4" fmla="*/ 1241863 h 1296155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82383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56967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0" fmla="*/ 0 w 2744903"/>
                  <a:gd name="connsiteY0" fmla="*/ 42644 h 1339310"/>
                  <a:gd name="connsiteX1" fmla="*/ 2744893 w 2744903"/>
                  <a:gd name="connsiteY1" fmla="*/ 42044 h 1339310"/>
                  <a:gd name="connsiteX2" fmla="*/ 2743874 w 2744903"/>
                  <a:gd name="connsiteY2" fmla="*/ 134791 h 1339310"/>
                  <a:gd name="connsiteX3" fmla="*/ 1756896 w 2744903"/>
                  <a:gd name="connsiteY3" fmla="*/ 1339310 h 1339310"/>
                  <a:gd name="connsiteX0" fmla="*/ 0 w 2744893"/>
                  <a:gd name="connsiteY0" fmla="*/ 600 h 1297266"/>
                  <a:gd name="connsiteX1" fmla="*/ 2744893 w 2744893"/>
                  <a:gd name="connsiteY1" fmla="*/ 0 h 1297266"/>
                  <a:gd name="connsiteX2" fmla="*/ 2743874 w 2744893"/>
                  <a:gd name="connsiteY2" fmla="*/ 92747 h 1297266"/>
                  <a:gd name="connsiteX3" fmla="*/ 1756896 w 2744893"/>
                  <a:gd name="connsiteY3" fmla="*/ 1297266 h 1297266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4 w 3043102"/>
                  <a:gd name="connsiteY2" fmla="*/ 92747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32785 w 3043102"/>
                  <a:gd name="connsiteY2" fmla="*/ 106081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21697 w 3043102"/>
                  <a:gd name="connsiteY2" fmla="*/ 109414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54960 w 3043102"/>
                  <a:gd name="connsiteY2" fmla="*/ 108303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3 w 3043102"/>
                  <a:gd name="connsiteY2" fmla="*/ 109414 h 127211"/>
                  <a:gd name="connsiteX3" fmla="*/ 3043102 w 3043102"/>
                  <a:gd name="connsiteY3" fmla="*/ 127211 h 12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102" h="127211">
                    <a:moveTo>
                      <a:pt x="0" y="600"/>
                    </a:moveTo>
                    <a:lnTo>
                      <a:pt x="2744893" y="0"/>
                    </a:lnTo>
                    <a:cubicBezTo>
                      <a:pt x="2744553" y="30916"/>
                      <a:pt x="2744213" y="78498"/>
                      <a:pt x="2743873" y="109414"/>
                    </a:cubicBezTo>
                    <a:lnTo>
                      <a:pt x="3043102" y="12721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5" name="Trapezoid 109">
                <a:extLst>
                  <a:ext uri="{FF2B5EF4-FFF2-40B4-BE49-F238E27FC236}">
                    <a16:creationId xmlns:a16="http://schemas.microsoft.com/office/drawing/2014/main" id="{24D253D4-B78A-F547-9200-432880ACC294}"/>
                  </a:ext>
                </a:extLst>
              </p:cNvPr>
              <p:cNvSpPr/>
              <p:nvPr/>
            </p:nvSpPr>
            <p:spPr bwMode="auto">
              <a:xfrm rot="5400000" flipH="1">
                <a:off x="3266613" y="-655866"/>
                <a:ext cx="2948500" cy="795877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054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7934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836249 w 2219789"/>
                  <a:gd name="connsiteY0" fmla="*/ 73949 h 1299602"/>
                  <a:gd name="connsiteX1" fmla="*/ 1833619 w 2219789"/>
                  <a:gd name="connsiteY1" fmla="*/ 1856 h 1299602"/>
                  <a:gd name="connsiteX2" fmla="*/ 2216477 w 2219789"/>
                  <a:gd name="connsiteY2" fmla="*/ 0 h 1299602"/>
                  <a:gd name="connsiteX3" fmla="*/ 2219789 w 2219789"/>
                  <a:gd name="connsiteY3" fmla="*/ 1299097 h 1299602"/>
                  <a:gd name="connsiteX4" fmla="*/ 43016 w 2219789"/>
                  <a:gd name="connsiteY4" fmla="*/ 1299602 h 1299602"/>
                  <a:gd name="connsiteX5" fmla="*/ 0 w 2219789"/>
                  <a:gd name="connsiteY5" fmla="*/ 1234247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-1 w 2178349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44069 w 2748205"/>
                  <a:gd name="connsiteY0" fmla="*/ 109902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0 w 2759388"/>
                  <a:gd name="connsiteY0" fmla="*/ 109902 h 1299602"/>
                  <a:gd name="connsiteX1" fmla="*/ 11183 w 2759388"/>
                  <a:gd name="connsiteY1" fmla="*/ 3654 h 1299602"/>
                  <a:gd name="connsiteX2" fmla="*/ 2756076 w 2759388"/>
                  <a:gd name="connsiteY2" fmla="*/ 0 h 1299602"/>
                  <a:gd name="connsiteX3" fmla="*/ 2759388 w 2759388"/>
                  <a:gd name="connsiteY3" fmla="*/ 1299097 h 1299602"/>
                  <a:gd name="connsiteX4" fmla="*/ 582615 w 2759388"/>
                  <a:gd name="connsiteY4" fmla="*/ 1299602 h 1299602"/>
                  <a:gd name="connsiteX5" fmla="*/ 581038 w 2759388"/>
                  <a:gd name="connsiteY5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569855 w 2748205"/>
                  <a:gd name="connsiteY4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1850964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300381"/>
                  <a:gd name="connsiteX1" fmla="*/ 2744893 w 2748205"/>
                  <a:gd name="connsiteY1" fmla="*/ 0 h 1300381"/>
                  <a:gd name="connsiteX2" fmla="*/ 2748205 w 2748205"/>
                  <a:gd name="connsiteY2" fmla="*/ 1299097 h 1300381"/>
                  <a:gd name="connsiteX3" fmla="*/ 2206218 w 2748205"/>
                  <a:gd name="connsiteY3" fmla="*/ 1300381 h 1300381"/>
                  <a:gd name="connsiteX4" fmla="*/ 2204642 w 2748205"/>
                  <a:gd name="connsiteY4" fmla="*/ 1246083 h 1300381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92047 w 2748205"/>
                  <a:gd name="connsiteY4" fmla="*/ 1248366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306614 w 2748205"/>
                  <a:gd name="connsiteY4" fmla="*/ 1246083 h 1299097"/>
                  <a:gd name="connsiteX0" fmla="*/ 0 w 2744903"/>
                  <a:gd name="connsiteY0" fmla="*/ 3654 h 1298098"/>
                  <a:gd name="connsiteX1" fmla="*/ 2744893 w 2744903"/>
                  <a:gd name="connsiteY1" fmla="*/ 0 h 1298098"/>
                  <a:gd name="connsiteX2" fmla="*/ 2743874 w 2744903"/>
                  <a:gd name="connsiteY2" fmla="*/ 1298079 h 1298098"/>
                  <a:gd name="connsiteX3" fmla="*/ 2303335 w 2744903"/>
                  <a:gd name="connsiteY3" fmla="*/ 1298098 h 1298098"/>
                  <a:gd name="connsiteX4" fmla="*/ 2306614 w 2744903"/>
                  <a:gd name="connsiteY4" fmla="*/ 1246083 h 1298098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4 w 2744903"/>
                  <a:gd name="connsiteY4" fmla="*/ 1243029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4 w 2744903"/>
                  <a:gd name="connsiteY4" fmla="*/ 1242270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9817 w 2744903"/>
                  <a:gd name="connsiteY4" fmla="*/ 1240752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3407 w 2744903"/>
                  <a:gd name="connsiteY4" fmla="*/ 1240752 h 1295044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1782383 w 2744903"/>
                  <a:gd name="connsiteY4" fmla="*/ 1241863 h 1296155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82383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56967 w 2744903"/>
                  <a:gd name="connsiteY4" fmla="*/ 1241863 h 1297266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85339 w 2744903"/>
                  <a:gd name="connsiteY3" fmla="*/ 1296155 h 1296155"/>
                  <a:gd name="connsiteX4" fmla="*/ 1756967 w 2744903"/>
                  <a:gd name="connsiteY4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756967 w 2744903"/>
                  <a:gd name="connsiteY4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652025 w 2744903"/>
                  <a:gd name="connsiteY4" fmla="*/ 1275615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652025 w 2744903"/>
                  <a:gd name="connsiteY4" fmla="*/ 1275615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652025 w 2744903"/>
                  <a:gd name="connsiteY4" fmla="*/ 1275615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82131 w 2744903"/>
                  <a:gd name="connsiteY4" fmla="*/ 1265614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82131 w 2744903"/>
                  <a:gd name="connsiteY4" fmla="*/ 1265614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63069 w 2744903"/>
                  <a:gd name="connsiteY4" fmla="*/ 1262280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82131 w 2744903"/>
                  <a:gd name="connsiteY4" fmla="*/ 1260058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75777 w 2744903"/>
                  <a:gd name="connsiteY4" fmla="*/ 1260058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61096 w 2744903"/>
                  <a:gd name="connsiteY4" fmla="*/ 1260914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75775 w 2744903"/>
                  <a:gd name="connsiteY4" fmla="*/ 1260914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65988 w 2744903"/>
                  <a:gd name="connsiteY4" fmla="*/ 1260914 h 1296155"/>
                  <a:gd name="connsiteX5" fmla="*/ 1756967 w 2744903"/>
                  <a:gd name="connsiteY5" fmla="*/ 1241863 h 129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903" h="1296155">
                    <a:moveTo>
                      <a:pt x="0" y="600"/>
                    </a:moveTo>
                    <a:lnTo>
                      <a:pt x="2744893" y="0"/>
                    </a:lnTo>
                    <a:cubicBezTo>
                      <a:pt x="2745031" y="426225"/>
                      <a:pt x="2743736" y="868800"/>
                      <a:pt x="2743874" y="1295025"/>
                    </a:cubicBezTo>
                    <a:lnTo>
                      <a:pt x="1572630" y="1296155"/>
                    </a:lnTo>
                    <a:lnTo>
                      <a:pt x="1565988" y="1260914"/>
                    </a:lnTo>
                    <a:lnTo>
                      <a:pt x="1756967" y="124186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1131301C-9554-1147-A9F8-A959A249EC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590065" y="4810473"/>
              <a:ext cx="125422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B7567F47-BEC6-6F44-80B3-FD3810B0C2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27963" y="4248400"/>
              <a:ext cx="127010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59671474-3F53-C844-9F1B-DEA7661A5F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83325" y="4249988"/>
              <a:ext cx="127010" cy="271509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FF3D4892-5CBA-5A4E-88DF-587E911DB9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48213" y="4249988"/>
              <a:ext cx="127010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31A0638F-3E3C-E346-BEDA-E83D87867B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805162" y="4249988"/>
              <a:ext cx="125422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1BE16B2E-D29F-3D4A-94AA-C2B9CE5517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855762" y="4248400"/>
              <a:ext cx="125422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17C21CCC-C350-1745-8FCA-63D8B22D1A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11123" y="4249988"/>
              <a:ext cx="125423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C844DBEF-904A-3946-A11A-470D1E92C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976011" y="4249988"/>
              <a:ext cx="127010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54D00C40-3E44-844E-9AAE-DDC122BADE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31373" y="4246813"/>
              <a:ext cx="127010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2578" name="TextBox 1">
            <a:extLst>
              <a:ext uri="{FF2B5EF4-FFF2-40B4-BE49-F238E27FC236}">
                <a16:creationId xmlns:a16="http://schemas.microsoft.com/office/drawing/2014/main" id="{F2DFCA68-3320-1A46-848B-98A7DBDC6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01" name="Group 7">
            <a:extLst>
              <a:ext uri="{FF2B5EF4-FFF2-40B4-BE49-F238E27FC236}">
                <a16:creationId xmlns:a16="http://schemas.microsoft.com/office/drawing/2014/main" id="{A5C6F403-8A36-5542-8C06-298BEBED0FF6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1849438"/>
            <a:ext cx="8834438" cy="4094162"/>
            <a:chOff x="69271" y="1849271"/>
            <a:chExt cx="8835144" cy="4094874"/>
          </a:xfrm>
        </p:grpSpPr>
        <p:grpSp>
          <p:nvGrpSpPr>
            <p:cNvPr id="153603" name="Group 199">
              <a:extLst>
                <a:ext uri="{FF2B5EF4-FFF2-40B4-BE49-F238E27FC236}">
                  <a16:creationId xmlns:a16="http://schemas.microsoft.com/office/drawing/2014/main" id="{7E00EE88-80A6-A548-970A-6C14115E9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9014" y="3741645"/>
              <a:ext cx="495140" cy="497934"/>
              <a:chOff x="7749014" y="3741645"/>
              <a:chExt cx="495140" cy="497934"/>
            </a:xfrm>
          </p:grpSpPr>
          <p:sp>
            <p:nvSpPr>
              <p:cNvPr id="201" name="Trapezoid 109">
                <a:extLst>
                  <a:ext uri="{FF2B5EF4-FFF2-40B4-BE49-F238E27FC236}">
                    <a16:creationId xmlns:a16="http://schemas.microsoft.com/office/drawing/2014/main" id="{71315679-E9EB-AF4D-A0AD-2C274555142E}"/>
                  </a:ext>
                </a:extLst>
              </p:cNvPr>
              <p:cNvSpPr/>
              <p:nvPr/>
            </p:nvSpPr>
            <p:spPr bwMode="auto">
              <a:xfrm rot="5400000">
                <a:off x="7691445" y="3799078"/>
                <a:ext cx="496974" cy="38261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98292 h 98797"/>
                  <a:gd name="connsiteX1" fmla="*/ 1576 w 2178349"/>
                  <a:gd name="connsiteY1" fmla="*/ 98797 h 98797"/>
                  <a:gd name="connsiteX2" fmla="*/ 0 w 2178349"/>
                  <a:gd name="connsiteY2" fmla="*/ 1085 h 98797"/>
                  <a:gd name="connsiteX3" fmla="*/ 962004 w 2178349"/>
                  <a:gd name="connsiteY3" fmla="*/ 0 h 9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797">
                    <a:moveTo>
                      <a:pt x="2178349" y="98292"/>
                    </a:moveTo>
                    <a:lnTo>
                      <a:pt x="1576" y="98797"/>
                    </a:lnTo>
                    <a:cubicBezTo>
                      <a:pt x="1051" y="66226"/>
                      <a:pt x="525" y="33656"/>
                      <a:pt x="0" y="1085"/>
                    </a:cubicBezTo>
                    <a:lnTo>
                      <a:pt x="962004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B1EB2BF7-F300-794B-8FF8-F7CAD445AAC1}"/>
                  </a:ext>
                </a:extLst>
              </p:cNvPr>
              <p:cNvCxnSpPr/>
              <p:nvPr/>
            </p:nvCxnSpPr>
            <p:spPr>
              <a:xfrm>
                <a:off x="8018520" y="3959425"/>
                <a:ext cx="22544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C0CC1543-CC2E-D846-8A6F-9566AF2E9D89}"/>
                  </a:ext>
                </a:extLst>
              </p:cNvPr>
              <p:cNvCxnSpPr/>
              <p:nvPr/>
            </p:nvCxnSpPr>
            <p:spPr>
              <a:xfrm>
                <a:off x="8056623" y="4016585"/>
                <a:ext cx="15399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049B9F94-91CF-7E4F-BBA4-335548F1B164}"/>
                  </a:ext>
                </a:extLst>
              </p:cNvPr>
              <p:cNvCxnSpPr/>
              <p:nvPr/>
            </p:nvCxnSpPr>
            <p:spPr>
              <a:xfrm>
                <a:off x="8104252" y="4068982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04" name="Group 162">
              <a:extLst>
                <a:ext uri="{FF2B5EF4-FFF2-40B4-BE49-F238E27FC236}">
                  <a16:creationId xmlns:a16="http://schemas.microsoft.com/office/drawing/2014/main" id="{7D0904B8-BCFB-E042-BA84-661A6ECA83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939" y="3760432"/>
              <a:ext cx="535861" cy="490118"/>
              <a:chOff x="346075" y="3734186"/>
              <a:chExt cx="535861" cy="490118"/>
            </a:xfrm>
          </p:grpSpPr>
          <p:sp>
            <p:nvSpPr>
              <p:cNvPr id="164" name="Trapezoid 109">
                <a:extLst>
                  <a:ext uri="{FF2B5EF4-FFF2-40B4-BE49-F238E27FC236}">
                    <a16:creationId xmlns:a16="http://schemas.microsoft.com/office/drawing/2014/main" id="{5F62625B-46C0-6C4D-B896-E4362518F85C}"/>
                  </a:ext>
                </a:extLst>
              </p:cNvPr>
              <p:cNvSpPr/>
              <p:nvPr/>
            </p:nvSpPr>
            <p:spPr bwMode="auto">
              <a:xfrm rot="5400000" flipV="1">
                <a:off x="426746" y="3768864"/>
                <a:ext cx="489035" cy="42072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100532 h 101037"/>
                  <a:gd name="connsiteX1" fmla="*/ 1576 w 2178349"/>
                  <a:gd name="connsiteY1" fmla="*/ 101037 h 101037"/>
                  <a:gd name="connsiteX2" fmla="*/ 0 w 2178349"/>
                  <a:gd name="connsiteY2" fmla="*/ 3325 h 101037"/>
                  <a:gd name="connsiteX3" fmla="*/ 994088 w 2178349"/>
                  <a:gd name="connsiteY3" fmla="*/ 0 h 101037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1024429 w 2178349"/>
                  <a:gd name="connsiteY3" fmla="*/ 3037 h 97712"/>
                  <a:gd name="connsiteX0" fmla="*/ 2178349 w 2178349"/>
                  <a:gd name="connsiteY0" fmla="*/ 97870 h 98375"/>
                  <a:gd name="connsiteX1" fmla="*/ 1576 w 2178349"/>
                  <a:gd name="connsiteY1" fmla="*/ 98375 h 98375"/>
                  <a:gd name="connsiteX2" fmla="*/ 0 w 2178349"/>
                  <a:gd name="connsiteY2" fmla="*/ 663 h 98375"/>
                  <a:gd name="connsiteX3" fmla="*/ 1038542 w 2178349"/>
                  <a:gd name="connsiteY3" fmla="*/ 0 h 9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375">
                    <a:moveTo>
                      <a:pt x="2178349" y="97870"/>
                    </a:moveTo>
                    <a:lnTo>
                      <a:pt x="1576" y="98375"/>
                    </a:lnTo>
                    <a:cubicBezTo>
                      <a:pt x="1051" y="65804"/>
                      <a:pt x="525" y="33234"/>
                      <a:pt x="0" y="663"/>
                    </a:cubicBezTo>
                    <a:lnTo>
                      <a:pt x="1038542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64CC206-2D5C-104B-9497-D09D9555B9BD}"/>
                  </a:ext>
                </a:extLst>
              </p:cNvPr>
              <p:cNvCxnSpPr/>
              <p:nvPr/>
            </p:nvCxnSpPr>
            <p:spPr>
              <a:xfrm>
                <a:off x="346593" y="3969698"/>
                <a:ext cx="22544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8448C8FF-354F-BE46-AC28-EF504E39ACB3}"/>
                  </a:ext>
                </a:extLst>
              </p:cNvPr>
              <p:cNvCxnSpPr/>
              <p:nvPr/>
            </p:nvCxnSpPr>
            <p:spPr>
              <a:xfrm>
                <a:off x="384696" y="4026858"/>
                <a:ext cx="15399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678AF53-8F06-C448-A508-00B367B7F6EF}"/>
                  </a:ext>
                </a:extLst>
              </p:cNvPr>
              <p:cNvCxnSpPr/>
              <p:nvPr/>
            </p:nvCxnSpPr>
            <p:spPr>
              <a:xfrm>
                <a:off x="435500" y="4079254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605" name="TextBox 301">
              <a:extLst>
                <a:ext uri="{FF2B5EF4-FFF2-40B4-BE49-F238E27FC236}">
                  <a16:creationId xmlns:a16="http://schemas.microsoft.com/office/drawing/2014/main" id="{F1419BF5-7FA1-B04C-8B56-D35CD4FC1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71" y="4707461"/>
              <a:ext cx="3129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endParaRPr lang="en-US" altLang="en-US" sz="1800" b="0" baseline="-2500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53606" name="Group 4">
              <a:extLst>
                <a:ext uri="{FF2B5EF4-FFF2-40B4-BE49-F238E27FC236}">
                  <a16:creationId xmlns:a16="http://schemas.microsoft.com/office/drawing/2014/main" id="{4FD5BE9F-E374-D74C-B31B-2B29F6DA7E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334" y="4118948"/>
              <a:ext cx="8590081" cy="1825197"/>
              <a:chOff x="257179" y="4597580"/>
              <a:chExt cx="8590081" cy="1825197"/>
            </a:xfrm>
          </p:grpSpPr>
          <p:grpSp>
            <p:nvGrpSpPr>
              <p:cNvPr id="153656" name="Group 6">
                <a:extLst>
                  <a:ext uri="{FF2B5EF4-FFF2-40B4-BE49-F238E27FC236}">
                    <a16:creationId xmlns:a16="http://schemas.microsoft.com/office/drawing/2014/main" id="{22DDC9D7-E78D-6C40-A6DE-21FB226021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6591" y="5172502"/>
                <a:ext cx="790669" cy="1250275"/>
                <a:chOff x="8020871" y="5172502"/>
                <a:chExt cx="790669" cy="1250275"/>
              </a:xfrm>
            </p:grpSpPr>
            <p:grpSp>
              <p:nvGrpSpPr>
                <p:cNvPr id="153744" name="Group 166">
                  <a:extLst>
                    <a:ext uri="{FF2B5EF4-FFF2-40B4-BE49-F238E27FC236}">
                      <a16:creationId xmlns:a16="http://schemas.microsoft.com/office/drawing/2014/main" id="{FB013FA4-0F51-5A4C-849D-9E613D9EF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38159" y="5449395"/>
                  <a:ext cx="1156094" cy="790669"/>
                  <a:chOff x="2409126" y="1362180"/>
                  <a:chExt cx="2014962" cy="1378060"/>
                </a:xfrm>
              </p:grpSpPr>
              <p:sp>
                <p:nvSpPr>
                  <p:cNvPr id="168" name="Trapezoid 167">
                    <a:extLst>
                      <a:ext uri="{FF2B5EF4-FFF2-40B4-BE49-F238E27FC236}">
                        <a16:creationId xmlns:a16="http://schemas.microsoft.com/office/drawing/2014/main" id="{6A7D1B1E-4150-1E4E-8A00-B1368C8DC4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944" y="1699743"/>
                    <a:ext cx="1098532" cy="467680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69" name="Straight Connector 168">
                    <a:extLst>
                      <a:ext uri="{FF2B5EF4-FFF2-40B4-BE49-F238E27FC236}">
                        <a16:creationId xmlns:a16="http://schemas.microsoft.com/office/drawing/2014/main" id="{7C2F25BD-E744-7845-92DF-967D4764847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4323" y="1410558"/>
                    <a:ext cx="0" cy="99901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49" name="TextBox 472">
                    <a:extLst>
                      <a:ext uri="{FF2B5EF4-FFF2-40B4-BE49-F238E27FC236}">
                        <a16:creationId xmlns:a16="http://schemas.microsoft.com/office/drawing/2014/main" id="{1FAAADAF-157E-404C-9CF8-E1938C54BD1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50" name="TextBox 171">
                    <a:extLst>
                      <a:ext uri="{FF2B5EF4-FFF2-40B4-BE49-F238E27FC236}">
                        <a16:creationId xmlns:a16="http://schemas.microsoft.com/office/drawing/2014/main" id="{610E634F-1472-F84D-9D0B-67EB2D8AC3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516027" y="1832179"/>
                    <a:ext cx="1347406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Shift_Out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3" name="Straight Connector 2">
                  <a:extLst>
                    <a:ext uri="{FF2B5EF4-FFF2-40B4-BE49-F238E27FC236}">
                      <a16:creationId xmlns:a16="http://schemas.microsoft.com/office/drawing/2014/main" id="{27DE8784-F21D-B542-A2E7-E52909C8499B}"/>
                    </a:ext>
                  </a:extLst>
                </p:cNvPr>
                <p:cNvCxnSpPr>
                  <a:cxnSpLocks/>
                  <a:endCxn id="168" idx="0"/>
                </p:cNvCxnSpPr>
                <p:nvPr/>
              </p:nvCxnSpPr>
              <p:spPr>
                <a:xfrm>
                  <a:off x="8349540" y="5270052"/>
                  <a:ext cx="147650" cy="290563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9" name="Trapezoid 109">
                  <a:extLst>
                    <a:ext uri="{FF2B5EF4-FFF2-40B4-BE49-F238E27FC236}">
                      <a16:creationId xmlns:a16="http://schemas.microsoft.com/office/drawing/2014/main" id="{0C06B4E6-7576-314C-AE9C-BDA07E494430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7997867" y="5186706"/>
                  <a:ext cx="295326" cy="242906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5D6BAC07-7C21-3644-852D-5A113F7CC1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6611" y="5185900"/>
                <a:ext cx="780794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3658" name="Group 146">
                <a:extLst>
                  <a:ext uri="{FF2B5EF4-FFF2-40B4-BE49-F238E27FC236}">
                    <a16:creationId xmlns:a16="http://schemas.microsoft.com/office/drawing/2014/main" id="{E91F5F91-EF4C-474B-BE30-8F6810875C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78782" y="4598022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735" name="Group 147">
                  <a:extLst>
                    <a:ext uri="{FF2B5EF4-FFF2-40B4-BE49-F238E27FC236}">
                      <a16:creationId xmlns:a16="http://schemas.microsoft.com/office/drawing/2014/main" id="{E7394E1B-D4DC-E443-80E9-4954907CE2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53" name="Trapezoid 152">
                    <a:extLst>
                      <a:ext uri="{FF2B5EF4-FFF2-40B4-BE49-F238E27FC236}">
                        <a16:creationId xmlns:a16="http://schemas.microsoft.com/office/drawing/2014/main" id="{BE0E1472-8D2F-A845-B191-075B8A088D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0374" y="1676039"/>
                    <a:ext cx="1095765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54" name="Straight Connector 153">
                    <a:extLst>
                      <a:ext uri="{FF2B5EF4-FFF2-40B4-BE49-F238E27FC236}">
                        <a16:creationId xmlns:a16="http://schemas.microsoft.com/office/drawing/2014/main" id="{891B143F-7FA5-5A4C-8244-F912B7161ED1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683" y="1422827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41" name="TextBox 472">
                    <a:extLst>
                      <a:ext uri="{FF2B5EF4-FFF2-40B4-BE49-F238E27FC236}">
                        <a16:creationId xmlns:a16="http://schemas.microsoft.com/office/drawing/2014/main" id="{AA824B91-6455-A34E-823B-4F07C2AA58EB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42" name="TextBox 155">
                    <a:extLst>
                      <a:ext uri="{FF2B5EF4-FFF2-40B4-BE49-F238E27FC236}">
                        <a16:creationId xmlns:a16="http://schemas.microsoft.com/office/drawing/2014/main" id="{AD049F83-05F8-8C42-83CB-CBBFA1F2FC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</a:p>
                </p:txBody>
              </p: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F79F6BCC-1D37-7C4F-A0C6-3637216C0CC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576" y="2163068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49" name="Straight Connector 148">
                  <a:extLst>
                    <a:ext uri="{FF2B5EF4-FFF2-40B4-BE49-F238E27FC236}">
                      <a16:creationId xmlns:a16="http://schemas.microsoft.com/office/drawing/2014/main" id="{7DB6AB4B-4139-8341-8A13-C6A81F03F475}"/>
                    </a:ext>
                  </a:extLst>
                </p:cNvPr>
                <p:cNvCxnSpPr>
                  <a:cxnSpLocks/>
                  <a:endCxn id="153" idx="0"/>
                </p:cNvCxnSpPr>
                <p:nvPr/>
              </p:nvCxnSpPr>
              <p:spPr>
                <a:xfrm>
                  <a:off x="8350437" y="5270871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E7E01BDF-6FFE-734B-95F6-AB3F40A75E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355" y="5710685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2" name="Trapezoid 109">
                  <a:extLst>
                    <a:ext uri="{FF2B5EF4-FFF2-40B4-BE49-F238E27FC236}">
                      <a16:creationId xmlns:a16="http://schemas.microsoft.com/office/drawing/2014/main" id="{5E3CD5FB-71E3-2C4D-8368-FFBBD5FBD731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507" y="5513013"/>
                  <a:ext cx="279448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59" name="Group 179">
                <a:extLst>
                  <a:ext uri="{FF2B5EF4-FFF2-40B4-BE49-F238E27FC236}">
                    <a16:creationId xmlns:a16="http://schemas.microsoft.com/office/drawing/2014/main" id="{6DC66BE6-B3D9-6745-8B87-3B49E0154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4325" y="4598269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725" name="Group 180">
                  <a:extLst>
                    <a:ext uri="{FF2B5EF4-FFF2-40B4-BE49-F238E27FC236}">
                      <a16:creationId xmlns:a16="http://schemas.microsoft.com/office/drawing/2014/main" id="{50BF934C-84BB-2046-BE8F-FF897234A2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86" name="Trapezoid 185">
                    <a:extLst>
                      <a:ext uri="{FF2B5EF4-FFF2-40B4-BE49-F238E27FC236}">
                        <a16:creationId xmlns:a16="http://schemas.microsoft.com/office/drawing/2014/main" id="{837C6F6E-6E40-2541-8F0D-C264923C7D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9628" y="1697109"/>
                    <a:ext cx="1076397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87" name="Straight Connector 186">
                    <a:extLst>
                      <a:ext uri="{FF2B5EF4-FFF2-40B4-BE49-F238E27FC236}">
                        <a16:creationId xmlns:a16="http://schemas.microsoft.com/office/drawing/2014/main" id="{1A18587B-742B-DA47-9895-C10342BEFCE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252" y="1423144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31" name="TextBox 472">
                    <a:extLst>
                      <a:ext uri="{FF2B5EF4-FFF2-40B4-BE49-F238E27FC236}">
                        <a16:creationId xmlns:a16="http://schemas.microsoft.com/office/drawing/2014/main" id="{06521A2F-3AEC-464E-871E-357FD47D3ED9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32" name="TextBox 188">
                    <a:extLst>
                      <a:ext uri="{FF2B5EF4-FFF2-40B4-BE49-F238E27FC236}">
                        <a16:creationId xmlns:a16="http://schemas.microsoft.com/office/drawing/2014/main" id="{BBAFDC1E-0327-FA45-B623-D566D25AA4B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</a:p>
                </p:txBody>
              </p:sp>
              <p:cxnSp>
                <p:nvCxnSpPr>
                  <p:cNvPr id="190" name="Straight Connector 189">
                    <a:extLst>
                      <a:ext uri="{FF2B5EF4-FFF2-40B4-BE49-F238E27FC236}">
                        <a16:creationId xmlns:a16="http://schemas.microsoft.com/office/drawing/2014/main" id="{F16F714C-472A-684D-864D-F720F005EF3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913" y="1692980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Straight Connector 190">
                    <a:extLst>
                      <a:ext uri="{FF2B5EF4-FFF2-40B4-BE49-F238E27FC236}">
                        <a16:creationId xmlns:a16="http://schemas.microsoft.com/office/drawing/2014/main" id="{BF7D59DD-E36E-2749-919D-43EEB2C537BC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146" y="2163384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435ECF4F-2092-B445-A141-00D4515FE053}"/>
                    </a:ext>
                  </a:extLst>
                </p:cNvPr>
                <p:cNvCxnSpPr>
                  <a:cxnSpLocks/>
                  <a:endCxn id="186" idx="0"/>
                </p:cNvCxnSpPr>
                <p:nvPr/>
              </p:nvCxnSpPr>
              <p:spPr>
                <a:xfrm>
                  <a:off x="8350255" y="5270624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4" name="Oval 183">
                  <a:extLst>
                    <a:ext uri="{FF2B5EF4-FFF2-40B4-BE49-F238E27FC236}">
                      <a16:creationId xmlns:a16="http://schemas.microsoft.com/office/drawing/2014/main" id="{CF0ED4D7-D11A-AB44-9634-094B63308F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174" y="5710438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5" name="Trapezoid 109">
                  <a:extLst>
                    <a:ext uri="{FF2B5EF4-FFF2-40B4-BE49-F238E27FC236}">
                      <a16:creationId xmlns:a16="http://schemas.microsoft.com/office/drawing/2014/main" id="{A2936A4B-34C4-CD4B-8664-CA46CA6612BD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326" y="5512766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0" name="Group 216">
                <a:extLst>
                  <a:ext uri="{FF2B5EF4-FFF2-40B4-BE49-F238E27FC236}">
                    <a16:creationId xmlns:a16="http://schemas.microsoft.com/office/drawing/2014/main" id="{F8A64ECF-B499-FD4B-BD3A-846BA3D50B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9457" y="459830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715" name="Group 229">
                  <a:extLst>
                    <a:ext uri="{FF2B5EF4-FFF2-40B4-BE49-F238E27FC236}">
                      <a16:creationId xmlns:a16="http://schemas.microsoft.com/office/drawing/2014/main" id="{9F3C0AF8-AE24-7140-8896-71B49F9689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35" name="Trapezoid 234">
                    <a:extLst>
                      <a:ext uri="{FF2B5EF4-FFF2-40B4-BE49-F238E27FC236}">
                        <a16:creationId xmlns:a16="http://schemas.microsoft.com/office/drawing/2014/main" id="{8E0D9F25-1CE2-F145-B656-CC7E06DB1D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494" y="1675397"/>
                    <a:ext cx="109853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6" name="Straight Connector 235">
                    <a:extLst>
                      <a:ext uri="{FF2B5EF4-FFF2-40B4-BE49-F238E27FC236}">
                        <a16:creationId xmlns:a16="http://schemas.microsoft.com/office/drawing/2014/main" id="{5EDFC217-2F9B-E14F-B98C-2C4389E8BE3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5255" y="1387595"/>
                    <a:ext cx="0" cy="99901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21" name="TextBox 472">
                    <a:extLst>
                      <a:ext uri="{FF2B5EF4-FFF2-40B4-BE49-F238E27FC236}">
                        <a16:creationId xmlns:a16="http://schemas.microsoft.com/office/drawing/2014/main" id="{2956FAF2-DD9F-3E49-89F7-7120CAB561F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22" name="TextBox 237">
                    <a:extLst>
                      <a:ext uri="{FF2B5EF4-FFF2-40B4-BE49-F238E27FC236}">
                        <a16:creationId xmlns:a16="http://schemas.microsoft.com/office/drawing/2014/main" id="{136A2981-F9A6-6146-9964-0E37442CAA9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2</a:t>
                    </a:r>
                  </a:p>
                </p:txBody>
              </p:sp>
              <p:cxnSp>
                <p:nvCxnSpPr>
                  <p:cNvPr id="239" name="Straight Connector 238">
                    <a:extLst>
                      <a:ext uri="{FF2B5EF4-FFF2-40B4-BE49-F238E27FC236}">
                        <a16:creationId xmlns:a16="http://schemas.microsoft.com/office/drawing/2014/main" id="{37DD7574-0EBE-CC49-AA49-34622E3DC2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847" y="1668501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0DE2D7EB-1BA1-2745-8F1D-DB97509ACF5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079" y="2141672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96C6414F-2477-4D4E-9703-E4BC528BC144}"/>
                    </a:ext>
                  </a:extLst>
                </p:cNvPr>
                <p:cNvCxnSpPr>
                  <a:cxnSpLocks/>
                  <a:endCxn id="235" idx="0"/>
                </p:cNvCxnSpPr>
                <p:nvPr/>
              </p:nvCxnSpPr>
              <p:spPr>
                <a:xfrm>
                  <a:off x="8350012" y="5270586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CF04525B-BDE7-AE4A-9F98-111FBF6848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930" y="5723102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Trapezoid 109">
                  <a:extLst>
                    <a:ext uri="{FF2B5EF4-FFF2-40B4-BE49-F238E27FC236}">
                      <a16:creationId xmlns:a16="http://schemas.microsoft.com/office/drawing/2014/main" id="{761F98BA-F721-374F-942A-AFC81F437317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525" y="5519873"/>
                  <a:ext cx="290562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1" name="Group 217">
                <a:extLst>
                  <a:ext uri="{FF2B5EF4-FFF2-40B4-BE49-F238E27FC236}">
                    <a16:creationId xmlns:a16="http://schemas.microsoft.com/office/drawing/2014/main" id="{D61577F7-A1C3-184A-8A98-BFC6B1A852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5000" y="4598554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705" name="Group 218">
                  <a:extLst>
                    <a:ext uri="{FF2B5EF4-FFF2-40B4-BE49-F238E27FC236}">
                      <a16:creationId xmlns:a16="http://schemas.microsoft.com/office/drawing/2014/main" id="{0CD19CA2-C9C5-E44A-8FD8-AD4F18A5B1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24" name="Trapezoid 223">
                    <a:extLst>
                      <a:ext uri="{FF2B5EF4-FFF2-40B4-BE49-F238E27FC236}">
                        <a16:creationId xmlns:a16="http://schemas.microsoft.com/office/drawing/2014/main" id="{939204D6-CA1D-7346-A980-D45A241F0B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201" y="1675713"/>
                    <a:ext cx="1098533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5" name="Straight Connector 224">
                    <a:extLst>
                      <a:ext uri="{FF2B5EF4-FFF2-40B4-BE49-F238E27FC236}">
                        <a16:creationId xmlns:a16="http://schemas.microsoft.com/office/drawing/2014/main" id="{1649A0C2-D933-9745-A962-45E8B2CD1B6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894" y="1398980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11" name="TextBox 472">
                    <a:extLst>
                      <a:ext uri="{FF2B5EF4-FFF2-40B4-BE49-F238E27FC236}">
                        <a16:creationId xmlns:a16="http://schemas.microsoft.com/office/drawing/2014/main" id="{2DAC4342-C5D5-084E-9389-15BE461A846B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12" name="TextBox 226">
                    <a:extLst>
                      <a:ext uri="{FF2B5EF4-FFF2-40B4-BE49-F238E27FC236}">
                        <a16:creationId xmlns:a16="http://schemas.microsoft.com/office/drawing/2014/main" id="{ACC1D512-3A02-3A47-A95D-59A52813FBC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3</a:t>
                    </a:r>
                  </a:p>
                </p:txBody>
              </p:sp>
              <p:cxnSp>
                <p:nvCxnSpPr>
                  <p:cNvPr id="228" name="Straight Connector 227">
                    <a:extLst>
                      <a:ext uri="{FF2B5EF4-FFF2-40B4-BE49-F238E27FC236}">
                        <a16:creationId xmlns:a16="http://schemas.microsoft.com/office/drawing/2014/main" id="{F6B4BD41-6729-3E47-A146-FB1F357107F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555" y="1668818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65D74395-CAEA-6445-B2D9-BF6E33C7208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788" y="2141988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43AFD1BF-D342-A442-8827-8E9AE00CFF8F}"/>
                    </a:ext>
                  </a:extLst>
                </p:cNvPr>
                <p:cNvCxnSpPr>
                  <a:cxnSpLocks/>
                  <a:endCxn id="224" idx="0"/>
                </p:cNvCxnSpPr>
                <p:nvPr/>
              </p:nvCxnSpPr>
              <p:spPr>
                <a:xfrm>
                  <a:off x="8349830" y="5283041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2" name="Oval 221">
                  <a:extLst>
                    <a:ext uri="{FF2B5EF4-FFF2-40B4-BE49-F238E27FC236}">
                      <a16:creationId xmlns:a16="http://schemas.microsoft.com/office/drawing/2014/main" id="{CC08D692-F192-7D43-9270-B4D2925012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749" y="5722855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3" name="Trapezoid 109">
                  <a:extLst>
                    <a:ext uri="{FF2B5EF4-FFF2-40B4-BE49-F238E27FC236}">
                      <a16:creationId xmlns:a16="http://schemas.microsoft.com/office/drawing/2014/main" id="{B5B631B8-C83F-0F45-BB12-68F4337C65F8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901" y="5525183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2" name="Group 267">
                <a:extLst>
                  <a:ext uri="{FF2B5EF4-FFF2-40B4-BE49-F238E27FC236}">
                    <a16:creationId xmlns:a16="http://schemas.microsoft.com/office/drawing/2014/main" id="{A45250DD-D99F-5640-B8C9-FEEF3DDA0B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5686" y="4598220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695" name="Group 280">
                  <a:extLst>
                    <a:ext uri="{FF2B5EF4-FFF2-40B4-BE49-F238E27FC236}">
                      <a16:creationId xmlns:a16="http://schemas.microsoft.com/office/drawing/2014/main" id="{632DFB99-8C00-4941-84A1-D3DE6CC876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86" name="Trapezoid 285">
                    <a:extLst>
                      <a:ext uri="{FF2B5EF4-FFF2-40B4-BE49-F238E27FC236}">
                        <a16:creationId xmlns:a16="http://schemas.microsoft.com/office/drawing/2014/main" id="{ECCFCEA8-C5C0-1242-8C72-7F60A9F872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645" y="1675865"/>
                    <a:ext cx="1098533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7" name="Straight Connector 286">
                    <a:extLst>
                      <a:ext uri="{FF2B5EF4-FFF2-40B4-BE49-F238E27FC236}">
                        <a16:creationId xmlns:a16="http://schemas.microsoft.com/office/drawing/2014/main" id="{19A5FCB3-885C-BC4F-97C5-59D3E226A17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338" y="1399132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01" name="TextBox 472">
                    <a:extLst>
                      <a:ext uri="{FF2B5EF4-FFF2-40B4-BE49-F238E27FC236}">
                        <a16:creationId xmlns:a16="http://schemas.microsoft.com/office/drawing/2014/main" id="{D84F1F86-7B76-7741-AC95-BB365EE0DBC7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02" name="TextBox 288">
                    <a:extLst>
                      <a:ext uri="{FF2B5EF4-FFF2-40B4-BE49-F238E27FC236}">
                        <a16:creationId xmlns:a16="http://schemas.microsoft.com/office/drawing/2014/main" id="{BA639DFC-477F-054D-81E0-F73DA06665C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4</a:t>
                    </a:r>
                  </a:p>
                </p:txBody>
              </p:sp>
              <p:cxnSp>
                <p:nvCxnSpPr>
                  <p:cNvPr id="290" name="Straight Connector 289">
                    <a:extLst>
                      <a:ext uri="{FF2B5EF4-FFF2-40B4-BE49-F238E27FC236}">
                        <a16:creationId xmlns:a16="http://schemas.microsoft.com/office/drawing/2014/main" id="{7EB768F5-4435-DE46-97F8-E8960D51686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998" y="1668970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1" name="Straight Connector 300">
                    <a:extLst>
                      <a:ext uri="{FF2B5EF4-FFF2-40B4-BE49-F238E27FC236}">
                        <a16:creationId xmlns:a16="http://schemas.microsoft.com/office/drawing/2014/main" id="{AD64B8EA-7450-5B47-B658-51B4C444FB50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231" y="2142140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5C7D52AE-40F9-5843-B7B9-BF0B0D1CA227}"/>
                    </a:ext>
                  </a:extLst>
                </p:cNvPr>
                <p:cNvCxnSpPr>
                  <a:cxnSpLocks/>
                  <a:endCxn id="286" idx="0"/>
                </p:cNvCxnSpPr>
                <p:nvPr/>
              </p:nvCxnSpPr>
              <p:spPr>
                <a:xfrm>
                  <a:off x="8349743" y="5270673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466091B1-AB41-4C4A-91FF-D8AB676EFA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548" y="5710487"/>
                  <a:ext cx="57155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5" name="Trapezoid 109">
                  <a:extLst>
                    <a:ext uri="{FF2B5EF4-FFF2-40B4-BE49-F238E27FC236}">
                      <a16:creationId xmlns:a16="http://schemas.microsoft.com/office/drawing/2014/main" id="{87966F9C-6FED-5E46-A30A-AA07A886D40C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814" y="5512815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3" name="Group 268">
                <a:extLst>
                  <a:ext uri="{FF2B5EF4-FFF2-40B4-BE49-F238E27FC236}">
                    <a16:creationId xmlns:a16="http://schemas.microsoft.com/office/drawing/2014/main" id="{5A473469-C992-EC41-A9C7-95473B27EC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1229" y="459846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685" name="Group 269">
                  <a:extLst>
                    <a:ext uri="{FF2B5EF4-FFF2-40B4-BE49-F238E27FC236}">
                      <a16:creationId xmlns:a16="http://schemas.microsoft.com/office/drawing/2014/main" id="{23CDC33E-8BD0-CC47-9B84-73C0C6B756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75" name="Trapezoid 274">
                    <a:extLst>
                      <a:ext uri="{FF2B5EF4-FFF2-40B4-BE49-F238E27FC236}">
                        <a16:creationId xmlns:a16="http://schemas.microsoft.com/office/drawing/2014/main" id="{51E8DC5A-26A3-0547-A591-14F6FD21C9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354" y="1676179"/>
                    <a:ext cx="109853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76" name="Straight Connector 275">
                    <a:extLst>
                      <a:ext uri="{FF2B5EF4-FFF2-40B4-BE49-F238E27FC236}">
                        <a16:creationId xmlns:a16="http://schemas.microsoft.com/office/drawing/2014/main" id="{DB8F28F9-50EA-FB45-9564-DA61F94C84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046" y="1399447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691" name="TextBox 472">
                    <a:extLst>
                      <a:ext uri="{FF2B5EF4-FFF2-40B4-BE49-F238E27FC236}">
                        <a16:creationId xmlns:a16="http://schemas.microsoft.com/office/drawing/2014/main" id="{D1CC55D0-25E2-A148-B669-E4EDA2CAF17F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692" name="TextBox 277">
                    <a:extLst>
                      <a:ext uri="{FF2B5EF4-FFF2-40B4-BE49-F238E27FC236}">
                        <a16:creationId xmlns:a16="http://schemas.microsoft.com/office/drawing/2014/main" id="{5DC1BA0F-4420-474F-8CAD-305E1AB8E2B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5</a:t>
                    </a:r>
                  </a:p>
                </p:txBody>
              </p:sp>
              <p:cxnSp>
                <p:nvCxnSpPr>
                  <p:cNvPr id="279" name="Straight Connector 278">
                    <a:extLst>
                      <a:ext uri="{FF2B5EF4-FFF2-40B4-BE49-F238E27FC236}">
                        <a16:creationId xmlns:a16="http://schemas.microsoft.com/office/drawing/2014/main" id="{EC2F205A-3811-754D-A29E-96699817EB9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707" y="1669284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0" name="Straight Connector 279">
                    <a:extLst>
                      <a:ext uri="{FF2B5EF4-FFF2-40B4-BE49-F238E27FC236}">
                        <a16:creationId xmlns:a16="http://schemas.microsoft.com/office/drawing/2014/main" id="{D5A6C586-8B13-4746-9E50-F7FC91DE6DC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939" y="2142455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0E59A755-2824-C74A-BA99-BD35CEBCEAA3}"/>
                    </a:ext>
                  </a:extLst>
                </p:cNvPr>
                <p:cNvCxnSpPr>
                  <a:cxnSpLocks/>
                  <a:endCxn id="275" idx="0"/>
                </p:cNvCxnSpPr>
                <p:nvPr/>
              </p:nvCxnSpPr>
              <p:spPr>
                <a:xfrm>
                  <a:off x="8349563" y="5283128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222B817C-C4F6-B54A-82CC-96440AEF71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368" y="5722942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4" name="Trapezoid 109">
                  <a:extLst>
                    <a:ext uri="{FF2B5EF4-FFF2-40B4-BE49-F238E27FC236}">
                      <a16:creationId xmlns:a16="http://schemas.microsoft.com/office/drawing/2014/main" id="{A67E5A5B-A497-9B4A-B1DB-E1445D36AD2B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077" y="5519714"/>
                  <a:ext cx="279448" cy="152412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4" name="Group 243">
                <a:extLst>
                  <a:ext uri="{FF2B5EF4-FFF2-40B4-BE49-F238E27FC236}">
                    <a16:creationId xmlns:a16="http://schemas.microsoft.com/office/drawing/2014/main" id="{5269D5CE-C10C-3C4A-B287-2298F09F45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6361" y="4598505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675" name="Group 256">
                  <a:extLst>
                    <a:ext uri="{FF2B5EF4-FFF2-40B4-BE49-F238E27FC236}">
                      <a16:creationId xmlns:a16="http://schemas.microsoft.com/office/drawing/2014/main" id="{45A9262A-3524-CF4B-B06C-330B309B41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62" name="Trapezoid 261">
                    <a:extLst>
                      <a:ext uri="{FF2B5EF4-FFF2-40B4-BE49-F238E27FC236}">
                        <a16:creationId xmlns:a16="http://schemas.microsoft.com/office/drawing/2014/main" id="{C067B710-DD69-C84D-883B-15A81527A4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0602" y="1675221"/>
                    <a:ext cx="111790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63" name="Straight Connector 262">
                    <a:extLst>
                      <a:ext uri="{FF2B5EF4-FFF2-40B4-BE49-F238E27FC236}">
                        <a16:creationId xmlns:a16="http://schemas.microsoft.com/office/drawing/2014/main" id="{4F3377F1-F619-104C-9539-073C88A522D7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979" y="1399873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681" name="TextBox 472">
                    <a:extLst>
                      <a:ext uri="{FF2B5EF4-FFF2-40B4-BE49-F238E27FC236}">
                        <a16:creationId xmlns:a16="http://schemas.microsoft.com/office/drawing/2014/main" id="{F0892157-8ED9-104D-8FE1-EBB5E6A1CA07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682" name="TextBox 264">
                    <a:extLst>
                      <a:ext uri="{FF2B5EF4-FFF2-40B4-BE49-F238E27FC236}">
                        <a16:creationId xmlns:a16="http://schemas.microsoft.com/office/drawing/2014/main" id="{74BE3082-8656-A74C-A8F3-E8AD00D218C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6</a:t>
                    </a:r>
                  </a:p>
                </p:txBody>
              </p:sp>
              <p:cxnSp>
                <p:nvCxnSpPr>
                  <p:cNvPr id="266" name="Straight Connector 265">
                    <a:extLst>
                      <a:ext uri="{FF2B5EF4-FFF2-40B4-BE49-F238E27FC236}">
                        <a16:creationId xmlns:a16="http://schemas.microsoft.com/office/drawing/2014/main" id="{E702F5DB-2038-024B-8384-A6CBF7E8A156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640" y="1669711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Straight Connector 266">
                    <a:extLst>
                      <a:ext uri="{FF2B5EF4-FFF2-40B4-BE49-F238E27FC236}">
                        <a16:creationId xmlns:a16="http://schemas.microsoft.com/office/drawing/2014/main" id="{DF17666E-7565-3F4C-B7FD-573C462C5E0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873" y="2142880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8E8FCA0E-2E8D-094A-9161-DA4D4A37D9EB}"/>
                    </a:ext>
                  </a:extLst>
                </p:cNvPr>
                <p:cNvCxnSpPr>
                  <a:cxnSpLocks/>
                  <a:endCxn id="262" idx="0"/>
                </p:cNvCxnSpPr>
                <p:nvPr/>
              </p:nvCxnSpPr>
              <p:spPr>
                <a:xfrm>
                  <a:off x="8338206" y="5283090"/>
                  <a:ext cx="157174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336CD24B-8AE4-3841-A385-D0127B5B6C3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123" y="5722904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1" name="Trapezoid 109">
                  <a:extLst>
                    <a:ext uri="{FF2B5EF4-FFF2-40B4-BE49-F238E27FC236}">
                      <a16:creationId xmlns:a16="http://schemas.microsoft.com/office/drawing/2014/main" id="{A9A98487-C1F3-704A-8C12-6D50BD3D20E8}"/>
                    </a:ext>
                  </a:extLst>
                </p:cNvPr>
                <p:cNvSpPr/>
                <p:nvPr/>
              </p:nvSpPr>
              <p:spPr bwMode="auto">
                <a:xfrm rot="5400000">
                  <a:off x="8045275" y="5525232"/>
                  <a:ext cx="279448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5" name="Group 244">
                <a:extLst>
                  <a:ext uri="{FF2B5EF4-FFF2-40B4-BE49-F238E27FC236}">
                    <a16:creationId xmlns:a16="http://schemas.microsoft.com/office/drawing/2014/main" id="{384F984A-46C2-2D43-A3F8-725A8148D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1904" y="4597580"/>
                <a:ext cx="707065" cy="1261451"/>
                <a:chOff x="8104473" y="5161329"/>
                <a:chExt cx="707065" cy="1261451"/>
              </a:xfrm>
            </p:grpSpPr>
            <p:grpSp>
              <p:nvGrpSpPr>
                <p:cNvPr id="153666" name="Group 245">
                  <a:extLst>
                    <a:ext uri="{FF2B5EF4-FFF2-40B4-BE49-F238E27FC236}">
                      <a16:creationId xmlns:a16="http://schemas.microsoft.com/office/drawing/2014/main" id="{929104A2-783D-AD43-BB13-957D54AF1A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6028" y="5477270"/>
                  <a:ext cx="1261451" cy="629569"/>
                  <a:chOff x="2225505" y="1362180"/>
                  <a:chExt cx="2198587" cy="1097280"/>
                </a:xfrm>
              </p:grpSpPr>
              <p:sp>
                <p:nvSpPr>
                  <p:cNvPr id="251" name="Trapezoid 250">
                    <a:extLst>
                      <a:ext uri="{FF2B5EF4-FFF2-40B4-BE49-F238E27FC236}">
                        <a16:creationId xmlns:a16="http://schemas.microsoft.com/office/drawing/2014/main" id="{F4E94365-D5E2-F448-926E-951AF182CC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9854" y="1676921"/>
                    <a:ext cx="1095765" cy="467679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2" name="Straight Connector 251">
                    <a:extLst>
                      <a:ext uri="{FF2B5EF4-FFF2-40B4-BE49-F238E27FC236}">
                        <a16:creationId xmlns:a16="http://schemas.microsoft.com/office/drawing/2014/main" id="{AC071E19-9908-7342-8FCA-1ADA63C2CA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547" y="1422325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672" name="TextBox 472">
                    <a:extLst>
                      <a:ext uri="{FF2B5EF4-FFF2-40B4-BE49-F238E27FC236}">
                        <a16:creationId xmlns:a16="http://schemas.microsoft.com/office/drawing/2014/main" id="{86CB4D3E-634A-5E45-89E1-0AFCB9A8CDFF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673" name="TextBox 253">
                    <a:extLst>
                      <a:ext uri="{FF2B5EF4-FFF2-40B4-BE49-F238E27FC236}">
                        <a16:creationId xmlns:a16="http://schemas.microsoft.com/office/drawing/2014/main" id="{6B088F0B-CD3D-2241-81BF-9A5CACA801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7</a:t>
                    </a:r>
                  </a:p>
                </p:txBody>
              </p:sp>
              <p:cxnSp>
                <p:nvCxnSpPr>
                  <p:cNvPr id="255" name="Straight Connector 254">
                    <a:extLst>
                      <a:ext uri="{FF2B5EF4-FFF2-40B4-BE49-F238E27FC236}">
                        <a16:creationId xmlns:a16="http://schemas.microsoft.com/office/drawing/2014/main" id="{2132E7A6-E592-674F-B106-B6395311DF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208" y="1692161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A2FC7B07-C9F3-F343-B88F-1DAF765F1618}"/>
                    </a:ext>
                  </a:extLst>
                </p:cNvPr>
                <p:cNvCxnSpPr>
                  <a:cxnSpLocks/>
                  <a:endCxn id="251" idx="0"/>
                </p:cNvCxnSpPr>
                <p:nvPr/>
              </p:nvCxnSpPr>
              <p:spPr>
                <a:xfrm>
                  <a:off x="8350726" y="5281255"/>
                  <a:ext cx="146062" cy="279449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Oval 248">
                  <a:extLst>
                    <a:ext uri="{FF2B5EF4-FFF2-40B4-BE49-F238E27FC236}">
                      <a16:creationId xmlns:a16="http://schemas.microsoft.com/office/drawing/2014/main" id="{DC4DD2A1-012F-3C4D-AF6D-77CCB4F4AF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644" y="5722656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0" name="Trapezoid 109">
                  <a:extLst>
                    <a:ext uri="{FF2B5EF4-FFF2-40B4-BE49-F238E27FC236}">
                      <a16:creationId xmlns:a16="http://schemas.microsoft.com/office/drawing/2014/main" id="{E3870824-72DC-4B46-82EB-3E1F63D7FBAE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796" y="5524985"/>
                  <a:ext cx="279449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  <p:grpSp>
          <p:nvGrpSpPr>
            <p:cNvPr id="153607" name="Group 5">
              <a:extLst>
                <a:ext uri="{FF2B5EF4-FFF2-40B4-BE49-F238E27FC236}">
                  <a16:creationId xmlns:a16="http://schemas.microsoft.com/office/drawing/2014/main" id="{1E98E01F-80E5-2942-AD6A-2ADAAA97BB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083" y="2227396"/>
              <a:ext cx="6946890" cy="271905"/>
              <a:chOff x="1022185" y="5263870"/>
              <a:chExt cx="6946890" cy="271905"/>
            </a:xfrm>
          </p:grpSpPr>
          <p:sp>
            <p:nvSpPr>
              <p:cNvPr id="153648" name="TextBox 115">
                <a:extLst>
                  <a:ext uri="{FF2B5EF4-FFF2-40B4-BE49-F238E27FC236}">
                    <a16:creationId xmlns:a16="http://schemas.microsoft.com/office/drawing/2014/main" id="{84405C5D-6782-7148-88A5-B0167A93FD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19063" y="5266315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53649" name="TextBox 116">
                <a:extLst>
                  <a:ext uri="{FF2B5EF4-FFF2-40B4-BE49-F238E27FC236}">
                    <a16:creationId xmlns:a16="http://schemas.microsoft.com/office/drawing/2014/main" id="{D06BD3BF-D07C-6847-97A1-0D0EB47CC7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74606" y="5266562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53650" name="TextBox 117">
                <a:extLst>
                  <a:ext uri="{FF2B5EF4-FFF2-40B4-BE49-F238E27FC236}">
                    <a16:creationId xmlns:a16="http://schemas.microsoft.com/office/drawing/2014/main" id="{B0B92D82-8E0C-024F-8C65-4F8E2CE30F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39738" y="526660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53651" name="TextBox 118">
                <a:extLst>
                  <a:ext uri="{FF2B5EF4-FFF2-40B4-BE49-F238E27FC236}">
                    <a16:creationId xmlns:a16="http://schemas.microsoft.com/office/drawing/2014/main" id="{434671D5-70DF-AB4C-9F42-20F259E7EA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5281" y="5266847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53652" name="TextBox 119">
                <a:extLst>
                  <a:ext uri="{FF2B5EF4-FFF2-40B4-BE49-F238E27FC236}">
                    <a16:creationId xmlns:a16="http://schemas.microsoft.com/office/drawing/2014/main" id="{CA451BD8-F3FB-2B49-9EC5-FED1376394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5967" y="526651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53653" name="TextBox 120">
                <a:extLst>
                  <a:ext uri="{FF2B5EF4-FFF2-40B4-BE49-F238E27FC236}">
                    <a16:creationId xmlns:a16="http://schemas.microsoft.com/office/drawing/2014/main" id="{B6F28519-9A4B-714E-B7AF-648E791CDD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1510" y="526676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53654" name="TextBox 121">
                <a:extLst>
                  <a:ext uri="{FF2B5EF4-FFF2-40B4-BE49-F238E27FC236}">
                    <a16:creationId xmlns:a16="http://schemas.microsoft.com/office/drawing/2014/main" id="{1350CA0D-E015-AB45-9587-40717CB602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6642" y="526679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53655" name="TextBox 122">
                <a:extLst>
                  <a:ext uri="{FF2B5EF4-FFF2-40B4-BE49-F238E27FC236}">
                    <a16:creationId xmlns:a16="http://schemas.microsoft.com/office/drawing/2014/main" id="{CEAAED90-324D-3844-9BFB-61E38C38BC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2185" y="526387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C6D638D2-DDC4-CA48-9060-1E7E1B71D3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56796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26BE058-327F-694D-9D37-CB947944B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03022" y="2894028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4D6BB9FE-1316-4C4E-8377-BC27181E09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34958" y="2906730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F54DC797-AAD9-424E-A633-9472EFD3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985947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11002BD0-43F2-F548-9DCA-910E35EF47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27409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8AB94780-8935-C746-99FD-90E5CA9FF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78398" y="2894028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63BCB83B-E8A9-2947-BB0E-14F1D0C842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5572" y="2906730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CE88DD0-FFDD-7345-A3BD-9E0BDDCA77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94878" y="2897203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BF3DE7E-F799-3D44-BC49-CE1A98BC7B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28403" y="2894028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05C398BA-4DC8-3740-ACEB-F111ACD18E1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973041" y="2894028"/>
              <a:ext cx="741421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F1B33FC-C86A-FB49-9677-BC908FD2FA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20854" y="2898790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677F87F2-E7D7-A54B-AC25-E5C56C1513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860729" y="2895615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2B1BC6-CECE-0C4F-A384-827EA0EC72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99017" y="2905142"/>
              <a:ext cx="743009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9EE8C4F4-599E-3542-AB27-EE461188122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45242" y="2900379"/>
              <a:ext cx="741421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3622" name="Group 1">
              <a:extLst>
                <a:ext uri="{FF2B5EF4-FFF2-40B4-BE49-F238E27FC236}">
                  <a16:creationId xmlns:a16="http://schemas.microsoft.com/office/drawing/2014/main" id="{E5DFFAC5-95E8-E747-B790-62C217E6E1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4356" y="2591437"/>
              <a:ext cx="64008" cy="332398"/>
              <a:chOff x="1974356" y="2591437"/>
              <a:chExt cx="64008" cy="332398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A773D76-D859-874B-BF05-A2C2A198C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423" y="2860684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3FA58971-83CC-CF4E-9C4C-315BE9CED81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351" y="2590762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3" name="Group 157">
              <a:extLst>
                <a:ext uri="{FF2B5EF4-FFF2-40B4-BE49-F238E27FC236}">
                  <a16:creationId xmlns:a16="http://schemas.microsoft.com/office/drawing/2014/main" id="{3C907B82-05CB-644B-B8D0-4BF226300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7685" y="2591437"/>
              <a:ext cx="64008" cy="332398"/>
              <a:chOff x="1974356" y="2591437"/>
              <a:chExt cx="64008" cy="332398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197B35A0-3A63-7E41-9C10-77D9C2543A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60" y="2860684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31931450-B44B-2C44-9AB5-546CCBC93B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88" y="2590762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4" name="Group 161">
              <a:extLst>
                <a:ext uri="{FF2B5EF4-FFF2-40B4-BE49-F238E27FC236}">
                  <a16:creationId xmlns:a16="http://schemas.microsoft.com/office/drawing/2014/main" id="{6132398A-A42B-FC4C-A191-BC19A658F1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6481" y="2592967"/>
              <a:ext cx="64008" cy="332398"/>
              <a:chOff x="1974356" y="2591437"/>
              <a:chExt cx="64008" cy="332398"/>
            </a:xfrm>
          </p:grpSpPr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3DE0FEED-DCB1-1C43-93AA-F516EEC0F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762" y="2860742"/>
                <a:ext cx="65092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34CD9B27-F8C6-5C48-A764-24CDC2E7B1C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10277" y="2590820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5" name="Group 192">
              <a:extLst>
                <a:ext uri="{FF2B5EF4-FFF2-40B4-BE49-F238E27FC236}">
                  <a16:creationId xmlns:a16="http://schemas.microsoft.com/office/drawing/2014/main" id="{7B5F0F1A-A619-1640-A4BB-6465095F6D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8573" y="2597514"/>
              <a:ext cx="64008" cy="332398"/>
              <a:chOff x="1974356" y="2591437"/>
              <a:chExt cx="64008" cy="332398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DB6EAE8D-EDDE-5241-992C-E27E4E9D0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46" y="2860958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B45977A3-7E35-4C48-95F8-676BFDAD9E0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74" y="2591036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6" name="Group 195">
              <a:extLst>
                <a:ext uri="{FF2B5EF4-FFF2-40B4-BE49-F238E27FC236}">
                  <a16:creationId xmlns:a16="http://schemas.microsoft.com/office/drawing/2014/main" id="{34AA60F6-E321-9A49-9913-2A5B0309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8476" y="2594359"/>
              <a:ext cx="64008" cy="332398"/>
              <a:chOff x="1974356" y="2591437"/>
              <a:chExt cx="64008" cy="332398"/>
            </a:xfrm>
          </p:grpSpPr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2C8C56F9-9D4E-B94A-A1CD-8AF62A12B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18" y="2860938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D615D9AA-A627-7D47-A89D-BCDA4DC9D1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46" y="2591016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7" name="Group 198">
              <a:extLst>
                <a:ext uri="{FF2B5EF4-FFF2-40B4-BE49-F238E27FC236}">
                  <a16:creationId xmlns:a16="http://schemas.microsoft.com/office/drawing/2014/main" id="{0C2BD2B7-F01E-654F-917D-B762434FA3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55020" y="2589080"/>
              <a:ext cx="64008" cy="332398"/>
              <a:chOff x="1974356" y="2591437"/>
              <a:chExt cx="64008" cy="332398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B9A274C9-44E7-264A-9809-FF2406D3E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899" y="2859866"/>
                <a:ext cx="65092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B684264E-7835-EC4A-AD01-661DCF02BDE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4063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8" name="Group 206">
              <a:extLst>
                <a:ext uri="{FF2B5EF4-FFF2-40B4-BE49-F238E27FC236}">
                  <a16:creationId xmlns:a16="http://schemas.microsoft.com/office/drawing/2014/main" id="{A0024233-79F1-FB4E-B123-6147EBFEA9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9231" y="2589080"/>
              <a:ext cx="64008" cy="332398"/>
              <a:chOff x="1974356" y="2591437"/>
              <a:chExt cx="64008" cy="332398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C71D9705-1773-7742-9731-3C265D7D1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800" y="2859866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21902F30-D492-CC45-B1E7-F397934A2B2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728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9" name="Group 209">
              <a:extLst>
                <a:ext uri="{FF2B5EF4-FFF2-40B4-BE49-F238E27FC236}">
                  <a16:creationId xmlns:a16="http://schemas.microsoft.com/office/drawing/2014/main" id="{1DE81AB0-3D64-2C4C-BCE1-C287CBEA9B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16654" y="2589080"/>
              <a:ext cx="64008" cy="332398"/>
              <a:chOff x="1974356" y="2591437"/>
              <a:chExt cx="64008" cy="332398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54789062-3B07-D444-B2F8-303C6E433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51" y="2859866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85E5DA28-89F8-534A-B84D-95C179095D5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79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333EC219-D7B6-1543-9B3B-A4AB656DA2CE}"/>
                </a:ext>
              </a:extLst>
            </p:cNvPr>
            <p:cNvSpPr/>
            <p:nvPr/>
          </p:nvSpPr>
          <p:spPr bwMode="auto">
            <a:xfrm rot="5400000" flipH="1">
              <a:off x="7117452" y="3472810"/>
              <a:ext cx="1883102" cy="79222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0" fmla="*/ 0 w 2744903"/>
                <a:gd name="connsiteY0" fmla="*/ 42644 h 1339310"/>
                <a:gd name="connsiteX1" fmla="*/ 2744893 w 2744903"/>
                <a:gd name="connsiteY1" fmla="*/ 42044 h 1339310"/>
                <a:gd name="connsiteX2" fmla="*/ 2743874 w 2744903"/>
                <a:gd name="connsiteY2" fmla="*/ 134791 h 1339310"/>
                <a:gd name="connsiteX3" fmla="*/ 1756896 w 2744903"/>
                <a:gd name="connsiteY3" fmla="*/ 1339310 h 1339310"/>
                <a:gd name="connsiteX0" fmla="*/ 0 w 2744893"/>
                <a:gd name="connsiteY0" fmla="*/ 600 h 1297266"/>
                <a:gd name="connsiteX1" fmla="*/ 2744893 w 2744893"/>
                <a:gd name="connsiteY1" fmla="*/ 0 h 1297266"/>
                <a:gd name="connsiteX2" fmla="*/ 2743874 w 2744893"/>
                <a:gd name="connsiteY2" fmla="*/ 92747 h 1297266"/>
                <a:gd name="connsiteX3" fmla="*/ 1756896 w 2744893"/>
                <a:gd name="connsiteY3" fmla="*/ 1297266 h 1297266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4 w 3043102"/>
                <a:gd name="connsiteY2" fmla="*/ 92747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32785 w 3043102"/>
                <a:gd name="connsiteY2" fmla="*/ 106081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21697 w 3043102"/>
                <a:gd name="connsiteY2" fmla="*/ 109414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54960 w 3043102"/>
                <a:gd name="connsiteY2" fmla="*/ 108303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3 w 3043102"/>
                <a:gd name="connsiteY2" fmla="*/ 109414 h 127211"/>
                <a:gd name="connsiteX3" fmla="*/ 3043102 w 3043102"/>
                <a:gd name="connsiteY3" fmla="*/ 127211 h 1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3102" h="127211">
                  <a:moveTo>
                    <a:pt x="0" y="600"/>
                  </a:moveTo>
                  <a:lnTo>
                    <a:pt x="2744893" y="0"/>
                  </a:lnTo>
                  <a:cubicBezTo>
                    <a:pt x="2744553" y="30916"/>
                    <a:pt x="2744213" y="78498"/>
                    <a:pt x="2743873" y="109414"/>
                  </a:cubicBezTo>
                  <a:lnTo>
                    <a:pt x="3043102" y="12721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5" name="Trapezoid 109">
              <a:extLst>
                <a:ext uri="{FF2B5EF4-FFF2-40B4-BE49-F238E27FC236}">
                  <a16:creationId xmlns:a16="http://schemas.microsoft.com/office/drawing/2014/main" id="{24D253D4-B78A-F547-9200-432880ACC294}"/>
                </a:ext>
              </a:extLst>
            </p:cNvPr>
            <p:cNvSpPr/>
            <p:nvPr/>
          </p:nvSpPr>
          <p:spPr bwMode="auto">
            <a:xfrm rot="5400000" flipH="1">
              <a:off x="3266613" y="-655866"/>
              <a:ext cx="2948500" cy="795877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85339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3069 w 2744903"/>
                <a:gd name="connsiteY4" fmla="*/ 1262280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7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1096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5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5988 w 2744903"/>
                <a:gd name="connsiteY4" fmla="*/ 1260914 h 1296155"/>
                <a:gd name="connsiteX5" fmla="*/ 1756967 w 2744903"/>
                <a:gd name="connsiteY5" fmla="*/ 1241863 h 129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4903" h="1296155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1572630" y="1296155"/>
                  </a:lnTo>
                  <a:lnTo>
                    <a:pt x="1565988" y="1260914"/>
                  </a:lnTo>
                  <a:lnTo>
                    <a:pt x="1756967" y="124186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53602" name="TextBox 1">
            <a:extLst>
              <a:ext uri="{FF2B5EF4-FFF2-40B4-BE49-F238E27FC236}">
                <a16:creationId xmlns:a16="http://schemas.microsoft.com/office/drawing/2014/main" id="{ACAA4B92-F2F3-CF48-92AF-AD74763FB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625" name="Group 3">
            <a:extLst>
              <a:ext uri="{FF2B5EF4-FFF2-40B4-BE49-F238E27FC236}">
                <a16:creationId xmlns:a16="http://schemas.microsoft.com/office/drawing/2014/main" id="{2C6228CC-F6FD-DA4B-9154-61380DF79638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2227264"/>
            <a:ext cx="8834438" cy="3716337"/>
            <a:chOff x="69271" y="2227396"/>
            <a:chExt cx="8835144" cy="3716749"/>
          </a:xfrm>
        </p:grpSpPr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CE88DD0-FFDD-7345-A3BD-9E0BDDCA77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94878" y="2897395"/>
              <a:ext cx="741422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BF3DE7E-F799-3D44-BC49-CE1A98BC7B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28403" y="2894220"/>
              <a:ext cx="741422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05C398BA-4DC8-3740-ACEB-F111ACD18E1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973041" y="2894220"/>
              <a:ext cx="741421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F1B33FC-C86A-FB49-9677-BC908FD2FA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20854" y="2898982"/>
              <a:ext cx="741422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677F87F2-E7D7-A54B-AC25-E5C56C1513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860729" y="2894220"/>
              <a:ext cx="741422" cy="123997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2B1BC6-CECE-0C4F-A384-827EA0EC72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99017" y="2903746"/>
              <a:ext cx="743009" cy="123997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9EE8C4F4-599E-3542-AB27-EE461188122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45242" y="2900571"/>
              <a:ext cx="741421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4636" name="Group 199">
              <a:extLst>
                <a:ext uri="{FF2B5EF4-FFF2-40B4-BE49-F238E27FC236}">
                  <a16:creationId xmlns:a16="http://schemas.microsoft.com/office/drawing/2014/main" id="{C217ED18-13D7-4044-819F-E4D5D54A30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9014" y="3741645"/>
              <a:ext cx="495140" cy="497934"/>
              <a:chOff x="7749014" y="3741645"/>
              <a:chExt cx="495140" cy="497934"/>
            </a:xfrm>
          </p:grpSpPr>
          <p:sp>
            <p:nvSpPr>
              <p:cNvPr id="201" name="Trapezoid 109">
                <a:extLst>
                  <a:ext uri="{FF2B5EF4-FFF2-40B4-BE49-F238E27FC236}">
                    <a16:creationId xmlns:a16="http://schemas.microsoft.com/office/drawing/2014/main" id="{71315679-E9EB-AF4D-A0AD-2C274555142E}"/>
                  </a:ext>
                </a:extLst>
              </p:cNvPr>
              <p:cNvSpPr/>
              <p:nvPr/>
            </p:nvSpPr>
            <p:spPr bwMode="auto">
              <a:xfrm rot="5400000">
                <a:off x="7691461" y="3799201"/>
                <a:ext cx="496942" cy="38261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98292 h 98797"/>
                  <a:gd name="connsiteX1" fmla="*/ 1576 w 2178349"/>
                  <a:gd name="connsiteY1" fmla="*/ 98797 h 98797"/>
                  <a:gd name="connsiteX2" fmla="*/ 0 w 2178349"/>
                  <a:gd name="connsiteY2" fmla="*/ 1085 h 98797"/>
                  <a:gd name="connsiteX3" fmla="*/ 962004 w 2178349"/>
                  <a:gd name="connsiteY3" fmla="*/ 0 h 9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797">
                    <a:moveTo>
                      <a:pt x="2178349" y="98292"/>
                    </a:moveTo>
                    <a:lnTo>
                      <a:pt x="1576" y="98797"/>
                    </a:lnTo>
                    <a:cubicBezTo>
                      <a:pt x="1051" y="66226"/>
                      <a:pt x="525" y="33656"/>
                      <a:pt x="0" y="1085"/>
                    </a:cubicBezTo>
                    <a:lnTo>
                      <a:pt x="962004" y="0"/>
                    </a:lnTo>
                  </a:path>
                </a:pathLst>
              </a:custGeom>
              <a:noFill/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B1EB2BF7-F300-794B-8FF8-F7CAD445AAC1}"/>
                  </a:ext>
                </a:extLst>
              </p:cNvPr>
              <p:cNvCxnSpPr/>
              <p:nvPr/>
            </p:nvCxnSpPr>
            <p:spPr>
              <a:xfrm>
                <a:off x="8018520" y="3959550"/>
                <a:ext cx="225443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C0CC1543-CC2E-D846-8A6F-9566AF2E9D89}"/>
                  </a:ext>
                </a:extLst>
              </p:cNvPr>
              <p:cNvCxnSpPr/>
              <p:nvPr/>
            </p:nvCxnSpPr>
            <p:spPr>
              <a:xfrm>
                <a:off x="8056623" y="4016706"/>
                <a:ext cx="153999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049B9F94-91CF-7E4F-BBA4-335548F1B164}"/>
                  </a:ext>
                </a:extLst>
              </p:cNvPr>
              <p:cNvCxnSpPr/>
              <p:nvPr/>
            </p:nvCxnSpPr>
            <p:spPr>
              <a:xfrm>
                <a:off x="8104252" y="4069100"/>
                <a:ext cx="65092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37" name="Group 162">
              <a:extLst>
                <a:ext uri="{FF2B5EF4-FFF2-40B4-BE49-F238E27FC236}">
                  <a16:creationId xmlns:a16="http://schemas.microsoft.com/office/drawing/2014/main" id="{F061E6FC-833F-904C-93D5-A306708C24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939" y="3760432"/>
              <a:ext cx="535861" cy="490118"/>
              <a:chOff x="346075" y="3734186"/>
              <a:chExt cx="535861" cy="490118"/>
            </a:xfrm>
          </p:grpSpPr>
          <p:sp>
            <p:nvSpPr>
              <p:cNvPr id="164" name="Trapezoid 109">
                <a:extLst>
                  <a:ext uri="{FF2B5EF4-FFF2-40B4-BE49-F238E27FC236}">
                    <a16:creationId xmlns:a16="http://schemas.microsoft.com/office/drawing/2014/main" id="{5F62625B-46C0-6C4D-B896-E4362518F85C}"/>
                  </a:ext>
                </a:extLst>
              </p:cNvPr>
              <p:cNvSpPr/>
              <p:nvPr/>
            </p:nvSpPr>
            <p:spPr bwMode="auto">
              <a:xfrm rot="5400000" flipV="1">
                <a:off x="426761" y="3768986"/>
                <a:ext cx="489004" cy="42072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100532 h 101037"/>
                  <a:gd name="connsiteX1" fmla="*/ 1576 w 2178349"/>
                  <a:gd name="connsiteY1" fmla="*/ 101037 h 101037"/>
                  <a:gd name="connsiteX2" fmla="*/ 0 w 2178349"/>
                  <a:gd name="connsiteY2" fmla="*/ 3325 h 101037"/>
                  <a:gd name="connsiteX3" fmla="*/ 994088 w 2178349"/>
                  <a:gd name="connsiteY3" fmla="*/ 0 h 101037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1024429 w 2178349"/>
                  <a:gd name="connsiteY3" fmla="*/ 3037 h 97712"/>
                  <a:gd name="connsiteX0" fmla="*/ 2178349 w 2178349"/>
                  <a:gd name="connsiteY0" fmla="*/ 97870 h 98375"/>
                  <a:gd name="connsiteX1" fmla="*/ 1576 w 2178349"/>
                  <a:gd name="connsiteY1" fmla="*/ 98375 h 98375"/>
                  <a:gd name="connsiteX2" fmla="*/ 0 w 2178349"/>
                  <a:gd name="connsiteY2" fmla="*/ 663 h 98375"/>
                  <a:gd name="connsiteX3" fmla="*/ 1038542 w 2178349"/>
                  <a:gd name="connsiteY3" fmla="*/ 0 h 9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375">
                    <a:moveTo>
                      <a:pt x="2178349" y="97870"/>
                    </a:moveTo>
                    <a:lnTo>
                      <a:pt x="1576" y="98375"/>
                    </a:lnTo>
                    <a:cubicBezTo>
                      <a:pt x="1051" y="65804"/>
                      <a:pt x="525" y="33234"/>
                      <a:pt x="0" y="663"/>
                    </a:cubicBezTo>
                    <a:lnTo>
                      <a:pt x="1038542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64CC206-2D5C-104B-9497-D09D9555B9BD}"/>
                  </a:ext>
                </a:extLst>
              </p:cNvPr>
              <p:cNvCxnSpPr/>
              <p:nvPr/>
            </p:nvCxnSpPr>
            <p:spPr>
              <a:xfrm>
                <a:off x="346593" y="3969821"/>
                <a:ext cx="22544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8448C8FF-354F-BE46-AC28-EF504E39ACB3}"/>
                  </a:ext>
                </a:extLst>
              </p:cNvPr>
              <p:cNvCxnSpPr/>
              <p:nvPr/>
            </p:nvCxnSpPr>
            <p:spPr>
              <a:xfrm>
                <a:off x="384696" y="4026977"/>
                <a:ext cx="15399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678AF53-8F06-C448-A508-00B367B7F6EF}"/>
                  </a:ext>
                </a:extLst>
              </p:cNvPr>
              <p:cNvCxnSpPr/>
              <p:nvPr/>
            </p:nvCxnSpPr>
            <p:spPr>
              <a:xfrm>
                <a:off x="435500" y="4079370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638" name="TextBox 301">
              <a:extLst>
                <a:ext uri="{FF2B5EF4-FFF2-40B4-BE49-F238E27FC236}">
                  <a16:creationId xmlns:a16="http://schemas.microsoft.com/office/drawing/2014/main" id="{87641828-B3FA-324F-A743-0BDEBA84E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71" y="4707461"/>
              <a:ext cx="3129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  <a:endParaRPr lang="en-US" altLang="en-US" sz="1800" b="0" baseline="-25000">
                <a:solidFill>
                  <a:srgbClr val="1700FF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54639" name="Group 4">
              <a:extLst>
                <a:ext uri="{FF2B5EF4-FFF2-40B4-BE49-F238E27FC236}">
                  <a16:creationId xmlns:a16="http://schemas.microsoft.com/office/drawing/2014/main" id="{0FDB7BFE-12D2-4E47-A606-23572E869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334" y="4118948"/>
              <a:ext cx="8590081" cy="1825197"/>
              <a:chOff x="257179" y="4597580"/>
              <a:chExt cx="8590081" cy="1825197"/>
            </a:xfrm>
          </p:grpSpPr>
          <p:grpSp>
            <p:nvGrpSpPr>
              <p:cNvPr id="154681" name="Group 6">
                <a:extLst>
                  <a:ext uri="{FF2B5EF4-FFF2-40B4-BE49-F238E27FC236}">
                    <a16:creationId xmlns:a16="http://schemas.microsoft.com/office/drawing/2014/main" id="{342EF912-CF0C-134C-850D-A71DC5EDC3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6591" y="5172502"/>
                <a:ext cx="790669" cy="1250275"/>
                <a:chOff x="8020871" y="5172502"/>
                <a:chExt cx="790669" cy="1250275"/>
              </a:xfrm>
            </p:grpSpPr>
            <p:grpSp>
              <p:nvGrpSpPr>
                <p:cNvPr id="154769" name="Group 166">
                  <a:extLst>
                    <a:ext uri="{FF2B5EF4-FFF2-40B4-BE49-F238E27FC236}">
                      <a16:creationId xmlns:a16="http://schemas.microsoft.com/office/drawing/2014/main" id="{B4D34062-4C49-3748-8956-D7B305C3D2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38159" y="5449395"/>
                  <a:ext cx="1156094" cy="790669"/>
                  <a:chOff x="2409126" y="1362180"/>
                  <a:chExt cx="2014962" cy="1378060"/>
                </a:xfrm>
              </p:grpSpPr>
              <p:sp>
                <p:nvSpPr>
                  <p:cNvPr id="168" name="Trapezoid 167">
                    <a:extLst>
                      <a:ext uri="{FF2B5EF4-FFF2-40B4-BE49-F238E27FC236}">
                        <a16:creationId xmlns:a16="http://schemas.microsoft.com/office/drawing/2014/main" id="{6A7D1B1E-4150-1E4E-8A00-B1368C8DC4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9056" y="1699757"/>
                    <a:ext cx="1098532" cy="467651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69" name="Straight Connector 168">
                    <a:extLst>
                      <a:ext uri="{FF2B5EF4-FFF2-40B4-BE49-F238E27FC236}">
                        <a16:creationId xmlns:a16="http://schemas.microsoft.com/office/drawing/2014/main" id="{7C2F25BD-E744-7845-92DF-967D4764847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4389" y="1410588"/>
                    <a:ext cx="0" cy="998947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74" name="TextBox 472">
                    <a:extLst>
                      <a:ext uri="{FF2B5EF4-FFF2-40B4-BE49-F238E27FC236}">
                        <a16:creationId xmlns:a16="http://schemas.microsoft.com/office/drawing/2014/main" id="{55412428-F145-C14B-9E76-37C46BA2EB98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75" name="TextBox 171">
                    <a:extLst>
                      <a:ext uri="{FF2B5EF4-FFF2-40B4-BE49-F238E27FC236}">
                        <a16:creationId xmlns:a16="http://schemas.microsoft.com/office/drawing/2014/main" id="{34A56328-B51C-A442-A52A-097148AE8B6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516027" y="1832179"/>
                    <a:ext cx="1347406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Shift_Out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45130A1D-EF8D-924A-9124-4BEF7510142A}"/>
                    </a:ext>
                  </a:extLst>
                </p:cNvPr>
                <p:cNvCxnSpPr>
                  <a:cxnSpLocks/>
                  <a:endCxn id="168" idx="0"/>
                </p:cNvCxnSpPr>
                <p:nvPr/>
              </p:nvCxnSpPr>
              <p:spPr>
                <a:xfrm flipH="1">
                  <a:off x="8497190" y="5287590"/>
                  <a:ext cx="125422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9" name="Trapezoid 109">
                  <a:extLst>
                    <a:ext uri="{FF2B5EF4-FFF2-40B4-BE49-F238E27FC236}">
                      <a16:creationId xmlns:a16="http://schemas.microsoft.com/office/drawing/2014/main" id="{0C06B4E6-7576-314C-AE9C-BDA07E494430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7997877" y="5186776"/>
                  <a:ext cx="295308" cy="242906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5D6BAC07-7C21-3644-852D-5A113F7CC1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6611" y="5185978"/>
                <a:ext cx="780794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4683" name="Group 146">
                <a:extLst>
                  <a:ext uri="{FF2B5EF4-FFF2-40B4-BE49-F238E27FC236}">
                    <a16:creationId xmlns:a16="http://schemas.microsoft.com/office/drawing/2014/main" id="{37D63E22-3E1C-984C-A61E-C65B756396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78782" y="4598022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60" name="Group 147">
                  <a:extLst>
                    <a:ext uri="{FF2B5EF4-FFF2-40B4-BE49-F238E27FC236}">
                      <a16:creationId xmlns:a16="http://schemas.microsoft.com/office/drawing/2014/main" id="{EB321BD4-E79E-9044-94C0-32515B0FB0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53" name="Trapezoid 152">
                    <a:extLst>
                      <a:ext uri="{FF2B5EF4-FFF2-40B4-BE49-F238E27FC236}">
                        <a16:creationId xmlns:a16="http://schemas.microsoft.com/office/drawing/2014/main" id="{BE0E1472-8D2F-A845-B191-075B8A088D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0546" y="1676054"/>
                    <a:ext cx="1095765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54" name="Straight Connector 153">
                    <a:extLst>
                      <a:ext uri="{FF2B5EF4-FFF2-40B4-BE49-F238E27FC236}">
                        <a16:creationId xmlns:a16="http://schemas.microsoft.com/office/drawing/2014/main" id="{891B143F-7FA5-5A4C-8244-F912B7161ED1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809" y="1422858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66" name="TextBox 472">
                    <a:extLst>
                      <a:ext uri="{FF2B5EF4-FFF2-40B4-BE49-F238E27FC236}">
                        <a16:creationId xmlns:a16="http://schemas.microsoft.com/office/drawing/2014/main" id="{BB4CC474-6DE0-AD4A-8A7E-5F3568E5140E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67" name="TextBox 155">
                    <a:extLst>
                      <a:ext uri="{FF2B5EF4-FFF2-40B4-BE49-F238E27FC236}">
                        <a16:creationId xmlns:a16="http://schemas.microsoft.com/office/drawing/2014/main" id="{BC54FF1E-8D1D-1A47-A292-CD8FD2A85D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</a:p>
                </p:txBody>
              </p: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F79F6BCC-1D37-7C4F-A0C6-3637216C0CC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777" y="2163069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4106F53D-F358-864F-BE48-7948DC34985C}"/>
                    </a:ext>
                  </a:extLst>
                </p:cNvPr>
                <p:cNvCxnSpPr>
                  <a:cxnSpLocks/>
                  <a:endCxn id="153" idx="0"/>
                </p:cNvCxnSpPr>
                <p:nvPr/>
              </p:nvCxnSpPr>
              <p:spPr>
                <a:xfrm flipH="1">
                  <a:off x="8496499" y="5277330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E7E01BDF-6FFE-734B-95F6-AB3F40A75E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355" y="5710765"/>
                  <a:ext cx="46042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2" name="Trapezoid 109">
                  <a:extLst>
                    <a:ext uri="{FF2B5EF4-FFF2-40B4-BE49-F238E27FC236}">
                      <a16:creationId xmlns:a16="http://schemas.microsoft.com/office/drawing/2014/main" id="{5E3CD5FB-71E3-2C4D-8368-FFBBD5FBD731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516" y="5513101"/>
                  <a:ext cx="279431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4" name="Group 179">
                <a:extLst>
                  <a:ext uri="{FF2B5EF4-FFF2-40B4-BE49-F238E27FC236}">
                    <a16:creationId xmlns:a16="http://schemas.microsoft.com/office/drawing/2014/main" id="{D8F3737E-08DD-254F-8298-9C615C930C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4325" y="4598269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50" name="Group 180">
                  <a:extLst>
                    <a:ext uri="{FF2B5EF4-FFF2-40B4-BE49-F238E27FC236}">
                      <a16:creationId xmlns:a16="http://schemas.microsoft.com/office/drawing/2014/main" id="{CA345EE6-9C74-6449-82AB-3D377A29A8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86" name="Trapezoid 185">
                    <a:extLst>
                      <a:ext uri="{FF2B5EF4-FFF2-40B4-BE49-F238E27FC236}">
                        <a16:creationId xmlns:a16="http://schemas.microsoft.com/office/drawing/2014/main" id="{837C6F6E-6E40-2541-8F0D-C264923C7D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9799" y="1697124"/>
                    <a:ext cx="1076397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87" name="Straight Connector 186">
                    <a:extLst>
                      <a:ext uri="{FF2B5EF4-FFF2-40B4-BE49-F238E27FC236}">
                        <a16:creationId xmlns:a16="http://schemas.microsoft.com/office/drawing/2014/main" id="{1A18587B-742B-DA47-9895-C10342BEFCE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378" y="1423176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56" name="TextBox 472">
                    <a:extLst>
                      <a:ext uri="{FF2B5EF4-FFF2-40B4-BE49-F238E27FC236}">
                        <a16:creationId xmlns:a16="http://schemas.microsoft.com/office/drawing/2014/main" id="{B2446759-A01F-6144-B7D1-BCE4774BBE2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57" name="TextBox 188">
                    <a:extLst>
                      <a:ext uri="{FF2B5EF4-FFF2-40B4-BE49-F238E27FC236}">
                        <a16:creationId xmlns:a16="http://schemas.microsoft.com/office/drawing/2014/main" id="{15F8C40A-6206-3E4A-A61F-D8762C07D0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</a:p>
                </p:txBody>
              </p:sp>
              <p:cxnSp>
                <p:nvCxnSpPr>
                  <p:cNvPr id="190" name="Straight Connector 189">
                    <a:extLst>
                      <a:ext uri="{FF2B5EF4-FFF2-40B4-BE49-F238E27FC236}">
                        <a16:creationId xmlns:a16="http://schemas.microsoft.com/office/drawing/2014/main" id="{F16F714C-472A-684D-864D-F720F005EF3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114" y="1692981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Straight Connector 190">
                    <a:extLst>
                      <a:ext uri="{FF2B5EF4-FFF2-40B4-BE49-F238E27FC236}">
                        <a16:creationId xmlns:a16="http://schemas.microsoft.com/office/drawing/2014/main" id="{BF7D59DD-E36E-2749-919D-43EEB2C537BC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347" y="2163385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89839B45-E9AC-3C4A-8C84-945A4F417BD8}"/>
                    </a:ext>
                  </a:extLst>
                </p:cNvPr>
                <p:cNvCxnSpPr>
                  <a:cxnSpLocks/>
                  <a:endCxn id="186" idx="0"/>
                </p:cNvCxnSpPr>
                <p:nvPr/>
              </p:nvCxnSpPr>
              <p:spPr>
                <a:xfrm flipH="1">
                  <a:off x="8496317" y="5277083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4" name="Oval 183">
                  <a:extLst>
                    <a:ext uri="{FF2B5EF4-FFF2-40B4-BE49-F238E27FC236}">
                      <a16:creationId xmlns:a16="http://schemas.microsoft.com/office/drawing/2014/main" id="{CF0ED4D7-D11A-AB44-9634-094B63308F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174" y="5710518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5" name="Trapezoid 109">
                  <a:extLst>
                    <a:ext uri="{FF2B5EF4-FFF2-40B4-BE49-F238E27FC236}">
                      <a16:creationId xmlns:a16="http://schemas.microsoft.com/office/drawing/2014/main" id="{A2936A4B-34C4-CD4B-8664-CA46CA6612BD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335" y="5512854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5" name="Group 216">
                <a:extLst>
                  <a:ext uri="{FF2B5EF4-FFF2-40B4-BE49-F238E27FC236}">
                    <a16:creationId xmlns:a16="http://schemas.microsoft.com/office/drawing/2014/main" id="{A376CF19-292C-6146-B031-B409749416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9457" y="459830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40" name="Group 229">
                  <a:extLst>
                    <a:ext uri="{FF2B5EF4-FFF2-40B4-BE49-F238E27FC236}">
                      <a16:creationId xmlns:a16="http://schemas.microsoft.com/office/drawing/2014/main" id="{CD020D94-CFED-CD40-BE2B-7121467AB6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35" name="Trapezoid 234">
                    <a:extLst>
                      <a:ext uri="{FF2B5EF4-FFF2-40B4-BE49-F238E27FC236}">
                        <a16:creationId xmlns:a16="http://schemas.microsoft.com/office/drawing/2014/main" id="{8E0D9F25-1CE2-F145-B656-CC7E06DB1D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8350" y="1665728"/>
                    <a:ext cx="1098532" cy="48978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6" name="Straight Connector 235">
                    <a:extLst>
                      <a:ext uri="{FF2B5EF4-FFF2-40B4-BE49-F238E27FC236}">
                        <a16:creationId xmlns:a16="http://schemas.microsoft.com/office/drawing/2014/main" id="{5EDFC217-2F9B-E14F-B98C-2C4389E8BE3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066" y="1397313"/>
                    <a:ext cx="0" cy="979577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46" name="TextBox 472">
                    <a:extLst>
                      <a:ext uri="{FF2B5EF4-FFF2-40B4-BE49-F238E27FC236}">
                        <a16:creationId xmlns:a16="http://schemas.microsoft.com/office/drawing/2014/main" id="{930CA41D-CACB-8342-A417-866DA959F5EC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47" name="TextBox 237">
                    <a:extLst>
                      <a:ext uri="{FF2B5EF4-FFF2-40B4-BE49-F238E27FC236}">
                        <a16:creationId xmlns:a16="http://schemas.microsoft.com/office/drawing/2014/main" id="{6C7AE357-C33D-1041-82EC-3C66A2499E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2</a:t>
                    </a:r>
                  </a:p>
                </p:txBody>
              </p:sp>
              <p:cxnSp>
                <p:nvCxnSpPr>
                  <p:cNvPr id="239" name="Straight Connector 238">
                    <a:extLst>
                      <a:ext uri="{FF2B5EF4-FFF2-40B4-BE49-F238E27FC236}">
                        <a16:creationId xmlns:a16="http://schemas.microsoft.com/office/drawing/2014/main" id="{37DD7574-0EBE-CC49-AA49-34622E3DC2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047" y="166850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0DE2D7EB-1BA1-2745-8F1D-DB97509ACF5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280" y="2141673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FF86DBB0-B864-D343-B411-9405B38CBA2A}"/>
                    </a:ext>
                  </a:extLst>
                </p:cNvPr>
                <p:cNvCxnSpPr>
                  <a:cxnSpLocks/>
                  <a:endCxn id="235" idx="0"/>
                </p:cNvCxnSpPr>
                <p:nvPr/>
              </p:nvCxnSpPr>
              <p:spPr>
                <a:xfrm flipH="1">
                  <a:off x="8496074" y="5277045"/>
                  <a:ext cx="127010" cy="284193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CF04525B-BDE7-AE4A-9F98-111FBF6848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930" y="5723181"/>
                  <a:ext cx="46042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Trapezoid 109">
                  <a:extLst>
                    <a:ext uri="{FF2B5EF4-FFF2-40B4-BE49-F238E27FC236}">
                      <a16:creationId xmlns:a16="http://schemas.microsoft.com/office/drawing/2014/main" id="{761F98BA-F721-374F-942A-AFC81F437317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534" y="5519961"/>
                  <a:ext cx="290544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6" name="Group 217">
                <a:extLst>
                  <a:ext uri="{FF2B5EF4-FFF2-40B4-BE49-F238E27FC236}">
                    <a16:creationId xmlns:a16="http://schemas.microsoft.com/office/drawing/2014/main" id="{8CC70B15-5681-534B-A8AD-3091D6071F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5000" y="4598554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30" name="Group 218">
                  <a:extLst>
                    <a:ext uri="{FF2B5EF4-FFF2-40B4-BE49-F238E27FC236}">
                      <a16:creationId xmlns:a16="http://schemas.microsoft.com/office/drawing/2014/main" id="{70EF5BAA-B5E2-FD43-9246-E540CCD100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24" name="Trapezoid 223">
                    <a:extLst>
                      <a:ext uri="{FF2B5EF4-FFF2-40B4-BE49-F238E27FC236}">
                        <a16:creationId xmlns:a16="http://schemas.microsoft.com/office/drawing/2014/main" id="{939204D6-CA1D-7346-A980-D45A241F0B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372" y="1675729"/>
                    <a:ext cx="1098533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5" name="Straight Connector 224">
                    <a:extLst>
                      <a:ext uri="{FF2B5EF4-FFF2-40B4-BE49-F238E27FC236}">
                        <a16:creationId xmlns:a16="http://schemas.microsoft.com/office/drawing/2014/main" id="{1649A0C2-D933-9745-A962-45E8B2CD1B6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019" y="1399012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36" name="TextBox 472">
                    <a:extLst>
                      <a:ext uri="{FF2B5EF4-FFF2-40B4-BE49-F238E27FC236}">
                        <a16:creationId xmlns:a16="http://schemas.microsoft.com/office/drawing/2014/main" id="{B8A33F09-2077-474D-9121-47880A22FE55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37" name="TextBox 226">
                    <a:extLst>
                      <a:ext uri="{FF2B5EF4-FFF2-40B4-BE49-F238E27FC236}">
                        <a16:creationId xmlns:a16="http://schemas.microsoft.com/office/drawing/2014/main" id="{DE6E3C0F-9DD8-3E43-BA9C-61BF8FBE31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3</a:t>
                    </a:r>
                  </a:p>
                </p:txBody>
              </p:sp>
              <p:cxnSp>
                <p:nvCxnSpPr>
                  <p:cNvPr id="228" name="Straight Connector 227">
                    <a:extLst>
                      <a:ext uri="{FF2B5EF4-FFF2-40B4-BE49-F238E27FC236}">
                        <a16:creationId xmlns:a16="http://schemas.microsoft.com/office/drawing/2014/main" id="{F6B4BD41-6729-3E47-A146-FB1F357107F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754" y="1668819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65D74395-CAEA-6445-B2D9-BF6E33C7208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987" y="2141989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21" name="Straight Connector 220">
                  <a:extLst>
                    <a:ext uri="{FF2B5EF4-FFF2-40B4-BE49-F238E27FC236}">
                      <a16:creationId xmlns:a16="http://schemas.microsoft.com/office/drawing/2014/main" id="{B2C1155E-3489-A34D-A1C6-3DCCA37C80E7}"/>
                    </a:ext>
                  </a:extLst>
                </p:cNvPr>
                <p:cNvCxnSpPr>
                  <a:cxnSpLocks/>
                  <a:endCxn id="224" idx="0"/>
                </p:cNvCxnSpPr>
                <p:nvPr/>
              </p:nvCxnSpPr>
              <p:spPr>
                <a:xfrm flipH="1">
                  <a:off x="8495892" y="5289499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2" name="Oval 221">
                  <a:extLst>
                    <a:ext uri="{FF2B5EF4-FFF2-40B4-BE49-F238E27FC236}">
                      <a16:creationId xmlns:a16="http://schemas.microsoft.com/office/drawing/2014/main" id="{CC08D692-F192-7D43-9270-B4D2925012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749" y="5722934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3" name="Trapezoid 109">
                  <a:extLst>
                    <a:ext uri="{FF2B5EF4-FFF2-40B4-BE49-F238E27FC236}">
                      <a16:creationId xmlns:a16="http://schemas.microsoft.com/office/drawing/2014/main" id="{B5B631B8-C83F-0F45-BB12-68F4337C65F8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910" y="5525271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7" name="Group 267">
                <a:extLst>
                  <a:ext uri="{FF2B5EF4-FFF2-40B4-BE49-F238E27FC236}">
                    <a16:creationId xmlns:a16="http://schemas.microsoft.com/office/drawing/2014/main" id="{99D53571-CE0D-304B-B738-8EB009FA90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5686" y="4598220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20" name="Group 280">
                  <a:extLst>
                    <a:ext uri="{FF2B5EF4-FFF2-40B4-BE49-F238E27FC236}">
                      <a16:creationId xmlns:a16="http://schemas.microsoft.com/office/drawing/2014/main" id="{177A505D-B3FA-0946-9AD9-C6A26C8112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86" name="Trapezoid 285">
                    <a:extLst>
                      <a:ext uri="{FF2B5EF4-FFF2-40B4-BE49-F238E27FC236}">
                        <a16:creationId xmlns:a16="http://schemas.microsoft.com/office/drawing/2014/main" id="{ECCFCEA8-C5C0-1242-8C72-7F60A9F872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816" y="1675880"/>
                    <a:ext cx="1098533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7" name="Straight Connector 286">
                    <a:extLst>
                      <a:ext uri="{FF2B5EF4-FFF2-40B4-BE49-F238E27FC236}">
                        <a16:creationId xmlns:a16="http://schemas.microsoft.com/office/drawing/2014/main" id="{19A5FCB3-885C-BC4F-97C5-59D3E226A17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464" y="1399163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26" name="TextBox 472">
                    <a:extLst>
                      <a:ext uri="{FF2B5EF4-FFF2-40B4-BE49-F238E27FC236}">
                        <a16:creationId xmlns:a16="http://schemas.microsoft.com/office/drawing/2014/main" id="{87458FC8-B3B8-1A49-8E64-F878BC039EB1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27" name="TextBox 288">
                    <a:extLst>
                      <a:ext uri="{FF2B5EF4-FFF2-40B4-BE49-F238E27FC236}">
                        <a16:creationId xmlns:a16="http://schemas.microsoft.com/office/drawing/2014/main" id="{82F32C0A-A9DC-B240-B588-00C67B79A24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4</a:t>
                    </a:r>
                  </a:p>
                </p:txBody>
              </p:sp>
              <p:cxnSp>
                <p:nvCxnSpPr>
                  <p:cNvPr id="290" name="Straight Connector 289">
                    <a:extLst>
                      <a:ext uri="{FF2B5EF4-FFF2-40B4-BE49-F238E27FC236}">
                        <a16:creationId xmlns:a16="http://schemas.microsoft.com/office/drawing/2014/main" id="{7EB768F5-4435-DE46-97F8-E8960D51686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199" y="1668971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1" name="Straight Connector 300">
                    <a:extLst>
                      <a:ext uri="{FF2B5EF4-FFF2-40B4-BE49-F238E27FC236}">
                        <a16:creationId xmlns:a16="http://schemas.microsoft.com/office/drawing/2014/main" id="{AD64B8EA-7450-5B47-B658-51B4C444FB50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432" y="2142140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83" name="Straight Connector 282">
                  <a:extLst>
                    <a:ext uri="{FF2B5EF4-FFF2-40B4-BE49-F238E27FC236}">
                      <a16:creationId xmlns:a16="http://schemas.microsoft.com/office/drawing/2014/main" id="{C3425E04-07D7-A940-A194-EB980D615B63}"/>
                    </a:ext>
                  </a:extLst>
                </p:cNvPr>
                <p:cNvCxnSpPr>
                  <a:cxnSpLocks/>
                  <a:endCxn id="286" idx="0"/>
                </p:cNvCxnSpPr>
                <p:nvPr/>
              </p:nvCxnSpPr>
              <p:spPr>
                <a:xfrm flipH="1">
                  <a:off x="8495805" y="5277132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466091B1-AB41-4C4A-91FF-D8AB676EFA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548" y="5710567"/>
                  <a:ext cx="57155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5" name="Trapezoid 109">
                  <a:extLst>
                    <a:ext uri="{FF2B5EF4-FFF2-40B4-BE49-F238E27FC236}">
                      <a16:creationId xmlns:a16="http://schemas.microsoft.com/office/drawing/2014/main" id="{87966F9C-6FED-5E46-A30A-AA07A886D40C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823" y="5512903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8" name="Group 268">
                <a:extLst>
                  <a:ext uri="{FF2B5EF4-FFF2-40B4-BE49-F238E27FC236}">
                    <a16:creationId xmlns:a16="http://schemas.microsoft.com/office/drawing/2014/main" id="{D7DA5E16-4F03-E249-8E31-1D6DE157FC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1229" y="459846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10" name="Group 269">
                  <a:extLst>
                    <a:ext uri="{FF2B5EF4-FFF2-40B4-BE49-F238E27FC236}">
                      <a16:creationId xmlns:a16="http://schemas.microsoft.com/office/drawing/2014/main" id="{39CF6696-30AD-6F4E-844E-550FB438DD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75" name="Trapezoid 274">
                    <a:extLst>
                      <a:ext uri="{FF2B5EF4-FFF2-40B4-BE49-F238E27FC236}">
                        <a16:creationId xmlns:a16="http://schemas.microsoft.com/office/drawing/2014/main" id="{51E8DC5A-26A3-0547-A591-14F6FD21C9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524" y="1676195"/>
                    <a:ext cx="1098532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76" name="Straight Connector 275">
                    <a:extLst>
                      <a:ext uri="{FF2B5EF4-FFF2-40B4-BE49-F238E27FC236}">
                        <a16:creationId xmlns:a16="http://schemas.microsoft.com/office/drawing/2014/main" id="{DB8F28F9-50EA-FB45-9564-DA61F94C84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171" y="1399479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16" name="TextBox 472">
                    <a:extLst>
                      <a:ext uri="{FF2B5EF4-FFF2-40B4-BE49-F238E27FC236}">
                        <a16:creationId xmlns:a16="http://schemas.microsoft.com/office/drawing/2014/main" id="{E5ED1388-496A-A041-94AB-E96133A7348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17" name="TextBox 277">
                    <a:extLst>
                      <a:ext uri="{FF2B5EF4-FFF2-40B4-BE49-F238E27FC236}">
                        <a16:creationId xmlns:a16="http://schemas.microsoft.com/office/drawing/2014/main" id="{4308559F-755E-864C-B307-A039BFF554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5</a:t>
                    </a:r>
                  </a:p>
                </p:txBody>
              </p:sp>
              <p:cxnSp>
                <p:nvCxnSpPr>
                  <p:cNvPr id="279" name="Straight Connector 278">
                    <a:extLst>
                      <a:ext uri="{FF2B5EF4-FFF2-40B4-BE49-F238E27FC236}">
                        <a16:creationId xmlns:a16="http://schemas.microsoft.com/office/drawing/2014/main" id="{EC2F205A-3811-754D-A29E-96699817EB9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906" y="1669284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0" name="Straight Connector 279">
                    <a:extLst>
                      <a:ext uri="{FF2B5EF4-FFF2-40B4-BE49-F238E27FC236}">
                        <a16:creationId xmlns:a16="http://schemas.microsoft.com/office/drawing/2014/main" id="{D5A6C586-8B13-4746-9E50-F7FC91DE6DC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2139" y="2142456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EA896603-BB2B-2D44-BCE6-1C16DEB39244}"/>
                    </a:ext>
                  </a:extLst>
                </p:cNvPr>
                <p:cNvCxnSpPr>
                  <a:cxnSpLocks/>
                  <a:endCxn id="275" idx="0"/>
                </p:cNvCxnSpPr>
                <p:nvPr/>
              </p:nvCxnSpPr>
              <p:spPr>
                <a:xfrm flipH="1">
                  <a:off x="8495625" y="5289586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222B817C-C4F6-B54A-82CC-96440AEF71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368" y="5723021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4" name="Trapezoid 109">
                  <a:extLst>
                    <a:ext uri="{FF2B5EF4-FFF2-40B4-BE49-F238E27FC236}">
                      <a16:creationId xmlns:a16="http://schemas.microsoft.com/office/drawing/2014/main" id="{A67E5A5B-A497-9B4A-B1DB-E1445D36AD2B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085" y="5519801"/>
                  <a:ext cx="279431" cy="152412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9" name="Group 243">
                <a:extLst>
                  <a:ext uri="{FF2B5EF4-FFF2-40B4-BE49-F238E27FC236}">
                    <a16:creationId xmlns:a16="http://schemas.microsoft.com/office/drawing/2014/main" id="{EE8D916E-1958-CA4F-A177-598C316D36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6361" y="4598505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00" name="Group 256">
                  <a:extLst>
                    <a:ext uri="{FF2B5EF4-FFF2-40B4-BE49-F238E27FC236}">
                      <a16:creationId xmlns:a16="http://schemas.microsoft.com/office/drawing/2014/main" id="{019CF8D0-2947-B54C-BEE6-C1D13C03A5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62" name="Trapezoid 261">
                    <a:extLst>
                      <a:ext uri="{FF2B5EF4-FFF2-40B4-BE49-F238E27FC236}">
                        <a16:creationId xmlns:a16="http://schemas.microsoft.com/office/drawing/2014/main" id="{C067B710-DD69-C84D-883B-15A81527A4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0773" y="1675237"/>
                    <a:ext cx="1117902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63" name="Straight Connector 262">
                    <a:extLst>
                      <a:ext uri="{FF2B5EF4-FFF2-40B4-BE49-F238E27FC236}">
                        <a16:creationId xmlns:a16="http://schemas.microsoft.com/office/drawing/2014/main" id="{4F3377F1-F619-104C-9539-073C88A522D7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104" y="1399904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06" name="TextBox 472">
                    <a:extLst>
                      <a:ext uri="{FF2B5EF4-FFF2-40B4-BE49-F238E27FC236}">
                        <a16:creationId xmlns:a16="http://schemas.microsoft.com/office/drawing/2014/main" id="{BC5C5C6D-E692-9847-B445-66C68BAE7E81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07" name="TextBox 264">
                    <a:extLst>
                      <a:ext uri="{FF2B5EF4-FFF2-40B4-BE49-F238E27FC236}">
                        <a16:creationId xmlns:a16="http://schemas.microsoft.com/office/drawing/2014/main" id="{2165A442-D20F-5E4E-AE21-B94CB14F100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6</a:t>
                    </a:r>
                  </a:p>
                </p:txBody>
              </p:sp>
              <p:cxnSp>
                <p:nvCxnSpPr>
                  <p:cNvPr id="266" name="Straight Connector 265">
                    <a:extLst>
                      <a:ext uri="{FF2B5EF4-FFF2-40B4-BE49-F238E27FC236}">
                        <a16:creationId xmlns:a16="http://schemas.microsoft.com/office/drawing/2014/main" id="{E702F5DB-2038-024B-8384-A6CBF7E8A156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840" y="166971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Straight Connector 266">
                    <a:extLst>
                      <a:ext uri="{FF2B5EF4-FFF2-40B4-BE49-F238E27FC236}">
                        <a16:creationId xmlns:a16="http://schemas.microsoft.com/office/drawing/2014/main" id="{DF17666E-7565-3F4C-B7FD-573C462C5E0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2073" y="2142881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0593A96C-6646-EB4B-8419-2D4383D66AAE}"/>
                    </a:ext>
                  </a:extLst>
                </p:cNvPr>
                <p:cNvCxnSpPr>
                  <a:cxnSpLocks/>
                  <a:endCxn id="262" idx="0"/>
                </p:cNvCxnSpPr>
                <p:nvPr/>
              </p:nvCxnSpPr>
              <p:spPr>
                <a:xfrm flipH="1">
                  <a:off x="8495380" y="5289548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336CD24B-8AE4-3841-A385-D0127B5B6C3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123" y="5722983"/>
                  <a:ext cx="46042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1" name="Trapezoid 109">
                  <a:extLst>
                    <a:ext uri="{FF2B5EF4-FFF2-40B4-BE49-F238E27FC236}">
                      <a16:creationId xmlns:a16="http://schemas.microsoft.com/office/drawing/2014/main" id="{A9A98487-C1F3-704A-8C12-6D50BD3D20E8}"/>
                    </a:ext>
                  </a:extLst>
                </p:cNvPr>
                <p:cNvSpPr/>
                <p:nvPr/>
              </p:nvSpPr>
              <p:spPr bwMode="auto">
                <a:xfrm rot="5400000">
                  <a:off x="8045284" y="5525320"/>
                  <a:ext cx="279431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90" name="Group 244">
                <a:extLst>
                  <a:ext uri="{FF2B5EF4-FFF2-40B4-BE49-F238E27FC236}">
                    <a16:creationId xmlns:a16="http://schemas.microsoft.com/office/drawing/2014/main" id="{B1CB50CA-1EB6-9146-B7DF-1A9A82AF54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1904" y="4597580"/>
                <a:ext cx="707065" cy="1261451"/>
                <a:chOff x="8104473" y="5161329"/>
                <a:chExt cx="707065" cy="1261451"/>
              </a:xfrm>
            </p:grpSpPr>
            <p:grpSp>
              <p:nvGrpSpPr>
                <p:cNvPr id="154691" name="Group 245">
                  <a:extLst>
                    <a:ext uri="{FF2B5EF4-FFF2-40B4-BE49-F238E27FC236}">
                      <a16:creationId xmlns:a16="http://schemas.microsoft.com/office/drawing/2014/main" id="{9424CA06-A3A6-AF47-8625-702A7DA79B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6028" y="5477270"/>
                  <a:ext cx="1261451" cy="629569"/>
                  <a:chOff x="2225505" y="1362180"/>
                  <a:chExt cx="2198587" cy="1097280"/>
                </a:xfrm>
              </p:grpSpPr>
              <p:sp>
                <p:nvSpPr>
                  <p:cNvPr id="251" name="Trapezoid 250">
                    <a:extLst>
                      <a:ext uri="{FF2B5EF4-FFF2-40B4-BE49-F238E27FC236}">
                        <a16:creationId xmlns:a16="http://schemas.microsoft.com/office/drawing/2014/main" id="{F4E94365-D5E2-F448-926E-951AF182CC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025" y="1676937"/>
                    <a:ext cx="1095765" cy="467650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2" name="Straight Connector 251">
                    <a:extLst>
                      <a:ext uri="{FF2B5EF4-FFF2-40B4-BE49-F238E27FC236}">
                        <a16:creationId xmlns:a16="http://schemas.microsoft.com/office/drawing/2014/main" id="{AC071E19-9908-7342-8FCA-1ADA63C2CA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672" y="1422356"/>
                    <a:ext cx="0" cy="97681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697" name="TextBox 472">
                    <a:extLst>
                      <a:ext uri="{FF2B5EF4-FFF2-40B4-BE49-F238E27FC236}">
                        <a16:creationId xmlns:a16="http://schemas.microsoft.com/office/drawing/2014/main" id="{9306B43B-9C55-8641-9030-3F5D8D8F5E9E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698" name="TextBox 253">
                    <a:extLst>
                      <a:ext uri="{FF2B5EF4-FFF2-40B4-BE49-F238E27FC236}">
                        <a16:creationId xmlns:a16="http://schemas.microsoft.com/office/drawing/2014/main" id="{91D01FB7-0624-754B-B6A1-E1A6FBEE45D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7</a:t>
                    </a:r>
                  </a:p>
                </p:txBody>
              </p:sp>
              <p:cxnSp>
                <p:nvCxnSpPr>
                  <p:cNvPr id="255" name="Straight Connector 254">
                    <a:extLst>
                      <a:ext uri="{FF2B5EF4-FFF2-40B4-BE49-F238E27FC236}">
                        <a16:creationId xmlns:a16="http://schemas.microsoft.com/office/drawing/2014/main" id="{2132E7A6-E592-674F-B106-B6395311DF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408" y="169216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6440AB3C-2D6B-6949-BE5E-4A11C4E57B08}"/>
                    </a:ext>
                  </a:extLst>
                </p:cNvPr>
                <p:cNvCxnSpPr>
                  <a:cxnSpLocks/>
                  <a:endCxn id="251" idx="0"/>
                </p:cNvCxnSpPr>
                <p:nvPr/>
              </p:nvCxnSpPr>
              <p:spPr>
                <a:xfrm flipH="1">
                  <a:off x="8496787" y="5287713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Oval 248">
                  <a:extLst>
                    <a:ext uri="{FF2B5EF4-FFF2-40B4-BE49-F238E27FC236}">
                      <a16:creationId xmlns:a16="http://schemas.microsoft.com/office/drawing/2014/main" id="{DC4DD2A1-012F-3C4D-AF6D-77CCB4F4AF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644" y="5722736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0" name="Trapezoid 109">
                  <a:extLst>
                    <a:ext uri="{FF2B5EF4-FFF2-40B4-BE49-F238E27FC236}">
                      <a16:creationId xmlns:a16="http://schemas.microsoft.com/office/drawing/2014/main" id="{E3870824-72DC-4B46-82EB-3E1F63D7FBAE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805" y="5525073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  <p:grpSp>
          <p:nvGrpSpPr>
            <p:cNvPr id="154640" name="Group 5">
              <a:extLst>
                <a:ext uri="{FF2B5EF4-FFF2-40B4-BE49-F238E27FC236}">
                  <a16:creationId xmlns:a16="http://schemas.microsoft.com/office/drawing/2014/main" id="{93476DB6-34F3-F84B-ACBE-7DDBEE1212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083" y="2227396"/>
              <a:ext cx="6946890" cy="271905"/>
              <a:chOff x="1022185" y="5263870"/>
              <a:chExt cx="6946890" cy="271905"/>
            </a:xfrm>
          </p:grpSpPr>
          <p:sp>
            <p:nvSpPr>
              <p:cNvPr id="154673" name="TextBox 115">
                <a:extLst>
                  <a:ext uri="{FF2B5EF4-FFF2-40B4-BE49-F238E27FC236}">
                    <a16:creationId xmlns:a16="http://schemas.microsoft.com/office/drawing/2014/main" id="{02E53D57-3E71-ED46-8A69-B4B5EACE28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19063" y="5266315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54674" name="TextBox 116">
                <a:extLst>
                  <a:ext uri="{FF2B5EF4-FFF2-40B4-BE49-F238E27FC236}">
                    <a16:creationId xmlns:a16="http://schemas.microsoft.com/office/drawing/2014/main" id="{291C6FFF-0DF1-0947-93E5-65FE651931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74606" y="5266562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54675" name="TextBox 117">
                <a:extLst>
                  <a:ext uri="{FF2B5EF4-FFF2-40B4-BE49-F238E27FC236}">
                    <a16:creationId xmlns:a16="http://schemas.microsoft.com/office/drawing/2014/main" id="{36500865-142E-9048-B124-7FC0FAABEC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39738" y="526660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54676" name="TextBox 118">
                <a:extLst>
                  <a:ext uri="{FF2B5EF4-FFF2-40B4-BE49-F238E27FC236}">
                    <a16:creationId xmlns:a16="http://schemas.microsoft.com/office/drawing/2014/main" id="{D4F27D5F-917E-3042-8A46-DDA3F4FFCD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5281" y="5266847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54677" name="TextBox 119">
                <a:extLst>
                  <a:ext uri="{FF2B5EF4-FFF2-40B4-BE49-F238E27FC236}">
                    <a16:creationId xmlns:a16="http://schemas.microsoft.com/office/drawing/2014/main" id="{8C8AE9AC-2398-4842-84CA-CB55D1AF99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5967" y="526651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54678" name="TextBox 120">
                <a:extLst>
                  <a:ext uri="{FF2B5EF4-FFF2-40B4-BE49-F238E27FC236}">
                    <a16:creationId xmlns:a16="http://schemas.microsoft.com/office/drawing/2014/main" id="{EE6E3609-583C-6141-934C-F2E18F1557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1510" y="526676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54679" name="TextBox 121">
                <a:extLst>
                  <a:ext uri="{FF2B5EF4-FFF2-40B4-BE49-F238E27FC236}">
                    <a16:creationId xmlns:a16="http://schemas.microsoft.com/office/drawing/2014/main" id="{F1A155CD-A10F-F041-9A58-A3A7964F77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6642" y="526679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54680" name="TextBox 122">
                <a:extLst>
                  <a:ext uri="{FF2B5EF4-FFF2-40B4-BE49-F238E27FC236}">
                    <a16:creationId xmlns:a16="http://schemas.microsoft.com/office/drawing/2014/main" id="{4F0F428E-BBC9-1747-9940-4EB6D48F5D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2185" y="526387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C6D638D2-DDC4-CA48-9060-1E7E1B71D3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56796" y="2900571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26BE058-327F-694D-9D37-CB947944B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03022" y="2894220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4D6BB9FE-1316-4C4E-8377-BC27181E09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34958" y="2906921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F54DC797-AAD9-424E-A633-9472EFD3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985947" y="2900571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11002BD0-43F2-F548-9DCA-910E35EF47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27409" y="2900571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8AB94780-8935-C746-99FD-90E5CA9FF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78398" y="2894220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63BCB83B-E8A9-2947-BB0E-14F1D0C842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5572" y="2906921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4648" name="Group 1">
              <a:extLst>
                <a:ext uri="{FF2B5EF4-FFF2-40B4-BE49-F238E27FC236}">
                  <a16:creationId xmlns:a16="http://schemas.microsoft.com/office/drawing/2014/main" id="{18E48F0C-E54A-A444-BC96-39A3CE2BB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4356" y="2591437"/>
              <a:ext cx="64008" cy="332398"/>
              <a:chOff x="1974356" y="2591437"/>
              <a:chExt cx="64008" cy="332398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A773D76-D859-874B-BF05-A2C2A198C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423" y="2860878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3FA58971-83CC-CF4E-9C4C-315BE9CED81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351" y="2590973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49" name="Group 157">
              <a:extLst>
                <a:ext uri="{FF2B5EF4-FFF2-40B4-BE49-F238E27FC236}">
                  <a16:creationId xmlns:a16="http://schemas.microsoft.com/office/drawing/2014/main" id="{07AD9543-9FBB-B646-80D5-168180DF9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7685" y="2591437"/>
              <a:ext cx="64008" cy="332398"/>
              <a:chOff x="1974356" y="2591437"/>
              <a:chExt cx="64008" cy="332398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197B35A0-3A63-7E41-9C10-77D9C2543A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60" y="2860878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31931450-B44B-2C44-9AB5-546CCBC93B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88" y="2590973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0" name="Group 161">
              <a:extLst>
                <a:ext uri="{FF2B5EF4-FFF2-40B4-BE49-F238E27FC236}">
                  <a16:creationId xmlns:a16="http://schemas.microsoft.com/office/drawing/2014/main" id="{442E1051-11D1-BB47-B765-3496FE3D4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6481" y="2592967"/>
              <a:ext cx="64008" cy="332398"/>
              <a:chOff x="1974356" y="2591437"/>
              <a:chExt cx="64008" cy="332398"/>
            </a:xfrm>
          </p:grpSpPr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3DE0FEED-DCB1-1C43-93AA-F516EEC0F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762" y="2860937"/>
                <a:ext cx="65092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34CD9B27-F8C6-5C48-A764-24CDC2E7B1C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10277" y="2591032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1" name="Group 192">
              <a:extLst>
                <a:ext uri="{FF2B5EF4-FFF2-40B4-BE49-F238E27FC236}">
                  <a16:creationId xmlns:a16="http://schemas.microsoft.com/office/drawing/2014/main" id="{B3CA78DF-4C82-3D44-96A0-C6DC8533AE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8573" y="2597514"/>
              <a:ext cx="64008" cy="332398"/>
              <a:chOff x="1974356" y="2591437"/>
              <a:chExt cx="64008" cy="332398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DB6EAE8D-EDDE-5241-992C-E27E4E9D0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46" y="2859565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B45977A3-7E35-4C48-95F8-676BFDAD9E0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74" y="2591247"/>
                <a:ext cx="0" cy="287370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2" name="Group 195">
              <a:extLst>
                <a:ext uri="{FF2B5EF4-FFF2-40B4-BE49-F238E27FC236}">
                  <a16:creationId xmlns:a16="http://schemas.microsoft.com/office/drawing/2014/main" id="{947525CD-93BD-C34F-A647-C50F77FCC5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8476" y="2594359"/>
              <a:ext cx="64008" cy="332398"/>
              <a:chOff x="1974356" y="2591437"/>
              <a:chExt cx="64008" cy="332398"/>
            </a:xfrm>
          </p:grpSpPr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2C8C56F9-9D4E-B94A-A1CD-8AF62A12B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18" y="2859545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D615D9AA-A627-7D47-A89D-BCDA4DC9D1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46" y="2591227"/>
                <a:ext cx="0" cy="287370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3" name="Group 198">
              <a:extLst>
                <a:ext uri="{FF2B5EF4-FFF2-40B4-BE49-F238E27FC236}">
                  <a16:creationId xmlns:a16="http://schemas.microsoft.com/office/drawing/2014/main" id="{981EEE59-C557-6547-8BB4-922A7C37D1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55020" y="2589080"/>
              <a:ext cx="64008" cy="332398"/>
              <a:chOff x="1974356" y="2591437"/>
              <a:chExt cx="64008" cy="332398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B9A274C9-44E7-264A-9809-FF2406D3E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899" y="2860060"/>
                <a:ext cx="65092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B684264E-7835-EC4A-AD01-661DCF02BDE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4063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4" name="Group 206">
              <a:extLst>
                <a:ext uri="{FF2B5EF4-FFF2-40B4-BE49-F238E27FC236}">
                  <a16:creationId xmlns:a16="http://schemas.microsoft.com/office/drawing/2014/main" id="{60E35A29-E18D-5443-BD9D-03C123775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9231" y="2589080"/>
              <a:ext cx="64008" cy="332398"/>
              <a:chOff x="1974356" y="2591437"/>
              <a:chExt cx="64008" cy="332398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C71D9705-1773-7742-9731-3C265D7D1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800" y="2860060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21902F30-D492-CC45-B1E7-F397934A2B2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728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5" name="Group 209">
              <a:extLst>
                <a:ext uri="{FF2B5EF4-FFF2-40B4-BE49-F238E27FC236}">
                  <a16:creationId xmlns:a16="http://schemas.microsoft.com/office/drawing/2014/main" id="{FC28B17F-F134-8644-A164-E1BE05C626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16654" y="2589080"/>
              <a:ext cx="64008" cy="332398"/>
              <a:chOff x="1974356" y="2591437"/>
              <a:chExt cx="64008" cy="332398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54789062-3B07-D444-B2F8-303C6E433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51" y="2860060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85E5DA28-89F8-534A-B84D-95C179095D5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79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333EC219-D7B6-1543-9B3B-A4AB656DA2CE}"/>
                </a:ext>
              </a:extLst>
            </p:cNvPr>
            <p:cNvSpPr/>
            <p:nvPr/>
          </p:nvSpPr>
          <p:spPr bwMode="auto">
            <a:xfrm rot="5400000" flipH="1">
              <a:off x="7116718" y="3472146"/>
              <a:ext cx="1884571" cy="79222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0" fmla="*/ 0 w 2744903"/>
                <a:gd name="connsiteY0" fmla="*/ 42644 h 1339310"/>
                <a:gd name="connsiteX1" fmla="*/ 2744893 w 2744903"/>
                <a:gd name="connsiteY1" fmla="*/ 42044 h 1339310"/>
                <a:gd name="connsiteX2" fmla="*/ 2743874 w 2744903"/>
                <a:gd name="connsiteY2" fmla="*/ 134791 h 1339310"/>
                <a:gd name="connsiteX3" fmla="*/ 1756896 w 2744903"/>
                <a:gd name="connsiteY3" fmla="*/ 1339310 h 1339310"/>
                <a:gd name="connsiteX0" fmla="*/ 0 w 2744893"/>
                <a:gd name="connsiteY0" fmla="*/ 600 h 1297266"/>
                <a:gd name="connsiteX1" fmla="*/ 2744893 w 2744893"/>
                <a:gd name="connsiteY1" fmla="*/ 0 h 1297266"/>
                <a:gd name="connsiteX2" fmla="*/ 2743874 w 2744893"/>
                <a:gd name="connsiteY2" fmla="*/ 92747 h 1297266"/>
                <a:gd name="connsiteX3" fmla="*/ 1756896 w 2744893"/>
                <a:gd name="connsiteY3" fmla="*/ 1297266 h 1297266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4 w 3043102"/>
                <a:gd name="connsiteY2" fmla="*/ 92747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32785 w 3043102"/>
                <a:gd name="connsiteY2" fmla="*/ 106081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21697 w 3043102"/>
                <a:gd name="connsiteY2" fmla="*/ 109414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54960 w 3043102"/>
                <a:gd name="connsiteY2" fmla="*/ 108303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3 w 3043102"/>
                <a:gd name="connsiteY2" fmla="*/ 109414 h 127211"/>
                <a:gd name="connsiteX3" fmla="*/ 3043102 w 3043102"/>
                <a:gd name="connsiteY3" fmla="*/ 127211 h 1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3102" h="127211">
                  <a:moveTo>
                    <a:pt x="0" y="600"/>
                  </a:moveTo>
                  <a:lnTo>
                    <a:pt x="2744893" y="0"/>
                  </a:lnTo>
                  <a:cubicBezTo>
                    <a:pt x="2744553" y="30916"/>
                    <a:pt x="2744213" y="78498"/>
                    <a:pt x="2743873" y="109414"/>
                  </a:cubicBezTo>
                  <a:lnTo>
                    <a:pt x="3043102" y="12721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75" name="Trapezoid 109">
            <a:extLst>
              <a:ext uri="{FF2B5EF4-FFF2-40B4-BE49-F238E27FC236}">
                <a16:creationId xmlns:a16="http://schemas.microsoft.com/office/drawing/2014/main" id="{5773C41E-64FA-3A4D-BECC-B36A4C62F619}"/>
              </a:ext>
            </a:extLst>
          </p:cNvPr>
          <p:cNvSpPr/>
          <p:nvPr/>
        </p:nvSpPr>
        <p:spPr bwMode="auto">
          <a:xfrm rot="5400000" flipH="1">
            <a:off x="4180683" y="-656431"/>
            <a:ext cx="2947987" cy="7959725"/>
          </a:xfrm>
          <a:custGeom>
            <a:avLst/>
            <a:gdLst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0 w 1332978"/>
              <a:gd name="connsiteY4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49224 w 1332978"/>
              <a:gd name="connsiteY4" fmla="*/ 851904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393192 w 1332978"/>
              <a:gd name="connsiteY5" fmla="*/ 696456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438912 w 1332978"/>
              <a:gd name="connsiteY5" fmla="*/ 815328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77824 w 1332978"/>
              <a:gd name="connsiteY4" fmla="*/ 650736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02336 w 1332978"/>
              <a:gd name="connsiteY6" fmla="*/ 851904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640080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77326 w 1332978"/>
              <a:gd name="connsiteY5" fmla="*/ 532560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0 w 1332978"/>
              <a:gd name="connsiteY7" fmla="*/ 851904 h 851904"/>
              <a:gd name="connsiteX0" fmla="*/ 517952 w 1332978"/>
              <a:gd name="connsiteY0" fmla="*/ 547566 h 851904"/>
              <a:gd name="connsiteX1" fmla="*/ 0 w 1332978"/>
              <a:gd name="connsiteY1" fmla="*/ 851904 h 851904"/>
              <a:gd name="connsiteX2" fmla="*/ 212976 w 1332978"/>
              <a:gd name="connsiteY2" fmla="*/ 0 h 851904"/>
              <a:gd name="connsiteX3" fmla="*/ 1120002 w 1332978"/>
              <a:gd name="connsiteY3" fmla="*/ 0 h 851904"/>
              <a:gd name="connsiteX4" fmla="*/ 1332978 w 1332978"/>
              <a:gd name="connsiteY4" fmla="*/ 851904 h 851904"/>
              <a:gd name="connsiteX5" fmla="*/ 921332 w 1332978"/>
              <a:gd name="connsiteY5" fmla="*/ 846566 h 851904"/>
              <a:gd name="connsiteX6" fmla="*/ 832448 w 1332978"/>
              <a:gd name="connsiteY6" fmla="*/ 544284 h 851904"/>
              <a:gd name="connsiteX7" fmla="*/ 632463 w 1332978"/>
              <a:gd name="connsiteY7" fmla="*/ 65721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632463 w 1332978"/>
              <a:gd name="connsiteY6" fmla="*/ 657214 h 851904"/>
              <a:gd name="connsiteX0" fmla="*/ 0 w 1120410"/>
              <a:gd name="connsiteY0" fmla="*/ 438262 h 851904"/>
              <a:gd name="connsiteX1" fmla="*/ 408 w 1120410"/>
              <a:gd name="connsiteY1" fmla="*/ 0 h 851904"/>
              <a:gd name="connsiteX2" fmla="*/ 907434 w 1120410"/>
              <a:gd name="connsiteY2" fmla="*/ 0 h 851904"/>
              <a:gd name="connsiteX3" fmla="*/ 1120410 w 1120410"/>
              <a:gd name="connsiteY3" fmla="*/ 851904 h 851904"/>
              <a:gd name="connsiteX4" fmla="*/ 708764 w 1120410"/>
              <a:gd name="connsiteY4" fmla="*/ 846566 h 851904"/>
              <a:gd name="connsiteX5" fmla="*/ 619880 w 1120410"/>
              <a:gd name="connsiteY5" fmla="*/ 544284 h 851904"/>
              <a:gd name="connsiteX6" fmla="*/ 419895 w 1120410"/>
              <a:gd name="connsiteY6" fmla="*/ 657214 h 851904"/>
              <a:gd name="connsiteX0" fmla="*/ 0 w 907849"/>
              <a:gd name="connsiteY0" fmla="*/ 438262 h 1278676"/>
              <a:gd name="connsiteX1" fmla="*/ 408 w 907849"/>
              <a:gd name="connsiteY1" fmla="*/ 0 h 1278676"/>
              <a:gd name="connsiteX2" fmla="*/ 907434 w 907849"/>
              <a:gd name="connsiteY2" fmla="*/ 0 h 1278676"/>
              <a:gd name="connsiteX3" fmla="*/ 907849 w 907849"/>
              <a:gd name="connsiteY3" fmla="*/ 1278676 h 1278676"/>
              <a:gd name="connsiteX4" fmla="*/ 708764 w 907849"/>
              <a:gd name="connsiteY4" fmla="*/ 846566 h 1278676"/>
              <a:gd name="connsiteX5" fmla="*/ 619880 w 907849"/>
              <a:gd name="connsiteY5" fmla="*/ 544284 h 1278676"/>
              <a:gd name="connsiteX6" fmla="*/ 419895 w 907849"/>
              <a:gd name="connsiteY6" fmla="*/ 657214 h 1278676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44250 w 2173876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7112 w 2173876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7112 w 2176773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4216 w 2176773"/>
              <a:gd name="connsiteY5" fmla="*/ 1203746 h 1299602"/>
              <a:gd name="connsiteX0" fmla="*/ 1267603 w 2178349"/>
              <a:gd name="connsiteY0" fmla="*/ 438262 h 1299602"/>
              <a:gd name="connsiteX1" fmla="*/ 1268011 w 2178349"/>
              <a:gd name="connsiteY1" fmla="*/ 0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267603 w 2178349"/>
              <a:gd name="connsiteY0" fmla="*/ 43826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7563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86545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2054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86545 w 2178349"/>
              <a:gd name="connsiteY0" fmla="*/ 7934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4809 w 2178349"/>
              <a:gd name="connsiteY0" fmla="*/ 73949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836249 w 2219789"/>
              <a:gd name="connsiteY0" fmla="*/ 73949 h 1299602"/>
              <a:gd name="connsiteX1" fmla="*/ 1833619 w 2219789"/>
              <a:gd name="connsiteY1" fmla="*/ 1856 h 1299602"/>
              <a:gd name="connsiteX2" fmla="*/ 2216477 w 2219789"/>
              <a:gd name="connsiteY2" fmla="*/ 0 h 1299602"/>
              <a:gd name="connsiteX3" fmla="*/ 2219789 w 2219789"/>
              <a:gd name="connsiteY3" fmla="*/ 1299097 h 1299602"/>
              <a:gd name="connsiteX4" fmla="*/ 43016 w 2219789"/>
              <a:gd name="connsiteY4" fmla="*/ 1299602 h 1299602"/>
              <a:gd name="connsiteX5" fmla="*/ 0 w 2219789"/>
              <a:gd name="connsiteY5" fmla="*/ 1234247 h 1299602"/>
              <a:gd name="connsiteX0" fmla="*/ 1794809 w 2178349"/>
              <a:gd name="connsiteY0" fmla="*/ 73949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-1 w 2178349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44069 w 2748205"/>
              <a:gd name="connsiteY0" fmla="*/ 109902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0 w 2759388"/>
              <a:gd name="connsiteY0" fmla="*/ 109902 h 1299602"/>
              <a:gd name="connsiteX1" fmla="*/ 11183 w 2759388"/>
              <a:gd name="connsiteY1" fmla="*/ 3654 h 1299602"/>
              <a:gd name="connsiteX2" fmla="*/ 2756076 w 2759388"/>
              <a:gd name="connsiteY2" fmla="*/ 0 h 1299602"/>
              <a:gd name="connsiteX3" fmla="*/ 2759388 w 2759388"/>
              <a:gd name="connsiteY3" fmla="*/ 1299097 h 1299602"/>
              <a:gd name="connsiteX4" fmla="*/ 582615 w 2759388"/>
              <a:gd name="connsiteY4" fmla="*/ 1299602 h 1299602"/>
              <a:gd name="connsiteX5" fmla="*/ 581038 w 2759388"/>
              <a:gd name="connsiteY5" fmla="*/ 1232449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569855 w 2748205"/>
              <a:gd name="connsiteY4" fmla="*/ 1232449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1849388 w 2748205"/>
              <a:gd name="connsiteY4" fmla="*/ 1249482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1849388 w 2748205"/>
              <a:gd name="connsiteY4" fmla="*/ 1249482 h 1299602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1850964 w 2748205"/>
              <a:gd name="connsiteY3" fmla="*/ 1296982 h 1299097"/>
              <a:gd name="connsiteX4" fmla="*/ 1849388 w 2748205"/>
              <a:gd name="connsiteY4" fmla="*/ 1249482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206218 w 2748205"/>
              <a:gd name="connsiteY3" fmla="*/ 1296982 h 1299097"/>
              <a:gd name="connsiteX4" fmla="*/ 1849388 w 2748205"/>
              <a:gd name="connsiteY4" fmla="*/ 1249482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206218 w 2748205"/>
              <a:gd name="connsiteY3" fmla="*/ 1296982 h 1299097"/>
              <a:gd name="connsiteX4" fmla="*/ 2204642 w 2748205"/>
              <a:gd name="connsiteY4" fmla="*/ 1246083 h 1299097"/>
              <a:gd name="connsiteX0" fmla="*/ 0 w 2748205"/>
              <a:gd name="connsiteY0" fmla="*/ 3654 h 1300381"/>
              <a:gd name="connsiteX1" fmla="*/ 2744893 w 2748205"/>
              <a:gd name="connsiteY1" fmla="*/ 0 h 1300381"/>
              <a:gd name="connsiteX2" fmla="*/ 2748205 w 2748205"/>
              <a:gd name="connsiteY2" fmla="*/ 1299097 h 1300381"/>
              <a:gd name="connsiteX3" fmla="*/ 2206218 w 2748205"/>
              <a:gd name="connsiteY3" fmla="*/ 1300381 h 1300381"/>
              <a:gd name="connsiteX4" fmla="*/ 2204642 w 2748205"/>
              <a:gd name="connsiteY4" fmla="*/ 1246083 h 1300381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204642 w 2748205"/>
              <a:gd name="connsiteY4" fmla="*/ 1246083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292047 w 2748205"/>
              <a:gd name="connsiteY4" fmla="*/ 1248366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306614 w 2748205"/>
              <a:gd name="connsiteY4" fmla="*/ 1246083 h 1299097"/>
              <a:gd name="connsiteX0" fmla="*/ 0 w 2744903"/>
              <a:gd name="connsiteY0" fmla="*/ 3654 h 1298098"/>
              <a:gd name="connsiteX1" fmla="*/ 2744893 w 2744903"/>
              <a:gd name="connsiteY1" fmla="*/ 0 h 1298098"/>
              <a:gd name="connsiteX2" fmla="*/ 2743874 w 2744903"/>
              <a:gd name="connsiteY2" fmla="*/ 1298079 h 1298098"/>
              <a:gd name="connsiteX3" fmla="*/ 2303335 w 2744903"/>
              <a:gd name="connsiteY3" fmla="*/ 1298098 h 1298098"/>
              <a:gd name="connsiteX4" fmla="*/ 2306614 w 2744903"/>
              <a:gd name="connsiteY4" fmla="*/ 1246083 h 1298098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6614 w 2744903"/>
              <a:gd name="connsiteY4" fmla="*/ 1243029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0204 w 2744903"/>
              <a:gd name="connsiteY4" fmla="*/ 1242270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6613 w 2744903"/>
              <a:gd name="connsiteY4" fmla="*/ 1241511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0203 w 2744903"/>
              <a:gd name="connsiteY4" fmla="*/ 1241511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9817 w 2744903"/>
              <a:gd name="connsiteY4" fmla="*/ 1240752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3407 w 2744903"/>
              <a:gd name="connsiteY4" fmla="*/ 1240752 h 1295044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2303407 w 2744903"/>
              <a:gd name="connsiteY4" fmla="*/ 1240752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2303407 w 2744903"/>
              <a:gd name="connsiteY4" fmla="*/ 1240752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1782383 w 2744903"/>
              <a:gd name="connsiteY4" fmla="*/ 1241863 h 1296155"/>
              <a:gd name="connsiteX0" fmla="*/ 0 w 2744903"/>
              <a:gd name="connsiteY0" fmla="*/ 600 h 1297266"/>
              <a:gd name="connsiteX1" fmla="*/ 2744893 w 2744903"/>
              <a:gd name="connsiteY1" fmla="*/ 0 h 1297266"/>
              <a:gd name="connsiteX2" fmla="*/ 2743874 w 2744903"/>
              <a:gd name="connsiteY2" fmla="*/ 1295025 h 1297266"/>
              <a:gd name="connsiteX3" fmla="*/ 1756896 w 2744903"/>
              <a:gd name="connsiteY3" fmla="*/ 1297266 h 1297266"/>
              <a:gd name="connsiteX4" fmla="*/ 1782383 w 2744903"/>
              <a:gd name="connsiteY4" fmla="*/ 1241863 h 1297266"/>
              <a:gd name="connsiteX0" fmla="*/ 0 w 2744903"/>
              <a:gd name="connsiteY0" fmla="*/ 600 h 1297266"/>
              <a:gd name="connsiteX1" fmla="*/ 2744893 w 2744903"/>
              <a:gd name="connsiteY1" fmla="*/ 0 h 1297266"/>
              <a:gd name="connsiteX2" fmla="*/ 2743874 w 2744903"/>
              <a:gd name="connsiteY2" fmla="*/ 1295025 h 1297266"/>
              <a:gd name="connsiteX3" fmla="*/ 1756896 w 2744903"/>
              <a:gd name="connsiteY3" fmla="*/ 1297266 h 1297266"/>
              <a:gd name="connsiteX4" fmla="*/ 1756967 w 2744903"/>
              <a:gd name="connsiteY4" fmla="*/ 1241863 h 1297266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85339 w 2744903"/>
              <a:gd name="connsiteY3" fmla="*/ 1296155 h 1296155"/>
              <a:gd name="connsiteX4" fmla="*/ 1756967 w 2744903"/>
              <a:gd name="connsiteY4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756967 w 2744903"/>
              <a:gd name="connsiteY4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56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56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3069 w 2744903"/>
              <a:gd name="connsiteY4" fmla="*/ 1262280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0058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75777 w 2744903"/>
              <a:gd name="connsiteY4" fmla="*/ 1260058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1096 w 2744903"/>
              <a:gd name="connsiteY4" fmla="*/ 12609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75775 w 2744903"/>
              <a:gd name="connsiteY4" fmla="*/ 12609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5988 w 2744903"/>
              <a:gd name="connsiteY4" fmla="*/ 1260914 h 1296155"/>
              <a:gd name="connsiteX5" fmla="*/ 1756967 w 2744903"/>
              <a:gd name="connsiteY5" fmla="*/ 1241863 h 1296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44903" h="1296155">
                <a:moveTo>
                  <a:pt x="0" y="600"/>
                </a:moveTo>
                <a:lnTo>
                  <a:pt x="2744893" y="0"/>
                </a:lnTo>
                <a:cubicBezTo>
                  <a:pt x="2745031" y="426225"/>
                  <a:pt x="2743736" y="868800"/>
                  <a:pt x="2743874" y="1295025"/>
                </a:cubicBezTo>
                <a:lnTo>
                  <a:pt x="1572630" y="1296155"/>
                </a:lnTo>
                <a:lnTo>
                  <a:pt x="1565988" y="1260914"/>
                </a:lnTo>
                <a:lnTo>
                  <a:pt x="1756967" y="1241863"/>
                </a:lnTo>
              </a:path>
            </a:pathLst>
          </a:cu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  <p:sp>
        <p:nvSpPr>
          <p:cNvPr id="154627" name="Title 1">
            <a:extLst>
              <a:ext uri="{FF2B5EF4-FFF2-40B4-BE49-F238E27FC236}">
                <a16:creationId xmlns:a16="http://schemas.microsoft.com/office/drawing/2014/main" id="{0944923F-3D0D-6441-B8F1-0D055367C6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Shift Left</a:t>
            </a:r>
          </a:p>
        </p:txBody>
      </p:sp>
      <p:sp>
        <p:nvSpPr>
          <p:cNvPr id="154628" name="TextBox 1">
            <a:extLst>
              <a:ext uri="{FF2B5EF4-FFF2-40B4-BE49-F238E27FC236}">
                <a16:creationId xmlns:a16="http://schemas.microsoft.com/office/drawing/2014/main" id="{88F1E50C-4A6C-3749-AD93-03B7B9C6D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49" name="Group 3">
            <a:extLst>
              <a:ext uri="{FF2B5EF4-FFF2-40B4-BE49-F238E27FC236}">
                <a16:creationId xmlns:a16="http://schemas.microsoft.com/office/drawing/2014/main" id="{5E2ED8FF-DF60-B142-9928-4B3C706E7422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2227264"/>
            <a:ext cx="8915400" cy="3716337"/>
            <a:chOff x="69271" y="2227396"/>
            <a:chExt cx="8916031" cy="3716748"/>
          </a:xfrm>
        </p:grpSpPr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CE88DD0-FFDD-7345-A3BD-9E0BDDCA77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94869" y="2897395"/>
              <a:ext cx="741415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BF3DE7E-F799-3D44-BC49-CE1A98BC7B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28385" y="2894220"/>
              <a:ext cx="741415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05C398BA-4DC8-3740-ACEB-F111ACD18E1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973015" y="2894220"/>
              <a:ext cx="741414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F1B33FC-C86A-FB49-9677-BC908FD2FA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20819" y="2898982"/>
              <a:ext cx="741415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677F87F2-E7D7-A54B-AC25-E5C56C1513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860685" y="2894220"/>
              <a:ext cx="741415" cy="123997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2B1BC6-CECE-0C4F-A384-827EA0EC72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98964" y="2903746"/>
              <a:ext cx="743003" cy="123997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9EE8C4F4-599E-3542-AB27-EE461188122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45181" y="2900570"/>
              <a:ext cx="741414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5660" name="Group 199">
              <a:extLst>
                <a:ext uri="{FF2B5EF4-FFF2-40B4-BE49-F238E27FC236}">
                  <a16:creationId xmlns:a16="http://schemas.microsoft.com/office/drawing/2014/main" id="{6FFA351B-4865-BF4E-93A0-E536A70EB3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9014" y="3741645"/>
              <a:ext cx="495140" cy="497934"/>
              <a:chOff x="7749014" y="3741645"/>
              <a:chExt cx="495140" cy="497934"/>
            </a:xfrm>
          </p:grpSpPr>
          <p:sp>
            <p:nvSpPr>
              <p:cNvPr id="201" name="Trapezoid 109">
                <a:extLst>
                  <a:ext uri="{FF2B5EF4-FFF2-40B4-BE49-F238E27FC236}">
                    <a16:creationId xmlns:a16="http://schemas.microsoft.com/office/drawing/2014/main" id="{71315679-E9EB-AF4D-A0AD-2C274555142E}"/>
                  </a:ext>
                </a:extLst>
              </p:cNvPr>
              <p:cNvSpPr/>
              <p:nvPr/>
            </p:nvSpPr>
            <p:spPr bwMode="auto">
              <a:xfrm rot="5400000">
                <a:off x="7691389" y="3799202"/>
                <a:ext cx="496942" cy="3826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98292 h 98797"/>
                  <a:gd name="connsiteX1" fmla="*/ 1576 w 2178349"/>
                  <a:gd name="connsiteY1" fmla="*/ 98797 h 98797"/>
                  <a:gd name="connsiteX2" fmla="*/ 0 w 2178349"/>
                  <a:gd name="connsiteY2" fmla="*/ 1085 h 98797"/>
                  <a:gd name="connsiteX3" fmla="*/ 962004 w 2178349"/>
                  <a:gd name="connsiteY3" fmla="*/ 0 h 9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797">
                    <a:moveTo>
                      <a:pt x="2178349" y="98292"/>
                    </a:moveTo>
                    <a:lnTo>
                      <a:pt x="1576" y="98797"/>
                    </a:lnTo>
                    <a:cubicBezTo>
                      <a:pt x="1051" y="66226"/>
                      <a:pt x="525" y="33656"/>
                      <a:pt x="0" y="1085"/>
                    </a:cubicBezTo>
                    <a:lnTo>
                      <a:pt x="962004" y="0"/>
                    </a:lnTo>
                  </a:path>
                </a:pathLst>
              </a:custGeom>
              <a:noFill/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B1EB2BF7-F300-794B-8FF8-F7CAD445AAC1}"/>
                  </a:ext>
                </a:extLst>
              </p:cNvPr>
              <p:cNvCxnSpPr/>
              <p:nvPr/>
            </p:nvCxnSpPr>
            <p:spPr>
              <a:xfrm>
                <a:off x="8018447" y="3959549"/>
                <a:ext cx="22544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C0CC1543-CC2E-D846-8A6F-9566AF2E9D89}"/>
                  </a:ext>
                </a:extLst>
              </p:cNvPr>
              <p:cNvCxnSpPr/>
              <p:nvPr/>
            </p:nvCxnSpPr>
            <p:spPr>
              <a:xfrm>
                <a:off x="8056550" y="4016705"/>
                <a:ext cx="153998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049B9F94-91CF-7E4F-BBA4-335548F1B164}"/>
                  </a:ext>
                </a:extLst>
              </p:cNvPr>
              <p:cNvCxnSpPr/>
              <p:nvPr/>
            </p:nvCxnSpPr>
            <p:spPr>
              <a:xfrm>
                <a:off x="8104178" y="4069099"/>
                <a:ext cx="65092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61" name="Group 162">
              <a:extLst>
                <a:ext uri="{FF2B5EF4-FFF2-40B4-BE49-F238E27FC236}">
                  <a16:creationId xmlns:a16="http://schemas.microsoft.com/office/drawing/2014/main" id="{CB669E8F-8298-9F42-8A4E-B36D5C394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939" y="3760432"/>
              <a:ext cx="535861" cy="490118"/>
              <a:chOff x="346075" y="3734186"/>
              <a:chExt cx="535861" cy="490118"/>
            </a:xfrm>
          </p:grpSpPr>
          <p:sp>
            <p:nvSpPr>
              <p:cNvPr id="164" name="Trapezoid 109">
                <a:extLst>
                  <a:ext uri="{FF2B5EF4-FFF2-40B4-BE49-F238E27FC236}">
                    <a16:creationId xmlns:a16="http://schemas.microsoft.com/office/drawing/2014/main" id="{5F62625B-46C0-6C4D-B896-E4362518F85C}"/>
                  </a:ext>
                </a:extLst>
              </p:cNvPr>
              <p:cNvSpPr/>
              <p:nvPr/>
            </p:nvSpPr>
            <p:spPr bwMode="auto">
              <a:xfrm rot="5400000" flipV="1">
                <a:off x="426755" y="3768988"/>
                <a:ext cx="489004" cy="420717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100532 h 101037"/>
                  <a:gd name="connsiteX1" fmla="*/ 1576 w 2178349"/>
                  <a:gd name="connsiteY1" fmla="*/ 101037 h 101037"/>
                  <a:gd name="connsiteX2" fmla="*/ 0 w 2178349"/>
                  <a:gd name="connsiteY2" fmla="*/ 3325 h 101037"/>
                  <a:gd name="connsiteX3" fmla="*/ 994088 w 2178349"/>
                  <a:gd name="connsiteY3" fmla="*/ 0 h 101037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1024429 w 2178349"/>
                  <a:gd name="connsiteY3" fmla="*/ 3037 h 97712"/>
                  <a:gd name="connsiteX0" fmla="*/ 2178349 w 2178349"/>
                  <a:gd name="connsiteY0" fmla="*/ 97870 h 98375"/>
                  <a:gd name="connsiteX1" fmla="*/ 1576 w 2178349"/>
                  <a:gd name="connsiteY1" fmla="*/ 98375 h 98375"/>
                  <a:gd name="connsiteX2" fmla="*/ 0 w 2178349"/>
                  <a:gd name="connsiteY2" fmla="*/ 663 h 98375"/>
                  <a:gd name="connsiteX3" fmla="*/ 1038542 w 2178349"/>
                  <a:gd name="connsiteY3" fmla="*/ 0 h 9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375">
                    <a:moveTo>
                      <a:pt x="2178349" y="97870"/>
                    </a:moveTo>
                    <a:lnTo>
                      <a:pt x="1576" y="98375"/>
                    </a:lnTo>
                    <a:cubicBezTo>
                      <a:pt x="1051" y="65804"/>
                      <a:pt x="525" y="33234"/>
                      <a:pt x="0" y="663"/>
                    </a:cubicBezTo>
                    <a:lnTo>
                      <a:pt x="1038542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64CC206-2D5C-104B-9497-D09D9555B9BD}"/>
                  </a:ext>
                </a:extLst>
              </p:cNvPr>
              <p:cNvCxnSpPr/>
              <p:nvPr/>
            </p:nvCxnSpPr>
            <p:spPr>
              <a:xfrm>
                <a:off x="346590" y="3969821"/>
                <a:ext cx="225441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8448C8FF-354F-BE46-AC28-EF504E39ACB3}"/>
                  </a:ext>
                </a:extLst>
              </p:cNvPr>
              <p:cNvCxnSpPr/>
              <p:nvPr/>
            </p:nvCxnSpPr>
            <p:spPr>
              <a:xfrm>
                <a:off x="384693" y="4026977"/>
                <a:ext cx="15399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678AF53-8F06-C448-A508-00B367B7F6EF}"/>
                  </a:ext>
                </a:extLst>
              </p:cNvPr>
              <p:cNvCxnSpPr/>
              <p:nvPr/>
            </p:nvCxnSpPr>
            <p:spPr>
              <a:xfrm>
                <a:off x="435496" y="4079370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5662" name="TextBox 301">
              <a:extLst>
                <a:ext uri="{FF2B5EF4-FFF2-40B4-BE49-F238E27FC236}">
                  <a16:creationId xmlns:a16="http://schemas.microsoft.com/office/drawing/2014/main" id="{C3BEDE75-5D9E-A949-80FF-6AA4F09A5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71" y="4707461"/>
              <a:ext cx="3129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  <a:endParaRPr lang="en-US" altLang="en-US" sz="1800" b="0" baseline="-25000">
                <a:solidFill>
                  <a:srgbClr val="1700FF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55663" name="Group 4">
              <a:extLst>
                <a:ext uri="{FF2B5EF4-FFF2-40B4-BE49-F238E27FC236}">
                  <a16:creationId xmlns:a16="http://schemas.microsoft.com/office/drawing/2014/main" id="{1CA2F546-5164-F846-A3E1-AB96B3507B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334" y="4118948"/>
              <a:ext cx="8670968" cy="1825196"/>
              <a:chOff x="257179" y="4597580"/>
              <a:chExt cx="8670968" cy="1825196"/>
            </a:xfrm>
          </p:grpSpPr>
          <p:grpSp>
            <p:nvGrpSpPr>
              <p:cNvPr id="155705" name="Group 6">
                <a:extLst>
                  <a:ext uri="{FF2B5EF4-FFF2-40B4-BE49-F238E27FC236}">
                    <a16:creationId xmlns:a16="http://schemas.microsoft.com/office/drawing/2014/main" id="{9ED007C1-7748-C740-A35C-FCE22A4FD6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60093" y="5172502"/>
                <a:ext cx="868054" cy="1250274"/>
                <a:chOff x="8024373" y="5172502"/>
                <a:chExt cx="868054" cy="1250274"/>
              </a:xfrm>
            </p:grpSpPr>
            <p:grpSp>
              <p:nvGrpSpPr>
                <p:cNvPr id="155793" name="Group 166">
                  <a:extLst>
                    <a:ext uri="{FF2B5EF4-FFF2-40B4-BE49-F238E27FC236}">
                      <a16:creationId xmlns:a16="http://schemas.microsoft.com/office/drawing/2014/main" id="{0C56A48B-469C-AB4F-93DD-851BF6140B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927840" y="5458188"/>
                  <a:ext cx="1156094" cy="773081"/>
                  <a:chOff x="2409126" y="1221205"/>
                  <a:chExt cx="2014961" cy="1347405"/>
                </a:xfrm>
              </p:grpSpPr>
              <p:sp>
                <p:nvSpPr>
                  <p:cNvPr id="168" name="Trapezoid 167">
                    <a:extLst>
                      <a:ext uri="{FF2B5EF4-FFF2-40B4-BE49-F238E27FC236}">
                        <a16:creationId xmlns:a16="http://schemas.microsoft.com/office/drawing/2014/main" id="{6A7D1B1E-4150-1E4E-8A00-B1368C8DC4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9061" y="1677760"/>
                    <a:ext cx="1098520" cy="467650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69" name="Straight Connector 168">
                    <a:extLst>
                      <a:ext uri="{FF2B5EF4-FFF2-40B4-BE49-F238E27FC236}">
                        <a16:creationId xmlns:a16="http://schemas.microsoft.com/office/drawing/2014/main" id="{7C2F25BD-E744-7845-92DF-967D4764847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4387" y="1388591"/>
                    <a:ext cx="0" cy="998946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98" name="TextBox 472">
                    <a:extLst>
                      <a:ext uri="{FF2B5EF4-FFF2-40B4-BE49-F238E27FC236}">
                        <a16:creationId xmlns:a16="http://schemas.microsoft.com/office/drawing/2014/main" id="{DE36A44A-EB29-1E4F-96A4-1DC4078B0257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99" name="TextBox 171">
                    <a:extLst>
                      <a:ext uri="{FF2B5EF4-FFF2-40B4-BE49-F238E27FC236}">
                        <a16:creationId xmlns:a16="http://schemas.microsoft.com/office/drawing/2014/main" id="{42236F65-E595-8143-BDEB-DB105F114B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516026" y="1660550"/>
                    <a:ext cx="1347405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45130A1D-EF8D-924A-9124-4BEF7510142A}"/>
                    </a:ext>
                  </a:extLst>
                </p:cNvPr>
                <p:cNvCxnSpPr>
                  <a:cxnSpLocks/>
                  <a:endCxn id="168" idx="0"/>
                </p:cNvCxnSpPr>
                <p:nvPr/>
              </p:nvCxnSpPr>
              <p:spPr>
                <a:xfrm flipH="1">
                  <a:off x="8497112" y="5287589"/>
                  <a:ext cx="125421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9" name="Trapezoid 109">
                  <a:extLst>
                    <a:ext uri="{FF2B5EF4-FFF2-40B4-BE49-F238E27FC236}">
                      <a16:creationId xmlns:a16="http://schemas.microsoft.com/office/drawing/2014/main" id="{0C06B4E6-7576-314C-AE9C-BDA07E494430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7997008" y="5187571"/>
                  <a:ext cx="295308" cy="241317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5D6BAC07-7C21-3644-852D-5A113F7CC1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6608" y="5185977"/>
                <a:ext cx="780787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5707" name="Group 146">
                <a:extLst>
                  <a:ext uri="{FF2B5EF4-FFF2-40B4-BE49-F238E27FC236}">
                    <a16:creationId xmlns:a16="http://schemas.microsoft.com/office/drawing/2014/main" id="{4D6392EB-129E-0E4B-A48B-315476403B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78782" y="4598022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84" name="Group 147">
                  <a:extLst>
                    <a:ext uri="{FF2B5EF4-FFF2-40B4-BE49-F238E27FC236}">
                      <a16:creationId xmlns:a16="http://schemas.microsoft.com/office/drawing/2014/main" id="{EC2F8E5B-8268-BE40-9C66-30516CF837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53" name="Trapezoid 152">
                    <a:extLst>
                      <a:ext uri="{FF2B5EF4-FFF2-40B4-BE49-F238E27FC236}">
                        <a16:creationId xmlns:a16="http://schemas.microsoft.com/office/drawing/2014/main" id="{BE0E1472-8D2F-A845-B191-075B8A088D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0549" y="1676175"/>
                    <a:ext cx="1095757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54" name="Straight Connector 153">
                    <a:extLst>
                      <a:ext uri="{FF2B5EF4-FFF2-40B4-BE49-F238E27FC236}">
                        <a16:creationId xmlns:a16="http://schemas.microsoft.com/office/drawing/2014/main" id="{891B143F-7FA5-5A4C-8244-F912B7161ED1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808" y="1422979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90" name="TextBox 472">
                    <a:extLst>
                      <a:ext uri="{FF2B5EF4-FFF2-40B4-BE49-F238E27FC236}">
                        <a16:creationId xmlns:a16="http://schemas.microsoft.com/office/drawing/2014/main" id="{79D31B3B-DCAD-584E-BFDA-8F7CCF2F3AD5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91" name="TextBox 155">
                    <a:extLst>
                      <a:ext uri="{FF2B5EF4-FFF2-40B4-BE49-F238E27FC236}">
                        <a16:creationId xmlns:a16="http://schemas.microsoft.com/office/drawing/2014/main" id="{53BE3CE5-1F3C-7A45-9E02-513A247F33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0397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F79F6BCC-1D37-7C4F-A0C6-3637216C0CC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776" y="2163187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4106F53D-F358-864F-BE48-7948DC34985C}"/>
                    </a:ext>
                  </a:extLst>
                </p:cNvPr>
                <p:cNvCxnSpPr>
                  <a:cxnSpLocks/>
                  <a:endCxn id="153" idx="0"/>
                </p:cNvCxnSpPr>
                <p:nvPr/>
              </p:nvCxnSpPr>
              <p:spPr>
                <a:xfrm flipH="1">
                  <a:off x="8496430" y="5277329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E7E01BDF-6FFE-734B-95F6-AB3F40A75E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289" y="5710764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2" name="Trapezoid 109">
                  <a:extLst>
                    <a:ext uri="{FF2B5EF4-FFF2-40B4-BE49-F238E27FC236}">
                      <a16:creationId xmlns:a16="http://schemas.microsoft.com/office/drawing/2014/main" id="{5E3CD5FB-71E3-2C4D-8368-FFBBD5FBD731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449" y="5513101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08" name="Group 179">
                <a:extLst>
                  <a:ext uri="{FF2B5EF4-FFF2-40B4-BE49-F238E27FC236}">
                    <a16:creationId xmlns:a16="http://schemas.microsoft.com/office/drawing/2014/main" id="{C7AF9CE6-A8A6-DE4E-B263-28BD94A0A2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4325" y="4598269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74" name="Group 180">
                  <a:extLst>
                    <a:ext uri="{FF2B5EF4-FFF2-40B4-BE49-F238E27FC236}">
                      <a16:creationId xmlns:a16="http://schemas.microsoft.com/office/drawing/2014/main" id="{BD2C588C-A21F-1745-B25B-A8319D24C2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86" name="Trapezoid 185">
                    <a:extLst>
                      <a:ext uri="{FF2B5EF4-FFF2-40B4-BE49-F238E27FC236}">
                        <a16:creationId xmlns:a16="http://schemas.microsoft.com/office/drawing/2014/main" id="{837C6F6E-6E40-2541-8F0D-C264923C7D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735" y="1675092"/>
                    <a:ext cx="1098525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87" name="Straight Connector 186">
                    <a:extLst>
                      <a:ext uri="{FF2B5EF4-FFF2-40B4-BE49-F238E27FC236}">
                        <a16:creationId xmlns:a16="http://schemas.microsoft.com/office/drawing/2014/main" id="{1A18587B-742B-DA47-9895-C10342BEFCE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378" y="1398376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80" name="TextBox 472">
                    <a:extLst>
                      <a:ext uri="{FF2B5EF4-FFF2-40B4-BE49-F238E27FC236}">
                        <a16:creationId xmlns:a16="http://schemas.microsoft.com/office/drawing/2014/main" id="{A0CA6722-C27B-A546-86B9-939E94EC4DE7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81" name="TextBox 188">
                    <a:extLst>
                      <a:ext uri="{FF2B5EF4-FFF2-40B4-BE49-F238E27FC236}">
                        <a16:creationId xmlns:a16="http://schemas.microsoft.com/office/drawing/2014/main" id="{69B78743-D63D-5744-8DE5-BE185B2361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190" name="Straight Connector 189">
                    <a:extLst>
                      <a:ext uri="{FF2B5EF4-FFF2-40B4-BE49-F238E27FC236}">
                        <a16:creationId xmlns:a16="http://schemas.microsoft.com/office/drawing/2014/main" id="{F16F714C-472A-684D-864D-F720F005EF3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113" y="1668185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Straight Connector 190">
                    <a:extLst>
                      <a:ext uri="{FF2B5EF4-FFF2-40B4-BE49-F238E27FC236}">
                        <a16:creationId xmlns:a16="http://schemas.microsoft.com/office/drawing/2014/main" id="{BF7D59DD-E36E-2749-919D-43EEB2C537BC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346" y="2141351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89839B45-E9AC-3C4A-8C84-945A4F417BD8}"/>
                    </a:ext>
                  </a:extLst>
                </p:cNvPr>
                <p:cNvCxnSpPr>
                  <a:cxnSpLocks/>
                  <a:endCxn id="186" idx="0"/>
                </p:cNvCxnSpPr>
                <p:nvPr/>
              </p:nvCxnSpPr>
              <p:spPr>
                <a:xfrm flipH="1">
                  <a:off x="8496257" y="5277082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4" name="Oval 183">
                  <a:extLst>
                    <a:ext uri="{FF2B5EF4-FFF2-40B4-BE49-F238E27FC236}">
                      <a16:creationId xmlns:a16="http://schemas.microsoft.com/office/drawing/2014/main" id="{CF0ED4D7-D11A-AB44-9634-094B63308F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117" y="5710517"/>
                  <a:ext cx="46040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5" name="Trapezoid 109">
                  <a:extLst>
                    <a:ext uri="{FF2B5EF4-FFF2-40B4-BE49-F238E27FC236}">
                      <a16:creationId xmlns:a16="http://schemas.microsoft.com/office/drawing/2014/main" id="{A2936A4B-34C4-CD4B-8664-CA46CA6612BD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277" y="5512854"/>
                  <a:ext cx="279431" cy="141297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09" name="Group 216">
                <a:extLst>
                  <a:ext uri="{FF2B5EF4-FFF2-40B4-BE49-F238E27FC236}">
                    <a16:creationId xmlns:a16="http://schemas.microsoft.com/office/drawing/2014/main" id="{0B994424-A5F2-8D48-AA3D-A818BF755D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9457" y="459830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64" name="Group 229">
                  <a:extLst>
                    <a:ext uri="{FF2B5EF4-FFF2-40B4-BE49-F238E27FC236}">
                      <a16:creationId xmlns:a16="http://schemas.microsoft.com/office/drawing/2014/main" id="{DE61A226-0D49-B34E-9E35-4D85C9609A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35" name="Trapezoid 234">
                    <a:extLst>
                      <a:ext uri="{FF2B5EF4-FFF2-40B4-BE49-F238E27FC236}">
                        <a16:creationId xmlns:a16="http://schemas.microsoft.com/office/drawing/2014/main" id="{8E0D9F25-1CE2-F145-B656-CC7E06DB1D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8354" y="1665818"/>
                    <a:ext cx="1098523" cy="48978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6" name="Straight Connector 235">
                    <a:extLst>
                      <a:ext uri="{FF2B5EF4-FFF2-40B4-BE49-F238E27FC236}">
                        <a16:creationId xmlns:a16="http://schemas.microsoft.com/office/drawing/2014/main" id="{5EDFC217-2F9B-E14F-B98C-2C4389E8BE3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065" y="1397404"/>
                    <a:ext cx="0" cy="979577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70" name="TextBox 472">
                    <a:extLst>
                      <a:ext uri="{FF2B5EF4-FFF2-40B4-BE49-F238E27FC236}">
                        <a16:creationId xmlns:a16="http://schemas.microsoft.com/office/drawing/2014/main" id="{87322014-A520-AB47-A58A-024C67FA40C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71" name="TextBox 237">
                    <a:extLst>
                      <a:ext uri="{FF2B5EF4-FFF2-40B4-BE49-F238E27FC236}">
                        <a16:creationId xmlns:a16="http://schemas.microsoft.com/office/drawing/2014/main" id="{4528250C-4BCF-FA49-A0D6-13854AB083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39" name="Straight Connector 238">
                    <a:extLst>
                      <a:ext uri="{FF2B5EF4-FFF2-40B4-BE49-F238E27FC236}">
                        <a16:creationId xmlns:a16="http://schemas.microsoft.com/office/drawing/2014/main" id="{37DD7574-0EBE-CC49-AA49-34622E3DC2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047" y="1668594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0DE2D7EB-1BA1-2745-8F1D-DB97509ACF5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279" y="2141762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FF86DBB0-B864-D343-B411-9405B38CBA2A}"/>
                    </a:ext>
                  </a:extLst>
                </p:cNvPr>
                <p:cNvCxnSpPr>
                  <a:cxnSpLocks/>
                  <a:endCxn id="235" idx="0"/>
                </p:cNvCxnSpPr>
                <p:nvPr/>
              </p:nvCxnSpPr>
              <p:spPr>
                <a:xfrm flipH="1">
                  <a:off x="8496022" y="5277044"/>
                  <a:ext cx="127009" cy="284193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CF04525B-BDE7-AE4A-9F98-111FBF6848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881" y="5723180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Trapezoid 109">
                  <a:extLst>
                    <a:ext uri="{FF2B5EF4-FFF2-40B4-BE49-F238E27FC236}">
                      <a16:creationId xmlns:a16="http://schemas.microsoft.com/office/drawing/2014/main" id="{761F98BA-F721-374F-942A-AFC81F437317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484" y="5519961"/>
                  <a:ext cx="290544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10" name="Group 217">
                <a:extLst>
                  <a:ext uri="{FF2B5EF4-FFF2-40B4-BE49-F238E27FC236}">
                    <a16:creationId xmlns:a16="http://schemas.microsoft.com/office/drawing/2014/main" id="{739FFE2E-2739-254B-A2A4-11432824B8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5000" y="4598554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54" name="Group 218">
                  <a:extLst>
                    <a:ext uri="{FF2B5EF4-FFF2-40B4-BE49-F238E27FC236}">
                      <a16:creationId xmlns:a16="http://schemas.microsoft.com/office/drawing/2014/main" id="{74F1690D-3C5B-D048-9B96-7A5CCC7F7E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24" name="Trapezoid 223">
                    <a:extLst>
                      <a:ext uri="{FF2B5EF4-FFF2-40B4-BE49-F238E27FC236}">
                        <a16:creationId xmlns:a16="http://schemas.microsoft.com/office/drawing/2014/main" id="{939204D6-CA1D-7346-A980-D45A241F0B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375" y="1675803"/>
                    <a:ext cx="1098525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5" name="Straight Connector 224">
                    <a:extLst>
                      <a:ext uri="{FF2B5EF4-FFF2-40B4-BE49-F238E27FC236}">
                        <a16:creationId xmlns:a16="http://schemas.microsoft.com/office/drawing/2014/main" id="{1649A0C2-D933-9745-A962-45E8B2CD1B6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018" y="1399087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60" name="TextBox 472">
                    <a:extLst>
                      <a:ext uri="{FF2B5EF4-FFF2-40B4-BE49-F238E27FC236}">
                        <a16:creationId xmlns:a16="http://schemas.microsoft.com/office/drawing/2014/main" id="{F73E53D7-5911-B348-8BEC-1B71FCDDB787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61" name="TextBox 226">
                    <a:extLst>
                      <a:ext uri="{FF2B5EF4-FFF2-40B4-BE49-F238E27FC236}">
                        <a16:creationId xmlns:a16="http://schemas.microsoft.com/office/drawing/2014/main" id="{97663987-D20C-7246-B5C0-3648B002ED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28" name="Straight Connector 227">
                    <a:extLst>
                      <a:ext uri="{FF2B5EF4-FFF2-40B4-BE49-F238E27FC236}">
                        <a16:creationId xmlns:a16="http://schemas.microsoft.com/office/drawing/2014/main" id="{F6B4BD41-6729-3E47-A146-FB1F357107F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753" y="1668896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65D74395-CAEA-6445-B2D9-BF6E33C7208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986" y="2142062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21" name="Straight Connector 220">
                  <a:extLst>
                    <a:ext uri="{FF2B5EF4-FFF2-40B4-BE49-F238E27FC236}">
                      <a16:creationId xmlns:a16="http://schemas.microsoft.com/office/drawing/2014/main" id="{B2C1155E-3489-A34D-A1C6-3DCCA37C80E7}"/>
                    </a:ext>
                  </a:extLst>
                </p:cNvPr>
                <p:cNvCxnSpPr>
                  <a:cxnSpLocks/>
                  <a:endCxn id="224" idx="0"/>
                </p:cNvCxnSpPr>
                <p:nvPr/>
              </p:nvCxnSpPr>
              <p:spPr>
                <a:xfrm flipH="1">
                  <a:off x="8495849" y="5289498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2" name="Oval 221">
                  <a:extLst>
                    <a:ext uri="{FF2B5EF4-FFF2-40B4-BE49-F238E27FC236}">
                      <a16:creationId xmlns:a16="http://schemas.microsoft.com/office/drawing/2014/main" id="{CC08D692-F192-7D43-9270-B4D2925012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709" y="5722933"/>
                  <a:ext cx="46040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3" name="Trapezoid 109">
                  <a:extLst>
                    <a:ext uri="{FF2B5EF4-FFF2-40B4-BE49-F238E27FC236}">
                      <a16:creationId xmlns:a16="http://schemas.microsoft.com/office/drawing/2014/main" id="{B5B631B8-C83F-0F45-BB12-68F4337C65F8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869" y="5525270"/>
                  <a:ext cx="279431" cy="141297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11" name="Group 267">
                <a:extLst>
                  <a:ext uri="{FF2B5EF4-FFF2-40B4-BE49-F238E27FC236}">
                    <a16:creationId xmlns:a16="http://schemas.microsoft.com/office/drawing/2014/main" id="{DA059E3F-A08E-874C-B2F9-5234102A67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5686" y="4598220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44" name="Group 280">
                  <a:extLst>
                    <a:ext uri="{FF2B5EF4-FFF2-40B4-BE49-F238E27FC236}">
                      <a16:creationId xmlns:a16="http://schemas.microsoft.com/office/drawing/2014/main" id="{79107C66-A6C1-D747-88C3-5626AFB127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86" name="Trapezoid 285">
                    <a:extLst>
                      <a:ext uri="{FF2B5EF4-FFF2-40B4-BE49-F238E27FC236}">
                        <a16:creationId xmlns:a16="http://schemas.microsoft.com/office/drawing/2014/main" id="{ECCFCEA8-C5C0-1242-8C72-7F60A9F872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820" y="1675939"/>
                    <a:ext cx="1098525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7" name="Straight Connector 286">
                    <a:extLst>
                      <a:ext uri="{FF2B5EF4-FFF2-40B4-BE49-F238E27FC236}">
                        <a16:creationId xmlns:a16="http://schemas.microsoft.com/office/drawing/2014/main" id="{19A5FCB3-885C-BC4F-97C5-59D3E226A17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463" y="1399223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50" name="TextBox 472">
                    <a:extLst>
                      <a:ext uri="{FF2B5EF4-FFF2-40B4-BE49-F238E27FC236}">
                        <a16:creationId xmlns:a16="http://schemas.microsoft.com/office/drawing/2014/main" id="{257A7FB9-471E-4344-B4E0-590A7AE1D330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51" name="TextBox 288">
                    <a:extLst>
                      <a:ext uri="{FF2B5EF4-FFF2-40B4-BE49-F238E27FC236}">
                        <a16:creationId xmlns:a16="http://schemas.microsoft.com/office/drawing/2014/main" id="{5AE398DE-34D4-0740-870B-DD0DF17F82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90" name="Straight Connector 289">
                    <a:extLst>
                      <a:ext uri="{FF2B5EF4-FFF2-40B4-BE49-F238E27FC236}">
                        <a16:creationId xmlns:a16="http://schemas.microsoft.com/office/drawing/2014/main" id="{7EB768F5-4435-DE46-97F8-E8960D51686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198" y="166903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1" name="Straight Connector 300">
                    <a:extLst>
                      <a:ext uri="{FF2B5EF4-FFF2-40B4-BE49-F238E27FC236}">
                        <a16:creationId xmlns:a16="http://schemas.microsoft.com/office/drawing/2014/main" id="{AD64B8EA-7450-5B47-B658-51B4C444FB50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431" y="2142198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83" name="Straight Connector 282">
                  <a:extLst>
                    <a:ext uri="{FF2B5EF4-FFF2-40B4-BE49-F238E27FC236}">
                      <a16:creationId xmlns:a16="http://schemas.microsoft.com/office/drawing/2014/main" id="{C3425E04-07D7-A940-A194-EB980D615B63}"/>
                    </a:ext>
                  </a:extLst>
                </p:cNvPr>
                <p:cNvCxnSpPr>
                  <a:cxnSpLocks/>
                  <a:endCxn id="286" idx="0"/>
                </p:cNvCxnSpPr>
                <p:nvPr/>
              </p:nvCxnSpPr>
              <p:spPr>
                <a:xfrm flipH="1">
                  <a:off x="8495771" y="5277131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466091B1-AB41-4C4A-91FF-D8AB676EFA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517" y="5710566"/>
                  <a:ext cx="57154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5" name="Trapezoid 109">
                  <a:extLst>
                    <a:ext uri="{FF2B5EF4-FFF2-40B4-BE49-F238E27FC236}">
                      <a16:creationId xmlns:a16="http://schemas.microsoft.com/office/drawing/2014/main" id="{87966F9C-6FED-5E46-A30A-AA07A886D40C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234" y="5507347"/>
                  <a:ext cx="279431" cy="152411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12" name="Group 268">
                <a:extLst>
                  <a:ext uri="{FF2B5EF4-FFF2-40B4-BE49-F238E27FC236}">
                    <a16:creationId xmlns:a16="http://schemas.microsoft.com/office/drawing/2014/main" id="{18EE45CB-75B9-044C-A681-EC8F09B5D5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1229" y="459846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34" name="Group 269">
                  <a:extLst>
                    <a:ext uri="{FF2B5EF4-FFF2-40B4-BE49-F238E27FC236}">
                      <a16:creationId xmlns:a16="http://schemas.microsoft.com/office/drawing/2014/main" id="{A356F0AD-A96C-534E-B67E-3849D8917A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75" name="Trapezoid 274">
                    <a:extLst>
                      <a:ext uri="{FF2B5EF4-FFF2-40B4-BE49-F238E27FC236}">
                        <a16:creationId xmlns:a16="http://schemas.microsoft.com/office/drawing/2014/main" id="{51E8DC5A-26A3-0547-A591-14F6FD21C9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528" y="1676240"/>
                    <a:ext cx="1098523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76" name="Straight Connector 275">
                    <a:extLst>
                      <a:ext uri="{FF2B5EF4-FFF2-40B4-BE49-F238E27FC236}">
                        <a16:creationId xmlns:a16="http://schemas.microsoft.com/office/drawing/2014/main" id="{DB8F28F9-50EA-FB45-9564-DA61F94C84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170" y="1399524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40" name="TextBox 472">
                    <a:extLst>
                      <a:ext uri="{FF2B5EF4-FFF2-40B4-BE49-F238E27FC236}">
                        <a16:creationId xmlns:a16="http://schemas.microsoft.com/office/drawing/2014/main" id="{E1D3BC8F-7C4F-F946-95D1-43346E2CC3E5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41" name="TextBox 277">
                    <a:extLst>
                      <a:ext uri="{FF2B5EF4-FFF2-40B4-BE49-F238E27FC236}">
                        <a16:creationId xmlns:a16="http://schemas.microsoft.com/office/drawing/2014/main" id="{3BFFE9D2-6EBF-DC49-A0A7-21F47A91F21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79" name="Straight Connector 278">
                    <a:extLst>
                      <a:ext uri="{FF2B5EF4-FFF2-40B4-BE49-F238E27FC236}">
                        <a16:creationId xmlns:a16="http://schemas.microsoft.com/office/drawing/2014/main" id="{EC2F205A-3811-754D-A29E-96699817EB9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905" y="166933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0" name="Straight Connector 279">
                    <a:extLst>
                      <a:ext uri="{FF2B5EF4-FFF2-40B4-BE49-F238E27FC236}">
                        <a16:creationId xmlns:a16="http://schemas.microsoft.com/office/drawing/2014/main" id="{D5A6C586-8B13-4746-9E50-F7FC91DE6DC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2138" y="2142499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EA896603-BB2B-2D44-BCE6-1C16DEB39244}"/>
                    </a:ext>
                  </a:extLst>
                </p:cNvPr>
                <p:cNvCxnSpPr>
                  <a:cxnSpLocks/>
                  <a:endCxn id="275" idx="0"/>
                </p:cNvCxnSpPr>
                <p:nvPr/>
              </p:nvCxnSpPr>
              <p:spPr>
                <a:xfrm flipH="1">
                  <a:off x="8495599" y="5289585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222B817C-C4F6-B54A-82CC-96440AEF71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345" y="5723020"/>
                  <a:ext cx="46040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4" name="Trapezoid 109">
                  <a:extLst>
                    <a:ext uri="{FF2B5EF4-FFF2-40B4-BE49-F238E27FC236}">
                      <a16:creationId xmlns:a16="http://schemas.microsoft.com/office/drawing/2014/main" id="{A67E5A5B-A497-9B4A-B1DB-E1445D36AD2B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062" y="5519801"/>
                  <a:ext cx="279431" cy="152411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13" name="Group 243">
                <a:extLst>
                  <a:ext uri="{FF2B5EF4-FFF2-40B4-BE49-F238E27FC236}">
                    <a16:creationId xmlns:a16="http://schemas.microsoft.com/office/drawing/2014/main" id="{4523CEB6-BA9D-5444-B482-0B30134670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6361" y="4598505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24" name="Group 256">
                  <a:extLst>
                    <a:ext uri="{FF2B5EF4-FFF2-40B4-BE49-F238E27FC236}">
                      <a16:creationId xmlns:a16="http://schemas.microsoft.com/office/drawing/2014/main" id="{FA81D448-5DDF-8848-9838-51DEFB9902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62" name="Trapezoid 261">
                    <a:extLst>
                      <a:ext uri="{FF2B5EF4-FFF2-40B4-BE49-F238E27FC236}">
                        <a16:creationId xmlns:a16="http://schemas.microsoft.com/office/drawing/2014/main" id="{C067B710-DD69-C84D-883B-15A81527A4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0776" y="1675267"/>
                    <a:ext cx="1117893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63" name="Straight Connector 262">
                    <a:extLst>
                      <a:ext uri="{FF2B5EF4-FFF2-40B4-BE49-F238E27FC236}">
                        <a16:creationId xmlns:a16="http://schemas.microsoft.com/office/drawing/2014/main" id="{4F3377F1-F619-104C-9539-073C88A522D7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103" y="1399934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30" name="TextBox 472">
                    <a:extLst>
                      <a:ext uri="{FF2B5EF4-FFF2-40B4-BE49-F238E27FC236}">
                        <a16:creationId xmlns:a16="http://schemas.microsoft.com/office/drawing/2014/main" id="{33798B18-63B4-8A43-9BCC-2D75BC1BDD0F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31" name="TextBox 264">
                    <a:extLst>
                      <a:ext uri="{FF2B5EF4-FFF2-40B4-BE49-F238E27FC236}">
                        <a16:creationId xmlns:a16="http://schemas.microsoft.com/office/drawing/2014/main" id="{31587CE1-9E73-D047-B024-BA5CBE0B6B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66" name="Straight Connector 265">
                    <a:extLst>
                      <a:ext uri="{FF2B5EF4-FFF2-40B4-BE49-F238E27FC236}">
                        <a16:creationId xmlns:a16="http://schemas.microsoft.com/office/drawing/2014/main" id="{E702F5DB-2038-024B-8384-A6CBF7E8A156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839" y="1669743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Straight Connector 266">
                    <a:extLst>
                      <a:ext uri="{FF2B5EF4-FFF2-40B4-BE49-F238E27FC236}">
                        <a16:creationId xmlns:a16="http://schemas.microsoft.com/office/drawing/2014/main" id="{DF17666E-7565-3F4C-B7FD-573C462C5E0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2072" y="2142909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0593A96C-6646-EB4B-8419-2D4383D66AAE}"/>
                    </a:ext>
                  </a:extLst>
                </p:cNvPr>
                <p:cNvCxnSpPr>
                  <a:cxnSpLocks/>
                  <a:endCxn id="262" idx="0"/>
                </p:cNvCxnSpPr>
                <p:nvPr/>
              </p:nvCxnSpPr>
              <p:spPr>
                <a:xfrm flipH="1">
                  <a:off x="8495363" y="5289547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336CD24B-8AE4-3841-A385-D0127B5B6C3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109" y="5722982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1" name="Trapezoid 109">
                  <a:extLst>
                    <a:ext uri="{FF2B5EF4-FFF2-40B4-BE49-F238E27FC236}">
                      <a16:creationId xmlns:a16="http://schemas.microsoft.com/office/drawing/2014/main" id="{A9A98487-C1F3-704A-8C12-6D50BD3D20E8}"/>
                    </a:ext>
                  </a:extLst>
                </p:cNvPr>
                <p:cNvSpPr/>
                <p:nvPr/>
              </p:nvSpPr>
              <p:spPr bwMode="auto">
                <a:xfrm rot="5400000">
                  <a:off x="8045269" y="5525319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14" name="Group 244">
                <a:extLst>
                  <a:ext uri="{FF2B5EF4-FFF2-40B4-BE49-F238E27FC236}">
                    <a16:creationId xmlns:a16="http://schemas.microsoft.com/office/drawing/2014/main" id="{BE4CD6F6-F31B-9A42-AAAB-D67A4AB038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1904" y="4597580"/>
                <a:ext cx="707066" cy="1261450"/>
                <a:chOff x="8104473" y="5161329"/>
                <a:chExt cx="707066" cy="1261450"/>
              </a:xfrm>
            </p:grpSpPr>
            <p:grpSp>
              <p:nvGrpSpPr>
                <p:cNvPr id="155715" name="Group 245">
                  <a:extLst>
                    <a:ext uri="{FF2B5EF4-FFF2-40B4-BE49-F238E27FC236}">
                      <a16:creationId xmlns:a16="http://schemas.microsoft.com/office/drawing/2014/main" id="{3CB25C13-6C8B-6A4A-9AF1-B9497FF8F4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6030" y="5477269"/>
                  <a:ext cx="1261450" cy="629569"/>
                  <a:chOff x="2225505" y="1362180"/>
                  <a:chExt cx="2198586" cy="1097280"/>
                </a:xfrm>
              </p:grpSpPr>
              <p:sp>
                <p:nvSpPr>
                  <p:cNvPr id="251" name="Trapezoid 250">
                    <a:extLst>
                      <a:ext uri="{FF2B5EF4-FFF2-40B4-BE49-F238E27FC236}">
                        <a16:creationId xmlns:a16="http://schemas.microsoft.com/office/drawing/2014/main" id="{F4E94365-D5E2-F448-926E-951AF182CC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029" y="1676955"/>
                    <a:ext cx="1095757" cy="467650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2" name="Straight Connector 251">
                    <a:extLst>
                      <a:ext uri="{FF2B5EF4-FFF2-40B4-BE49-F238E27FC236}">
                        <a16:creationId xmlns:a16="http://schemas.microsoft.com/office/drawing/2014/main" id="{AC071E19-9908-7342-8FCA-1ADA63C2CA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673" y="1422375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21" name="TextBox 472">
                    <a:extLst>
                      <a:ext uri="{FF2B5EF4-FFF2-40B4-BE49-F238E27FC236}">
                        <a16:creationId xmlns:a16="http://schemas.microsoft.com/office/drawing/2014/main" id="{D35E8E54-32D4-0F4A-B4C2-7A34B5EF103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22" name="TextBox 253">
                    <a:extLst>
                      <a:ext uri="{FF2B5EF4-FFF2-40B4-BE49-F238E27FC236}">
                        <a16:creationId xmlns:a16="http://schemas.microsoft.com/office/drawing/2014/main" id="{5551EAFA-C5B2-FD47-9DF0-ABAD75A3359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7"/>
                    <a:ext cx="610038" cy="4687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55" name="Straight Connector 254">
                    <a:extLst>
                      <a:ext uri="{FF2B5EF4-FFF2-40B4-BE49-F238E27FC236}">
                        <a16:creationId xmlns:a16="http://schemas.microsoft.com/office/drawing/2014/main" id="{2132E7A6-E592-674F-B106-B6395311DF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408" y="169218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6440AB3C-2D6B-6949-BE5E-4A11C4E57B08}"/>
                    </a:ext>
                  </a:extLst>
                </p:cNvPr>
                <p:cNvCxnSpPr>
                  <a:cxnSpLocks/>
                  <a:endCxn id="251" idx="0"/>
                </p:cNvCxnSpPr>
                <p:nvPr/>
              </p:nvCxnSpPr>
              <p:spPr>
                <a:xfrm flipH="1">
                  <a:off x="8496778" y="5287712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Oval 248">
                  <a:extLst>
                    <a:ext uri="{FF2B5EF4-FFF2-40B4-BE49-F238E27FC236}">
                      <a16:creationId xmlns:a16="http://schemas.microsoft.com/office/drawing/2014/main" id="{DC4DD2A1-012F-3C4D-AF6D-77CCB4F4AF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638" y="5722735"/>
                  <a:ext cx="46040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0" name="Trapezoid 109">
                  <a:extLst>
                    <a:ext uri="{FF2B5EF4-FFF2-40B4-BE49-F238E27FC236}">
                      <a16:creationId xmlns:a16="http://schemas.microsoft.com/office/drawing/2014/main" id="{E3870824-72DC-4B46-82EB-3E1F63D7FBAE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798" y="5525072"/>
                  <a:ext cx="279431" cy="141297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  <p:grpSp>
          <p:nvGrpSpPr>
            <p:cNvPr id="155664" name="Group 5">
              <a:extLst>
                <a:ext uri="{FF2B5EF4-FFF2-40B4-BE49-F238E27FC236}">
                  <a16:creationId xmlns:a16="http://schemas.microsoft.com/office/drawing/2014/main" id="{F0D1C1F8-4FAF-F741-94B9-B74D8FBC94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083" y="2227396"/>
              <a:ext cx="6904686" cy="271905"/>
              <a:chOff x="1022185" y="5263870"/>
              <a:chExt cx="6904686" cy="271905"/>
            </a:xfrm>
          </p:grpSpPr>
          <p:sp>
            <p:nvSpPr>
              <p:cNvPr id="155697" name="TextBox 115">
                <a:extLst>
                  <a:ext uri="{FF2B5EF4-FFF2-40B4-BE49-F238E27FC236}">
                    <a16:creationId xmlns:a16="http://schemas.microsoft.com/office/drawing/2014/main" id="{8C59183E-710F-7A47-863A-3A5872A927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76859" y="5266315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698" name="TextBox 116">
                <a:extLst>
                  <a:ext uri="{FF2B5EF4-FFF2-40B4-BE49-F238E27FC236}">
                    <a16:creationId xmlns:a16="http://schemas.microsoft.com/office/drawing/2014/main" id="{B67EF474-8D19-C74E-B9D8-878AEA62FF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3504" y="5266562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699" name="TextBox 117">
                <a:extLst>
                  <a:ext uri="{FF2B5EF4-FFF2-40B4-BE49-F238E27FC236}">
                    <a16:creationId xmlns:a16="http://schemas.microsoft.com/office/drawing/2014/main" id="{38D272DB-DF12-2F4D-BC7D-7201DDDC42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11602" y="526660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700" name="TextBox 118">
                <a:extLst>
                  <a:ext uri="{FF2B5EF4-FFF2-40B4-BE49-F238E27FC236}">
                    <a16:creationId xmlns:a16="http://schemas.microsoft.com/office/drawing/2014/main" id="{552A5464-2711-C94F-8BAE-847DBF6C85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60111" y="5266847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701" name="TextBox 119">
                <a:extLst>
                  <a:ext uri="{FF2B5EF4-FFF2-40B4-BE49-F238E27FC236}">
                    <a16:creationId xmlns:a16="http://schemas.microsoft.com/office/drawing/2014/main" id="{3B972B60-17BA-8341-9A66-3BAC172FDC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24865" y="526651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702" name="TextBox 120">
                <a:extLst>
                  <a:ext uri="{FF2B5EF4-FFF2-40B4-BE49-F238E27FC236}">
                    <a16:creationId xmlns:a16="http://schemas.microsoft.com/office/drawing/2014/main" id="{BBB8CAF3-929B-CB47-9838-6D8EA1AD44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80408" y="526676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703" name="TextBox 121">
                <a:extLst>
                  <a:ext uri="{FF2B5EF4-FFF2-40B4-BE49-F238E27FC236}">
                    <a16:creationId xmlns:a16="http://schemas.microsoft.com/office/drawing/2014/main" id="{6EAA78F1-4ADA-9F45-8E66-D8A78A75F1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52574" y="526679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704" name="TextBox 122">
                <a:extLst>
                  <a:ext uri="{FF2B5EF4-FFF2-40B4-BE49-F238E27FC236}">
                    <a16:creationId xmlns:a16="http://schemas.microsoft.com/office/drawing/2014/main" id="{05C9FDAC-9CBA-0744-A940-8C2FD64945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2185" y="526387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C6D638D2-DDC4-CA48-9060-1E7E1B71D3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56786" y="2900570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26BE058-327F-694D-9D37-CB947944B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03003" y="2894220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4D6BB9FE-1316-4C4E-8377-BC27181E09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34931" y="2906921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F54DC797-AAD9-424E-A633-9472EFD3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985911" y="2900570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11002BD0-43F2-F548-9DCA-910E35EF47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27365" y="2900570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8AB94780-8935-C746-99FD-90E5CA9FF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78345" y="2894220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63BCB83B-E8A9-2947-BB0E-14F1D0C842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5511" y="2906921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5672" name="Group 1">
              <a:extLst>
                <a:ext uri="{FF2B5EF4-FFF2-40B4-BE49-F238E27FC236}">
                  <a16:creationId xmlns:a16="http://schemas.microsoft.com/office/drawing/2014/main" id="{28058AAB-4A86-3941-B60F-BAA2762D8E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4356" y="2591437"/>
              <a:ext cx="64008" cy="332398"/>
              <a:chOff x="1974356" y="2591437"/>
              <a:chExt cx="64008" cy="332398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A773D76-D859-874B-BF05-A2C2A198C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406" y="2860878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3FA58971-83CC-CF4E-9C4C-315BE9CED81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334" y="2590973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3" name="Group 157">
              <a:extLst>
                <a:ext uri="{FF2B5EF4-FFF2-40B4-BE49-F238E27FC236}">
                  <a16:creationId xmlns:a16="http://schemas.microsoft.com/office/drawing/2014/main" id="{FB184F26-80BE-C240-B582-1D467A3418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7685" y="2591437"/>
              <a:ext cx="64008" cy="332398"/>
              <a:chOff x="1974356" y="2591437"/>
              <a:chExt cx="64008" cy="332398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197B35A0-3A63-7E41-9C10-77D9C2543A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51" y="2860878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31931450-B44B-2C44-9AB5-546CCBC93B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79" y="2590973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4" name="Group 161">
              <a:extLst>
                <a:ext uri="{FF2B5EF4-FFF2-40B4-BE49-F238E27FC236}">
                  <a16:creationId xmlns:a16="http://schemas.microsoft.com/office/drawing/2014/main" id="{3B2BBC73-55B1-3E45-B7B9-B83D306428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6481" y="2592967"/>
              <a:ext cx="64008" cy="332398"/>
              <a:chOff x="1974356" y="2591437"/>
              <a:chExt cx="64008" cy="332398"/>
            </a:xfrm>
          </p:grpSpPr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3DE0FEED-DCB1-1C43-93AA-F516EEC0F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736" y="2860936"/>
                <a:ext cx="65092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34CD9B27-F8C6-5C48-A764-24CDC2E7B1C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10251" y="2591031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5" name="Group 192">
              <a:extLst>
                <a:ext uri="{FF2B5EF4-FFF2-40B4-BE49-F238E27FC236}">
                  <a16:creationId xmlns:a16="http://schemas.microsoft.com/office/drawing/2014/main" id="{6F0BFE23-F759-D949-9C44-40C66141F0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8573" y="2597514"/>
              <a:ext cx="64008" cy="332398"/>
              <a:chOff x="1974356" y="2591437"/>
              <a:chExt cx="64008" cy="332398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DB6EAE8D-EDDE-5241-992C-E27E4E9D0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11" y="2859565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B45977A3-7E35-4C48-95F8-676BFDAD9E0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39" y="2591247"/>
                <a:ext cx="0" cy="287370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6" name="Group 195">
              <a:extLst>
                <a:ext uri="{FF2B5EF4-FFF2-40B4-BE49-F238E27FC236}">
                  <a16:creationId xmlns:a16="http://schemas.microsoft.com/office/drawing/2014/main" id="{68AE0310-0592-B44B-A0A4-D4F5920799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8476" y="2594359"/>
              <a:ext cx="64008" cy="332398"/>
              <a:chOff x="1974356" y="2591437"/>
              <a:chExt cx="64008" cy="332398"/>
            </a:xfrm>
          </p:grpSpPr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2C8C56F9-9D4E-B94A-A1CD-8AF62A12B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174" y="2859545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D615D9AA-A627-7D47-A89D-BCDA4DC9D1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02" y="2591227"/>
                <a:ext cx="0" cy="287370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7" name="Group 198">
              <a:extLst>
                <a:ext uri="{FF2B5EF4-FFF2-40B4-BE49-F238E27FC236}">
                  <a16:creationId xmlns:a16="http://schemas.microsoft.com/office/drawing/2014/main" id="{815755A1-7AFF-8C42-AA32-87A31A67E5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55020" y="2589080"/>
              <a:ext cx="64008" cy="332398"/>
              <a:chOff x="1974356" y="2591437"/>
              <a:chExt cx="64008" cy="332398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B9A274C9-44E7-264A-9809-FF2406D3E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847" y="2860060"/>
                <a:ext cx="65092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B684264E-7835-EC4A-AD01-661DCF02BDE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4011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8" name="Group 206">
              <a:extLst>
                <a:ext uri="{FF2B5EF4-FFF2-40B4-BE49-F238E27FC236}">
                  <a16:creationId xmlns:a16="http://schemas.microsoft.com/office/drawing/2014/main" id="{4A911358-17C6-6E49-8571-CB493FCD8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9231" y="2589080"/>
              <a:ext cx="64008" cy="332398"/>
              <a:chOff x="1974356" y="2591437"/>
              <a:chExt cx="64008" cy="332398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C71D9705-1773-7742-9731-3C265D7D1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740" y="2860060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21902F30-D492-CC45-B1E7-F397934A2B2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668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9" name="Group 209">
              <a:extLst>
                <a:ext uri="{FF2B5EF4-FFF2-40B4-BE49-F238E27FC236}">
                  <a16:creationId xmlns:a16="http://schemas.microsoft.com/office/drawing/2014/main" id="{48EC779C-D507-324F-A41B-2149A08DC1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16654" y="2589080"/>
              <a:ext cx="64008" cy="332398"/>
              <a:chOff x="1974356" y="2591437"/>
              <a:chExt cx="64008" cy="332398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54789062-3B07-D444-B2F8-303C6E433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482" y="2860060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85E5DA28-89F8-534A-B84D-95C179095D5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10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333EC219-D7B6-1543-9B3B-A4AB656DA2CE}"/>
                </a:ext>
              </a:extLst>
            </p:cNvPr>
            <p:cNvSpPr/>
            <p:nvPr/>
          </p:nvSpPr>
          <p:spPr bwMode="auto">
            <a:xfrm rot="5400000" flipH="1">
              <a:off x="7116645" y="3472149"/>
              <a:ext cx="1884570" cy="79221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0" fmla="*/ 0 w 2744903"/>
                <a:gd name="connsiteY0" fmla="*/ 42644 h 1339310"/>
                <a:gd name="connsiteX1" fmla="*/ 2744893 w 2744903"/>
                <a:gd name="connsiteY1" fmla="*/ 42044 h 1339310"/>
                <a:gd name="connsiteX2" fmla="*/ 2743874 w 2744903"/>
                <a:gd name="connsiteY2" fmla="*/ 134791 h 1339310"/>
                <a:gd name="connsiteX3" fmla="*/ 1756896 w 2744903"/>
                <a:gd name="connsiteY3" fmla="*/ 1339310 h 1339310"/>
                <a:gd name="connsiteX0" fmla="*/ 0 w 2744893"/>
                <a:gd name="connsiteY0" fmla="*/ 600 h 1297266"/>
                <a:gd name="connsiteX1" fmla="*/ 2744893 w 2744893"/>
                <a:gd name="connsiteY1" fmla="*/ 0 h 1297266"/>
                <a:gd name="connsiteX2" fmla="*/ 2743874 w 2744893"/>
                <a:gd name="connsiteY2" fmla="*/ 92747 h 1297266"/>
                <a:gd name="connsiteX3" fmla="*/ 1756896 w 2744893"/>
                <a:gd name="connsiteY3" fmla="*/ 1297266 h 1297266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4 w 3043102"/>
                <a:gd name="connsiteY2" fmla="*/ 92747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32785 w 3043102"/>
                <a:gd name="connsiteY2" fmla="*/ 106081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21697 w 3043102"/>
                <a:gd name="connsiteY2" fmla="*/ 109414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54960 w 3043102"/>
                <a:gd name="connsiteY2" fmla="*/ 108303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3 w 3043102"/>
                <a:gd name="connsiteY2" fmla="*/ 109414 h 127211"/>
                <a:gd name="connsiteX3" fmla="*/ 3043102 w 3043102"/>
                <a:gd name="connsiteY3" fmla="*/ 127211 h 1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3102" h="127211">
                  <a:moveTo>
                    <a:pt x="0" y="600"/>
                  </a:moveTo>
                  <a:lnTo>
                    <a:pt x="2744893" y="0"/>
                  </a:lnTo>
                  <a:cubicBezTo>
                    <a:pt x="2744553" y="30916"/>
                    <a:pt x="2744213" y="78498"/>
                    <a:pt x="2743873" y="109414"/>
                  </a:cubicBezTo>
                  <a:lnTo>
                    <a:pt x="3043102" y="12721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75" name="Trapezoid 109">
            <a:extLst>
              <a:ext uri="{FF2B5EF4-FFF2-40B4-BE49-F238E27FC236}">
                <a16:creationId xmlns:a16="http://schemas.microsoft.com/office/drawing/2014/main" id="{5773C41E-64FA-3A4D-BECC-B36A4C62F619}"/>
              </a:ext>
            </a:extLst>
          </p:cNvPr>
          <p:cNvSpPr/>
          <p:nvPr/>
        </p:nvSpPr>
        <p:spPr bwMode="auto">
          <a:xfrm rot="5400000" flipH="1">
            <a:off x="4180683" y="-656431"/>
            <a:ext cx="2947987" cy="7959725"/>
          </a:xfrm>
          <a:custGeom>
            <a:avLst/>
            <a:gdLst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0 w 1332978"/>
              <a:gd name="connsiteY4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49224 w 1332978"/>
              <a:gd name="connsiteY4" fmla="*/ 851904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393192 w 1332978"/>
              <a:gd name="connsiteY5" fmla="*/ 696456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438912 w 1332978"/>
              <a:gd name="connsiteY5" fmla="*/ 815328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77824 w 1332978"/>
              <a:gd name="connsiteY4" fmla="*/ 650736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02336 w 1332978"/>
              <a:gd name="connsiteY6" fmla="*/ 851904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640080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77326 w 1332978"/>
              <a:gd name="connsiteY5" fmla="*/ 532560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0 w 1332978"/>
              <a:gd name="connsiteY7" fmla="*/ 851904 h 851904"/>
              <a:gd name="connsiteX0" fmla="*/ 517952 w 1332978"/>
              <a:gd name="connsiteY0" fmla="*/ 547566 h 851904"/>
              <a:gd name="connsiteX1" fmla="*/ 0 w 1332978"/>
              <a:gd name="connsiteY1" fmla="*/ 851904 h 851904"/>
              <a:gd name="connsiteX2" fmla="*/ 212976 w 1332978"/>
              <a:gd name="connsiteY2" fmla="*/ 0 h 851904"/>
              <a:gd name="connsiteX3" fmla="*/ 1120002 w 1332978"/>
              <a:gd name="connsiteY3" fmla="*/ 0 h 851904"/>
              <a:gd name="connsiteX4" fmla="*/ 1332978 w 1332978"/>
              <a:gd name="connsiteY4" fmla="*/ 851904 h 851904"/>
              <a:gd name="connsiteX5" fmla="*/ 921332 w 1332978"/>
              <a:gd name="connsiteY5" fmla="*/ 846566 h 851904"/>
              <a:gd name="connsiteX6" fmla="*/ 832448 w 1332978"/>
              <a:gd name="connsiteY6" fmla="*/ 544284 h 851904"/>
              <a:gd name="connsiteX7" fmla="*/ 632463 w 1332978"/>
              <a:gd name="connsiteY7" fmla="*/ 65721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632463 w 1332978"/>
              <a:gd name="connsiteY6" fmla="*/ 657214 h 851904"/>
              <a:gd name="connsiteX0" fmla="*/ 0 w 1120410"/>
              <a:gd name="connsiteY0" fmla="*/ 438262 h 851904"/>
              <a:gd name="connsiteX1" fmla="*/ 408 w 1120410"/>
              <a:gd name="connsiteY1" fmla="*/ 0 h 851904"/>
              <a:gd name="connsiteX2" fmla="*/ 907434 w 1120410"/>
              <a:gd name="connsiteY2" fmla="*/ 0 h 851904"/>
              <a:gd name="connsiteX3" fmla="*/ 1120410 w 1120410"/>
              <a:gd name="connsiteY3" fmla="*/ 851904 h 851904"/>
              <a:gd name="connsiteX4" fmla="*/ 708764 w 1120410"/>
              <a:gd name="connsiteY4" fmla="*/ 846566 h 851904"/>
              <a:gd name="connsiteX5" fmla="*/ 619880 w 1120410"/>
              <a:gd name="connsiteY5" fmla="*/ 544284 h 851904"/>
              <a:gd name="connsiteX6" fmla="*/ 419895 w 1120410"/>
              <a:gd name="connsiteY6" fmla="*/ 657214 h 851904"/>
              <a:gd name="connsiteX0" fmla="*/ 0 w 907849"/>
              <a:gd name="connsiteY0" fmla="*/ 438262 h 1278676"/>
              <a:gd name="connsiteX1" fmla="*/ 408 w 907849"/>
              <a:gd name="connsiteY1" fmla="*/ 0 h 1278676"/>
              <a:gd name="connsiteX2" fmla="*/ 907434 w 907849"/>
              <a:gd name="connsiteY2" fmla="*/ 0 h 1278676"/>
              <a:gd name="connsiteX3" fmla="*/ 907849 w 907849"/>
              <a:gd name="connsiteY3" fmla="*/ 1278676 h 1278676"/>
              <a:gd name="connsiteX4" fmla="*/ 708764 w 907849"/>
              <a:gd name="connsiteY4" fmla="*/ 846566 h 1278676"/>
              <a:gd name="connsiteX5" fmla="*/ 619880 w 907849"/>
              <a:gd name="connsiteY5" fmla="*/ 544284 h 1278676"/>
              <a:gd name="connsiteX6" fmla="*/ 419895 w 907849"/>
              <a:gd name="connsiteY6" fmla="*/ 657214 h 1278676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44250 w 2173876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7112 w 2173876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7112 w 2176773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4216 w 2176773"/>
              <a:gd name="connsiteY5" fmla="*/ 1203746 h 1299602"/>
              <a:gd name="connsiteX0" fmla="*/ 1267603 w 2178349"/>
              <a:gd name="connsiteY0" fmla="*/ 438262 h 1299602"/>
              <a:gd name="connsiteX1" fmla="*/ 1268011 w 2178349"/>
              <a:gd name="connsiteY1" fmla="*/ 0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267603 w 2178349"/>
              <a:gd name="connsiteY0" fmla="*/ 43826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7563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86545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2054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86545 w 2178349"/>
              <a:gd name="connsiteY0" fmla="*/ 7934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4809 w 2178349"/>
              <a:gd name="connsiteY0" fmla="*/ 73949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836249 w 2219789"/>
              <a:gd name="connsiteY0" fmla="*/ 73949 h 1299602"/>
              <a:gd name="connsiteX1" fmla="*/ 1833619 w 2219789"/>
              <a:gd name="connsiteY1" fmla="*/ 1856 h 1299602"/>
              <a:gd name="connsiteX2" fmla="*/ 2216477 w 2219789"/>
              <a:gd name="connsiteY2" fmla="*/ 0 h 1299602"/>
              <a:gd name="connsiteX3" fmla="*/ 2219789 w 2219789"/>
              <a:gd name="connsiteY3" fmla="*/ 1299097 h 1299602"/>
              <a:gd name="connsiteX4" fmla="*/ 43016 w 2219789"/>
              <a:gd name="connsiteY4" fmla="*/ 1299602 h 1299602"/>
              <a:gd name="connsiteX5" fmla="*/ 0 w 2219789"/>
              <a:gd name="connsiteY5" fmla="*/ 1234247 h 1299602"/>
              <a:gd name="connsiteX0" fmla="*/ 1794809 w 2178349"/>
              <a:gd name="connsiteY0" fmla="*/ 73949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-1 w 2178349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44069 w 2748205"/>
              <a:gd name="connsiteY0" fmla="*/ 109902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0 w 2759388"/>
              <a:gd name="connsiteY0" fmla="*/ 109902 h 1299602"/>
              <a:gd name="connsiteX1" fmla="*/ 11183 w 2759388"/>
              <a:gd name="connsiteY1" fmla="*/ 3654 h 1299602"/>
              <a:gd name="connsiteX2" fmla="*/ 2756076 w 2759388"/>
              <a:gd name="connsiteY2" fmla="*/ 0 h 1299602"/>
              <a:gd name="connsiteX3" fmla="*/ 2759388 w 2759388"/>
              <a:gd name="connsiteY3" fmla="*/ 1299097 h 1299602"/>
              <a:gd name="connsiteX4" fmla="*/ 582615 w 2759388"/>
              <a:gd name="connsiteY4" fmla="*/ 1299602 h 1299602"/>
              <a:gd name="connsiteX5" fmla="*/ 581038 w 2759388"/>
              <a:gd name="connsiteY5" fmla="*/ 1232449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569855 w 2748205"/>
              <a:gd name="connsiteY4" fmla="*/ 1232449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1849388 w 2748205"/>
              <a:gd name="connsiteY4" fmla="*/ 1249482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1849388 w 2748205"/>
              <a:gd name="connsiteY4" fmla="*/ 1249482 h 1299602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1850964 w 2748205"/>
              <a:gd name="connsiteY3" fmla="*/ 1296982 h 1299097"/>
              <a:gd name="connsiteX4" fmla="*/ 1849388 w 2748205"/>
              <a:gd name="connsiteY4" fmla="*/ 1249482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206218 w 2748205"/>
              <a:gd name="connsiteY3" fmla="*/ 1296982 h 1299097"/>
              <a:gd name="connsiteX4" fmla="*/ 1849388 w 2748205"/>
              <a:gd name="connsiteY4" fmla="*/ 1249482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206218 w 2748205"/>
              <a:gd name="connsiteY3" fmla="*/ 1296982 h 1299097"/>
              <a:gd name="connsiteX4" fmla="*/ 2204642 w 2748205"/>
              <a:gd name="connsiteY4" fmla="*/ 1246083 h 1299097"/>
              <a:gd name="connsiteX0" fmla="*/ 0 w 2748205"/>
              <a:gd name="connsiteY0" fmla="*/ 3654 h 1300381"/>
              <a:gd name="connsiteX1" fmla="*/ 2744893 w 2748205"/>
              <a:gd name="connsiteY1" fmla="*/ 0 h 1300381"/>
              <a:gd name="connsiteX2" fmla="*/ 2748205 w 2748205"/>
              <a:gd name="connsiteY2" fmla="*/ 1299097 h 1300381"/>
              <a:gd name="connsiteX3" fmla="*/ 2206218 w 2748205"/>
              <a:gd name="connsiteY3" fmla="*/ 1300381 h 1300381"/>
              <a:gd name="connsiteX4" fmla="*/ 2204642 w 2748205"/>
              <a:gd name="connsiteY4" fmla="*/ 1246083 h 1300381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204642 w 2748205"/>
              <a:gd name="connsiteY4" fmla="*/ 1246083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292047 w 2748205"/>
              <a:gd name="connsiteY4" fmla="*/ 1248366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306614 w 2748205"/>
              <a:gd name="connsiteY4" fmla="*/ 1246083 h 1299097"/>
              <a:gd name="connsiteX0" fmla="*/ 0 w 2744903"/>
              <a:gd name="connsiteY0" fmla="*/ 3654 h 1298098"/>
              <a:gd name="connsiteX1" fmla="*/ 2744893 w 2744903"/>
              <a:gd name="connsiteY1" fmla="*/ 0 h 1298098"/>
              <a:gd name="connsiteX2" fmla="*/ 2743874 w 2744903"/>
              <a:gd name="connsiteY2" fmla="*/ 1298079 h 1298098"/>
              <a:gd name="connsiteX3" fmla="*/ 2303335 w 2744903"/>
              <a:gd name="connsiteY3" fmla="*/ 1298098 h 1298098"/>
              <a:gd name="connsiteX4" fmla="*/ 2306614 w 2744903"/>
              <a:gd name="connsiteY4" fmla="*/ 1246083 h 1298098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6614 w 2744903"/>
              <a:gd name="connsiteY4" fmla="*/ 1243029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0204 w 2744903"/>
              <a:gd name="connsiteY4" fmla="*/ 1242270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6613 w 2744903"/>
              <a:gd name="connsiteY4" fmla="*/ 1241511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0203 w 2744903"/>
              <a:gd name="connsiteY4" fmla="*/ 1241511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9817 w 2744903"/>
              <a:gd name="connsiteY4" fmla="*/ 1240752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3407 w 2744903"/>
              <a:gd name="connsiteY4" fmla="*/ 1240752 h 1295044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2303407 w 2744903"/>
              <a:gd name="connsiteY4" fmla="*/ 1240752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2303407 w 2744903"/>
              <a:gd name="connsiteY4" fmla="*/ 1240752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1782383 w 2744903"/>
              <a:gd name="connsiteY4" fmla="*/ 1241863 h 1296155"/>
              <a:gd name="connsiteX0" fmla="*/ 0 w 2744903"/>
              <a:gd name="connsiteY0" fmla="*/ 600 h 1297266"/>
              <a:gd name="connsiteX1" fmla="*/ 2744893 w 2744903"/>
              <a:gd name="connsiteY1" fmla="*/ 0 h 1297266"/>
              <a:gd name="connsiteX2" fmla="*/ 2743874 w 2744903"/>
              <a:gd name="connsiteY2" fmla="*/ 1295025 h 1297266"/>
              <a:gd name="connsiteX3" fmla="*/ 1756896 w 2744903"/>
              <a:gd name="connsiteY3" fmla="*/ 1297266 h 1297266"/>
              <a:gd name="connsiteX4" fmla="*/ 1782383 w 2744903"/>
              <a:gd name="connsiteY4" fmla="*/ 1241863 h 1297266"/>
              <a:gd name="connsiteX0" fmla="*/ 0 w 2744903"/>
              <a:gd name="connsiteY0" fmla="*/ 600 h 1297266"/>
              <a:gd name="connsiteX1" fmla="*/ 2744893 w 2744903"/>
              <a:gd name="connsiteY1" fmla="*/ 0 h 1297266"/>
              <a:gd name="connsiteX2" fmla="*/ 2743874 w 2744903"/>
              <a:gd name="connsiteY2" fmla="*/ 1295025 h 1297266"/>
              <a:gd name="connsiteX3" fmla="*/ 1756896 w 2744903"/>
              <a:gd name="connsiteY3" fmla="*/ 1297266 h 1297266"/>
              <a:gd name="connsiteX4" fmla="*/ 1756967 w 2744903"/>
              <a:gd name="connsiteY4" fmla="*/ 1241863 h 1297266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85339 w 2744903"/>
              <a:gd name="connsiteY3" fmla="*/ 1296155 h 1296155"/>
              <a:gd name="connsiteX4" fmla="*/ 1756967 w 2744903"/>
              <a:gd name="connsiteY4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756967 w 2744903"/>
              <a:gd name="connsiteY4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56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56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3069 w 2744903"/>
              <a:gd name="connsiteY4" fmla="*/ 1262280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0058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75777 w 2744903"/>
              <a:gd name="connsiteY4" fmla="*/ 1260058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1096 w 2744903"/>
              <a:gd name="connsiteY4" fmla="*/ 12609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75775 w 2744903"/>
              <a:gd name="connsiteY4" fmla="*/ 12609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5988 w 2744903"/>
              <a:gd name="connsiteY4" fmla="*/ 1260914 h 1296155"/>
              <a:gd name="connsiteX5" fmla="*/ 1756967 w 2744903"/>
              <a:gd name="connsiteY5" fmla="*/ 1241863 h 1296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44903" h="1296155">
                <a:moveTo>
                  <a:pt x="0" y="600"/>
                </a:moveTo>
                <a:lnTo>
                  <a:pt x="2744893" y="0"/>
                </a:lnTo>
                <a:cubicBezTo>
                  <a:pt x="2745031" y="426225"/>
                  <a:pt x="2743736" y="868800"/>
                  <a:pt x="2743874" y="1295025"/>
                </a:cubicBezTo>
                <a:lnTo>
                  <a:pt x="1572630" y="1296155"/>
                </a:lnTo>
                <a:lnTo>
                  <a:pt x="1565988" y="1260914"/>
                </a:lnTo>
                <a:lnTo>
                  <a:pt x="1756967" y="1241863"/>
                </a:lnTo>
              </a:path>
            </a:pathLst>
          </a:cu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  <p:sp>
        <p:nvSpPr>
          <p:cNvPr id="155651" name="Title 1">
            <a:extLst>
              <a:ext uri="{FF2B5EF4-FFF2-40B4-BE49-F238E27FC236}">
                <a16:creationId xmlns:a16="http://schemas.microsoft.com/office/drawing/2014/main" id="{BBD66CB7-821E-D94C-B00D-3CFD944F5EC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Shift Left</a:t>
            </a:r>
          </a:p>
        </p:txBody>
      </p:sp>
      <p:sp>
        <p:nvSpPr>
          <p:cNvPr id="155652" name="TextBox 1">
            <a:extLst>
              <a:ext uri="{FF2B5EF4-FFF2-40B4-BE49-F238E27FC236}">
                <a16:creationId xmlns:a16="http://schemas.microsoft.com/office/drawing/2014/main" id="{616EBB0E-7919-1846-AEF0-198A80367D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73" name="Group 1">
            <a:extLst>
              <a:ext uri="{FF2B5EF4-FFF2-40B4-BE49-F238E27FC236}">
                <a16:creationId xmlns:a16="http://schemas.microsoft.com/office/drawing/2014/main" id="{3659CBEC-5E07-B243-B94A-281E49CC7C74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1849438"/>
            <a:ext cx="8834438" cy="4094162"/>
            <a:chOff x="69850" y="1849438"/>
            <a:chExt cx="8834438" cy="4094162"/>
          </a:xfrm>
        </p:grpSpPr>
        <p:grpSp>
          <p:nvGrpSpPr>
            <p:cNvPr id="156676" name="Group 3">
              <a:extLst>
                <a:ext uri="{FF2B5EF4-FFF2-40B4-BE49-F238E27FC236}">
                  <a16:creationId xmlns:a16="http://schemas.microsoft.com/office/drawing/2014/main" id="{4A2D344A-372C-9D4B-B73D-4C45DBA68C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850" y="2227263"/>
              <a:ext cx="8834438" cy="3716337"/>
              <a:chOff x="69271" y="2227396"/>
              <a:chExt cx="8835144" cy="3716749"/>
            </a:xfrm>
          </p:grpSpPr>
          <p:grpSp>
            <p:nvGrpSpPr>
              <p:cNvPr id="156678" name="Group 199">
                <a:extLst>
                  <a:ext uri="{FF2B5EF4-FFF2-40B4-BE49-F238E27FC236}">
                    <a16:creationId xmlns:a16="http://schemas.microsoft.com/office/drawing/2014/main" id="{B7D994E5-B9E4-8242-B7AA-D7033A993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9014" y="3741645"/>
                <a:ext cx="495140" cy="497934"/>
                <a:chOff x="7749014" y="3741645"/>
                <a:chExt cx="495140" cy="497934"/>
              </a:xfrm>
            </p:grpSpPr>
            <p:sp>
              <p:nvSpPr>
                <p:cNvPr id="201" name="Trapezoid 109">
                  <a:extLst>
                    <a:ext uri="{FF2B5EF4-FFF2-40B4-BE49-F238E27FC236}">
                      <a16:creationId xmlns:a16="http://schemas.microsoft.com/office/drawing/2014/main" id="{71315679-E9EB-AF4D-A0AD-2C274555142E}"/>
                    </a:ext>
                  </a:extLst>
                </p:cNvPr>
                <p:cNvSpPr/>
                <p:nvPr/>
              </p:nvSpPr>
              <p:spPr bwMode="auto">
                <a:xfrm rot="5400000">
                  <a:off x="7691461" y="3799201"/>
                  <a:ext cx="496942" cy="38261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98292 h 98797"/>
                    <a:gd name="connsiteX1" fmla="*/ 1576 w 2178349"/>
                    <a:gd name="connsiteY1" fmla="*/ 98797 h 98797"/>
                    <a:gd name="connsiteX2" fmla="*/ 0 w 2178349"/>
                    <a:gd name="connsiteY2" fmla="*/ 1085 h 98797"/>
                    <a:gd name="connsiteX3" fmla="*/ 962004 w 2178349"/>
                    <a:gd name="connsiteY3" fmla="*/ 0 h 9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797">
                      <a:moveTo>
                        <a:pt x="2178349" y="98292"/>
                      </a:moveTo>
                      <a:lnTo>
                        <a:pt x="1576" y="98797"/>
                      </a:lnTo>
                      <a:cubicBezTo>
                        <a:pt x="1051" y="66226"/>
                        <a:pt x="525" y="33656"/>
                        <a:pt x="0" y="1085"/>
                      </a:cubicBezTo>
                      <a:lnTo>
                        <a:pt x="962004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2" name="Straight Connector 201">
                  <a:extLst>
                    <a:ext uri="{FF2B5EF4-FFF2-40B4-BE49-F238E27FC236}">
                      <a16:creationId xmlns:a16="http://schemas.microsoft.com/office/drawing/2014/main" id="{B1EB2BF7-F300-794B-8FF8-F7CAD445AAC1}"/>
                    </a:ext>
                  </a:extLst>
                </p:cNvPr>
                <p:cNvCxnSpPr/>
                <p:nvPr/>
              </p:nvCxnSpPr>
              <p:spPr>
                <a:xfrm>
                  <a:off x="8018520" y="3959550"/>
                  <a:ext cx="22544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C0CC1543-CC2E-D846-8A6F-9566AF2E9D89}"/>
                    </a:ext>
                  </a:extLst>
                </p:cNvPr>
                <p:cNvCxnSpPr/>
                <p:nvPr/>
              </p:nvCxnSpPr>
              <p:spPr>
                <a:xfrm>
                  <a:off x="8056623" y="4016706"/>
                  <a:ext cx="15399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049B9F94-91CF-7E4F-BBA4-335548F1B164}"/>
                    </a:ext>
                  </a:extLst>
                </p:cNvPr>
                <p:cNvCxnSpPr/>
                <p:nvPr/>
              </p:nvCxnSpPr>
              <p:spPr>
                <a:xfrm>
                  <a:off x="8104252" y="4069100"/>
                  <a:ext cx="65092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679" name="Group 162">
                <a:extLst>
                  <a:ext uri="{FF2B5EF4-FFF2-40B4-BE49-F238E27FC236}">
                    <a16:creationId xmlns:a16="http://schemas.microsoft.com/office/drawing/2014/main" id="{0606B69F-21C8-8542-A5F9-E1A588A4E8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939" y="3760432"/>
                <a:ext cx="535861" cy="490118"/>
                <a:chOff x="346075" y="3734186"/>
                <a:chExt cx="535861" cy="490118"/>
              </a:xfrm>
            </p:grpSpPr>
            <p:sp>
              <p:nvSpPr>
                <p:cNvPr id="164" name="Trapezoid 109">
                  <a:extLst>
                    <a:ext uri="{FF2B5EF4-FFF2-40B4-BE49-F238E27FC236}">
                      <a16:creationId xmlns:a16="http://schemas.microsoft.com/office/drawing/2014/main" id="{5F62625B-46C0-6C4D-B896-E4362518F85C}"/>
                    </a:ext>
                  </a:extLst>
                </p:cNvPr>
                <p:cNvSpPr/>
                <p:nvPr/>
              </p:nvSpPr>
              <p:spPr bwMode="auto">
                <a:xfrm rot="5400000" flipV="1">
                  <a:off x="426761" y="3768986"/>
                  <a:ext cx="489004" cy="420721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100532 h 101037"/>
                    <a:gd name="connsiteX1" fmla="*/ 1576 w 2178349"/>
                    <a:gd name="connsiteY1" fmla="*/ 101037 h 101037"/>
                    <a:gd name="connsiteX2" fmla="*/ 0 w 2178349"/>
                    <a:gd name="connsiteY2" fmla="*/ 3325 h 101037"/>
                    <a:gd name="connsiteX3" fmla="*/ 994088 w 2178349"/>
                    <a:gd name="connsiteY3" fmla="*/ 0 h 101037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1024429 w 2178349"/>
                    <a:gd name="connsiteY3" fmla="*/ 3037 h 97712"/>
                    <a:gd name="connsiteX0" fmla="*/ 2178349 w 2178349"/>
                    <a:gd name="connsiteY0" fmla="*/ 97870 h 98375"/>
                    <a:gd name="connsiteX1" fmla="*/ 1576 w 2178349"/>
                    <a:gd name="connsiteY1" fmla="*/ 98375 h 98375"/>
                    <a:gd name="connsiteX2" fmla="*/ 0 w 2178349"/>
                    <a:gd name="connsiteY2" fmla="*/ 663 h 98375"/>
                    <a:gd name="connsiteX3" fmla="*/ 1038542 w 2178349"/>
                    <a:gd name="connsiteY3" fmla="*/ 0 h 98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375">
                      <a:moveTo>
                        <a:pt x="2178349" y="97870"/>
                      </a:moveTo>
                      <a:lnTo>
                        <a:pt x="1576" y="98375"/>
                      </a:lnTo>
                      <a:cubicBezTo>
                        <a:pt x="1051" y="65804"/>
                        <a:pt x="525" y="33234"/>
                        <a:pt x="0" y="663"/>
                      </a:cubicBezTo>
                      <a:lnTo>
                        <a:pt x="1038542" y="0"/>
                      </a:lnTo>
                    </a:path>
                  </a:pathLst>
                </a:cu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764CC206-2D5C-104B-9497-D09D9555B9BD}"/>
                    </a:ext>
                  </a:extLst>
                </p:cNvPr>
                <p:cNvCxnSpPr/>
                <p:nvPr/>
              </p:nvCxnSpPr>
              <p:spPr>
                <a:xfrm>
                  <a:off x="346593" y="3969821"/>
                  <a:ext cx="225443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8448C8FF-354F-BE46-AC28-EF504E39ACB3}"/>
                    </a:ext>
                  </a:extLst>
                </p:cNvPr>
                <p:cNvCxnSpPr/>
                <p:nvPr/>
              </p:nvCxnSpPr>
              <p:spPr>
                <a:xfrm>
                  <a:off x="384696" y="4026977"/>
                  <a:ext cx="153999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678AF53-8F06-C448-A508-00B367B7F6EF}"/>
                    </a:ext>
                  </a:extLst>
                </p:cNvPr>
                <p:cNvCxnSpPr/>
                <p:nvPr/>
              </p:nvCxnSpPr>
              <p:spPr>
                <a:xfrm>
                  <a:off x="435500" y="4079370"/>
                  <a:ext cx="65092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6680" name="TextBox 301">
                <a:extLst>
                  <a:ext uri="{FF2B5EF4-FFF2-40B4-BE49-F238E27FC236}">
                    <a16:creationId xmlns:a16="http://schemas.microsoft.com/office/drawing/2014/main" id="{B4D47B7A-52F0-384A-9E66-9EE222361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71" y="4707461"/>
                <a:ext cx="3129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solidFill>
                      <a:srgbClr val="FF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800" b="0" baseline="-25000">
                  <a:solidFill>
                    <a:srgbClr val="FF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grpSp>
            <p:nvGrpSpPr>
              <p:cNvPr id="156681" name="Group 4">
                <a:extLst>
                  <a:ext uri="{FF2B5EF4-FFF2-40B4-BE49-F238E27FC236}">
                    <a16:creationId xmlns:a16="http://schemas.microsoft.com/office/drawing/2014/main" id="{74A90313-402B-F84F-B1FF-A5F8F92751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4334" y="4118948"/>
                <a:ext cx="8590081" cy="1825197"/>
                <a:chOff x="257179" y="4597580"/>
                <a:chExt cx="8590081" cy="1825197"/>
              </a:xfrm>
            </p:grpSpPr>
            <p:grpSp>
              <p:nvGrpSpPr>
                <p:cNvPr id="156730" name="Group 6">
                  <a:extLst>
                    <a:ext uri="{FF2B5EF4-FFF2-40B4-BE49-F238E27FC236}">
                      <a16:creationId xmlns:a16="http://schemas.microsoft.com/office/drawing/2014/main" id="{8AFB823B-F372-2144-AA44-8E222C36D1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6591" y="5172502"/>
                  <a:ext cx="790669" cy="1250275"/>
                  <a:chOff x="8020871" y="5172502"/>
                  <a:chExt cx="790669" cy="1250275"/>
                </a:xfrm>
              </p:grpSpPr>
              <p:grpSp>
                <p:nvGrpSpPr>
                  <p:cNvPr id="156818" name="Group 166">
                    <a:extLst>
                      <a:ext uri="{FF2B5EF4-FFF2-40B4-BE49-F238E27FC236}">
                        <a16:creationId xmlns:a16="http://schemas.microsoft.com/office/drawing/2014/main" id="{3EB714A1-4971-EA4F-A26A-1446C1E20D7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38159" y="5449395"/>
                    <a:ext cx="1156094" cy="790669"/>
                    <a:chOff x="2409126" y="1362180"/>
                    <a:chExt cx="2014962" cy="1378060"/>
                  </a:xfrm>
                </p:grpSpPr>
                <p:sp>
                  <p:nvSpPr>
                    <p:cNvPr id="168" name="Trapezoid 167">
                      <a:extLst>
                        <a:ext uri="{FF2B5EF4-FFF2-40B4-BE49-F238E27FC236}">
                          <a16:creationId xmlns:a16="http://schemas.microsoft.com/office/drawing/2014/main" id="{6A7D1B1E-4150-1E4E-8A00-B1368C8DC4A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19056" y="1699757"/>
                      <a:ext cx="1098532" cy="467651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69" name="Straight Connector 168">
                      <a:extLst>
                        <a:ext uri="{FF2B5EF4-FFF2-40B4-BE49-F238E27FC236}">
                          <a16:creationId xmlns:a16="http://schemas.microsoft.com/office/drawing/2014/main" id="{7C2F25BD-E744-7845-92DF-967D4764847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04389" y="1410588"/>
                      <a:ext cx="0" cy="998947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823" name="TextBox 472">
                      <a:extLst>
                        <a:ext uri="{FF2B5EF4-FFF2-40B4-BE49-F238E27FC236}">
                          <a16:creationId xmlns:a16="http://schemas.microsoft.com/office/drawing/2014/main" id="{FDC38506-029B-9A47-8AEC-E56C9393943B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824" name="TextBox 171">
                      <a:extLst>
                        <a:ext uri="{FF2B5EF4-FFF2-40B4-BE49-F238E27FC236}">
                          <a16:creationId xmlns:a16="http://schemas.microsoft.com/office/drawing/2014/main" id="{87548A74-D14D-9848-9CE4-30321E515DE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516027" y="1832179"/>
                      <a:ext cx="1347406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Shift_Out</a:t>
                      </a:r>
                      <a:endPara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endParaRPr>
                    </a:p>
                  </p:txBody>
                </p:sp>
              </p:grpSp>
              <p:cxnSp>
                <p:nvCxnSpPr>
                  <p:cNvPr id="3" name="Straight Connector 2">
                    <a:extLst>
                      <a:ext uri="{FF2B5EF4-FFF2-40B4-BE49-F238E27FC236}">
                        <a16:creationId xmlns:a16="http://schemas.microsoft.com/office/drawing/2014/main" id="{27DE8784-F21D-B542-A2E7-E52909C8499B}"/>
                      </a:ext>
                    </a:extLst>
                  </p:cNvPr>
                  <p:cNvCxnSpPr>
                    <a:cxnSpLocks/>
                    <a:endCxn id="168" idx="0"/>
                  </p:cNvCxnSpPr>
                  <p:nvPr/>
                </p:nvCxnSpPr>
                <p:spPr>
                  <a:xfrm>
                    <a:off x="8349540" y="5281239"/>
                    <a:ext cx="147650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9" name="Trapezoid 109">
                    <a:extLst>
                      <a:ext uri="{FF2B5EF4-FFF2-40B4-BE49-F238E27FC236}">
                        <a16:creationId xmlns:a16="http://schemas.microsoft.com/office/drawing/2014/main" id="{0C06B4E6-7576-314C-AE9C-BDA07E494430}"/>
                      </a:ext>
                    </a:extLst>
                  </p:cNvPr>
                  <p:cNvSpPr/>
                  <p:nvPr/>
                </p:nvSpPr>
                <p:spPr bwMode="auto">
                  <a:xfrm rot="5400000" flipH="1">
                    <a:off x="7997877" y="5186776"/>
                    <a:ext cx="295308" cy="242906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cxnSp>
              <p:nvCxnSpPr>
                <p:cNvPr id="176" name="Straight Connector 175">
                  <a:extLst>
                    <a:ext uri="{FF2B5EF4-FFF2-40B4-BE49-F238E27FC236}">
                      <a16:creationId xmlns:a16="http://schemas.microsoft.com/office/drawing/2014/main" id="{5D6BAC07-7C21-3644-852D-5A113F7CC1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6611" y="5185978"/>
                  <a:ext cx="780794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6732" name="Group 146">
                  <a:extLst>
                    <a:ext uri="{FF2B5EF4-FFF2-40B4-BE49-F238E27FC236}">
                      <a16:creationId xmlns:a16="http://schemas.microsoft.com/office/drawing/2014/main" id="{98E1D20A-524D-A447-A1B9-F2A4CD9FB9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178782" y="4598022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809" name="Group 147">
                    <a:extLst>
                      <a:ext uri="{FF2B5EF4-FFF2-40B4-BE49-F238E27FC236}">
                        <a16:creationId xmlns:a16="http://schemas.microsoft.com/office/drawing/2014/main" id="{3FF34CAE-954C-5D48-B962-55A656B6F3C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153" name="Trapezoid 152">
                      <a:extLst>
                        <a:ext uri="{FF2B5EF4-FFF2-40B4-BE49-F238E27FC236}">
                          <a16:creationId xmlns:a16="http://schemas.microsoft.com/office/drawing/2014/main" id="{BE0E1472-8D2F-A845-B191-075B8A088D2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20546" y="1676054"/>
                      <a:ext cx="109576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54" name="Straight Connector 153">
                      <a:extLst>
                        <a:ext uri="{FF2B5EF4-FFF2-40B4-BE49-F238E27FC236}">
                          <a16:creationId xmlns:a16="http://schemas.microsoft.com/office/drawing/2014/main" id="{891B143F-7FA5-5A4C-8244-F912B7161ED1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809" y="1422858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815" name="TextBox 472">
                      <a:extLst>
                        <a:ext uri="{FF2B5EF4-FFF2-40B4-BE49-F238E27FC236}">
                          <a16:creationId xmlns:a16="http://schemas.microsoft.com/office/drawing/2014/main" id="{5896BB1C-961A-2544-B66E-35A6879F7C87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816" name="TextBox 155">
                      <a:extLst>
                        <a:ext uri="{FF2B5EF4-FFF2-40B4-BE49-F238E27FC236}">
                          <a16:creationId xmlns:a16="http://schemas.microsoft.com/office/drawing/2014/main" id="{9D1C42BC-DC1B-2A41-B1B1-DA72E21B6E2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0</a:t>
                      </a:r>
                    </a:p>
                  </p:txBody>
                </p:sp>
                <p:cxnSp>
                  <p:nvCxnSpPr>
                    <p:cNvPr id="174" name="Straight Connector 173">
                      <a:extLst>
                        <a:ext uri="{FF2B5EF4-FFF2-40B4-BE49-F238E27FC236}">
                          <a16:creationId xmlns:a16="http://schemas.microsoft.com/office/drawing/2014/main" id="{F79F6BCC-1D37-7C4F-A0C6-3637216C0CC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777" y="2163069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49" name="Straight Connector 148">
                    <a:extLst>
                      <a:ext uri="{FF2B5EF4-FFF2-40B4-BE49-F238E27FC236}">
                        <a16:creationId xmlns:a16="http://schemas.microsoft.com/office/drawing/2014/main" id="{7DB6AB4B-4139-8341-8A13-C6A81F03F475}"/>
                      </a:ext>
                    </a:extLst>
                  </p:cNvPr>
                  <p:cNvCxnSpPr>
                    <a:cxnSpLocks/>
                    <a:endCxn id="153" idx="0"/>
                  </p:cNvCxnSpPr>
                  <p:nvPr/>
                </p:nvCxnSpPr>
                <p:spPr>
                  <a:xfrm>
                    <a:off x="8350437" y="5270979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" name="Oval 150">
                    <a:extLst>
                      <a:ext uri="{FF2B5EF4-FFF2-40B4-BE49-F238E27FC236}">
                        <a16:creationId xmlns:a16="http://schemas.microsoft.com/office/drawing/2014/main" id="{E7E01BDF-6FFE-734B-95F6-AB3F40A75EE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355" y="5710765"/>
                    <a:ext cx="46042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" name="Trapezoid 109">
                    <a:extLst>
                      <a:ext uri="{FF2B5EF4-FFF2-40B4-BE49-F238E27FC236}">
                        <a16:creationId xmlns:a16="http://schemas.microsoft.com/office/drawing/2014/main" id="{5E3CD5FB-71E3-2C4D-8368-FFBBD5FBD731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516" y="5513101"/>
                    <a:ext cx="279431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3" name="Group 179">
                  <a:extLst>
                    <a:ext uri="{FF2B5EF4-FFF2-40B4-BE49-F238E27FC236}">
                      <a16:creationId xmlns:a16="http://schemas.microsoft.com/office/drawing/2014/main" id="{F9D3C6D0-875B-4D45-8FE7-09CB86129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4325" y="4598269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99" name="Group 180">
                    <a:extLst>
                      <a:ext uri="{FF2B5EF4-FFF2-40B4-BE49-F238E27FC236}">
                        <a16:creationId xmlns:a16="http://schemas.microsoft.com/office/drawing/2014/main" id="{C28311B6-CBEF-3C4E-9A50-5717BC68D6F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186" name="Trapezoid 185">
                      <a:extLst>
                        <a:ext uri="{FF2B5EF4-FFF2-40B4-BE49-F238E27FC236}">
                          <a16:creationId xmlns:a16="http://schemas.microsoft.com/office/drawing/2014/main" id="{837C6F6E-6E40-2541-8F0D-C264923C7D8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29799" y="1697124"/>
                      <a:ext cx="1076397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87" name="Straight Connector 186">
                      <a:extLst>
                        <a:ext uri="{FF2B5EF4-FFF2-40B4-BE49-F238E27FC236}">
                          <a16:creationId xmlns:a16="http://schemas.microsoft.com/office/drawing/2014/main" id="{1A18587B-742B-DA47-9895-C10342BEFCE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378" y="1423176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805" name="TextBox 472">
                      <a:extLst>
                        <a:ext uri="{FF2B5EF4-FFF2-40B4-BE49-F238E27FC236}">
                          <a16:creationId xmlns:a16="http://schemas.microsoft.com/office/drawing/2014/main" id="{3CF67FD9-A782-9A4B-A605-0EA4A3D2A67D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806" name="TextBox 188">
                      <a:extLst>
                        <a:ext uri="{FF2B5EF4-FFF2-40B4-BE49-F238E27FC236}">
                          <a16:creationId xmlns:a16="http://schemas.microsoft.com/office/drawing/2014/main" id="{764245A6-5661-FD47-A3CE-DBFF6FCC3B7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</a:t>
                      </a:r>
                    </a:p>
                  </p:txBody>
                </p:sp>
                <p:cxnSp>
                  <p:nvCxnSpPr>
                    <p:cNvPr id="190" name="Straight Connector 189">
                      <a:extLst>
                        <a:ext uri="{FF2B5EF4-FFF2-40B4-BE49-F238E27FC236}">
                          <a16:creationId xmlns:a16="http://schemas.microsoft.com/office/drawing/2014/main" id="{F16F714C-472A-684D-864D-F720F005EF3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3114" y="1692981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Straight Connector 190">
                      <a:extLst>
                        <a:ext uri="{FF2B5EF4-FFF2-40B4-BE49-F238E27FC236}">
                          <a16:creationId xmlns:a16="http://schemas.microsoft.com/office/drawing/2014/main" id="{BF7D59DD-E36E-2749-919D-43EEB2C537BC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347" y="2163385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82" name="Straight Connector 181">
                    <a:extLst>
                      <a:ext uri="{FF2B5EF4-FFF2-40B4-BE49-F238E27FC236}">
                        <a16:creationId xmlns:a16="http://schemas.microsoft.com/office/drawing/2014/main" id="{435ECF4F-2092-B445-A141-00D4515FE053}"/>
                      </a:ext>
                    </a:extLst>
                  </p:cNvPr>
                  <p:cNvCxnSpPr>
                    <a:cxnSpLocks/>
                    <a:endCxn id="186" idx="0"/>
                  </p:cNvCxnSpPr>
                  <p:nvPr/>
                </p:nvCxnSpPr>
                <p:spPr>
                  <a:xfrm>
                    <a:off x="8350255" y="5270732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4" name="Oval 183">
                    <a:extLst>
                      <a:ext uri="{FF2B5EF4-FFF2-40B4-BE49-F238E27FC236}">
                        <a16:creationId xmlns:a16="http://schemas.microsoft.com/office/drawing/2014/main" id="{CF0ED4D7-D11A-AB44-9634-094B63308F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174" y="5710518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5" name="Trapezoid 109">
                    <a:extLst>
                      <a:ext uri="{FF2B5EF4-FFF2-40B4-BE49-F238E27FC236}">
                        <a16:creationId xmlns:a16="http://schemas.microsoft.com/office/drawing/2014/main" id="{A2936A4B-34C4-CD4B-8664-CA46CA6612BD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335" y="5512854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4" name="Group 216">
                  <a:extLst>
                    <a:ext uri="{FF2B5EF4-FFF2-40B4-BE49-F238E27FC236}">
                      <a16:creationId xmlns:a16="http://schemas.microsoft.com/office/drawing/2014/main" id="{BB55B8AE-12C3-B14A-AD54-877D34206D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9457" y="4598307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89" name="Group 229">
                    <a:extLst>
                      <a:ext uri="{FF2B5EF4-FFF2-40B4-BE49-F238E27FC236}">
                        <a16:creationId xmlns:a16="http://schemas.microsoft.com/office/drawing/2014/main" id="{6CE27248-D99C-F444-A360-FD3B5259792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35" name="Trapezoid 234">
                      <a:extLst>
                        <a:ext uri="{FF2B5EF4-FFF2-40B4-BE49-F238E27FC236}">
                          <a16:creationId xmlns:a16="http://schemas.microsoft.com/office/drawing/2014/main" id="{8E0D9F25-1CE2-F145-B656-CC7E06DB1D5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28350" y="1665728"/>
                      <a:ext cx="1098532" cy="48978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36" name="Straight Connector 235">
                      <a:extLst>
                        <a:ext uri="{FF2B5EF4-FFF2-40B4-BE49-F238E27FC236}">
                          <a16:creationId xmlns:a16="http://schemas.microsoft.com/office/drawing/2014/main" id="{5EDFC217-2F9B-E14F-B98C-2C4389E8BE3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066" y="1397313"/>
                      <a:ext cx="0" cy="979577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95" name="TextBox 472">
                      <a:extLst>
                        <a:ext uri="{FF2B5EF4-FFF2-40B4-BE49-F238E27FC236}">
                          <a16:creationId xmlns:a16="http://schemas.microsoft.com/office/drawing/2014/main" id="{55735E09-EDE9-124D-96E7-40C82E1E3F87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96" name="TextBox 237">
                      <a:extLst>
                        <a:ext uri="{FF2B5EF4-FFF2-40B4-BE49-F238E27FC236}">
                          <a16:creationId xmlns:a16="http://schemas.microsoft.com/office/drawing/2014/main" id="{E6A1FAA7-2A40-544A-975C-27457A877B1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2</a:t>
                      </a:r>
                    </a:p>
                  </p:txBody>
                </p:sp>
                <p:cxnSp>
                  <p:nvCxnSpPr>
                    <p:cNvPr id="239" name="Straight Connector 238">
                      <a:extLst>
                        <a:ext uri="{FF2B5EF4-FFF2-40B4-BE49-F238E27FC236}">
                          <a16:creationId xmlns:a16="http://schemas.microsoft.com/office/drawing/2014/main" id="{37DD7574-0EBE-CC49-AA49-34622E3DC2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3047" y="1668502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Straight Connector 239">
                      <a:extLst>
                        <a:ext uri="{FF2B5EF4-FFF2-40B4-BE49-F238E27FC236}">
                          <a16:creationId xmlns:a16="http://schemas.microsoft.com/office/drawing/2014/main" id="{0DE2D7EB-1BA1-2745-8F1D-DB97509ACF5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280" y="2141673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31" name="Straight Connector 230">
                    <a:extLst>
                      <a:ext uri="{FF2B5EF4-FFF2-40B4-BE49-F238E27FC236}">
                        <a16:creationId xmlns:a16="http://schemas.microsoft.com/office/drawing/2014/main" id="{96C6414F-2477-4D4E-9703-E4BC528BC144}"/>
                      </a:ext>
                    </a:extLst>
                  </p:cNvPr>
                  <p:cNvCxnSpPr>
                    <a:cxnSpLocks/>
                    <a:endCxn id="235" idx="0"/>
                  </p:cNvCxnSpPr>
                  <p:nvPr/>
                </p:nvCxnSpPr>
                <p:spPr>
                  <a:xfrm>
                    <a:off x="8350012" y="5270694"/>
                    <a:ext cx="146062" cy="290544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3" name="Oval 232">
                    <a:extLst>
                      <a:ext uri="{FF2B5EF4-FFF2-40B4-BE49-F238E27FC236}">
                        <a16:creationId xmlns:a16="http://schemas.microsoft.com/office/drawing/2014/main" id="{CF04525B-BDE7-AE4A-9F98-111FBF6848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930" y="5723181"/>
                    <a:ext cx="46042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4" name="Trapezoid 109">
                    <a:extLst>
                      <a:ext uri="{FF2B5EF4-FFF2-40B4-BE49-F238E27FC236}">
                        <a16:creationId xmlns:a16="http://schemas.microsoft.com/office/drawing/2014/main" id="{761F98BA-F721-374F-942A-AFC81F437317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1534" y="5519961"/>
                    <a:ext cx="290544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5" name="Group 217">
                  <a:extLst>
                    <a:ext uri="{FF2B5EF4-FFF2-40B4-BE49-F238E27FC236}">
                      <a16:creationId xmlns:a16="http://schemas.microsoft.com/office/drawing/2014/main" id="{7E047CD1-0E9D-B244-993F-1D82934DFF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5000" y="4598554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79" name="Group 218">
                    <a:extLst>
                      <a:ext uri="{FF2B5EF4-FFF2-40B4-BE49-F238E27FC236}">
                        <a16:creationId xmlns:a16="http://schemas.microsoft.com/office/drawing/2014/main" id="{B7A27DD9-73B2-B848-86D2-309E00131FC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24" name="Trapezoid 223">
                      <a:extLst>
                        <a:ext uri="{FF2B5EF4-FFF2-40B4-BE49-F238E27FC236}">
                          <a16:creationId xmlns:a16="http://schemas.microsoft.com/office/drawing/2014/main" id="{939204D6-CA1D-7346-A980-D45A241F0B7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372" y="1675729"/>
                      <a:ext cx="1098533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25" name="Straight Connector 224">
                      <a:extLst>
                        <a:ext uri="{FF2B5EF4-FFF2-40B4-BE49-F238E27FC236}">
                          <a16:creationId xmlns:a16="http://schemas.microsoft.com/office/drawing/2014/main" id="{1649A0C2-D933-9745-A962-45E8B2CD1B6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019" y="1399012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85" name="TextBox 472">
                      <a:extLst>
                        <a:ext uri="{FF2B5EF4-FFF2-40B4-BE49-F238E27FC236}">
                          <a16:creationId xmlns:a16="http://schemas.microsoft.com/office/drawing/2014/main" id="{A7B24658-9977-A845-8412-79BB385835BD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86" name="TextBox 226">
                      <a:extLst>
                        <a:ext uri="{FF2B5EF4-FFF2-40B4-BE49-F238E27FC236}">
                          <a16:creationId xmlns:a16="http://schemas.microsoft.com/office/drawing/2014/main" id="{6FD4B61B-2D4A-4541-8F35-7052ECD784E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3</a:t>
                      </a:r>
                    </a:p>
                  </p:txBody>
                </p:sp>
                <p:cxnSp>
                  <p:nvCxnSpPr>
                    <p:cNvPr id="228" name="Straight Connector 227">
                      <a:extLst>
                        <a:ext uri="{FF2B5EF4-FFF2-40B4-BE49-F238E27FC236}">
                          <a16:creationId xmlns:a16="http://schemas.microsoft.com/office/drawing/2014/main" id="{F6B4BD41-6729-3E47-A146-FB1F357107F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754" y="1668819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9" name="Straight Connector 228">
                      <a:extLst>
                        <a:ext uri="{FF2B5EF4-FFF2-40B4-BE49-F238E27FC236}">
                          <a16:creationId xmlns:a16="http://schemas.microsoft.com/office/drawing/2014/main" id="{65D74395-CAEA-6445-B2D9-BF6E33C7208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1987" y="2141989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20" name="Straight Connector 219">
                    <a:extLst>
                      <a:ext uri="{FF2B5EF4-FFF2-40B4-BE49-F238E27FC236}">
                        <a16:creationId xmlns:a16="http://schemas.microsoft.com/office/drawing/2014/main" id="{43AFD1BF-D342-A442-8827-8E9AE00CFF8F}"/>
                      </a:ext>
                    </a:extLst>
                  </p:cNvPr>
                  <p:cNvCxnSpPr>
                    <a:cxnSpLocks/>
                    <a:endCxn id="224" idx="0"/>
                  </p:cNvCxnSpPr>
                  <p:nvPr/>
                </p:nvCxnSpPr>
                <p:spPr>
                  <a:xfrm>
                    <a:off x="8349830" y="5283149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2" name="Oval 221">
                    <a:extLst>
                      <a:ext uri="{FF2B5EF4-FFF2-40B4-BE49-F238E27FC236}">
                        <a16:creationId xmlns:a16="http://schemas.microsoft.com/office/drawing/2014/main" id="{CC08D692-F192-7D43-9270-B4D2925012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749" y="5722934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" name="Trapezoid 109">
                    <a:extLst>
                      <a:ext uri="{FF2B5EF4-FFF2-40B4-BE49-F238E27FC236}">
                        <a16:creationId xmlns:a16="http://schemas.microsoft.com/office/drawing/2014/main" id="{B5B631B8-C83F-0F45-BB12-68F4337C65F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910" y="5525271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6" name="Group 267">
                  <a:extLst>
                    <a:ext uri="{FF2B5EF4-FFF2-40B4-BE49-F238E27FC236}">
                      <a16:creationId xmlns:a16="http://schemas.microsoft.com/office/drawing/2014/main" id="{B741706A-ECA3-674F-94D2-46FC306CC8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05686" y="4598220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69" name="Group 280">
                    <a:extLst>
                      <a:ext uri="{FF2B5EF4-FFF2-40B4-BE49-F238E27FC236}">
                        <a16:creationId xmlns:a16="http://schemas.microsoft.com/office/drawing/2014/main" id="{5FD42523-5D6F-2A48-804A-CB3D2913761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86" name="Trapezoid 285">
                      <a:extLst>
                        <a:ext uri="{FF2B5EF4-FFF2-40B4-BE49-F238E27FC236}">
                          <a16:creationId xmlns:a16="http://schemas.microsoft.com/office/drawing/2014/main" id="{ECCFCEA8-C5C0-1242-8C72-7F60A9F872A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18816" y="1675880"/>
                      <a:ext cx="1098533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87" name="Straight Connector 286">
                      <a:extLst>
                        <a:ext uri="{FF2B5EF4-FFF2-40B4-BE49-F238E27FC236}">
                          <a16:creationId xmlns:a16="http://schemas.microsoft.com/office/drawing/2014/main" id="{19A5FCB3-885C-BC4F-97C5-59D3E226A17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464" y="1399163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75" name="TextBox 472">
                      <a:extLst>
                        <a:ext uri="{FF2B5EF4-FFF2-40B4-BE49-F238E27FC236}">
                          <a16:creationId xmlns:a16="http://schemas.microsoft.com/office/drawing/2014/main" id="{19043340-9C26-3C46-95BE-9338FBB82537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76" name="TextBox 288">
                      <a:extLst>
                        <a:ext uri="{FF2B5EF4-FFF2-40B4-BE49-F238E27FC236}">
                          <a16:creationId xmlns:a16="http://schemas.microsoft.com/office/drawing/2014/main" id="{238F1406-F39B-D147-85C1-82455B93844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4</a:t>
                      </a:r>
                    </a:p>
                  </p:txBody>
                </p:sp>
                <p:cxnSp>
                  <p:nvCxnSpPr>
                    <p:cNvPr id="290" name="Straight Connector 289">
                      <a:extLst>
                        <a:ext uri="{FF2B5EF4-FFF2-40B4-BE49-F238E27FC236}">
                          <a16:creationId xmlns:a16="http://schemas.microsoft.com/office/drawing/2014/main" id="{7EB768F5-4435-DE46-97F8-E8960D51686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3199" y="1668971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" name="Straight Connector 300">
                      <a:extLst>
                        <a:ext uri="{FF2B5EF4-FFF2-40B4-BE49-F238E27FC236}">
                          <a16:creationId xmlns:a16="http://schemas.microsoft.com/office/drawing/2014/main" id="{AD64B8EA-7450-5B47-B658-51B4C444FB50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432" y="2142140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82" name="Straight Connector 281">
                    <a:extLst>
                      <a:ext uri="{FF2B5EF4-FFF2-40B4-BE49-F238E27FC236}">
                        <a16:creationId xmlns:a16="http://schemas.microsoft.com/office/drawing/2014/main" id="{5C7D52AE-40F9-5843-B7B9-BF0B0D1CA227}"/>
                      </a:ext>
                    </a:extLst>
                  </p:cNvPr>
                  <p:cNvCxnSpPr>
                    <a:cxnSpLocks/>
                    <a:endCxn id="286" idx="0"/>
                  </p:cNvCxnSpPr>
                  <p:nvPr/>
                </p:nvCxnSpPr>
                <p:spPr>
                  <a:xfrm>
                    <a:off x="8349743" y="5270781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4" name="Oval 283">
                    <a:extLst>
                      <a:ext uri="{FF2B5EF4-FFF2-40B4-BE49-F238E27FC236}">
                        <a16:creationId xmlns:a16="http://schemas.microsoft.com/office/drawing/2014/main" id="{466091B1-AB41-4C4A-91FF-D8AB676EFAD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548" y="5710567"/>
                    <a:ext cx="57155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5" name="Trapezoid 109">
                    <a:extLst>
                      <a:ext uri="{FF2B5EF4-FFF2-40B4-BE49-F238E27FC236}">
                        <a16:creationId xmlns:a16="http://schemas.microsoft.com/office/drawing/2014/main" id="{87966F9C-6FED-5E46-A30A-AA07A886D40C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823" y="5512903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7" name="Group 268">
                  <a:extLst>
                    <a:ext uri="{FF2B5EF4-FFF2-40B4-BE49-F238E27FC236}">
                      <a16:creationId xmlns:a16="http://schemas.microsoft.com/office/drawing/2014/main" id="{AB893B2D-2475-A047-B579-CC5FF8CD1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1229" y="4598467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59" name="Group 269">
                    <a:extLst>
                      <a:ext uri="{FF2B5EF4-FFF2-40B4-BE49-F238E27FC236}">
                        <a16:creationId xmlns:a16="http://schemas.microsoft.com/office/drawing/2014/main" id="{83FC9A7E-C13D-E84A-B1A3-E3096D0E475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75" name="Trapezoid 274">
                      <a:extLst>
                        <a:ext uri="{FF2B5EF4-FFF2-40B4-BE49-F238E27FC236}">
                          <a16:creationId xmlns:a16="http://schemas.microsoft.com/office/drawing/2014/main" id="{51E8DC5A-26A3-0547-A591-14F6FD21C9B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524" y="1676195"/>
                      <a:ext cx="1098532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76" name="Straight Connector 275">
                      <a:extLst>
                        <a:ext uri="{FF2B5EF4-FFF2-40B4-BE49-F238E27FC236}">
                          <a16:creationId xmlns:a16="http://schemas.microsoft.com/office/drawing/2014/main" id="{DB8F28F9-50EA-FB45-9564-DA61F94C84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171" y="1399479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65" name="TextBox 472">
                      <a:extLst>
                        <a:ext uri="{FF2B5EF4-FFF2-40B4-BE49-F238E27FC236}">
                          <a16:creationId xmlns:a16="http://schemas.microsoft.com/office/drawing/2014/main" id="{B9BE95D3-CECB-B345-BC04-A4E442D5D8BE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66" name="TextBox 277">
                      <a:extLst>
                        <a:ext uri="{FF2B5EF4-FFF2-40B4-BE49-F238E27FC236}">
                          <a16:creationId xmlns:a16="http://schemas.microsoft.com/office/drawing/2014/main" id="{9208AF33-5CD5-BC41-8309-0263AA94C43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5</a:t>
                      </a:r>
                    </a:p>
                  </p:txBody>
                </p:sp>
                <p:cxnSp>
                  <p:nvCxnSpPr>
                    <p:cNvPr id="279" name="Straight Connector 278">
                      <a:extLst>
                        <a:ext uri="{FF2B5EF4-FFF2-40B4-BE49-F238E27FC236}">
                          <a16:creationId xmlns:a16="http://schemas.microsoft.com/office/drawing/2014/main" id="{EC2F205A-3811-754D-A29E-96699817EB9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906" y="1669284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Straight Connector 279">
                      <a:extLst>
                        <a:ext uri="{FF2B5EF4-FFF2-40B4-BE49-F238E27FC236}">
                          <a16:creationId xmlns:a16="http://schemas.microsoft.com/office/drawing/2014/main" id="{D5A6C586-8B13-4746-9E50-F7FC91DE6DC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139" y="2142456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71" name="Straight Connector 270">
                    <a:extLst>
                      <a:ext uri="{FF2B5EF4-FFF2-40B4-BE49-F238E27FC236}">
                        <a16:creationId xmlns:a16="http://schemas.microsoft.com/office/drawing/2014/main" id="{0E59A755-2824-C74A-BA99-BD35CEBCEAA3}"/>
                      </a:ext>
                    </a:extLst>
                  </p:cNvPr>
                  <p:cNvCxnSpPr>
                    <a:cxnSpLocks/>
                    <a:endCxn id="275" idx="0"/>
                  </p:cNvCxnSpPr>
                  <p:nvPr/>
                </p:nvCxnSpPr>
                <p:spPr>
                  <a:xfrm>
                    <a:off x="8349563" y="5283236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" name="Oval 272">
                    <a:extLst>
                      <a:ext uri="{FF2B5EF4-FFF2-40B4-BE49-F238E27FC236}">
                        <a16:creationId xmlns:a16="http://schemas.microsoft.com/office/drawing/2014/main" id="{222B817C-C4F6-B54A-82CC-96440AEF715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368" y="5723021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4" name="Trapezoid 109">
                    <a:extLst>
                      <a:ext uri="{FF2B5EF4-FFF2-40B4-BE49-F238E27FC236}">
                        <a16:creationId xmlns:a16="http://schemas.microsoft.com/office/drawing/2014/main" id="{A67E5A5B-A497-9B4A-B1DB-E1445D36AD2B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1085" y="5519801"/>
                    <a:ext cx="279431" cy="152412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8" name="Group 243">
                  <a:extLst>
                    <a:ext uri="{FF2B5EF4-FFF2-40B4-BE49-F238E27FC236}">
                      <a16:creationId xmlns:a16="http://schemas.microsoft.com/office/drawing/2014/main" id="{66D3ED20-830E-EB41-8928-FA75E3F3F7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26361" y="4598505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49" name="Group 256">
                    <a:extLst>
                      <a:ext uri="{FF2B5EF4-FFF2-40B4-BE49-F238E27FC236}">
                        <a16:creationId xmlns:a16="http://schemas.microsoft.com/office/drawing/2014/main" id="{24E0E9C7-36C9-7F4E-B438-72C4A792C86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62" name="Trapezoid 261">
                      <a:extLst>
                        <a:ext uri="{FF2B5EF4-FFF2-40B4-BE49-F238E27FC236}">
                          <a16:creationId xmlns:a16="http://schemas.microsoft.com/office/drawing/2014/main" id="{C067B710-DD69-C84D-883B-15A81527A4E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0773" y="1675237"/>
                      <a:ext cx="1117902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63" name="Straight Connector 262">
                      <a:extLst>
                        <a:ext uri="{FF2B5EF4-FFF2-40B4-BE49-F238E27FC236}">
                          <a16:creationId xmlns:a16="http://schemas.microsoft.com/office/drawing/2014/main" id="{4F3377F1-F619-104C-9539-073C88A522D7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104" y="1399904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55" name="TextBox 472">
                      <a:extLst>
                        <a:ext uri="{FF2B5EF4-FFF2-40B4-BE49-F238E27FC236}">
                          <a16:creationId xmlns:a16="http://schemas.microsoft.com/office/drawing/2014/main" id="{FFC20009-03BA-C84A-8600-6C50E88C4DE7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56" name="TextBox 264">
                      <a:extLst>
                        <a:ext uri="{FF2B5EF4-FFF2-40B4-BE49-F238E27FC236}">
                          <a16:creationId xmlns:a16="http://schemas.microsoft.com/office/drawing/2014/main" id="{A23E2D1B-7790-1F4F-A907-44EEF644DB5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6</a:t>
                      </a:r>
                    </a:p>
                  </p:txBody>
                </p:sp>
                <p:cxnSp>
                  <p:nvCxnSpPr>
                    <p:cNvPr id="266" name="Straight Connector 265">
                      <a:extLst>
                        <a:ext uri="{FF2B5EF4-FFF2-40B4-BE49-F238E27FC236}">
                          <a16:creationId xmlns:a16="http://schemas.microsoft.com/office/drawing/2014/main" id="{E702F5DB-2038-024B-8384-A6CBF7E8A156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840" y="1669712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Straight Connector 266">
                      <a:extLst>
                        <a:ext uri="{FF2B5EF4-FFF2-40B4-BE49-F238E27FC236}">
                          <a16:creationId xmlns:a16="http://schemas.microsoft.com/office/drawing/2014/main" id="{DF17666E-7565-3F4C-B7FD-573C462C5E0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073" y="2142881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58" name="Straight Connector 257">
                    <a:extLst>
                      <a:ext uri="{FF2B5EF4-FFF2-40B4-BE49-F238E27FC236}">
                        <a16:creationId xmlns:a16="http://schemas.microsoft.com/office/drawing/2014/main" id="{8E8FCA0E-2E8D-094A-9161-DA4D4A37D9EB}"/>
                      </a:ext>
                    </a:extLst>
                  </p:cNvPr>
                  <p:cNvCxnSpPr>
                    <a:cxnSpLocks/>
                    <a:endCxn id="262" idx="0"/>
                  </p:cNvCxnSpPr>
                  <p:nvPr/>
                </p:nvCxnSpPr>
                <p:spPr>
                  <a:xfrm>
                    <a:off x="8338206" y="5283198"/>
                    <a:ext cx="157174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0" name="Oval 259">
                    <a:extLst>
                      <a:ext uri="{FF2B5EF4-FFF2-40B4-BE49-F238E27FC236}">
                        <a16:creationId xmlns:a16="http://schemas.microsoft.com/office/drawing/2014/main" id="{336CD24B-8AE4-3841-A385-D0127B5B6C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123" y="5722983"/>
                    <a:ext cx="46042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61" name="Trapezoid 109">
                    <a:extLst>
                      <a:ext uri="{FF2B5EF4-FFF2-40B4-BE49-F238E27FC236}">
                        <a16:creationId xmlns:a16="http://schemas.microsoft.com/office/drawing/2014/main" id="{A9A98487-C1F3-704A-8C12-6D50BD3D20E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45284" y="5525320"/>
                    <a:ext cx="279431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9" name="Group 244">
                  <a:extLst>
                    <a:ext uri="{FF2B5EF4-FFF2-40B4-BE49-F238E27FC236}">
                      <a16:creationId xmlns:a16="http://schemas.microsoft.com/office/drawing/2014/main" id="{9EB2E0A3-3B0A-F64E-BC9C-469344FD5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81904" y="4597580"/>
                  <a:ext cx="707065" cy="1261451"/>
                  <a:chOff x="8104473" y="5161329"/>
                  <a:chExt cx="707065" cy="1261451"/>
                </a:xfrm>
              </p:grpSpPr>
              <p:grpSp>
                <p:nvGrpSpPr>
                  <p:cNvPr id="156740" name="Group 245">
                    <a:extLst>
                      <a:ext uri="{FF2B5EF4-FFF2-40B4-BE49-F238E27FC236}">
                        <a16:creationId xmlns:a16="http://schemas.microsoft.com/office/drawing/2014/main" id="{EA485236-2CB1-CE44-8725-C6C3419AF69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6028" y="5477270"/>
                    <a:ext cx="1261451" cy="629569"/>
                    <a:chOff x="2225505" y="1362180"/>
                    <a:chExt cx="2198587" cy="1097280"/>
                  </a:xfrm>
                </p:grpSpPr>
                <p:sp>
                  <p:nvSpPr>
                    <p:cNvPr id="251" name="Trapezoid 250">
                      <a:extLst>
                        <a:ext uri="{FF2B5EF4-FFF2-40B4-BE49-F238E27FC236}">
                          <a16:creationId xmlns:a16="http://schemas.microsoft.com/office/drawing/2014/main" id="{F4E94365-D5E2-F448-926E-951AF182CCE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025" y="1676937"/>
                      <a:ext cx="1095765" cy="467650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52" name="Straight Connector 251">
                      <a:extLst>
                        <a:ext uri="{FF2B5EF4-FFF2-40B4-BE49-F238E27FC236}">
                          <a16:creationId xmlns:a16="http://schemas.microsoft.com/office/drawing/2014/main" id="{AC071E19-9908-7342-8FCA-1ADA63C2CA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672" y="1422356"/>
                      <a:ext cx="0" cy="97681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46" name="TextBox 472">
                      <a:extLst>
                        <a:ext uri="{FF2B5EF4-FFF2-40B4-BE49-F238E27FC236}">
                          <a16:creationId xmlns:a16="http://schemas.microsoft.com/office/drawing/2014/main" id="{9C8BA6E0-86A0-154B-ACBD-BDBB78476942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47" name="TextBox 253">
                      <a:extLst>
                        <a:ext uri="{FF2B5EF4-FFF2-40B4-BE49-F238E27FC236}">
                          <a16:creationId xmlns:a16="http://schemas.microsoft.com/office/drawing/2014/main" id="{8F896890-6ABF-1E40-8BB3-9138E3E9DE1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7</a:t>
                      </a:r>
                    </a:p>
                  </p:txBody>
                </p:sp>
                <p:cxnSp>
                  <p:nvCxnSpPr>
                    <p:cNvPr id="255" name="Straight Connector 254">
                      <a:extLst>
                        <a:ext uri="{FF2B5EF4-FFF2-40B4-BE49-F238E27FC236}">
                          <a16:creationId xmlns:a16="http://schemas.microsoft.com/office/drawing/2014/main" id="{2132E7A6-E592-674F-B106-B6395311DF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408" y="1692162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47" name="Straight Connector 246">
                    <a:extLst>
                      <a:ext uri="{FF2B5EF4-FFF2-40B4-BE49-F238E27FC236}">
                        <a16:creationId xmlns:a16="http://schemas.microsoft.com/office/drawing/2014/main" id="{A2FC7B07-C9F3-F343-B88F-1DAF765F1618}"/>
                      </a:ext>
                    </a:extLst>
                  </p:cNvPr>
                  <p:cNvCxnSpPr>
                    <a:cxnSpLocks/>
                    <a:endCxn id="251" idx="0"/>
                  </p:cNvCxnSpPr>
                  <p:nvPr/>
                </p:nvCxnSpPr>
                <p:spPr>
                  <a:xfrm>
                    <a:off x="8350726" y="5281362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9" name="Oval 248">
                    <a:extLst>
                      <a:ext uri="{FF2B5EF4-FFF2-40B4-BE49-F238E27FC236}">
                        <a16:creationId xmlns:a16="http://schemas.microsoft.com/office/drawing/2014/main" id="{DC4DD2A1-012F-3C4D-AF6D-77CCB4F4AF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644" y="5722736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0" name="Trapezoid 109">
                    <a:extLst>
                      <a:ext uri="{FF2B5EF4-FFF2-40B4-BE49-F238E27FC236}">
                        <a16:creationId xmlns:a16="http://schemas.microsoft.com/office/drawing/2014/main" id="{E3870824-72DC-4B46-82EB-3E1F63D7FBAE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805" y="5525073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  <p:grpSp>
            <p:nvGrpSpPr>
              <p:cNvPr id="156682" name="Group 5">
                <a:extLst>
                  <a:ext uri="{FF2B5EF4-FFF2-40B4-BE49-F238E27FC236}">
                    <a16:creationId xmlns:a16="http://schemas.microsoft.com/office/drawing/2014/main" id="{F194D63C-70F0-DA40-83AE-145517BF8E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8083" y="2227396"/>
                <a:ext cx="6946890" cy="271905"/>
                <a:chOff x="1022185" y="5263870"/>
                <a:chExt cx="6946890" cy="271905"/>
              </a:xfrm>
            </p:grpSpPr>
            <p:sp>
              <p:nvSpPr>
                <p:cNvPr id="156722" name="TextBox 115">
                  <a:extLst>
                    <a:ext uri="{FF2B5EF4-FFF2-40B4-BE49-F238E27FC236}">
                      <a16:creationId xmlns:a16="http://schemas.microsoft.com/office/drawing/2014/main" id="{2B9CBDB5-015C-2149-8BA9-E085B9AFC9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619063" y="5266315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156723" name="TextBox 116">
                  <a:extLst>
                    <a:ext uri="{FF2B5EF4-FFF2-40B4-BE49-F238E27FC236}">
                      <a16:creationId xmlns:a16="http://schemas.microsoft.com/office/drawing/2014/main" id="{083362F9-4724-B243-8C73-9650540DA9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74606" y="5266562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56724" name="TextBox 117">
                  <a:extLst>
                    <a:ext uri="{FF2B5EF4-FFF2-40B4-BE49-F238E27FC236}">
                      <a16:creationId xmlns:a16="http://schemas.microsoft.com/office/drawing/2014/main" id="{4924ABF0-66C8-8848-B3E2-7BE61F8593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739738" y="526660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156725" name="TextBox 118">
                  <a:extLst>
                    <a:ext uri="{FF2B5EF4-FFF2-40B4-BE49-F238E27FC236}">
                      <a16:creationId xmlns:a16="http://schemas.microsoft.com/office/drawing/2014/main" id="{CAF468F4-613E-AC44-AD60-6FF4376DA3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95281" y="5266847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156726" name="TextBox 119">
                  <a:extLst>
                    <a:ext uri="{FF2B5EF4-FFF2-40B4-BE49-F238E27FC236}">
                      <a16:creationId xmlns:a16="http://schemas.microsoft.com/office/drawing/2014/main" id="{8F1DAAC8-E00C-4F40-8A82-289D8E1091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45967" y="5266513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156727" name="TextBox 120">
                  <a:extLst>
                    <a:ext uri="{FF2B5EF4-FFF2-40B4-BE49-F238E27FC236}">
                      <a16:creationId xmlns:a16="http://schemas.microsoft.com/office/drawing/2014/main" id="{657EABB8-3DF7-BB42-AB5B-437CB48BA0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01510" y="526676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sp>
              <p:nvSpPr>
                <p:cNvPr id="156728" name="TextBox 121">
                  <a:extLst>
                    <a:ext uri="{FF2B5EF4-FFF2-40B4-BE49-F238E27FC236}">
                      <a16:creationId xmlns:a16="http://schemas.microsoft.com/office/drawing/2014/main" id="{395F84A3-B96B-364C-807D-96921BE104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66642" y="5266798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sp>
              <p:nvSpPr>
                <p:cNvPr id="156729" name="TextBox 122">
                  <a:extLst>
                    <a:ext uri="{FF2B5EF4-FFF2-40B4-BE49-F238E27FC236}">
                      <a16:creationId xmlns:a16="http://schemas.microsoft.com/office/drawing/2014/main" id="{B4072932-9E38-B747-9AC7-7BC663AAFF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185" y="526387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6D638D2-DDC4-CA48-9060-1E7E1B71D3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56796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026BE058-327F-694D-9D37-CB947944B3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103022" y="2894220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4D6BB9FE-1316-4C4E-8377-BC27181E09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34958" y="290692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F54DC797-AAD9-424E-A633-9472EFD321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85947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11002BD0-43F2-F548-9DCA-910E35EF47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927409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8AB94780-8935-C746-99FD-90E5CA9FF5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78398" y="2894220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63BCB83B-E8A9-2947-BB0E-14F1D0C842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805572" y="290692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7CE88DD0-FFDD-7345-A3BD-9E0BDDCA77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94878" y="2897395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EBF3DE7E-F799-3D44-BC49-CE1A98BC7B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028403" y="2894220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05C398BA-4DC8-3740-ACEB-F111ACD18E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73041" y="2894220"/>
                <a:ext cx="741421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5F1B33FC-C86A-FB49-9677-BC908FD2FA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920854" y="2898982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677F87F2-E7D7-A54B-AC25-E5C56C1513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4860729" y="2894220"/>
                <a:ext cx="741422" cy="123997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3A2B1BC6-CECE-0C4F-A384-827EA0EC72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799017" y="2903746"/>
                <a:ext cx="743009" cy="123997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9EE8C4F4-599E-3542-AB27-EE46118812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745242" y="2900571"/>
                <a:ext cx="741421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6697" name="Group 1">
                <a:extLst>
                  <a:ext uri="{FF2B5EF4-FFF2-40B4-BE49-F238E27FC236}">
                    <a16:creationId xmlns:a16="http://schemas.microsoft.com/office/drawing/2014/main" id="{E796F9FD-62DC-6946-A688-18F54B7576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4356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3A773D76-D859-874B-BF05-A2C2A198CA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423" y="2860878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6" name="Straight Connector 145">
                  <a:extLst>
                    <a:ext uri="{FF2B5EF4-FFF2-40B4-BE49-F238E27FC236}">
                      <a16:creationId xmlns:a16="http://schemas.microsoft.com/office/drawing/2014/main" id="{3FA58971-83CC-CF4E-9C4C-315BE9CED81D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351" y="2590973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698" name="Group 157">
                <a:extLst>
                  <a:ext uri="{FF2B5EF4-FFF2-40B4-BE49-F238E27FC236}">
                    <a16:creationId xmlns:a16="http://schemas.microsoft.com/office/drawing/2014/main" id="{8D41049C-0ABB-6044-AE88-B53F71299D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67685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197B35A0-3A63-7E41-9C10-77D9C2543A6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60" y="2860878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31931450-B44B-2C44-9AB5-546CCBC93B15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88" y="2590973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699" name="Group 161">
                <a:extLst>
                  <a:ext uri="{FF2B5EF4-FFF2-40B4-BE49-F238E27FC236}">
                    <a16:creationId xmlns:a16="http://schemas.microsoft.com/office/drawing/2014/main" id="{66CA8A9A-E0D6-0B49-A25F-9A9C734724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16481" y="2592967"/>
                <a:ext cx="64008" cy="332398"/>
                <a:chOff x="1974356" y="2591437"/>
                <a:chExt cx="64008" cy="332398"/>
              </a:xfrm>
            </p:grpSpPr>
            <p:sp>
              <p:nvSpPr>
                <p:cNvPr id="170" name="Oval 169">
                  <a:extLst>
                    <a:ext uri="{FF2B5EF4-FFF2-40B4-BE49-F238E27FC236}">
                      <a16:creationId xmlns:a16="http://schemas.microsoft.com/office/drawing/2014/main" id="{3DE0FEED-DCB1-1C43-93AA-F516EEC0F1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762" y="2860937"/>
                  <a:ext cx="65092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34CD9B27-F8C6-5C48-A764-24CDC2E7B1C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10277" y="2591032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700" name="Group 192">
                <a:extLst>
                  <a:ext uri="{FF2B5EF4-FFF2-40B4-BE49-F238E27FC236}">
                    <a16:creationId xmlns:a16="http://schemas.microsoft.com/office/drawing/2014/main" id="{96FB78B2-DDF7-7D45-8CA0-6E0687A58A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8573" y="2597514"/>
                <a:ext cx="64008" cy="332398"/>
                <a:chOff x="1974356" y="2591437"/>
                <a:chExt cx="64008" cy="332398"/>
              </a:xfrm>
            </p:grpSpPr>
            <p:sp>
              <p:nvSpPr>
                <p:cNvPr id="194" name="Oval 193">
                  <a:extLst>
                    <a:ext uri="{FF2B5EF4-FFF2-40B4-BE49-F238E27FC236}">
                      <a16:creationId xmlns:a16="http://schemas.microsoft.com/office/drawing/2014/main" id="{DB6EAE8D-EDDE-5241-992C-E27E4E9D05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46" y="2859565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B45977A3-7E35-4C48-95F8-676BFDAD9E0A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74" y="2591247"/>
                  <a:ext cx="0" cy="287370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701" name="Group 195">
                <a:extLst>
                  <a:ext uri="{FF2B5EF4-FFF2-40B4-BE49-F238E27FC236}">
                    <a16:creationId xmlns:a16="http://schemas.microsoft.com/office/drawing/2014/main" id="{FFAB7CD9-4A27-CB48-B11F-1766FCD2FB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08476" y="2594359"/>
                <a:ext cx="64008" cy="332398"/>
                <a:chOff x="1974356" y="2591437"/>
                <a:chExt cx="64008" cy="332398"/>
              </a:xfrm>
            </p:grpSpPr>
            <p:sp>
              <p:nvSpPr>
                <p:cNvPr id="197" name="Oval 196">
                  <a:extLst>
                    <a:ext uri="{FF2B5EF4-FFF2-40B4-BE49-F238E27FC236}">
                      <a16:creationId xmlns:a16="http://schemas.microsoft.com/office/drawing/2014/main" id="{2C8C56F9-9D4E-B94A-A1CD-8AF62A12B3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18" y="2859545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D615D9AA-A627-7D47-A89D-BCDA4DC9D1C7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46" y="2591227"/>
                  <a:ext cx="0" cy="287370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702" name="Group 198">
                <a:extLst>
                  <a:ext uri="{FF2B5EF4-FFF2-40B4-BE49-F238E27FC236}">
                    <a16:creationId xmlns:a16="http://schemas.microsoft.com/office/drawing/2014/main" id="{0A7E0B0F-38A2-0044-BE37-9F636A8EAE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755020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9A274C9-44E7-264A-9809-FF2406D3E33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899" y="2860060"/>
                  <a:ext cx="65092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6" name="Straight Connector 205">
                  <a:extLst>
                    <a:ext uri="{FF2B5EF4-FFF2-40B4-BE49-F238E27FC236}">
                      <a16:creationId xmlns:a16="http://schemas.microsoft.com/office/drawing/2014/main" id="{B684264E-7835-EC4A-AD01-661DCF02BDE3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4063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703" name="Group 206">
                <a:extLst>
                  <a:ext uri="{FF2B5EF4-FFF2-40B4-BE49-F238E27FC236}">
                    <a16:creationId xmlns:a16="http://schemas.microsoft.com/office/drawing/2014/main" id="{6D7F5D20-11FC-3C4D-85E9-BB635C5E08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689231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8" name="Oval 207">
                  <a:extLst>
                    <a:ext uri="{FF2B5EF4-FFF2-40B4-BE49-F238E27FC236}">
                      <a16:creationId xmlns:a16="http://schemas.microsoft.com/office/drawing/2014/main" id="{C71D9705-1773-7742-9731-3C265D7D1C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800" y="2860060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21902F30-D492-CC45-B1E7-F397934A2B2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728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704" name="Group 209">
                <a:extLst>
                  <a:ext uri="{FF2B5EF4-FFF2-40B4-BE49-F238E27FC236}">
                    <a16:creationId xmlns:a16="http://schemas.microsoft.com/office/drawing/2014/main" id="{2324B6EC-D7EF-4F40-9DCA-F30DD4DDB5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16654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54789062-3B07-D444-B2F8-303C6E4338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51" y="2860060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12" name="Straight Connector 211">
                  <a:extLst>
                    <a:ext uri="{FF2B5EF4-FFF2-40B4-BE49-F238E27FC236}">
                      <a16:creationId xmlns:a16="http://schemas.microsoft.com/office/drawing/2014/main" id="{85E5DA28-89F8-534A-B84D-95C179095D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79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333EC219-D7B6-1543-9B3B-A4AB656DA2CE}"/>
                  </a:ext>
                </a:extLst>
              </p:cNvPr>
              <p:cNvSpPr/>
              <p:nvPr/>
            </p:nvSpPr>
            <p:spPr bwMode="auto">
              <a:xfrm rot="5400000" flipH="1">
                <a:off x="7116718" y="3472146"/>
                <a:ext cx="1884571" cy="792225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054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7934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836249 w 2219789"/>
                  <a:gd name="connsiteY0" fmla="*/ 73949 h 1299602"/>
                  <a:gd name="connsiteX1" fmla="*/ 1833619 w 2219789"/>
                  <a:gd name="connsiteY1" fmla="*/ 1856 h 1299602"/>
                  <a:gd name="connsiteX2" fmla="*/ 2216477 w 2219789"/>
                  <a:gd name="connsiteY2" fmla="*/ 0 h 1299602"/>
                  <a:gd name="connsiteX3" fmla="*/ 2219789 w 2219789"/>
                  <a:gd name="connsiteY3" fmla="*/ 1299097 h 1299602"/>
                  <a:gd name="connsiteX4" fmla="*/ 43016 w 2219789"/>
                  <a:gd name="connsiteY4" fmla="*/ 1299602 h 1299602"/>
                  <a:gd name="connsiteX5" fmla="*/ 0 w 2219789"/>
                  <a:gd name="connsiteY5" fmla="*/ 1234247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-1 w 2178349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44069 w 2748205"/>
                  <a:gd name="connsiteY0" fmla="*/ 109902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0 w 2759388"/>
                  <a:gd name="connsiteY0" fmla="*/ 109902 h 1299602"/>
                  <a:gd name="connsiteX1" fmla="*/ 11183 w 2759388"/>
                  <a:gd name="connsiteY1" fmla="*/ 3654 h 1299602"/>
                  <a:gd name="connsiteX2" fmla="*/ 2756076 w 2759388"/>
                  <a:gd name="connsiteY2" fmla="*/ 0 h 1299602"/>
                  <a:gd name="connsiteX3" fmla="*/ 2759388 w 2759388"/>
                  <a:gd name="connsiteY3" fmla="*/ 1299097 h 1299602"/>
                  <a:gd name="connsiteX4" fmla="*/ 582615 w 2759388"/>
                  <a:gd name="connsiteY4" fmla="*/ 1299602 h 1299602"/>
                  <a:gd name="connsiteX5" fmla="*/ 581038 w 2759388"/>
                  <a:gd name="connsiteY5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569855 w 2748205"/>
                  <a:gd name="connsiteY4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1850964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300381"/>
                  <a:gd name="connsiteX1" fmla="*/ 2744893 w 2748205"/>
                  <a:gd name="connsiteY1" fmla="*/ 0 h 1300381"/>
                  <a:gd name="connsiteX2" fmla="*/ 2748205 w 2748205"/>
                  <a:gd name="connsiteY2" fmla="*/ 1299097 h 1300381"/>
                  <a:gd name="connsiteX3" fmla="*/ 2206218 w 2748205"/>
                  <a:gd name="connsiteY3" fmla="*/ 1300381 h 1300381"/>
                  <a:gd name="connsiteX4" fmla="*/ 2204642 w 2748205"/>
                  <a:gd name="connsiteY4" fmla="*/ 1246083 h 1300381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92047 w 2748205"/>
                  <a:gd name="connsiteY4" fmla="*/ 1248366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306614 w 2748205"/>
                  <a:gd name="connsiteY4" fmla="*/ 1246083 h 1299097"/>
                  <a:gd name="connsiteX0" fmla="*/ 0 w 2744903"/>
                  <a:gd name="connsiteY0" fmla="*/ 3654 h 1298098"/>
                  <a:gd name="connsiteX1" fmla="*/ 2744893 w 2744903"/>
                  <a:gd name="connsiteY1" fmla="*/ 0 h 1298098"/>
                  <a:gd name="connsiteX2" fmla="*/ 2743874 w 2744903"/>
                  <a:gd name="connsiteY2" fmla="*/ 1298079 h 1298098"/>
                  <a:gd name="connsiteX3" fmla="*/ 2303335 w 2744903"/>
                  <a:gd name="connsiteY3" fmla="*/ 1298098 h 1298098"/>
                  <a:gd name="connsiteX4" fmla="*/ 2306614 w 2744903"/>
                  <a:gd name="connsiteY4" fmla="*/ 1246083 h 1298098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4 w 2744903"/>
                  <a:gd name="connsiteY4" fmla="*/ 1243029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4 w 2744903"/>
                  <a:gd name="connsiteY4" fmla="*/ 1242270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9817 w 2744903"/>
                  <a:gd name="connsiteY4" fmla="*/ 1240752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3407 w 2744903"/>
                  <a:gd name="connsiteY4" fmla="*/ 1240752 h 1295044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1782383 w 2744903"/>
                  <a:gd name="connsiteY4" fmla="*/ 1241863 h 1296155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82383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56967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0" fmla="*/ 0 w 2744903"/>
                  <a:gd name="connsiteY0" fmla="*/ 42644 h 1339310"/>
                  <a:gd name="connsiteX1" fmla="*/ 2744893 w 2744903"/>
                  <a:gd name="connsiteY1" fmla="*/ 42044 h 1339310"/>
                  <a:gd name="connsiteX2" fmla="*/ 2743874 w 2744903"/>
                  <a:gd name="connsiteY2" fmla="*/ 134791 h 1339310"/>
                  <a:gd name="connsiteX3" fmla="*/ 1756896 w 2744903"/>
                  <a:gd name="connsiteY3" fmla="*/ 1339310 h 1339310"/>
                  <a:gd name="connsiteX0" fmla="*/ 0 w 2744893"/>
                  <a:gd name="connsiteY0" fmla="*/ 600 h 1297266"/>
                  <a:gd name="connsiteX1" fmla="*/ 2744893 w 2744893"/>
                  <a:gd name="connsiteY1" fmla="*/ 0 h 1297266"/>
                  <a:gd name="connsiteX2" fmla="*/ 2743874 w 2744893"/>
                  <a:gd name="connsiteY2" fmla="*/ 92747 h 1297266"/>
                  <a:gd name="connsiteX3" fmla="*/ 1756896 w 2744893"/>
                  <a:gd name="connsiteY3" fmla="*/ 1297266 h 1297266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4 w 3043102"/>
                  <a:gd name="connsiteY2" fmla="*/ 92747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32785 w 3043102"/>
                  <a:gd name="connsiteY2" fmla="*/ 106081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21697 w 3043102"/>
                  <a:gd name="connsiteY2" fmla="*/ 109414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54960 w 3043102"/>
                  <a:gd name="connsiteY2" fmla="*/ 108303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3 w 3043102"/>
                  <a:gd name="connsiteY2" fmla="*/ 109414 h 127211"/>
                  <a:gd name="connsiteX3" fmla="*/ 3043102 w 3043102"/>
                  <a:gd name="connsiteY3" fmla="*/ 127211 h 12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102" h="127211">
                    <a:moveTo>
                      <a:pt x="0" y="600"/>
                    </a:moveTo>
                    <a:lnTo>
                      <a:pt x="2744893" y="0"/>
                    </a:lnTo>
                    <a:cubicBezTo>
                      <a:pt x="2744553" y="30916"/>
                      <a:pt x="2744213" y="78498"/>
                      <a:pt x="2743873" y="109414"/>
                    </a:cubicBezTo>
                    <a:lnTo>
                      <a:pt x="3043102" y="127211"/>
                    </a:lnTo>
                  </a:path>
                </a:pathLst>
              </a:cu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175" name="Trapezoid 109">
              <a:extLst>
                <a:ext uri="{FF2B5EF4-FFF2-40B4-BE49-F238E27FC236}">
                  <a16:creationId xmlns:a16="http://schemas.microsoft.com/office/drawing/2014/main" id="{24D253D4-B78A-F547-9200-432880ACC294}"/>
                </a:ext>
              </a:extLst>
            </p:cNvPr>
            <p:cNvSpPr/>
            <p:nvPr/>
          </p:nvSpPr>
          <p:spPr bwMode="auto">
            <a:xfrm rot="5400000" flipH="1">
              <a:off x="3266282" y="-656431"/>
              <a:ext cx="2947987" cy="795972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85339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3069 w 2744903"/>
                <a:gd name="connsiteY4" fmla="*/ 1262280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7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1096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5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5988 w 2744903"/>
                <a:gd name="connsiteY4" fmla="*/ 1260914 h 1296155"/>
                <a:gd name="connsiteX5" fmla="*/ 1756967 w 2744903"/>
                <a:gd name="connsiteY5" fmla="*/ 1241863 h 129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4903" h="1296155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1572630" y="1296155"/>
                  </a:lnTo>
                  <a:lnTo>
                    <a:pt x="1565988" y="1260914"/>
                  </a:lnTo>
                  <a:lnTo>
                    <a:pt x="1756967" y="124186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56674" name="Title 1">
            <a:extLst>
              <a:ext uri="{FF2B5EF4-FFF2-40B4-BE49-F238E27FC236}">
                <a16:creationId xmlns:a16="http://schemas.microsoft.com/office/drawing/2014/main" id="{F7A44204-4D8D-854C-B51B-211E92A4B4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Shift Right</a:t>
            </a:r>
          </a:p>
        </p:txBody>
      </p:sp>
      <p:sp>
        <p:nvSpPr>
          <p:cNvPr id="156675" name="TextBox 1">
            <a:extLst>
              <a:ext uri="{FF2B5EF4-FFF2-40B4-BE49-F238E27FC236}">
                <a16:creationId xmlns:a16="http://schemas.microsoft.com/office/drawing/2014/main" id="{3783DB1F-3CC1-394E-A7CC-176BA763F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Title 1">
            <a:extLst>
              <a:ext uri="{FF2B5EF4-FFF2-40B4-BE49-F238E27FC236}">
                <a16:creationId xmlns:a16="http://schemas.microsoft.com/office/drawing/2014/main" id="{C59DFFB7-ADA5-2D48-9A2B-6DF5AFA3F0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Shift Right</a:t>
            </a:r>
          </a:p>
        </p:txBody>
      </p:sp>
      <p:grpSp>
        <p:nvGrpSpPr>
          <p:cNvPr id="157698" name="Group 1">
            <a:extLst>
              <a:ext uri="{FF2B5EF4-FFF2-40B4-BE49-F238E27FC236}">
                <a16:creationId xmlns:a16="http://schemas.microsoft.com/office/drawing/2014/main" id="{2AA6A032-B34A-F648-B051-9B78E5E00B7F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1849438"/>
            <a:ext cx="8915400" cy="4094162"/>
            <a:chOff x="69850" y="1849438"/>
            <a:chExt cx="8915400" cy="4094162"/>
          </a:xfrm>
        </p:grpSpPr>
        <p:grpSp>
          <p:nvGrpSpPr>
            <p:cNvPr id="157700" name="Group 3">
              <a:extLst>
                <a:ext uri="{FF2B5EF4-FFF2-40B4-BE49-F238E27FC236}">
                  <a16:creationId xmlns:a16="http://schemas.microsoft.com/office/drawing/2014/main" id="{99503689-8176-284C-877F-4D12906F48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850" y="2588907"/>
              <a:ext cx="8832851" cy="3056242"/>
              <a:chOff x="69271" y="2589080"/>
              <a:chExt cx="8833557" cy="3056581"/>
            </a:xfrm>
          </p:grpSpPr>
          <p:grpSp>
            <p:nvGrpSpPr>
              <p:cNvPr id="157721" name="Group 199">
                <a:extLst>
                  <a:ext uri="{FF2B5EF4-FFF2-40B4-BE49-F238E27FC236}">
                    <a16:creationId xmlns:a16="http://schemas.microsoft.com/office/drawing/2014/main" id="{5982E6BB-4499-AE4F-9085-AFFB7CA5DD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9014" y="3741645"/>
                <a:ext cx="495140" cy="497934"/>
                <a:chOff x="7749014" y="3741645"/>
                <a:chExt cx="495140" cy="497934"/>
              </a:xfrm>
            </p:grpSpPr>
            <p:sp>
              <p:nvSpPr>
                <p:cNvPr id="201" name="Trapezoid 109">
                  <a:extLst>
                    <a:ext uri="{FF2B5EF4-FFF2-40B4-BE49-F238E27FC236}">
                      <a16:creationId xmlns:a16="http://schemas.microsoft.com/office/drawing/2014/main" id="{71315679-E9EB-AF4D-A0AD-2C274555142E}"/>
                    </a:ext>
                  </a:extLst>
                </p:cNvPr>
                <p:cNvSpPr/>
                <p:nvPr/>
              </p:nvSpPr>
              <p:spPr bwMode="auto">
                <a:xfrm rot="5400000">
                  <a:off x="7691461" y="3799201"/>
                  <a:ext cx="496942" cy="38261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98292 h 98797"/>
                    <a:gd name="connsiteX1" fmla="*/ 1576 w 2178349"/>
                    <a:gd name="connsiteY1" fmla="*/ 98797 h 98797"/>
                    <a:gd name="connsiteX2" fmla="*/ 0 w 2178349"/>
                    <a:gd name="connsiteY2" fmla="*/ 1085 h 98797"/>
                    <a:gd name="connsiteX3" fmla="*/ 962004 w 2178349"/>
                    <a:gd name="connsiteY3" fmla="*/ 0 h 9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797">
                      <a:moveTo>
                        <a:pt x="2178349" y="98292"/>
                      </a:moveTo>
                      <a:lnTo>
                        <a:pt x="1576" y="98797"/>
                      </a:lnTo>
                      <a:cubicBezTo>
                        <a:pt x="1051" y="66226"/>
                        <a:pt x="525" y="33656"/>
                        <a:pt x="0" y="1085"/>
                      </a:cubicBezTo>
                      <a:lnTo>
                        <a:pt x="962004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2" name="Straight Connector 201">
                  <a:extLst>
                    <a:ext uri="{FF2B5EF4-FFF2-40B4-BE49-F238E27FC236}">
                      <a16:creationId xmlns:a16="http://schemas.microsoft.com/office/drawing/2014/main" id="{B1EB2BF7-F300-794B-8FF8-F7CAD445AAC1}"/>
                    </a:ext>
                  </a:extLst>
                </p:cNvPr>
                <p:cNvCxnSpPr/>
                <p:nvPr/>
              </p:nvCxnSpPr>
              <p:spPr>
                <a:xfrm>
                  <a:off x="8018520" y="3959550"/>
                  <a:ext cx="22544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C0CC1543-CC2E-D846-8A6F-9566AF2E9D89}"/>
                    </a:ext>
                  </a:extLst>
                </p:cNvPr>
                <p:cNvCxnSpPr/>
                <p:nvPr/>
              </p:nvCxnSpPr>
              <p:spPr>
                <a:xfrm>
                  <a:off x="8056623" y="4016706"/>
                  <a:ext cx="15399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049B9F94-91CF-7E4F-BBA4-335548F1B164}"/>
                    </a:ext>
                  </a:extLst>
                </p:cNvPr>
                <p:cNvCxnSpPr/>
                <p:nvPr/>
              </p:nvCxnSpPr>
              <p:spPr>
                <a:xfrm>
                  <a:off x="8104252" y="4069100"/>
                  <a:ext cx="65092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22" name="Group 162">
                <a:extLst>
                  <a:ext uri="{FF2B5EF4-FFF2-40B4-BE49-F238E27FC236}">
                    <a16:creationId xmlns:a16="http://schemas.microsoft.com/office/drawing/2014/main" id="{A9341910-5A49-4D49-BE56-9A7B31B8F9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939" y="3760432"/>
                <a:ext cx="535861" cy="490118"/>
                <a:chOff x="346075" y="3734186"/>
                <a:chExt cx="535861" cy="490118"/>
              </a:xfrm>
            </p:grpSpPr>
            <p:sp>
              <p:nvSpPr>
                <p:cNvPr id="164" name="Trapezoid 109">
                  <a:extLst>
                    <a:ext uri="{FF2B5EF4-FFF2-40B4-BE49-F238E27FC236}">
                      <a16:creationId xmlns:a16="http://schemas.microsoft.com/office/drawing/2014/main" id="{5F62625B-46C0-6C4D-B896-E4362518F85C}"/>
                    </a:ext>
                  </a:extLst>
                </p:cNvPr>
                <p:cNvSpPr/>
                <p:nvPr/>
              </p:nvSpPr>
              <p:spPr bwMode="auto">
                <a:xfrm rot="5400000" flipV="1">
                  <a:off x="426761" y="3768986"/>
                  <a:ext cx="489004" cy="420721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100532 h 101037"/>
                    <a:gd name="connsiteX1" fmla="*/ 1576 w 2178349"/>
                    <a:gd name="connsiteY1" fmla="*/ 101037 h 101037"/>
                    <a:gd name="connsiteX2" fmla="*/ 0 w 2178349"/>
                    <a:gd name="connsiteY2" fmla="*/ 3325 h 101037"/>
                    <a:gd name="connsiteX3" fmla="*/ 994088 w 2178349"/>
                    <a:gd name="connsiteY3" fmla="*/ 0 h 101037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1024429 w 2178349"/>
                    <a:gd name="connsiteY3" fmla="*/ 3037 h 97712"/>
                    <a:gd name="connsiteX0" fmla="*/ 2178349 w 2178349"/>
                    <a:gd name="connsiteY0" fmla="*/ 97870 h 98375"/>
                    <a:gd name="connsiteX1" fmla="*/ 1576 w 2178349"/>
                    <a:gd name="connsiteY1" fmla="*/ 98375 h 98375"/>
                    <a:gd name="connsiteX2" fmla="*/ 0 w 2178349"/>
                    <a:gd name="connsiteY2" fmla="*/ 663 h 98375"/>
                    <a:gd name="connsiteX3" fmla="*/ 1038542 w 2178349"/>
                    <a:gd name="connsiteY3" fmla="*/ 0 h 98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375">
                      <a:moveTo>
                        <a:pt x="2178349" y="97870"/>
                      </a:moveTo>
                      <a:lnTo>
                        <a:pt x="1576" y="98375"/>
                      </a:lnTo>
                      <a:cubicBezTo>
                        <a:pt x="1051" y="65804"/>
                        <a:pt x="525" y="33234"/>
                        <a:pt x="0" y="663"/>
                      </a:cubicBezTo>
                      <a:lnTo>
                        <a:pt x="1038542" y="0"/>
                      </a:lnTo>
                    </a:path>
                  </a:pathLst>
                </a:cu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764CC206-2D5C-104B-9497-D09D9555B9BD}"/>
                    </a:ext>
                  </a:extLst>
                </p:cNvPr>
                <p:cNvCxnSpPr/>
                <p:nvPr/>
              </p:nvCxnSpPr>
              <p:spPr>
                <a:xfrm>
                  <a:off x="346593" y="3969821"/>
                  <a:ext cx="225443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8448C8FF-354F-BE46-AC28-EF504E39ACB3}"/>
                    </a:ext>
                  </a:extLst>
                </p:cNvPr>
                <p:cNvCxnSpPr/>
                <p:nvPr/>
              </p:nvCxnSpPr>
              <p:spPr>
                <a:xfrm>
                  <a:off x="384696" y="4026977"/>
                  <a:ext cx="153999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678AF53-8F06-C448-A508-00B367B7F6EF}"/>
                    </a:ext>
                  </a:extLst>
                </p:cNvPr>
                <p:cNvCxnSpPr/>
                <p:nvPr/>
              </p:nvCxnSpPr>
              <p:spPr>
                <a:xfrm>
                  <a:off x="435500" y="4079370"/>
                  <a:ext cx="65092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723" name="TextBox 301">
                <a:extLst>
                  <a:ext uri="{FF2B5EF4-FFF2-40B4-BE49-F238E27FC236}">
                    <a16:creationId xmlns:a16="http://schemas.microsoft.com/office/drawing/2014/main" id="{C5150795-17AF-7940-83FE-A28962720B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71" y="4707461"/>
                <a:ext cx="3129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solidFill>
                      <a:srgbClr val="FF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800" b="0" baseline="-25000">
                  <a:solidFill>
                    <a:srgbClr val="FF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grpSp>
            <p:nvGrpSpPr>
              <p:cNvPr id="157724" name="Group 4">
                <a:extLst>
                  <a:ext uri="{FF2B5EF4-FFF2-40B4-BE49-F238E27FC236}">
                    <a16:creationId xmlns:a16="http://schemas.microsoft.com/office/drawing/2014/main" id="{28D7164C-0571-5040-B5F0-7FEC3B3874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766" y="4118318"/>
                <a:ext cx="8589062" cy="1527343"/>
                <a:chOff x="256611" y="4596950"/>
                <a:chExt cx="8589062" cy="1527343"/>
              </a:xfrm>
            </p:grpSpPr>
            <p:grpSp>
              <p:nvGrpSpPr>
                <p:cNvPr id="157764" name="Group 6">
                  <a:extLst>
                    <a:ext uri="{FF2B5EF4-FFF2-40B4-BE49-F238E27FC236}">
                      <a16:creationId xmlns:a16="http://schemas.microsoft.com/office/drawing/2014/main" id="{36C58FA4-C7E6-9E4B-9F04-6A773968C8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9797" y="5171689"/>
                  <a:ext cx="785876" cy="952604"/>
                  <a:chOff x="8024077" y="5171689"/>
                  <a:chExt cx="785876" cy="952604"/>
                </a:xfrm>
              </p:grpSpPr>
              <p:grpSp>
                <p:nvGrpSpPr>
                  <p:cNvPr id="157844" name="Group 166">
                    <a:extLst>
                      <a:ext uri="{FF2B5EF4-FFF2-40B4-BE49-F238E27FC236}">
                        <a16:creationId xmlns:a16="http://schemas.microsoft.com/office/drawing/2014/main" id="{3A40ACED-FCAC-864A-8009-231D15686C8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66004" y="5380344"/>
                    <a:ext cx="857611" cy="630287"/>
                    <a:chOff x="2409126" y="1364948"/>
                    <a:chExt cx="1494735" cy="1098530"/>
                  </a:xfrm>
                </p:grpSpPr>
                <p:sp>
                  <p:nvSpPr>
                    <p:cNvPr id="168" name="Trapezoid 167">
                      <a:extLst>
                        <a:ext uri="{FF2B5EF4-FFF2-40B4-BE49-F238E27FC236}">
                          <a16:creationId xmlns:a16="http://schemas.microsoft.com/office/drawing/2014/main" id="{6A7D1B1E-4150-1E4E-8A00-B1368C8DC4A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8426" y="1680389"/>
                      <a:ext cx="1098532" cy="467652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69" name="Straight Connector 168">
                      <a:extLst>
                        <a:ext uri="{FF2B5EF4-FFF2-40B4-BE49-F238E27FC236}">
                          <a16:creationId xmlns:a16="http://schemas.microsoft.com/office/drawing/2014/main" id="{7C2F25BD-E744-7845-92DF-967D4764847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4074" y="1400907"/>
                      <a:ext cx="0" cy="979578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49" name="TextBox 472">
                      <a:extLst>
                        <a:ext uri="{FF2B5EF4-FFF2-40B4-BE49-F238E27FC236}">
                          <a16:creationId xmlns:a16="http://schemas.microsoft.com/office/drawing/2014/main" id="{E90A5839-19CC-9A49-A189-59BD3D2290FF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</p:grpSp>
              <p:cxnSp>
                <p:nvCxnSpPr>
                  <p:cNvPr id="3" name="Straight Connector 2">
                    <a:extLst>
                      <a:ext uri="{FF2B5EF4-FFF2-40B4-BE49-F238E27FC236}">
                        <a16:creationId xmlns:a16="http://schemas.microsoft.com/office/drawing/2014/main" id="{27DE8784-F21D-B542-A2E7-E52909C8499B}"/>
                      </a:ext>
                    </a:extLst>
                  </p:cNvPr>
                  <p:cNvCxnSpPr>
                    <a:cxnSpLocks/>
                    <a:endCxn id="168" idx="0"/>
                  </p:cNvCxnSpPr>
                  <p:nvPr/>
                </p:nvCxnSpPr>
                <p:spPr>
                  <a:xfrm>
                    <a:off x="8349540" y="5281239"/>
                    <a:ext cx="147650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9" name="Trapezoid 109">
                    <a:extLst>
                      <a:ext uri="{FF2B5EF4-FFF2-40B4-BE49-F238E27FC236}">
                        <a16:creationId xmlns:a16="http://schemas.microsoft.com/office/drawing/2014/main" id="{0C06B4E6-7576-314C-AE9C-BDA07E494430}"/>
                      </a:ext>
                    </a:extLst>
                  </p:cNvPr>
                  <p:cNvSpPr/>
                  <p:nvPr/>
                </p:nvSpPr>
                <p:spPr bwMode="auto">
                  <a:xfrm rot="5400000" flipH="1">
                    <a:off x="8003433" y="5192333"/>
                    <a:ext cx="284194" cy="242906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cxnSp>
              <p:nvCxnSpPr>
                <p:cNvPr id="176" name="Straight Connector 175">
                  <a:extLst>
                    <a:ext uri="{FF2B5EF4-FFF2-40B4-BE49-F238E27FC236}">
                      <a16:creationId xmlns:a16="http://schemas.microsoft.com/office/drawing/2014/main" id="{5D6BAC07-7C21-3644-852D-5A113F7CC1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6611" y="5185978"/>
                  <a:ext cx="780794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7766" name="Group 146">
                  <a:extLst>
                    <a:ext uri="{FF2B5EF4-FFF2-40B4-BE49-F238E27FC236}">
                      <a16:creationId xmlns:a16="http://schemas.microsoft.com/office/drawing/2014/main" id="{F9D1FDC1-B104-954D-881E-187D593633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178664" y="4596950"/>
                  <a:ext cx="706494" cy="965306"/>
                  <a:chOff x="8104355" y="5158254"/>
                  <a:chExt cx="706494" cy="965306"/>
                </a:xfrm>
              </p:grpSpPr>
              <p:grpSp>
                <p:nvGrpSpPr>
                  <p:cNvPr id="157836" name="Group 147">
                    <a:extLst>
                      <a:ext uri="{FF2B5EF4-FFF2-40B4-BE49-F238E27FC236}">
                        <a16:creationId xmlns:a16="http://schemas.microsoft.com/office/drawing/2014/main" id="{1A02C201-6435-3042-8B08-76B0AAFD986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846" y="5326557"/>
                    <a:ext cx="965306" cy="628700"/>
                    <a:chOff x="2220147" y="1363380"/>
                    <a:chExt cx="1682436" cy="1095765"/>
                  </a:xfrm>
                </p:grpSpPr>
                <p:sp>
                  <p:nvSpPr>
                    <p:cNvPr id="153" name="Trapezoid 152">
                      <a:extLst>
                        <a:ext uri="{FF2B5EF4-FFF2-40B4-BE49-F238E27FC236}">
                          <a16:creationId xmlns:a16="http://schemas.microsoft.com/office/drawing/2014/main" id="{BE0E1472-8D2F-A845-B191-075B8A088D2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9917" y="1676052"/>
                      <a:ext cx="109576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54" name="Straight Connector 153">
                      <a:extLst>
                        <a:ext uri="{FF2B5EF4-FFF2-40B4-BE49-F238E27FC236}">
                          <a16:creationId xmlns:a16="http://schemas.microsoft.com/office/drawing/2014/main" id="{891B143F-7FA5-5A4C-8244-F912B7161ED1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4181" y="1422857"/>
                      <a:ext cx="0" cy="976809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42" name="TextBox 472">
                      <a:extLst>
                        <a:ext uri="{FF2B5EF4-FFF2-40B4-BE49-F238E27FC236}">
                          <a16:creationId xmlns:a16="http://schemas.microsoft.com/office/drawing/2014/main" id="{FD71820F-948D-024F-ACC0-6637B9C4CE3F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174" name="Straight Connector 173">
                      <a:extLst>
                        <a:ext uri="{FF2B5EF4-FFF2-40B4-BE49-F238E27FC236}">
                          <a16:creationId xmlns:a16="http://schemas.microsoft.com/office/drawing/2014/main" id="{F79F6BCC-1D37-7C4F-A0C6-3637216C0CC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0149" y="2163068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49" name="Straight Connector 148">
                    <a:extLst>
                      <a:ext uri="{FF2B5EF4-FFF2-40B4-BE49-F238E27FC236}">
                        <a16:creationId xmlns:a16="http://schemas.microsoft.com/office/drawing/2014/main" id="{7DB6AB4B-4139-8341-8A13-C6A81F03F475}"/>
                      </a:ext>
                    </a:extLst>
                  </p:cNvPr>
                  <p:cNvCxnSpPr>
                    <a:cxnSpLocks/>
                    <a:endCxn id="153" idx="0"/>
                  </p:cNvCxnSpPr>
                  <p:nvPr/>
                </p:nvCxnSpPr>
                <p:spPr>
                  <a:xfrm>
                    <a:off x="8350438" y="5282093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" name="Oval 150">
                    <a:extLst>
                      <a:ext uri="{FF2B5EF4-FFF2-40B4-BE49-F238E27FC236}">
                        <a16:creationId xmlns:a16="http://schemas.microsoft.com/office/drawing/2014/main" id="{E7E01BDF-6FFE-734B-95F6-AB3F40A75EE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355" y="5721879"/>
                    <a:ext cx="46042" cy="46042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" name="Trapezoid 109">
                    <a:extLst>
                      <a:ext uri="{FF2B5EF4-FFF2-40B4-BE49-F238E27FC236}">
                        <a16:creationId xmlns:a16="http://schemas.microsoft.com/office/drawing/2014/main" id="{5E3CD5FB-71E3-2C4D-8368-FFBBD5FBD731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516" y="5524216"/>
                    <a:ext cx="279431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67" name="Group 179">
                  <a:extLst>
                    <a:ext uri="{FF2B5EF4-FFF2-40B4-BE49-F238E27FC236}">
                      <a16:creationId xmlns:a16="http://schemas.microsoft.com/office/drawing/2014/main" id="{4AB08B3C-2D40-DB4E-AC7F-042FC6F214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4026" y="4596950"/>
                  <a:ext cx="706493" cy="965306"/>
                  <a:chOff x="8104174" y="5158007"/>
                  <a:chExt cx="706493" cy="965306"/>
                </a:xfrm>
              </p:grpSpPr>
              <p:grpSp>
                <p:nvGrpSpPr>
                  <p:cNvPr id="157827" name="Group 180">
                    <a:extLst>
                      <a:ext uri="{FF2B5EF4-FFF2-40B4-BE49-F238E27FC236}">
                        <a16:creationId xmlns:a16="http://schemas.microsoft.com/office/drawing/2014/main" id="{AE5366A2-A23A-BB4F-B888-8C567C94CE6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664" y="5326310"/>
                    <a:ext cx="965306" cy="628700"/>
                    <a:chOff x="2219717" y="1363698"/>
                    <a:chExt cx="1682436" cy="1095765"/>
                  </a:xfrm>
                </p:grpSpPr>
                <p:sp>
                  <p:nvSpPr>
                    <p:cNvPr id="186" name="Trapezoid 185">
                      <a:extLst>
                        <a:ext uri="{FF2B5EF4-FFF2-40B4-BE49-F238E27FC236}">
                          <a16:creationId xmlns:a16="http://schemas.microsoft.com/office/drawing/2014/main" id="{837C6F6E-6E40-2541-8F0D-C264923C7D8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9487" y="1676370"/>
                      <a:ext cx="109576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87" name="Straight Connector 186">
                      <a:extLst>
                        <a:ext uri="{FF2B5EF4-FFF2-40B4-BE49-F238E27FC236}">
                          <a16:creationId xmlns:a16="http://schemas.microsoft.com/office/drawing/2014/main" id="{1A18587B-742B-DA47-9895-C10342BEFCE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3751" y="1423175"/>
                      <a:ext cx="0" cy="976809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33" name="TextBox 472">
                      <a:extLst>
                        <a:ext uri="{FF2B5EF4-FFF2-40B4-BE49-F238E27FC236}">
                          <a16:creationId xmlns:a16="http://schemas.microsoft.com/office/drawing/2014/main" id="{8A0BDDED-F594-CA43-B82B-276161CC6720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190" name="Straight Connector 189">
                      <a:extLst>
                        <a:ext uri="{FF2B5EF4-FFF2-40B4-BE49-F238E27FC236}">
                          <a16:creationId xmlns:a16="http://schemas.microsoft.com/office/drawing/2014/main" id="{F16F714C-472A-684D-864D-F720F005EF3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486" y="1692979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Straight Connector 190">
                      <a:extLst>
                        <a:ext uri="{FF2B5EF4-FFF2-40B4-BE49-F238E27FC236}">
                          <a16:creationId xmlns:a16="http://schemas.microsoft.com/office/drawing/2014/main" id="{BF7D59DD-E36E-2749-919D-43EEB2C537BC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19719" y="2163384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82" name="Straight Connector 181">
                    <a:extLst>
                      <a:ext uri="{FF2B5EF4-FFF2-40B4-BE49-F238E27FC236}">
                        <a16:creationId xmlns:a16="http://schemas.microsoft.com/office/drawing/2014/main" id="{435ECF4F-2092-B445-A141-00D4515FE053}"/>
                      </a:ext>
                    </a:extLst>
                  </p:cNvPr>
                  <p:cNvCxnSpPr>
                    <a:cxnSpLocks/>
                    <a:endCxn id="186" idx="0"/>
                  </p:cNvCxnSpPr>
                  <p:nvPr/>
                </p:nvCxnSpPr>
                <p:spPr>
                  <a:xfrm>
                    <a:off x="8350256" y="5281846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4" name="Oval 183">
                    <a:extLst>
                      <a:ext uri="{FF2B5EF4-FFF2-40B4-BE49-F238E27FC236}">
                        <a16:creationId xmlns:a16="http://schemas.microsoft.com/office/drawing/2014/main" id="{CF0ED4D7-D11A-AB44-9634-094B63308F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174" y="5721632"/>
                    <a:ext cx="46041" cy="46042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5" name="Trapezoid 109">
                    <a:extLst>
                      <a:ext uri="{FF2B5EF4-FFF2-40B4-BE49-F238E27FC236}">
                        <a16:creationId xmlns:a16="http://schemas.microsoft.com/office/drawing/2014/main" id="{A2936A4B-34C4-CD4B-8664-CA46CA6612BD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335" y="5523969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68" name="Group 216">
                  <a:extLst>
                    <a:ext uri="{FF2B5EF4-FFF2-40B4-BE49-F238E27FC236}">
                      <a16:creationId xmlns:a16="http://schemas.microsoft.com/office/drawing/2014/main" id="{A66254ED-0FD3-B340-9FB6-4BB90BE45A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8914" y="4596950"/>
                  <a:ext cx="708081" cy="966894"/>
                  <a:chOff x="8103930" y="5157969"/>
                  <a:chExt cx="708081" cy="966894"/>
                </a:xfrm>
              </p:grpSpPr>
              <p:grpSp>
                <p:nvGrpSpPr>
                  <p:cNvPr id="157818" name="Group 229">
                    <a:extLst>
                      <a:ext uri="{FF2B5EF4-FFF2-40B4-BE49-F238E27FC236}">
                        <a16:creationId xmlns:a16="http://schemas.microsoft.com/office/drawing/2014/main" id="{99F770A3-4568-8C42-A1A8-C05F2252CBD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421" y="5326272"/>
                    <a:ext cx="966894" cy="630287"/>
                    <a:chOff x="2219650" y="1361355"/>
                    <a:chExt cx="1685204" cy="1098532"/>
                  </a:xfrm>
                </p:grpSpPr>
                <p:sp>
                  <p:nvSpPr>
                    <p:cNvPr id="235" name="Trapezoid 234">
                      <a:extLst>
                        <a:ext uri="{FF2B5EF4-FFF2-40B4-BE49-F238E27FC236}">
                          <a16:creationId xmlns:a16="http://schemas.microsoft.com/office/drawing/2014/main" id="{8E0D9F25-1CE2-F145-B656-CC7E06DB1D5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8035" y="1675412"/>
                      <a:ext cx="1098534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36" name="Straight Connector 235">
                      <a:extLst>
                        <a:ext uri="{FF2B5EF4-FFF2-40B4-BE49-F238E27FC236}">
                          <a16:creationId xmlns:a16="http://schemas.microsoft.com/office/drawing/2014/main" id="{5EDFC217-2F9B-E14F-B98C-2C4389E8BE3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068" y="1397313"/>
                      <a:ext cx="0" cy="979577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24" name="TextBox 472">
                      <a:extLst>
                        <a:ext uri="{FF2B5EF4-FFF2-40B4-BE49-F238E27FC236}">
                          <a16:creationId xmlns:a16="http://schemas.microsoft.com/office/drawing/2014/main" id="{BD485693-7863-DC4B-AB3F-6D94545131CC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39" name="Straight Connector 238">
                      <a:extLst>
                        <a:ext uri="{FF2B5EF4-FFF2-40B4-BE49-F238E27FC236}">
                          <a16:creationId xmlns:a16="http://schemas.microsoft.com/office/drawing/2014/main" id="{37DD7574-0EBE-CC49-AA49-34622E3DC2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419" y="1668500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Straight Connector 239">
                      <a:extLst>
                        <a:ext uri="{FF2B5EF4-FFF2-40B4-BE49-F238E27FC236}">
                          <a16:creationId xmlns:a16="http://schemas.microsoft.com/office/drawing/2014/main" id="{0DE2D7EB-1BA1-2745-8F1D-DB97509ACF5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19652" y="2141674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31" name="Straight Connector 230">
                    <a:extLst>
                      <a:ext uri="{FF2B5EF4-FFF2-40B4-BE49-F238E27FC236}">
                        <a16:creationId xmlns:a16="http://schemas.microsoft.com/office/drawing/2014/main" id="{96C6414F-2477-4D4E-9703-E4BC528BC144}"/>
                      </a:ext>
                    </a:extLst>
                  </p:cNvPr>
                  <p:cNvCxnSpPr>
                    <a:cxnSpLocks/>
                    <a:endCxn id="235" idx="0"/>
                  </p:cNvCxnSpPr>
                  <p:nvPr/>
                </p:nvCxnSpPr>
                <p:spPr>
                  <a:xfrm>
                    <a:off x="8350013" y="5281808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3" name="Oval 232">
                    <a:extLst>
                      <a:ext uri="{FF2B5EF4-FFF2-40B4-BE49-F238E27FC236}">
                        <a16:creationId xmlns:a16="http://schemas.microsoft.com/office/drawing/2014/main" id="{CF04525B-BDE7-AE4A-9F98-111FBF6848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930" y="5723182"/>
                    <a:ext cx="46042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4" name="Trapezoid 109">
                    <a:extLst>
                      <a:ext uri="{FF2B5EF4-FFF2-40B4-BE49-F238E27FC236}">
                        <a16:creationId xmlns:a16="http://schemas.microsoft.com/office/drawing/2014/main" id="{761F98BA-F721-374F-942A-AFC81F437317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091" y="5525518"/>
                    <a:ext cx="279431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69" name="Group 217">
                  <a:extLst>
                    <a:ext uri="{FF2B5EF4-FFF2-40B4-BE49-F238E27FC236}">
                      <a16:creationId xmlns:a16="http://schemas.microsoft.com/office/drawing/2014/main" id="{75D9A10F-0AA8-A541-846A-0D53778B33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4276" y="4598538"/>
                  <a:ext cx="708081" cy="965307"/>
                  <a:chOff x="8103749" y="5159310"/>
                  <a:chExt cx="708081" cy="965307"/>
                </a:xfrm>
              </p:grpSpPr>
              <p:grpSp>
                <p:nvGrpSpPr>
                  <p:cNvPr id="157809" name="Group 218">
                    <a:extLst>
                      <a:ext uri="{FF2B5EF4-FFF2-40B4-BE49-F238E27FC236}">
                        <a16:creationId xmlns:a16="http://schemas.microsoft.com/office/drawing/2014/main" id="{FF9B24E6-FD1B-994C-A097-CEB7AE0972F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4032" y="5326820"/>
                    <a:ext cx="965307" cy="630288"/>
                    <a:chOff x="2221987" y="1361671"/>
                    <a:chExt cx="1682437" cy="1098533"/>
                  </a:xfrm>
                </p:grpSpPr>
                <p:sp>
                  <p:nvSpPr>
                    <p:cNvPr id="224" name="Trapezoid 223">
                      <a:extLst>
                        <a:ext uri="{FF2B5EF4-FFF2-40B4-BE49-F238E27FC236}">
                          <a16:creationId xmlns:a16="http://schemas.microsoft.com/office/drawing/2014/main" id="{939204D6-CA1D-7346-A980-D45A241F0B7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370" y="1675727"/>
                      <a:ext cx="109853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25" name="Straight Connector 224">
                      <a:extLst>
                        <a:ext uri="{FF2B5EF4-FFF2-40B4-BE49-F238E27FC236}">
                          <a16:creationId xmlns:a16="http://schemas.microsoft.com/office/drawing/2014/main" id="{1649A0C2-D933-9745-A962-45E8B2CD1B6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018" y="1399010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15" name="TextBox 472">
                      <a:extLst>
                        <a:ext uri="{FF2B5EF4-FFF2-40B4-BE49-F238E27FC236}">
                          <a16:creationId xmlns:a16="http://schemas.microsoft.com/office/drawing/2014/main" id="{1DC15052-5DD1-414A-A4BE-071D55150BC7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28" name="Straight Connector 227">
                      <a:extLst>
                        <a:ext uri="{FF2B5EF4-FFF2-40B4-BE49-F238E27FC236}">
                          <a16:creationId xmlns:a16="http://schemas.microsoft.com/office/drawing/2014/main" id="{F6B4BD41-6729-3E47-A146-FB1F357107F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753" y="1668817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9" name="Straight Connector 228">
                      <a:extLst>
                        <a:ext uri="{FF2B5EF4-FFF2-40B4-BE49-F238E27FC236}">
                          <a16:creationId xmlns:a16="http://schemas.microsoft.com/office/drawing/2014/main" id="{65D74395-CAEA-6445-B2D9-BF6E33C7208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1986" y="2141987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20" name="Straight Connector 219">
                    <a:extLst>
                      <a:ext uri="{FF2B5EF4-FFF2-40B4-BE49-F238E27FC236}">
                        <a16:creationId xmlns:a16="http://schemas.microsoft.com/office/drawing/2014/main" id="{43AFD1BF-D342-A442-8827-8E9AE00CFF8F}"/>
                      </a:ext>
                    </a:extLst>
                  </p:cNvPr>
                  <p:cNvCxnSpPr>
                    <a:cxnSpLocks/>
                    <a:endCxn id="224" idx="0"/>
                  </p:cNvCxnSpPr>
                  <p:nvPr/>
                </p:nvCxnSpPr>
                <p:spPr>
                  <a:xfrm>
                    <a:off x="8349831" y="5283149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2" name="Oval 221">
                    <a:extLst>
                      <a:ext uri="{FF2B5EF4-FFF2-40B4-BE49-F238E27FC236}">
                        <a16:creationId xmlns:a16="http://schemas.microsoft.com/office/drawing/2014/main" id="{CC08D692-F192-7D43-9270-B4D2925012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749" y="5722934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" name="Trapezoid 109">
                    <a:extLst>
                      <a:ext uri="{FF2B5EF4-FFF2-40B4-BE49-F238E27FC236}">
                        <a16:creationId xmlns:a16="http://schemas.microsoft.com/office/drawing/2014/main" id="{B5B631B8-C83F-0F45-BB12-68F4337C65F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910" y="5525271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70" name="Group 267">
                  <a:extLst>
                    <a:ext uri="{FF2B5EF4-FFF2-40B4-BE49-F238E27FC236}">
                      <a16:creationId xmlns:a16="http://schemas.microsoft.com/office/drawing/2014/main" id="{2E8F2751-C8F4-8C4B-9F9A-E78D8A54E9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04875" y="4596950"/>
                  <a:ext cx="708081" cy="965306"/>
                  <a:chOff x="8103662" y="5158056"/>
                  <a:chExt cx="708081" cy="965306"/>
                </a:xfrm>
              </p:grpSpPr>
              <p:grpSp>
                <p:nvGrpSpPr>
                  <p:cNvPr id="157800" name="Group 280">
                    <a:extLst>
                      <a:ext uri="{FF2B5EF4-FFF2-40B4-BE49-F238E27FC236}">
                        <a16:creationId xmlns:a16="http://schemas.microsoft.com/office/drawing/2014/main" id="{B78D93B0-198B-A54F-8562-5FC8197DE12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946" y="5325565"/>
                    <a:ext cx="965306" cy="630288"/>
                    <a:chOff x="2219802" y="1361822"/>
                    <a:chExt cx="1682436" cy="1098533"/>
                  </a:xfrm>
                </p:grpSpPr>
                <p:sp>
                  <p:nvSpPr>
                    <p:cNvPr id="286" name="Trapezoid 285">
                      <a:extLst>
                        <a:ext uri="{FF2B5EF4-FFF2-40B4-BE49-F238E27FC236}">
                          <a16:creationId xmlns:a16="http://schemas.microsoft.com/office/drawing/2014/main" id="{ECCFCEA8-C5C0-1242-8C72-7F60A9F872A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8186" y="1675878"/>
                      <a:ext cx="109853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87" name="Straight Connector 286">
                      <a:extLst>
                        <a:ext uri="{FF2B5EF4-FFF2-40B4-BE49-F238E27FC236}">
                          <a16:creationId xmlns:a16="http://schemas.microsoft.com/office/drawing/2014/main" id="{19A5FCB3-885C-BC4F-97C5-59D3E226A17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3835" y="1399162"/>
                      <a:ext cx="0" cy="976809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06" name="TextBox 472">
                      <a:extLst>
                        <a:ext uri="{FF2B5EF4-FFF2-40B4-BE49-F238E27FC236}">
                          <a16:creationId xmlns:a16="http://schemas.microsoft.com/office/drawing/2014/main" id="{3989D088-2DD6-DE4F-B4CE-06542439DEBC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90" name="Straight Connector 289">
                      <a:extLst>
                        <a:ext uri="{FF2B5EF4-FFF2-40B4-BE49-F238E27FC236}">
                          <a16:creationId xmlns:a16="http://schemas.microsoft.com/office/drawing/2014/main" id="{7EB768F5-4435-DE46-97F8-E8960D51686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570" y="1668968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" name="Straight Connector 300">
                      <a:extLst>
                        <a:ext uri="{FF2B5EF4-FFF2-40B4-BE49-F238E27FC236}">
                          <a16:creationId xmlns:a16="http://schemas.microsoft.com/office/drawing/2014/main" id="{AD64B8EA-7450-5B47-B658-51B4C444FB50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19803" y="2142140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82" name="Straight Connector 281">
                    <a:extLst>
                      <a:ext uri="{FF2B5EF4-FFF2-40B4-BE49-F238E27FC236}">
                        <a16:creationId xmlns:a16="http://schemas.microsoft.com/office/drawing/2014/main" id="{5C7D52AE-40F9-5843-B7B9-BF0B0D1CA227}"/>
                      </a:ext>
                    </a:extLst>
                  </p:cNvPr>
                  <p:cNvCxnSpPr>
                    <a:cxnSpLocks/>
                    <a:endCxn id="286" idx="0"/>
                  </p:cNvCxnSpPr>
                  <p:nvPr/>
                </p:nvCxnSpPr>
                <p:spPr>
                  <a:xfrm>
                    <a:off x="8349744" y="5281895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4" name="Oval 283">
                    <a:extLst>
                      <a:ext uri="{FF2B5EF4-FFF2-40B4-BE49-F238E27FC236}">
                        <a16:creationId xmlns:a16="http://schemas.microsoft.com/office/drawing/2014/main" id="{466091B1-AB41-4C4A-91FF-D8AB676EFAD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662" y="5721681"/>
                    <a:ext cx="46041" cy="46042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5" name="Trapezoid 109">
                    <a:extLst>
                      <a:ext uri="{FF2B5EF4-FFF2-40B4-BE49-F238E27FC236}">
                        <a16:creationId xmlns:a16="http://schemas.microsoft.com/office/drawing/2014/main" id="{87966F9C-6FED-5E46-A30A-AA07A886D40C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823" y="5524018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71" name="Group 268">
                  <a:extLst>
                    <a:ext uri="{FF2B5EF4-FFF2-40B4-BE49-F238E27FC236}">
                      <a16:creationId xmlns:a16="http://schemas.microsoft.com/office/drawing/2014/main" id="{C890C263-D915-724D-A888-216AB31D0E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0237" y="4598538"/>
                  <a:ext cx="708082" cy="965307"/>
                  <a:chOff x="8103481" y="5159397"/>
                  <a:chExt cx="708082" cy="965307"/>
                </a:xfrm>
              </p:grpSpPr>
              <p:grpSp>
                <p:nvGrpSpPr>
                  <p:cNvPr id="157791" name="Group 269">
                    <a:extLst>
                      <a:ext uri="{FF2B5EF4-FFF2-40B4-BE49-F238E27FC236}">
                        <a16:creationId xmlns:a16="http://schemas.microsoft.com/office/drawing/2014/main" id="{47A48EBD-287D-3242-89D5-D348F59F2A7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766" y="5326907"/>
                    <a:ext cx="965307" cy="630287"/>
                    <a:chOff x="2222139" y="1362138"/>
                    <a:chExt cx="1682437" cy="1098532"/>
                  </a:xfrm>
                </p:grpSpPr>
                <p:sp>
                  <p:nvSpPr>
                    <p:cNvPr id="275" name="Trapezoid 274">
                      <a:extLst>
                        <a:ext uri="{FF2B5EF4-FFF2-40B4-BE49-F238E27FC236}">
                          <a16:creationId xmlns:a16="http://schemas.microsoft.com/office/drawing/2014/main" id="{51E8DC5A-26A3-0547-A591-14F6FD21C9B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523" y="1676196"/>
                      <a:ext cx="1098534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76" name="Straight Connector 275">
                      <a:extLst>
                        <a:ext uri="{FF2B5EF4-FFF2-40B4-BE49-F238E27FC236}">
                          <a16:creationId xmlns:a16="http://schemas.microsoft.com/office/drawing/2014/main" id="{DB8F28F9-50EA-FB45-9564-DA61F94C84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171" y="1399480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797" name="TextBox 472">
                      <a:extLst>
                        <a:ext uri="{FF2B5EF4-FFF2-40B4-BE49-F238E27FC236}">
                          <a16:creationId xmlns:a16="http://schemas.microsoft.com/office/drawing/2014/main" id="{D21A04DF-4AD1-4145-ACB4-8531E9718209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79" name="Straight Connector 278">
                      <a:extLst>
                        <a:ext uri="{FF2B5EF4-FFF2-40B4-BE49-F238E27FC236}">
                          <a16:creationId xmlns:a16="http://schemas.microsoft.com/office/drawing/2014/main" id="{EC2F205A-3811-754D-A29E-96699817EB9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906" y="1669285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Straight Connector 279">
                      <a:extLst>
                        <a:ext uri="{FF2B5EF4-FFF2-40B4-BE49-F238E27FC236}">
                          <a16:creationId xmlns:a16="http://schemas.microsoft.com/office/drawing/2014/main" id="{D5A6C586-8B13-4746-9E50-F7FC91DE6DC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139" y="2142457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71" name="Straight Connector 270">
                    <a:extLst>
                      <a:ext uri="{FF2B5EF4-FFF2-40B4-BE49-F238E27FC236}">
                        <a16:creationId xmlns:a16="http://schemas.microsoft.com/office/drawing/2014/main" id="{0E59A755-2824-C74A-BA99-BD35CEBCEAA3}"/>
                      </a:ext>
                    </a:extLst>
                  </p:cNvPr>
                  <p:cNvCxnSpPr>
                    <a:cxnSpLocks/>
                    <a:endCxn id="275" idx="0"/>
                  </p:cNvCxnSpPr>
                  <p:nvPr/>
                </p:nvCxnSpPr>
                <p:spPr>
                  <a:xfrm>
                    <a:off x="8349564" y="5283236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" name="Oval 272">
                    <a:extLst>
                      <a:ext uri="{FF2B5EF4-FFF2-40B4-BE49-F238E27FC236}">
                        <a16:creationId xmlns:a16="http://schemas.microsoft.com/office/drawing/2014/main" id="{222B817C-C4F6-B54A-82CC-96440AEF715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481" y="5723021"/>
                    <a:ext cx="46042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4" name="Trapezoid 109">
                    <a:extLst>
                      <a:ext uri="{FF2B5EF4-FFF2-40B4-BE49-F238E27FC236}">
                        <a16:creationId xmlns:a16="http://schemas.microsoft.com/office/drawing/2014/main" id="{A67E5A5B-A497-9B4A-B1DB-E1445D36AD2B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642" y="5525358"/>
                    <a:ext cx="279431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72" name="Group 243">
                  <a:extLst>
                    <a:ext uri="{FF2B5EF4-FFF2-40B4-BE49-F238E27FC236}">
                      <a16:creationId xmlns:a16="http://schemas.microsoft.com/office/drawing/2014/main" id="{93CFA0E7-2A7C-D645-AC5E-522F3C8CA5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25125" y="4598538"/>
                  <a:ext cx="708081" cy="965306"/>
                  <a:chOff x="8103237" y="5159359"/>
                  <a:chExt cx="708081" cy="965306"/>
                </a:xfrm>
              </p:grpSpPr>
              <p:grpSp>
                <p:nvGrpSpPr>
                  <p:cNvPr id="157782" name="Group 256">
                    <a:extLst>
                      <a:ext uri="{FF2B5EF4-FFF2-40B4-BE49-F238E27FC236}">
                        <a16:creationId xmlns:a16="http://schemas.microsoft.com/office/drawing/2014/main" id="{295A7473-E8F7-4F41-943E-CD111382B08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521" y="5326868"/>
                    <a:ext cx="965306" cy="630288"/>
                    <a:chOff x="2222073" y="1362563"/>
                    <a:chExt cx="1682436" cy="1098533"/>
                  </a:xfrm>
                </p:grpSpPr>
                <p:sp>
                  <p:nvSpPr>
                    <p:cNvPr id="262" name="Trapezoid 261">
                      <a:extLst>
                        <a:ext uri="{FF2B5EF4-FFF2-40B4-BE49-F238E27FC236}">
                          <a16:creationId xmlns:a16="http://schemas.microsoft.com/office/drawing/2014/main" id="{C067B710-DD69-C84D-883B-15A81527A4E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457" y="1676619"/>
                      <a:ext cx="109853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63" name="Straight Connector 262">
                      <a:extLst>
                        <a:ext uri="{FF2B5EF4-FFF2-40B4-BE49-F238E27FC236}">
                          <a16:creationId xmlns:a16="http://schemas.microsoft.com/office/drawing/2014/main" id="{4F3377F1-F619-104C-9539-073C88A522D7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105" y="1399902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788" name="TextBox 472">
                      <a:extLst>
                        <a:ext uri="{FF2B5EF4-FFF2-40B4-BE49-F238E27FC236}">
                          <a16:creationId xmlns:a16="http://schemas.microsoft.com/office/drawing/2014/main" id="{3A69BB6C-2200-2043-B276-D97AA717D8A3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66" name="Straight Connector 265">
                      <a:extLst>
                        <a:ext uri="{FF2B5EF4-FFF2-40B4-BE49-F238E27FC236}">
                          <a16:creationId xmlns:a16="http://schemas.microsoft.com/office/drawing/2014/main" id="{E702F5DB-2038-024B-8384-A6CBF7E8A156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840" y="1669710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Straight Connector 266">
                      <a:extLst>
                        <a:ext uri="{FF2B5EF4-FFF2-40B4-BE49-F238E27FC236}">
                          <a16:creationId xmlns:a16="http://schemas.microsoft.com/office/drawing/2014/main" id="{DF17666E-7565-3F4C-B7FD-573C462C5E0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073" y="2142880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58" name="Straight Connector 257">
                    <a:extLst>
                      <a:ext uri="{FF2B5EF4-FFF2-40B4-BE49-F238E27FC236}">
                        <a16:creationId xmlns:a16="http://schemas.microsoft.com/office/drawing/2014/main" id="{8E8FCA0E-2E8D-094A-9161-DA4D4A37D9EB}"/>
                      </a:ext>
                    </a:extLst>
                  </p:cNvPr>
                  <p:cNvCxnSpPr>
                    <a:cxnSpLocks/>
                    <a:endCxn id="262" idx="0"/>
                  </p:cNvCxnSpPr>
                  <p:nvPr/>
                </p:nvCxnSpPr>
                <p:spPr>
                  <a:xfrm>
                    <a:off x="8349319" y="5283198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0" name="Oval 259">
                    <a:extLst>
                      <a:ext uri="{FF2B5EF4-FFF2-40B4-BE49-F238E27FC236}">
                        <a16:creationId xmlns:a16="http://schemas.microsoft.com/office/drawing/2014/main" id="{336CD24B-8AE4-3841-A385-D0127B5B6C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237" y="5722983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61" name="Trapezoid 109">
                    <a:extLst>
                      <a:ext uri="{FF2B5EF4-FFF2-40B4-BE49-F238E27FC236}">
                        <a16:creationId xmlns:a16="http://schemas.microsoft.com/office/drawing/2014/main" id="{A9A98487-C1F3-704A-8C12-6D50BD3D20E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398" y="5525320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73" name="Group 244">
                  <a:extLst>
                    <a:ext uri="{FF2B5EF4-FFF2-40B4-BE49-F238E27FC236}">
                      <a16:creationId xmlns:a16="http://schemas.microsoft.com/office/drawing/2014/main" id="{569D5A58-4EAB-8444-855B-2FEADC82F4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82075" y="4596950"/>
                  <a:ext cx="706493" cy="963719"/>
                  <a:chOff x="8104644" y="5160699"/>
                  <a:chExt cx="706493" cy="963719"/>
                </a:xfrm>
              </p:grpSpPr>
              <p:grpSp>
                <p:nvGrpSpPr>
                  <p:cNvPr id="157774" name="Group 245">
                    <a:extLst>
                      <a:ext uri="{FF2B5EF4-FFF2-40B4-BE49-F238E27FC236}">
                        <a16:creationId xmlns:a16="http://schemas.microsoft.com/office/drawing/2014/main" id="{6796286F-42B9-7E47-B4BF-31CC8BAD66A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4927" y="5328209"/>
                    <a:ext cx="963719" cy="628700"/>
                    <a:chOff x="2224408" y="1362879"/>
                    <a:chExt cx="1679669" cy="1095765"/>
                  </a:xfrm>
                </p:grpSpPr>
                <p:sp>
                  <p:nvSpPr>
                    <p:cNvPr id="251" name="Trapezoid 250">
                      <a:extLst>
                        <a:ext uri="{FF2B5EF4-FFF2-40B4-BE49-F238E27FC236}">
                          <a16:creationId xmlns:a16="http://schemas.microsoft.com/office/drawing/2014/main" id="{F4E94365-D5E2-F448-926E-951AF182CCE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026" y="1676935"/>
                      <a:ext cx="1095765" cy="467650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52" name="Straight Connector 251">
                      <a:extLst>
                        <a:ext uri="{FF2B5EF4-FFF2-40B4-BE49-F238E27FC236}">
                          <a16:creationId xmlns:a16="http://schemas.microsoft.com/office/drawing/2014/main" id="{AC071E19-9908-7342-8FCA-1ADA63C2CA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673" y="1422354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780" name="TextBox 472">
                      <a:extLst>
                        <a:ext uri="{FF2B5EF4-FFF2-40B4-BE49-F238E27FC236}">
                          <a16:creationId xmlns:a16="http://schemas.microsoft.com/office/drawing/2014/main" id="{CEE621EF-D869-D547-9D47-576614644F5C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55" name="Straight Connector 254">
                      <a:extLst>
                        <a:ext uri="{FF2B5EF4-FFF2-40B4-BE49-F238E27FC236}">
                          <a16:creationId xmlns:a16="http://schemas.microsoft.com/office/drawing/2014/main" id="{2132E7A6-E592-674F-B106-B6395311DF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409" y="1692160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47" name="Straight Connector 246">
                    <a:extLst>
                      <a:ext uri="{FF2B5EF4-FFF2-40B4-BE49-F238E27FC236}">
                        <a16:creationId xmlns:a16="http://schemas.microsoft.com/office/drawing/2014/main" id="{A2FC7B07-C9F3-F343-B88F-1DAF765F1618}"/>
                      </a:ext>
                    </a:extLst>
                  </p:cNvPr>
                  <p:cNvCxnSpPr>
                    <a:cxnSpLocks/>
                    <a:endCxn id="251" idx="0"/>
                  </p:cNvCxnSpPr>
                  <p:nvPr/>
                </p:nvCxnSpPr>
                <p:spPr>
                  <a:xfrm>
                    <a:off x="8350726" y="5281362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9" name="Oval 248">
                    <a:extLst>
                      <a:ext uri="{FF2B5EF4-FFF2-40B4-BE49-F238E27FC236}">
                        <a16:creationId xmlns:a16="http://schemas.microsoft.com/office/drawing/2014/main" id="{DC4DD2A1-012F-3C4D-AF6D-77CCB4F4AF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644" y="5722736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0" name="Trapezoid 109">
                    <a:extLst>
                      <a:ext uri="{FF2B5EF4-FFF2-40B4-BE49-F238E27FC236}">
                        <a16:creationId xmlns:a16="http://schemas.microsoft.com/office/drawing/2014/main" id="{E3870824-72DC-4B46-82EB-3E1F63D7FBAE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805" y="5525073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6D638D2-DDC4-CA48-9060-1E7E1B71D3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56796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026BE058-327F-694D-9D37-CB947944B3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103022" y="2894220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4D6BB9FE-1316-4C4E-8377-BC27181E09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34958" y="290692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F54DC797-AAD9-424E-A633-9472EFD321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85947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11002BD0-43F2-F548-9DCA-910E35EF47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927409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8AB94780-8935-C746-99FD-90E5CA9FF5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78398" y="2894220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63BCB83B-E8A9-2947-BB0E-14F1D0C842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805572" y="290692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7CE88DD0-FFDD-7345-A3BD-9E0BDDCA77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94878" y="2897395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EBF3DE7E-F799-3D44-BC49-CE1A98BC7B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028403" y="2894220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05C398BA-4DC8-3740-ACEB-F111ACD18E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73041" y="2894220"/>
                <a:ext cx="741421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5F1B33FC-C86A-FB49-9677-BC908FD2FA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920854" y="2898982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677F87F2-E7D7-A54B-AC25-E5C56C1513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4860729" y="2894220"/>
                <a:ext cx="741422" cy="1239975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3A2B1BC6-CECE-0C4F-A384-827EA0EC72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799017" y="2903746"/>
                <a:ext cx="743009" cy="1239975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9EE8C4F4-599E-3542-AB27-EE46118812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745243" y="2900571"/>
                <a:ext cx="741421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739" name="Group 1">
                <a:extLst>
                  <a:ext uri="{FF2B5EF4-FFF2-40B4-BE49-F238E27FC236}">
                    <a16:creationId xmlns:a16="http://schemas.microsoft.com/office/drawing/2014/main" id="{D40CCE82-8594-4044-A12D-714680E3F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4356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3A773D76-D859-874B-BF05-A2C2A198CA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423" y="2860878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6" name="Straight Connector 145">
                  <a:extLst>
                    <a:ext uri="{FF2B5EF4-FFF2-40B4-BE49-F238E27FC236}">
                      <a16:creationId xmlns:a16="http://schemas.microsoft.com/office/drawing/2014/main" id="{3FA58971-83CC-CF4E-9C4C-315BE9CED81D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351" y="2590973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0" name="Group 157">
                <a:extLst>
                  <a:ext uri="{FF2B5EF4-FFF2-40B4-BE49-F238E27FC236}">
                    <a16:creationId xmlns:a16="http://schemas.microsoft.com/office/drawing/2014/main" id="{2FB26C75-0CA2-4C48-A3CF-A1B7FB4053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67685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197B35A0-3A63-7E41-9C10-77D9C2543A6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60" y="2860878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31931450-B44B-2C44-9AB5-546CCBC93B15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88" y="2590973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1" name="Group 161">
                <a:extLst>
                  <a:ext uri="{FF2B5EF4-FFF2-40B4-BE49-F238E27FC236}">
                    <a16:creationId xmlns:a16="http://schemas.microsoft.com/office/drawing/2014/main" id="{7B25F5AB-62FA-3943-83F0-753DFE8E8C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16481" y="2592967"/>
                <a:ext cx="64008" cy="332398"/>
                <a:chOff x="1974356" y="2591437"/>
                <a:chExt cx="64008" cy="332398"/>
              </a:xfrm>
            </p:grpSpPr>
            <p:sp>
              <p:nvSpPr>
                <p:cNvPr id="170" name="Oval 169">
                  <a:extLst>
                    <a:ext uri="{FF2B5EF4-FFF2-40B4-BE49-F238E27FC236}">
                      <a16:creationId xmlns:a16="http://schemas.microsoft.com/office/drawing/2014/main" id="{3DE0FEED-DCB1-1C43-93AA-F516EEC0F1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762" y="2860936"/>
                  <a:ext cx="65092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34CD9B27-F8C6-5C48-A764-24CDC2E7B1C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10277" y="2591031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2" name="Group 192">
                <a:extLst>
                  <a:ext uri="{FF2B5EF4-FFF2-40B4-BE49-F238E27FC236}">
                    <a16:creationId xmlns:a16="http://schemas.microsoft.com/office/drawing/2014/main" id="{A72BBCCB-52F9-624F-BC4B-28444D5E29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8573" y="2597514"/>
                <a:ext cx="64008" cy="332398"/>
                <a:chOff x="1974356" y="2591437"/>
                <a:chExt cx="64008" cy="332398"/>
              </a:xfrm>
            </p:grpSpPr>
            <p:sp>
              <p:nvSpPr>
                <p:cNvPr id="194" name="Oval 193">
                  <a:extLst>
                    <a:ext uri="{FF2B5EF4-FFF2-40B4-BE49-F238E27FC236}">
                      <a16:creationId xmlns:a16="http://schemas.microsoft.com/office/drawing/2014/main" id="{DB6EAE8D-EDDE-5241-992C-E27E4E9D05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46" y="2859565"/>
                  <a:ext cx="63505" cy="74620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B45977A3-7E35-4C48-95F8-676BFDAD9E0A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74" y="2591247"/>
                  <a:ext cx="0" cy="287370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3" name="Group 195">
                <a:extLst>
                  <a:ext uri="{FF2B5EF4-FFF2-40B4-BE49-F238E27FC236}">
                    <a16:creationId xmlns:a16="http://schemas.microsoft.com/office/drawing/2014/main" id="{975F745B-5A1F-BF41-A2E3-5044AB42BF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08476" y="2594359"/>
                <a:ext cx="64008" cy="332398"/>
                <a:chOff x="1974356" y="2591437"/>
                <a:chExt cx="64008" cy="332398"/>
              </a:xfrm>
            </p:grpSpPr>
            <p:sp>
              <p:nvSpPr>
                <p:cNvPr id="197" name="Oval 196">
                  <a:extLst>
                    <a:ext uri="{FF2B5EF4-FFF2-40B4-BE49-F238E27FC236}">
                      <a16:creationId xmlns:a16="http://schemas.microsoft.com/office/drawing/2014/main" id="{2C8C56F9-9D4E-B94A-A1CD-8AF62A12B3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18" y="2859545"/>
                  <a:ext cx="63505" cy="74620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D615D9AA-A627-7D47-A89D-BCDA4DC9D1C7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46" y="2591227"/>
                  <a:ext cx="0" cy="287370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4" name="Group 198">
                <a:extLst>
                  <a:ext uri="{FF2B5EF4-FFF2-40B4-BE49-F238E27FC236}">
                    <a16:creationId xmlns:a16="http://schemas.microsoft.com/office/drawing/2014/main" id="{29D473D2-5957-4248-B34D-2EAE3BF0EF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755020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9A274C9-44E7-264A-9809-FF2406D3E33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899" y="2860060"/>
                  <a:ext cx="65092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6" name="Straight Connector 205">
                  <a:extLst>
                    <a:ext uri="{FF2B5EF4-FFF2-40B4-BE49-F238E27FC236}">
                      <a16:creationId xmlns:a16="http://schemas.microsoft.com/office/drawing/2014/main" id="{B684264E-7835-EC4A-AD01-661DCF02BDE3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4063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5" name="Group 206">
                <a:extLst>
                  <a:ext uri="{FF2B5EF4-FFF2-40B4-BE49-F238E27FC236}">
                    <a16:creationId xmlns:a16="http://schemas.microsoft.com/office/drawing/2014/main" id="{ECB4948A-E8EA-4449-8D6D-95876C613A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689231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8" name="Oval 207">
                  <a:extLst>
                    <a:ext uri="{FF2B5EF4-FFF2-40B4-BE49-F238E27FC236}">
                      <a16:creationId xmlns:a16="http://schemas.microsoft.com/office/drawing/2014/main" id="{C71D9705-1773-7742-9731-3C265D7D1C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800" y="2860060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21902F30-D492-CC45-B1E7-F397934A2B2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728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6" name="Group 209">
                <a:extLst>
                  <a:ext uri="{FF2B5EF4-FFF2-40B4-BE49-F238E27FC236}">
                    <a16:creationId xmlns:a16="http://schemas.microsoft.com/office/drawing/2014/main" id="{7729E8D6-4D16-B946-ABF9-913FD79A2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16654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54789062-3B07-D444-B2F8-303C6E4338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51" y="2860060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12" name="Straight Connector 211">
                  <a:extLst>
                    <a:ext uri="{FF2B5EF4-FFF2-40B4-BE49-F238E27FC236}">
                      <a16:creationId xmlns:a16="http://schemas.microsoft.com/office/drawing/2014/main" id="{85E5DA28-89F8-534A-B84D-95C179095D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79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333EC219-D7B6-1543-9B3B-A4AB656DA2CE}"/>
                  </a:ext>
                </a:extLst>
              </p:cNvPr>
              <p:cNvSpPr/>
              <p:nvPr/>
            </p:nvSpPr>
            <p:spPr bwMode="auto">
              <a:xfrm rot="5400000" flipH="1">
                <a:off x="7116718" y="3472146"/>
                <a:ext cx="1884571" cy="792225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054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7934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836249 w 2219789"/>
                  <a:gd name="connsiteY0" fmla="*/ 73949 h 1299602"/>
                  <a:gd name="connsiteX1" fmla="*/ 1833619 w 2219789"/>
                  <a:gd name="connsiteY1" fmla="*/ 1856 h 1299602"/>
                  <a:gd name="connsiteX2" fmla="*/ 2216477 w 2219789"/>
                  <a:gd name="connsiteY2" fmla="*/ 0 h 1299602"/>
                  <a:gd name="connsiteX3" fmla="*/ 2219789 w 2219789"/>
                  <a:gd name="connsiteY3" fmla="*/ 1299097 h 1299602"/>
                  <a:gd name="connsiteX4" fmla="*/ 43016 w 2219789"/>
                  <a:gd name="connsiteY4" fmla="*/ 1299602 h 1299602"/>
                  <a:gd name="connsiteX5" fmla="*/ 0 w 2219789"/>
                  <a:gd name="connsiteY5" fmla="*/ 1234247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-1 w 2178349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44069 w 2748205"/>
                  <a:gd name="connsiteY0" fmla="*/ 109902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0 w 2759388"/>
                  <a:gd name="connsiteY0" fmla="*/ 109902 h 1299602"/>
                  <a:gd name="connsiteX1" fmla="*/ 11183 w 2759388"/>
                  <a:gd name="connsiteY1" fmla="*/ 3654 h 1299602"/>
                  <a:gd name="connsiteX2" fmla="*/ 2756076 w 2759388"/>
                  <a:gd name="connsiteY2" fmla="*/ 0 h 1299602"/>
                  <a:gd name="connsiteX3" fmla="*/ 2759388 w 2759388"/>
                  <a:gd name="connsiteY3" fmla="*/ 1299097 h 1299602"/>
                  <a:gd name="connsiteX4" fmla="*/ 582615 w 2759388"/>
                  <a:gd name="connsiteY4" fmla="*/ 1299602 h 1299602"/>
                  <a:gd name="connsiteX5" fmla="*/ 581038 w 2759388"/>
                  <a:gd name="connsiteY5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569855 w 2748205"/>
                  <a:gd name="connsiteY4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1850964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300381"/>
                  <a:gd name="connsiteX1" fmla="*/ 2744893 w 2748205"/>
                  <a:gd name="connsiteY1" fmla="*/ 0 h 1300381"/>
                  <a:gd name="connsiteX2" fmla="*/ 2748205 w 2748205"/>
                  <a:gd name="connsiteY2" fmla="*/ 1299097 h 1300381"/>
                  <a:gd name="connsiteX3" fmla="*/ 2206218 w 2748205"/>
                  <a:gd name="connsiteY3" fmla="*/ 1300381 h 1300381"/>
                  <a:gd name="connsiteX4" fmla="*/ 2204642 w 2748205"/>
                  <a:gd name="connsiteY4" fmla="*/ 1246083 h 1300381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92047 w 2748205"/>
                  <a:gd name="connsiteY4" fmla="*/ 1248366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306614 w 2748205"/>
                  <a:gd name="connsiteY4" fmla="*/ 1246083 h 1299097"/>
                  <a:gd name="connsiteX0" fmla="*/ 0 w 2744903"/>
                  <a:gd name="connsiteY0" fmla="*/ 3654 h 1298098"/>
                  <a:gd name="connsiteX1" fmla="*/ 2744893 w 2744903"/>
                  <a:gd name="connsiteY1" fmla="*/ 0 h 1298098"/>
                  <a:gd name="connsiteX2" fmla="*/ 2743874 w 2744903"/>
                  <a:gd name="connsiteY2" fmla="*/ 1298079 h 1298098"/>
                  <a:gd name="connsiteX3" fmla="*/ 2303335 w 2744903"/>
                  <a:gd name="connsiteY3" fmla="*/ 1298098 h 1298098"/>
                  <a:gd name="connsiteX4" fmla="*/ 2306614 w 2744903"/>
                  <a:gd name="connsiteY4" fmla="*/ 1246083 h 1298098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4 w 2744903"/>
                  <a:gd name="connsiteY4" fmla="*/ 1243029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4 w 2744903"/>
                  <a:gd name="connsiteY4" fmla="*/ 1242270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9817 w 2744903"/>
                  <a:gd name="connsiteY4" fmla="*/ 1240752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3407 w 2744903"/>
                  <a:gd name="connsiteY4" fmla="*/ 1240752 h 1295044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1782383 w 2744903"/>
                  <a:gd name="connsiteY4" fmla="*/ 1241863 h 1296155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82383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56967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0" fmla="*/ 0 w 2744903"/>
                  <a:gd name="connsiteY0" fmla="*/ 42644 h 1339310"/>
                  <a:gd name="connsiteX1" fmla="*/ 2744893 w 2744903"/>
                  <a:gd name="connsiteY1" fmla="*/ 42044 h 1339310"/>
                  <a:gd name="connsiteX2" fmla="*/ 2743874 w 2744903"/>
                  <a:gd name="connsiteY2" fmla="*/ 134791 h 1339310"/>
                  <a:gd name="connsiteX3" fmla="*/ 1756896 w 2744903"/>
                  <a:gd name="connsiteY3" fmla="*/ 1339310 h 1339310"/>
                  <a:gd name="connsiteX0" fmla="*/ 0 w 2744893"/>
                  <a:gd name="connsiteY0" fmla="*/ 600 h 1297266"/>
                  <a:gd name="connsiteX1" fmla="*/ 2744893 w 2744893"/>
                  <a:gd name="connsiteY1" fmla="*/ 0 h 1297266"/>
                  <a:gd name="connsiteX2" fmla="*/ 2743874 w 2744893"/>
                  <a:gd name="connsiteY2" fmla="*/ 92747 h 1297266"/>
                  <a:gd name="connsiteX3" fmla="*/ 1756896 w 2744893"/>
                  <a:gd name="connsiteY3" fmla="*/ 1297266 h 1297266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4 w 3043102"/>
                  <a:gd name="connsiteY2" fmla="*/ 92747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32785 w 3043102"/>
                  <a:gd name="connsiteY2" fmla="*/ 106081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21697 w 3043102"/>
                  <a:gd name="connsiteY2" fmla="*/ 109414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54960 w 3043102"/>
                  <a:gd name="connsiteY2" fmla="*/ 108303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3 w 3043102"/>
                  <a:gd name="connsiteY2" fmla="*/ 109414 h 127211"/>
                  <a:gd name="connsiteX3" fmla="*/ 3043102 w 3043102"/>
                  <a:gd name="connsiteY3" fmla="*/ 127211 h 12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102" h="127211">
                    <a:moveTo>
                      <a:pt x="0" y="600"/>
                    </a:moveTo>
                    <a:lnTo>
                      <a:pt x="2744893" y="0"/>
                    </a:lnTo>
                    <a:cubicBezTo>
                      <a:pt x="2744553" y="30916"/>
                      <a:pt x="2744213" y="78498"/>
                      <a:pt x="2743873" y="109414"/>
                    </a:cubicBezTo>
                    <a:lnTo>
                      <a:pt x="3043102" y="127211"/>
                    </a:lnTo>
                  </a:path>
                </a:pathLst>
              </a:cu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175" name="Trapezoid 109">
              <a:extLst>
                <a:ext uri="{FF2B5EF4-FFF2-40B4-BE49-F238E27FC236}">
                  <a16:creationId xmlns:a16="http://schemas.microsoft.com/office/drawing/2014/main" id="{24D253D4-B78A-F547-9200-432880ACC294}"/>
                </a:ext>
              </a:extLst>
            </p:cNvPr>
            <p:cNvSpPr/>
            <p:nvPr/>
          </p:nvSpPr>
          <p:spPr bwMode="auto">
            <a:xfrm rot="5400000" flipH="1">
              <a:off x="3266282" y="-656431"/>
              <a:ext cx="2947987" cy="795972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85339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3069 w 2744903"/>
                <a:gd name="connsiteY4" fmla="*/ 1262280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7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1096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5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5988 w 2744903"/>
                <a:gd name="connsiteY4" fmla="*/ 1260914 h 1296155"/>
                <a:gd name="connsiteX5" fmla="*/ 1756967 w 2744903"/>
                <a:gd name="connsiteY5" fmla="*/ 1241863 h 129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4903" h="1296155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1572630" y="1296155"/>
                  </a:lnTo>
                  <a:lnTo>
                    <a:pt x="1565988" y="1260914"/>
                  </a:lnTo>
                  <a:lnTo>
                    <a:pt x="1756967" y="124186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02" name="Group 161">
              <a:extLst>
                <a:ext uri="{FF2B5EF4-FFF2-40B4-BE49-F238E27FC236}">
                  <a16:creationId xmlns:a16="http://schemas.microsoft.com/office/drawing/2014/main" id="{0007AF39-9441-F945-BE2B-388B9D7675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850" y="2227263"/>
              <a:ext cx="6904038" cy="271462"/>
              <a:chOff x="958850" y="2227263"/>
              <a:chExt cx="6904038" cy="271462"/>
            </a:xfrm>
          </p:grpSpPr>
          <p:sp>
            <p:nvSpPr>
              <p:cNvPr id="157713" name="TextBox 303">
                <a:extLst>
                  <a:ext uri="{FF2B5EF4-FFF2-40B4-BE49-F238E27FC236}">
                    <a16:creationId xmlns:a16="http://schemas.microsoft.com/office/drawing/2014/main" id="{D62E16C4-93F0-CC40-99DB-FCF4EB055E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12050" y="2230438"/>
                <a:ext cx="350838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4" name="TextBox 304">
                <a:extLst>
                  <a:ext uri="{FF2B5EF4-FFF2-40B4-BE49-F238E27FC236}">
                    <a16:creationId xmlns:a16="http://schemas.microsoft.com/office/drawing/2014/main" id="{09215E57-5EDD-1D44-AEB2-91DAEA0477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89713" y="2230438"/>
                <a:ext cx="349250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5" name="TextBox 305">
                <a:extLst>
                  <a:ext uri="{FF2B5EF4-FFF2-40B4-BE49-F238E27FC236}">
                    <a16:creationId xmlns:a16="http://schemas.microsoft.com/office/drawing/2014/main" id="{99D5D554-2F6D-3741-9E0E-84BCF665CF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46738" y="2230438"/>
                <a:ext cx="350837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6" name="TextBox 306">
                <a:extLst>
                  <a:ext uri="{FF2B5EF4-FFF2-40B4-BE49-F238E27FC236}">
                    <a16:creationId xmlns:a16="http://schemas.microsoft.com/office/drawing/2014/main" id="{5A4D270E-F0B8-D043-B4D4-52990CE320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95825" y="2230438"/>
                <a:ext cx="350838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7" name="TextBox 307">
                <a:extLst>
                  <a:ext uri="{FF2B5EF4-FFF2-40B4-BE49-F238E27FC236}">
                    <a16:creationId xmlns:a16="http://schemas.microsoft.com/office/drawing/2014/main" id="{A57C53C4-857B-9E4C-BD11-8F34E52B67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60788" y="2230438"/>
                <a:ext cx="349250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8" name="TextBox 308">
                <a:extLst>
                  <a:ext uri="{FF2B5EF4-FFF2-40B4-BE49-F238E27FC236}">
                    <a16:creationId xmlns:a16="http://schemas.microsoft.com/office/drawing/2014/main" id="{593C94CC-3E0C-A74F-AAA2-D987E78262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16225" y="2230438"/>
                <a:ext cx="350838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9" name="TextBox 309">
                <a:extLst>
                  <a:ext uri="{FF2B5EF4-FFF2-40B4-BE49-F238E27FC236}">
                    <a16:creationId xmlns:a16="http://schemas.microsoft.com/office/drawing/2014/main" id="{F45CF715-5BDD-2843-8247-AE34C11660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9125" y="2230438"/>
                <a:ext cx="349250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20" name="TextBox 310">
                <a:extLst>
                  <a:ext uri="{FF2B5EF4-FFF2-40B4-BE49-F238E27FC236}">
                    <a16:creationId xmlns:a16="http://schemas.microsoft.com/office/drawing/2014/main" id="{5CE3BD15-7597-824D-9EF0-2CDD89A900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8850" y="2227263"/>
                <a:ext cx="349250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57703" name="Group 182">
              <a:extLst>
                <a:ext uri="{FF2B5EF4-FFF2-40B4-BE49-F238E27FC236}">
                  <a16:creationId xmlns:a16="http://schemas.microsoft.com/office/drawing/2014/main" id="{8F75F142-2EAA-5C4E-AC93-9C572C4D0A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0588" y="5111750"/>
              <a:ext cx="8094662" cy="831850"/>
              <a:chOff x="890588" y="5111750"/>
              <a:chExt cx="8094662" cy="831850"/>
            </a:xfrm>
          </p:grpSpPr>
          <p:sp>
            <p:nvSpPr>
              <p:cNvPr id="157704" name="TextBox 292">
                <a:extLst>
                  <a:ext uri="{FF2B5EF4-FFF2-40B4-BE49-F238E27FC236}">
                    <a16:creationId xmlns:a16="http://schemas.microsoft.com/office/drawing/2014/main" id="{7BB8E705-C76A-2E41-A668-5667547570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12138" y="5675313"/>
                <a:ext cx="773112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05" name="TextBox 293">
                <a:extLst>
                  <a:ext uri="{FF2B5EF4-FFF2-40B4-BE49-F238E27FC236}">
                    <a16:creationId xmlns:a16="http://schemas.microsoft.com/office/drawing/2014/main" id="{7CDC7B78-BBCA-9944-935A-373BCF8829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94588" y="5113338"/>
                <a:ext cx="350837" cy="269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06" name="TextBox 294">
                <a:extLst>
                  <a:ext uri="{FF2B5EF4-FFF2-40B4-BE49-F238E27FC236}">
                    <a16:creationId xmlns:a16="http://schemas.microsoft.com/office/drawing/2014/main" id="{E44FF9E0-F999-9D46-8B02-9B1CEEF7D8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43675" y="5114925"/>
                <a:ext cx="349250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07" name="TextBox 295">
                <a:extLst>
                  <a:ext uri="{FF2B5EF4-FFF2-40B4-BE49-F238E27FC236}">
                    <a16:creationId xmlns:a16="http://schemas.microsoft.com/office/drawing/2014/main" id="{4CBB4803-AD6D-AC45-BD05-A6E1C4B102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08638" y="5114925"/>
                <a:ext cx="349250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08" name="TextBox 296">
                <a:extLst>
                  <a:ext uri="{FF2B5EF4-FFF2-40B4-BE49-F238E27FC236}">
                    <a16:creationId xmlns:a16="http://schemas.microsoft.com/office/drawing/2014/main" id="{5D3BFA5B-5E93-7E46-BE6F-8EDF09576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64075" y="5114925"/>
                <a:ext cx="349250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09" name="TextBox 297">
                <a:extLst>
                  <a:ext uri="{FF2B5EF4-FFF2-40B4-BE49-F238E27FC236}">
                    <a16:creationId xmlns:a16="http://schemas.microsoft.com/office/drawing/2014/main" id="{42610359-D459-6E4B-A3AA-40081EFA06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14750" y="5113338"/>
                <a:ext cx="349250" cy="269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0" name="TextBox 298">
                <a:extLst>
                  <a:ext uri="{FF2B5EF4-FFF2-40B4-BE49-F238E27FC236}">
                    <a16:creationId xmlns:a16="http://schemas.microsoft.com/office/drawing/2014/main" id="{5067C5A7-F846-E044-BB52-6E0A4B9553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70188" y="5114925"/>
                <a:ext cx="349250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1" name="TextBox 299">
                <a:extLst>
                  <a:ext uri="{FF2B5EF4-FFF2-40B4-BE49-F238E27FC236}">
                    <a16:creationId xmlns:a16="http://schemas.microsoft.com/office/drawing/2014/main" id="{593BA6FC-81FD-9F4B-8949-829DA47B08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35150" y="5114925"/>
                <a:ext cx="350838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2" name="TextBox 302">
                <a:extLst>
                  <a:ext uri="{FF2B5EF4-FFF2-40B4-BE49-F238E27FC236}">
                    <a16:creationId xmlns:a16="http://schemas.microsoft.com/office/drawing/2014/main" id="{CEFF26E5-A7EE-2346-BF91-7D89725B60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0588" y="5111750"/>
                <a:ext cx="350837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157699" name="TextBox 1">
            <a:extLst>
              <a:ext uri="{FF2B5EF4-FFF2-40B4-BE49-F238E27FC236}">
                <a16:creationId xmlns:a16="http://schemas.microsoft.com/office/drawing/2014/main" id="{68EBF6C7-0643-3E44-A354-8E86949E6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Bus Multiplexer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Title 1">
            <a:extLst>
              <a:ext uri="{FF2B5EF4-FFF2-40B4-BE49-F238E27FC236}">
                <a16:creationId xmlns:a16="http://schemas.microsoft.com/office/drawing/2014/main" id="{2A9120ED-6FD4-9143-95CB-CE3F31FB52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Bus Analogy</a:t>
            </a:r>
          </a:p>
        </p:txBody>
      </p:sp>
      <p:sp>
        <p:nvSpPr>
          <p:cNvPr id="186370" name="TextBox 3">
            <a:extLst>
              <a:ext uri="{FF2B5EF4-FFF2-40B4-BE49-F238E27FC236}">
                <a16:creationId xmlns:a16="http://schemas.microsoft.com/office/drawing/2014/main" id="{A4095B47-C459-9249-A59D-E087FCF12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642100"/>
            <a:ext cx="42608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[https://atlanta.curbed.com/2018/10/8/17949734/study-evening-rush-hour-slows-traffic-23-percent]</a:t>
            </a:r>
          </a:p>
        </p:txBody>
      </p:sp>
      <p:pic>
        <p:nvPicPr>
          <p:cNvPr id="186371" name="Picture 5">
            <a:extLst>
              <a:ext uri="{FF2B5EF4-FFF2-40B4-BE49-F238E27FC236}">
                <a16:creationId xmlns:a16="http://schemas.microsoft.com/office/drawing/2014/main" id="{386C9D32-12CF-6E4D-9A3F-15F61856EF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2239" y="1074738"/>
            <a:ext cx="8066087" cy="536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Line 4">
            <a:extLst>
              <a:ext uri="{FF2B5EF4-FFF2-40B4-BE49-F238E27FC236}">
                <a16:creationId xmlns:a16="http://schemas.microsoft.com/office/drawing/2014/main" id="{30609CF1-B1AC-BC43-8CF9-DFE4607AEF1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4" name="Freeform 5">
            <a:extLst>
              <a:ext uri="{FF2B5EF4-FFF2-40B4-BE49-F238E27FC236}">
                <a16:creationId xmlns:a16="http://schemas.microsoft.com/office/drawing/2014/main" id="{4C8401AF-49F4-F64D-B0EF-C4391D272BE2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5" name="Freeform 7">
            <a:extLst>
              <a:ext uri="{FF2B5EF4-FFF2-40B4-BE49-F238E27FC236}">
                <a16:creationId xmlns:a16="http://schemas.microsoft.com/office/drawing/2014/main" id="{4475CB16-989A-7F4F-994F-F9905ED0AB33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6" name="Rectangle 8">
            <a:extLst>
              <a:ext uri="{FF2B5EF4-FFF2-40B4-BE49-F238E27FC236}">
                <a16:creationId xmlns:a16="http://schemas.microsoft.com/office/drawing/2014/main" id="{6852CC0E-57ED-5843-B501-463F0DF4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37" name="Rectangle 9">
            <a:extLst>
              <a:ext uri="{FF2B5EF4-FFF2-40B4-BE49-F238E27FC236}">
                <a16:creationId xmlns:a16="http://schemas.microsoft.com/office/drawing/2014/main" id="{E57160B8-24E3-F04D-B41B-13BAB6ECD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38" name="Rectangle 10">
            <a:extLst>
              <a:ext uri="{FF2B5EF4-FFF2-40B4-BE49-F238E27FC236}">
                <a16:creationId xmlns:a16="http://schemas.microsoft.com/office/drawing/2014/main" id="{60B9E49A-F6EA-7E46-A088-84CA14DDA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39" name="Rectangle 11">
            <a:extLst>
              <a:ext uri="{FF2B5EF4-FFF2-40B4-BE49-F238E27FC236}">
                <a16:creationId xmlns:a16="http://schemas.microsoft.com/office/drawing/2014/main" id="{BF80D2AB-42BC-C94F-8D27-EAE13D755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0" name="Rectangle 12">
            <a:extLst>
              <a:ext uri="{FF2B5EF4-FFF2-40B4-BE49-F238E27FC236}">
                <a16:creationId xmlns:a16="http://schemas.microsoft.com/office/drawing/2014/main" id="{8DEFF275-FA62-5E44-AAB9-FC65134EF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1" name="Rectangle 13">
            <a:extLst>
              <a:ext uri="{FF2B5EF4-FFF2-40B4-BE49-F238E27FC236}">
                <a16:creationId xmlns:a16="http://schemas.microsoft.com/office/drawing/2014/main" id="{872B622B-1F8C-AE44-B067-140802C2B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2" name="Rectangle 14">
            <a:extLst>
              <a:ext uri="{FF2B5EF4-FFF2-40B4-BE49-F238E27FC236}">
                <a16:creationId xmlns:a16="http://schemas.microsoft.com/office/drawing/2014/main" id="{37577996-9FC8-1E4F-A368-7095D85A2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3" name="Rectangle 15">
            <a:extLst>
              <a:ext uri="{FF2B5EF4-FFF2-40B4-BE49-F238E27FC236}">
                <a16:creationId xmlns:a16="http://schemas.microsoft.com/office/drawing/2014/main" id="{22F17E50-13BC-C54D-9E49-DE516D02B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4" name="Rectangle 16">
            <a:extLst>
              <a:ext uri="{FF2B5EF4-FFF2-40B4-BE49-F238E27FC236}">
                <a16:creationId xmlns:a16="http://schemas.microsoft.com/office/drawing/2014/main" id="{81C647FC-B519-4E45-A377-C9F0C90C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5" name="Rectangle 17">
            <a:extLst>
              <a:ext uri="{FF2B5EF4-FFF2-40B4-BE49-F238E27FC236}">
                <a16:creationId xmlns:a16="http://schemas.microsoft.com/office/drawing/2014/main" id="{66CFB830-5811-0946-9B26-7F58FB068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6" name="Rectangle 18">
            <a:extLst>
              <a:ext uri="{FF2B5EF4-FFF2-40B4-BE49-F238E27FC236}">
                <a16:creationId xmlns:a16="http://schemas.microsoft.com/office/drawing/2014/main" id="{03C435B8-63C3-F446-8E93-7E9F76CB1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7" name="Rectangle 19">
            <a:extLst>
              <a:ext uri="{FF2B5EF4-FFF2-40B4-BE49-F238E27FC236}">
                <a16:creationId xmlns:a16="http://schemas.microsoft.com/office/drawing/2014/main" id="{B03EB1C3-CAC1-8A4C-8F60-494B1A177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8" name="Rectangle 20">
            <a:extLst>
              <a:ext uri="{FF2B5EF4-FFF2-40B4-BE49-F238E27FC236}">
                <a16:creationId xmlns:a16="http://schemas.microsoft.com/office/drawing/2014/main" id="{5DF0ACC0-84DA-CB4A-B796-AA27DA3D1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49" name="Rectangle 21">
            <a:extLst>
              <a:ext uri="{FF2B5EF4-FFF2-40B4-BE49-F238E27FC236}">
                <a16:creationId xmlns:a16="http://schemas.microsoft.com/office/drawing/2014/main" id="{57EC54E4-4077-F943-BC18-4D4D09C30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8450" name="Line 22">
            <a:extLst>
              <a:ext uri="{FF2B5EF4-FFF2-40B4-BE49-F238E27FC236}">
                <a16:creationId xmlns:a16="http://schemas.microsoft.com/office/drawing/2014/main" id="{C6B481F7-79B2-7340-B1ED-57D6053BA5B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1" name="Rectangle 23">
            <a:extLst>
              <a:ext uri="{FF2B5EF4-FFF2-40B4-BE49-F238E27FC236}">
                <a16:creationId xmlns:a16="http://schemas.microsoft.com/office/drawing/2014/main" id="{B94FF445-174A-CB45-86A0-3E291B12B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52" name="Line 24">
            <a:extLst>
              <a:ext uri="{FF2B5EF4-FFF2-40B4-BE49-F238E27FC236}">
                <a16:creationId xmlns:a16="http://schemas.microsoft.com/office/drawing/2014/main" id="{0A6EEA93-DB54-074C-B413-AA3ECB7B6DC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3" name="Line 25">
            <a:extLst>
              <a:ext uri="{FF2B5EF4-FFF2-40B4-BE49-F238E27FC236}">
                <a16:creationId xmlns:a16="http://schemas.microsoft.com/office/drawing/2014/main" id="{50522C7A-9032-4A47-BAE6-8CFD5DB700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4" name="Line 26">
            <a:extLst>
              <a:ext uri="{FF2B5EF4-FFF2-40B4-BE49-F238E27FC236}">
                <a16:creationId xmlns:a16="http://schemas.microsoft.com/office/drawing/2014/main" id="{ADD2AC94-02D0-D446-A41D-2483B6BF7D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5" name="Rectangle 27">
            <a:extLst>
              <a:ext uri="{FF2B5EF4-FFF2-40B4-BE49-F238E27FC236}">
                <a16:creationId xmlns:a16="http://schemas.microsoft.com/office/drawing/2014/main" id="{16475E1D-4588-E347-94A4-C4767D1D0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56" name="Rectangle 28">
            <a:extLst>
              <a:ext uri="{FF2B5EF4-FFF2-40B4-BE49-F238E27FC236}">
                <a16:creationId xmlns:a16="http://schemas.microsoft.com/office/drawing/2014/main" id="{0C12520B-48D5-4540-A605-950D29380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57" name="Rectangle 29">
            <a:extLst>
              <a:ext uri="{FF2B5EF4-FFF2-40B4-BE49-F238E27FC236}">
                <a16:creationId xmlns:a16="http://schemas.microsoft.com/office/drawing/2014/main" id="{5BF10D34-E743-7643-B21F-E5B31A226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58" name="Rectangle 30">
            <a:extLst>
              <a:ext uri="{FF2B5EF4-FFF2-40B4-BE49-F238E27FC236}">
                <a16:creationId xmlns:a16="http://schemas.microsoft.com/office/drawing/2014/main" id="{E46E7160-1C29-8947-963E-ED53A072E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59" name="Line 31">
            <a:extLst>
              <a:ext uri="{FF2B5EF4-FFF2-40B4-BE49-F238E27FC236}">
                <a16:creationId xmlns:a16="http://schemas.microsoft.com/office/drawing/2014/main" id="{DE330683-86CF-B246-A209-7A6A63B5A9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0" name="Rectangle 32">
            <a:extLst>
              <a:ext uri="{FF2B5EF4-FFF2-40B4-BE49-F238E27FC236}">
                <a16:creationId xmlns:a16="http://schemas.microsoft.com/office/drawing/2014/main" id="{6E597A38-D3B9-EA4C-83EE-0DC7CC9E4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61" name="Rectangle 33">
            <a:extLst>
              <a:ext uri="{FF2B5EF4-FFF2-40B4-BE49-F238E27FC236}">
                <a16:creationId xmlns:a16="http://schemas.microsoft.com/office/drawing/2014/main" id="{8B54CF1B-B809-3A4B-904E-E59CD95BB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62" name="Rectangle 34">
            <a:extLst>
              <a:ext uri="{FF2B5EF4-FFF2-40B4-BE49-F238E27FC236}">
                <a16:creationId xmlns:a16="http://schemas.microsoft.com/office/drawing/2014/main" id="{5F107AF2-8C9B-BF49-A2F9-E6B276536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63" name="Rectangle 35">
            <a:extLst>
              <a:ext uri="{FF2B5EF4-FFF2-40B4-BE49-F238E27FC236}">
                <a16:creationId xmlns:a16="http://schemas.microsoft.com/office/drawing/2014/main" id="{D08C354F-1FDB-4D45-ADCD-A466844DE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64" name="Rectangle 36">
            <a:extLst>
              <a:ext uri="{FF2B5EF4-FFF2-40B4-BE49-F238E27FC236}">
                <a16:creationId xmlns:a16="http://schemas.microsoft.com/office/drawing/2014/main" id="{FEA2B71E-F215-7649-AEA6-C32DF73FC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65" name="Rectangle 37">
            <a:extLst>
              <a:ext uri="{FF2B5EF4-FFF2-40B4-BE49-F238E27FC236}">
                <a16:creationId xmlns:a16="http://schemas.microsoft.com/office/drawing/2014/main" id="{E89300F0-85C9-F141-882A-3879240C0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66" name="Line 38">
            <a:extLst>
              <a:ext uri="{FF2B5EF4-FFF2-40B4-BE49-F238E27FC236}">
                <a16:creationId xmlns:a16="http://schemas.microsoft.com/office/drawing/2014/main" id="{F1EE5656-B1AC-4E43-832B-467D81D1EC3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7" name="Line 39">
            <a:extLst>
              <a:ext uri="{FF2B5EF4-FFF2-40B4-BE49-F238E27FC236}">
                <a16:creationId xmlns:a16="http://schemas.microsoft.com/office/drawing/2014/main" id="{A037D75E-8831-1E4E-8393-FB0C81D64E4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8" name="Rectangle 40">
            <a:extLst>
              <a:ext uri="{FF2B5EF4-FFF2-40B4-BE49-F238E27FC236}">
                <a16:creationId xmlns:a16="http://schemas.microsoft.com/office/drawing/2014/main" id="{E6AA5504-0EB6-F747-981E-B57F8BEFF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69" name="Rectangle 41">
            <a:extLst>
              <a:ext uri="{FF2B5EF4-FFF2-40B4-BE49-F238E27FC236}">
                <a16:creationId xmlns:a16="http://schemas.microsoft.com/office/drawing/2014/main" id="{AC82826B-8254-3143-A09A-B0388FE44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70" name="Rectangle 42">
            <a:extLst>
              <a:ext uri="{FF2B5EF4-FFF2-40B4-BE49-F238E27FC236}">
                <a16:creationId xmlns:a16="http://schemas.microsoft.com/office/drawing/2014/main" id="{67AAAB60-F911-FD46-9647-1FD8A1D7D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8471" name="Line 43">
            <a:extLst>
              <a:ext uri="{FF2B5EF4-FFF2-40B4-BE49-F238E27FC236}">
                <a16:creationId xmlns:a16="http://schemas.microsoft.com/office/drawing/2014/main" id="{08CAB50F-6936-104C-A022-57F4275B5E9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2" name="Rectangle 44">
            <a:extLst>
              <a:ext uri="{FF2B5EF4-FFF2-40B4-BE49-F238E27FC236}">
                <a16:creationId xmlns:a16="http://schemas.microsoft.com/office/drawing/2014/main" id="{B6C71381-97CB-594C-A273-509766DEC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73" name="Line 45">
            <a:extLst>
              <a:ext uri="{FF2B5EF4-FFF2-40B4-BE49-F238E27FC236}">
                <a16:creationId xmlns:a16="http://schemas.microsoft.com/office/drawing/2014/main" id="{E7211F30-8604-C84B-A487-20CCA2944CCC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4" name="Line 46">
            <a:extLst>
              <a:ext uri="{FF2B5EF4-FFF2-40B4-BE49-F238E27FC236}">
                <a16:creationId xmlns:a16="http://schemas.microsoft.com/office/drawing/2014/main" id="{664BB515-27F1-F046-B1BC-A498709EB6A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5" name="Line 47">
            <a:extLst>
              <a:ext uri="{FF2B5EF4-FFF2-40B4-BE49-F238E27FC236}">
                <a16:creationId xmlns:a16="http://schemas.microsoft.com/office/drawing/2014/main" id="{28FD1F94-472A-A148-995A-ABA79E8CA1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6" name="Rectangle 48">
            <a:extLst>
              <a:ext uri="{FF2B5EF4-FFF2-40B4-BE49-F238E27FC236}">
                <a16:creationId xmlns:a16="http://schemas.microsoft.com/office/drawing/2014/main" id="{F6159845-E35E-D947-948C-EC5D61899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77" name="Rectangle 49">
            <a:extLst>
              <a:ext uri="{FF2B5EF4-FFF2-40B4-BE49-F238E27FC236}">
                <a16:creationId xmlns:a16="http://schemas.microsoft.com/office/drawing/2014/main" id="{AE99E124-4894-6F49-A106-83C18B169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78" name="Rectangle 50">
            <a:extLst>
              <a:ext uri="{FF2B5EF4-FFF2-40B4-BE49-F238E27FC236}">
                <a16:creationId xmlns:a16="http://schemas.microsoft.com/office/drawing/2014/main" id="{2C02BE1E-427E-4C4E-AE05-AEE0F7F5C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79" name="Rectangle 51">
            <a:extLst>
              <a:ext uri="{FF2B5EF4-FFF2-40B4-BE49-F238E27FC236}">
                <a16:creationId xmlns:a16="http://schemas.microsoft.com/office/drawing/2014/main" id="{8EEDD4E3-0E39-FF4E-9788-2DBF0739B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80" name="Line 52">
            <a:extLst>
              <a:ext uri="{FF2B5EF4-FFF2-40B4-BE49-F238E27FC236}">
                <a16:creationId xmlns:a16="http://schemas.microsoft.com/office/drawing/2014/main" id="{D30CCA1C-AE0E-B24E-8B41-3FCE49312B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81" name="Rectangle 53">
            <a:extLst>
              <a:ext uri="{FF2B5EF4-FFF2-40B4-BE49-F238E27FC236}">
                <a16:creationId xmlns:a16="http://schemas.microsoft.com/office/drawing/2014/main" id="{880CFB12-7BD3-334A-92F0-B01F7BBDE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82" name="Rectangle 54">
            <a:extLst>
              <a:ext uri="{FF2B5EF4-FFF2-40B4-BE49-F238E27FC236}">
                <a16:creationId xmlns:a16="http://schemas.microsoft.com/office/drawing/2014/main" id="{8CF29152-760D-BB4E-AF9B-7C0C1DE5B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83" name="Rectangle 55">
            <a:extLst>
              <a:ext uri="{FF2B5EF4-FFF2-40B4-BE49-F238E27FC236}">
                <a16:creationId xmlns:a16="http://schemas.microsoft.com/office/drawing/2014/main" id="{F963E213-9DF4-4241-BEE8-B22D8124E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84" name="Rectangle 56">
            <a:extLst>
              <a:ext uri="{FF2B5EF4-FFF2-40B4-BE49-F238E27FC236}">
                <a16:creationId xmlns:a16="http://schemas.microsoft.com/office/drawing/2014/main" id="{72B6C297-2D13-2141-90AD-40E5B4022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85" name="Rectangle 57">
            <a:extLst>
              <a:ext uri="{FF2B5EF4-FFF2-40B4-BE49-F238E27FC236}">
                <a16:creationId xmlns:a16="http://schemas.microsoft.com/office/drawing/2014/main" id="{93533800-DCD4-4E4C-B5AA-1E87CC491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86" name="Rectangle 58">
            <a:extLst>
              <a:ext uri="{FF2B5EF4-FFF2-40B4-BE49-F238E27FC236}">
                <a16:creationId xmlns:a16="http://schemas.microsoft.com/office/drawing/2014/main" id="{9106DABA-DE2C-D540-8CB8-7F16837E8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87" name="Line 59">
            <a:extLst>
              <a:ext uri="{FF2B5EF4-FFF2-40B4-BE49-F238E27FC236}">
                <a16:creationId xmlns:a16="http://schemas.microsoft.com/office/drawing/2014/main" id="{3AC5F8DE-543C-2343-A078-91BC745E10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88" name="Line 60">
            <a:extLst>
              <a:ext uri="{FF2B5EF4-FFF2-40B4-BE49-F238E27FC236}">
                <a16:creationId xmlns:a16="http://schemas.microsoft.com/office/drawing/2014/main" id="{5697BD74-BE26-444F-8A9F-B5759DADBB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89" name="Line 61">
            <a:extLst>
              <a:ext uri="{FF2B5EF4-FFF2-40B4-BE49-F238E27FC236}">
                <a16:creationId xmlns:a16="http://schemas.microsoft.com/office/drawing/2014/main" id="{1FE54009-078D-8B4F-B569-B713E45502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90" name="Line 62">
            <a:extLst>
              <a:ext uri="{FF2B5EF4-FFF2-40B4-BE49-F238E27FC236}">
                <a16:creationId xmlns:a16="http://schemas.microsoft.com/office/drawing/2014/main" id="{186F883E-6015-304C-A053-AD60EBC632B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91" name="Line 63">
            <a:extLst>
              <a:ext uri="{FF2B5EF4-FFF2-40B4-BE49-F238E27FC236}">
                <a16:creationId xmlns:a16="http://schemas.microsoft.com/office/drawing/2014/main" id="{BB34D585-427B-204C-8543-B736A2B089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92" name="Rectangle 64">
            <a:extLst>
              <a:ext uri="{FF2B5EF4-FFF2-40B4-BE49-F238E27FC236}">
                <a16:creationId xmlns:a16="http://schemas.microsoft.com/office/drawing/2014/main" id="{6EA02234-920B-8F4C-9908-DC58C06B4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8493" name="Rectangle 65">
            <a:extLst>
              <a:ext uri="{FF2B5EF4-FFF2-40B4-BE49-F238E27FC236}">
                <a16:creationId xmlns:a16="http://schemas.microsoft.com/office/drawing/2014/main" id="{3B5DB47A-B392-254F-BEEC-5789580E3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94" name="Rectangle 66">
            <a:extLst>
              <a:ext uri="{FF2B5EF4-FFF2-40B4-BE49-F238E27FC236}">
                <a16:creationId xmlns:a16="http://schemas.microsoft.com/office/drawing/2014/main" id="{2EE698E3-58E2-D74F-8705-D4123D3AA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95" name="Rectangle 67">
            <a:extLst>
              <a:ext uri="{FF2B5EF4-FFF2-40B4-BE49-F238E27FC236}">
                <a16:creationId xmlns:a16="http://schemas.microsoft.com/office/drawing/2014/main" id="{380BB160-97B0-AE4B-909A-71B81A175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96" name="Rectangle 68">
            <a:extLst>
              <a:ext uri="{FF2B5EF4-FFF2-40B4-BE49-F238E27FC236}">
                <a16:creationId xmlns:a16="http://schemas.microsoft.com/office/drawing/2014/main" id="{2B1A6F3A-11F2-3D46-8BFC-82264988B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97" name="Rectangle 69">
            <a:extLst>
              <a:ext uri="{FF2B5EF4-FFF2-40B4-BE49-F238E27FC236}">
                <a16:creationId xmlns:a16="http://schemas.microsoft.com/office/drawing/2014/main" id="{14081B62-B7B0-CE4C-8A70-140991BA3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98" name="Rectangle 70">
            <a:extLst>
              <a:ext uri="{FF2B5EF4-FFF2-40B4-BE49-F238E27FC236}">
                <a16:creationId xmlns:a16="http://schemas.microsoft.com/office/drawing/2014/main" id="{F3C8F882-ABE9-7B40-B65F-8C9E23AF1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99" name="Rectangle 71">
            <a:extLst>
              <a:ext uri="{FF2B5EF4-FFF2-40B4-BE49-F238E27FC236}">
                <a16:creationId xmlns:a16="http://schemas.microsoft.com/office/drawing/2014/main" id="{DAB5C39A-D42F-E246-92CE-F755583FC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500" name="Line 72">
            <a:extLst>
              <a:ext uri="{FF2B5EF4-FFF2-40B4-BE49-F238E27FC236}">
                <a16:creationId xmlns:a16="http://schemas.microsoft.com/office/drawing/2014/main" id="{97AF5FEE-C752-E448-932E-F7DF67D392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1" name="Rectangle 73">
            <a:extLst>
              <a:ext uri="{FF2B5EF4-FFF2-40B4-BE49-F238E27FC236}">
                <a16:creationId xmlns:a16="http://schemas.microsoft.com/office/drawing/2014/main" id="{3F172DBA-DD30-2A45-A82D-2D2637369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502" name="Rectangle 74">
            <a:extLst>
              <a:ext uri="{FF2B5EF4-FFF2-40B4-BE49-F238E27FC236}">
                <a16:creationId xmlns:a16="http://schemas.microsoft.com/office/drawing/2014/main" id="{C1910960-DF06-4049-93B0-F740F49B6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503" name="Freeform 75">
            <a:extLst>
              <a:ext uri="{FF2B5EF4-FFF2-40B4-BE49-F238E27FC236}">
                <a16:creationId xmlns:a16="http://schemas.microsoft.com/office/drawing/2014/main" id="{01A4DE54-0CAB-B148-83C1-BB90FF625861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4" name="Freeform 76">
            <a:extLst>
              <a:ext uri="{FF2B5EF4-FFF2-40B4-BE49-F238E27FC236}">
                <a16:creationId xmlns:a16="http://schemas.microsoft.com/office/drawing/2014/main" id="{DB2E07BC-7605-8349-8553-111806817BD2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5" name="Freeform 77">
            <a:extLst>
              <a:ext uri="{FF2B5EF4-FFF2-40B4-BE49-F238E27FC236}">
                <a16:creationId xmlns:a16="http://schemas.microsoft.com/office/drawing/2014/main" id="{779253AF-B5CA-2848-832D-C8EC0DD6F457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6" name="Freeform 78">
            <a:extLst>
              <a:ext uri="{FF2B5EF4-FFF2-40B4-BE49-F238E27FC236}">
                <a16:creationId xmlns:a16="http://schemas.microsoft.com/office/drawing/2014/main" id="{4692C681-B82F-FA46-834C-6C888505E650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7" name="Freeform 79">
            <a:extLst>
              <a:ext uri="{FF2B5EF4-FFF2-40B4-BE49-F238E27FC236}">
                <a16:creationId xmlns:a16="http://schemas.microsoft.com/office/drawing/2014/main" id="{5F9A8E25-3057-FB48-A5AD-84A94AEBC0C5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8" name="Freeform 80">
            <a:extLst>
              <a:ext uri="{FF2B5EF4-FFF2-40B4-BE49-F238E27FC236}">
                <a16:creationId xmlns:a16="http://schemas.microsoft.com/office/drawing/2014/main" id="{0A6CA625-7B39-6243-A29D-85FDE59F0125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9" name="Line 85">
            <a:extLst>
              <a:ext uri="{FF2B5EF4-FFF2-40B4-BE49-F238E27FC236}">
                <a16:creationId xmlns:a16="http://schemas.microsoft.com/office/drawing/2014/main" id="{3053F609-A3E4-9E48-8947-4F231B22F09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0" name="Line 86">
            <a:extLst>
              <a:ext uri="{FF2B5EF4-FFF2-40B4-BE49-F238E27FC236}">
                <a16:creationId xmlns:a16="http://schemas.microsoft.com/office/drawing/2014/main" id="{6D052011-9648-9147-A29C-CE06721C5F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1" name="Line 91">
            <a:extLst>
              <a:ext uri="{FF2B5EF4-FFF2-40B4-BE49-F238E27FC236}">
                <a16:creationId xmlns:a16="http://schemas.microsoft.com/office/drawing/2014/main" id="{100E5016-5935-1346-B816-C7CD12F651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2" name="Line 92">
            <a:extLst>
              <a:ext uri="{FF2B5EF4-FFF2-40B4-BE49-F238E27FC236}">
                <a16:creationId xmlns:a16="http://schemas.microsoft.com/office/drawing/2014/main" id="{79640EA7-962B-5B46-8718-EA2C213C76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3" name="Line 93">
            <a:extLst>
              <a:ext uri="{FF2B5EF4-FFF2-40B4-BE49-F238E27FC236}">
                <a16:creationId xmlns:a16="http://schemas.microsoft.com/office/drawing/2014/main" id="{FDCAB25A-BCC2-1748-B827-E7659E400DE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4" name="Freeform 94">
            <a:extLst>
              <a:ext uri="{FF2B5EF4-FFF2-40B4-BE49-F238E27FC236}">
                <a16:creationId xmlns:a16="http://schemas.microsoft.com/office/drawing/2014/main" id="{B84C0796-F5F7-2340-ACF2-C89260215221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5" name="Freeform 95">
            <a:extLst>
              <a:ext uri="{FF2B5EF4-FFF2-40B4-BE49-F238E27FC236}">
                <a16:creationId xmlns:a16="http://schemas.microsoft.com/office/drawing/2014/main" id="{BA5A84CC-7AAD-C046-BB19-D0D27AD601B8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6" name="Rectangle 96">
            <a:extLst>
              <a:ext uri="{FF2B5EF4-FFF2-40B4-BE49-F238E27FC236}">
                <a16:creationId xmlns:a16="http://schemas.microsoft.com/office/drawing/2014/main" id="{D0875D77-A404-FB4F-8F0C-2B771362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517" name="Rectangle 97">
            <a:extLst>
              <a:ext uri="{FF2B5EF4-FFF2-40B4-BE49-F238E27FC236}">
                <a16:creationId xmlns:a16="http://schemas.microsoft.com/office/drawing/2014/main" id="{206F8202-81FC-694C-8501-DAF0F5AD9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518" name="AutoShape 99">
            <a:extLst>
              <a:ext uri="{FF2B5EF4-FFF2-40B4-BE49-F238E27FC236}">
                <a16:creationId xmlns:a16="http://schemas.microsoft.com/office/drawing/2014/main" id="{9770E601-C965-8D43-B105-2F56C3DEB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8519" name="AutoShape 101">
            <a:extLst>
              <a:ext uri="{FF2B5EF4-FFF2-40B4-BE49-F238E27FC236}">
                <a16:creationId xmlns:a16="http://schemas.microsoft.com/office/drawing/2014/main" id="{F579B402-90EE-C142-8A4A-9DE38DEF8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8520" name="Title 1">
            <a:extLst>
              <a:ext uri="{FF2B5EF4-FFF2-40B4-BE49-F238E27FC236}">
                <a16:creationId xmlns:a16="http://schemas.microsoft.com/office/drawing/2014/main" id="{905181AF-1B40-F849-92F5-CC8EE009959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8521" name="TextBox 125">
            <a:extLst>
              <a:ext uri="{FF2B5EF4-FFF2-40B4-BE49-F238E27FC236}">
                <a16:creationId xmlns:a16="http://schemas.microsoft.com/office/drawing/2014/main" id="{61D5E239-25B4-5641-96E1-7295941F91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8522" name="TextBox 16">
            <a:extLst>
              <a:ext uri="{FF2B5EF4-FFF2-40B4-BE49-F238E27FC236}">
                <a16:creationId xmlns:a16="http://schemas.microsoft.com/office/drawing/2014/main" id="{4DADFF0F-D2C2-0649-89CA-0B5C2222E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523" name="TextBox 16">
            <a:extLst>
              <a:ext uri="{FF2B5EF4-FFF2-40B4-BE49-F238E27FC236}">
                <a16:creationId xmlns:a16="http://schemas.microsoft.com/office/drawing/2014/main" id="{76E8C86E-5016-694A-AEB9-5FCC9958D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524" name="TextBox 16">
            <a:extLst>
              <a:ext uri="{FF2B5EF4-FFF2-40B4-BE49-F238E27FC236}">
                <a16:creationId xmlns:a16="http://schemas.microsoft.com/office/drawing/2014/main" id="{EEC50450-CE03-0F46-A353-E5D7B9442A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525" name="TextBox 16">
            <a:extLst>
              <a:ext uri="{FF2B5EF4-FFF2-40B4-BE49-F238E27FC236}">
                <a16:creationId xmlns:a16="http://schemas.microsoft.com/office/drawing/2014/main" id="{ED3CB95B-BD9A-0240-881D-68DCE5D6E8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526" name="TextBox 16">
            <a:extLst>
              <a:ext uri="{FF2B5EF4-FFF2-40B4-BE49-F238E27FC236}">
                <a16:creationId xmlns:a16="http://schemas.microsoft.com/office/drawing/2014/main" id="{2AA11E4C-01EE-3F4B-84EC-DEE3E0FB7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527" name="TextBox 16">
            <a:extLst>
              <a:ext uri="{FF2B5EF4-FFF2-40B4-BE49-F238E27FC236}">
                <a16:creationId xmlns:a16="http://schemas.microsoft.com/office/drawing/2014/main" id="{DF7D83EB-4893-654D-B4C4-FC32E15E48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528" name="TextBox 16">
            <a:extLst>
              <a:ext uri="{FF2B5EF4-FFF2-40B4-BE49-F238E27FC236}">
                <a16:creationId xmlns:a16="http://schemas.microsoft.com/office/drawing/2014/main" id="{D36B5AE8-88C6-6F4C-8893-5B4AC57D2F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529" name="TextBox 16">
            <a:extLst>
              <a:ext uri="{FF2B5EF4-FFF2-40B4-BE49-F238E27FC236}">
                <a16:creationId xmlns:a16="http://schemas.microsoft.com/office/drawing/2014/main" id="{C4092AC2-9F4C-E244-A651-0EBE8E28D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530" name="TextBox 16">
            <a:extLst>
              <a:ext uri="{FF2B5EF4-FFF2-40B4-BE49-F238E27FC236}">
                <a16:creationId xmlns:a16="http://schemas.microsoft.com/office/drawing/2014/main" id="{8550CF00-BD84-D74A-AE73-E28203616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531" name="TextBox 16">
            <a:extLst>
              <a:ext uri="{FF2B5EF4-FFF2-40B4-BE49-F238E27FC236}">
                <a16:creationId xmlns:a16="http://schemas.microsoft.com/office/drawing/2014/main" id="{160C4FEB-E462-F641-B3B6-F730D86E4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532" name="TextBox 16">
            <a:extLst>
              <a:ext uri="{FF2B5EF4-FFF2-40B4-BE49-F238E27FC236}">
                <a16:creationId xmlns:a16="http://schemas.microsoft.com/office/drawing/2014/main" id="{D79A7EC7-D4A5-D049-8527-611651BB7A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Title 1">
            <a:extLst>
              <a:ext uri="{FF2B5EF4-FFF2-40B4-BE49-F238E27FC236}">
                <a16:creationId xmlns:a16="http://schemas.microsoft.com/office/drawing/2014/main" id="{BD7FA81A-A505-CC44-85A8-5F03F40C1B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Bus Analogy</a:t>
            </a:r>
          </a:p>
        </p:txBody>
      </p:sp>
      <p:sp>
        <p:nvSpPr>
          <p:cNvPr id="187394" name="TextBox 3">
            <a:extLst>
              <a:ext uri="{FF2B5EF4-FFF2-40B4-BE49-F238E27FC236}">
                <a16:creationId xmlns:a16="http://schemas.microsoft.com/office/drawing/2014/main" id="{2823DD74-8BCC-3041-BC07-987921346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642100"/>
            <a:ext cx="42608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[https://atlanta.curbed.com/2018/10/8/17949734/study-evening-rush-hour-slows-traffic-23-percent]</a:t>
            </a:r>
          </a:p>
        </p:txBody>
      </p:sp>
      <p:pic>
        <p:nvPicPr>
          <p:cNvPr id="187395" name="Picture 5">
            <a:extLst>
              <a:ext uri="{FF2B5EF4-FFF2-40B4-BE49-F238E27FC236}">
                <a16:creationId xmlns:a16="http://schemas.microsoft.com/office/drawing/2014/main" id="{BEEFA89E-CABF-E54C-86B7-3AF0C354F6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2239" y="1074738"/>
            <a:ext cx="8066087" cy="536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6" name="TextBox 4">
            <a:extLst>
              <a:ext uri="{FF2B5EF4-FFF2-40B4-BE49-F238E27FC236}">
                <a16:creationId xmlns:a16="http://schemas.microsoft.com/office/drawing/2014/main" id="{89F88B3B-C3A4-F640-96AC-249E6E3C8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3976688"/>
            <a:ext cx="127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8-bit bus</a:t>
            </a:r>
          </a:p>
        </p:txBody>
      </p:sp>
      <p:sp>
        <p:nvSpPr>
          <p:cNvPr id="7" name="Frame 6">
            <a:extLst>
              <a:ext uri="{FF2B5EF4-FFF2-40B4-BE49-F238E27FC236}">
                <a16:creationId xmlns:a16="http://schemas.microsoft.com/office/drawing/2014/main" id="{579A84E5-2329-1540-A449-581F2F223C0B}"/>
              </a:ext>
            </a:extLst>
          </p:cNvPr>
          <p:cNvSpPr/>
          <p:nvPr/>
        </p:nvSpPr>
        <p:spPr bwMode="auto">
          <a:xfrm>
            <a:off x="3581400" y="4395788"/>
            <a:ext cx="4191000" cy="533400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Title 1">
            <a:extLst>
              <a:ext uri="{FF2B5EF4-FFF2-40B4-BE49-F238E27FC236}">
                <a16:creationId xmlns:a16="http://schemas.microsoft.com/office/drawing/2014/main" id="{A6BC794C-C915-F64B-88CC-D57FFB82D6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Bus Analogy</a:t>
            </a:r>
          </a:p>
        </p:txBody>
      </p:sp>
      <p:sp>
        <p:nvSpPr>
          <p:cNvPr id="188418" name="TextBox 3">
            <a:extLst>
              <a:ext uri="{FF2B5EF4-FFF2-40B4-BE49-F238E27FC236}">
                <a16:creationId xmlns:a16="http://schemas.microsoft.com/office/drawing/2014/main" id="{B210A8DF-1B67-E949-A78B-F7DCBC26CE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642100"/>
            <a:ext cx="42608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[https://atlanta.curbed.com/2018/10/8/17949734/study-evening-rush-hour-slows-traffic-23-percent]</a:t>
            </a:r>
          </a:p>
        </p:txBody>
      </p:sp>
      <p:pic>
        <p:nvPicPr>
          <p:cNvPr id="188419" name="Picture 5">
            <a:extLst>
              <a:ext uri="{FF2B5EF4-FFF2-40B4-BE49-F238E27FC236}">
                <a16:creationId xmlns:a16="http://schemas.microsoft.com/office/drawing/2014/main" id="{7C441A65-F0E1-8244-891E-71CDB2BD21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2239" y="1074738"/>
            <a:ext cx="8066087" cy="536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8420" name="TextBox 4">
            <a:extLst>
              <a:ext uri="{FF2B5EF4-FFF2-40B4-BE49-F238E27FC236}">
                <a16:creationId xmlns:a16="http://schemas.microsoft.com/office/drawing/2014/main" id="{F5642791-8869-A24F-B56A-A79791904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3976688"/>
            <a:ext cx="127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8-bit bus</a:t>
            </a:r>
          </a:p>
        </p:txBody>
      </p:sp>
      <p:sp>
        <p:nvSpPr>
          <p:cNvPr id="7" name="Frame 6">
            <a:extLst>
              <a:ext uri="{FF2B5EF4-FFF2-40B4-BE49-F238E27FC236}">
                <a16:creationId xmlns:a16="http://schemas.microsoft.com/office/drawing/2014/main" id="{579A84E5-2329-1540-A449-581F2F223C0B}"/>
              </a:ext>
            </a:extLst>
          </p:cNvPr>
          <p:cNvSpPr/>
          <p:nvPr/>
        </p:nvSpPr>
        <p:spPr bwMode="auto">
          <a:xfrm>
            <a:off x="3581400" y="4395788"/>
            <a:ext cx="4191000" cy="533400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88422" name="TextBox 7">
            <a:extLst>
              <a:ext uri="{FF2B5EF4-FFF2-40B4-BE49-F238E27FC236}">
                <a16:creationId xmlns:a16="http://schemas.microsoft.com/office/drawing/2014/main" id="{B766CBE8-362F-FF48-A77F-8C7E96BAC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0114" y="0"/>
            <a:ext cx="21923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For each lane: </a:t>
            </a:r>
          </a:p>
          <a:p>
            <a:r>
              <a:rPr lang="en-US" altLang="en-US">
                <a:solidFill>
                  <a:srgbClr val="FF0000"/>
                </a:solidFill>
              </a:rPr>
              <a:t>every car is a 1,</a:t>
            </a:r>
          </a:p>
          <a:p>
            <a:r>
              <a:rPr lang="en-US" altLang="en-US">
                <a:solidFill>
                  <a:srgbClr val="FF0000"/>
                </a:solidFill>
              </a:rPr>
              <a:t>every gap is a 0.</a:t>
            </a:r>
          </a:p>
        </p:txBody>
      </p:sp>
      <p:sp>
        <p:nvSpPr>
          <p:cNvPr id="188423" name="TextBox 8">
            <a:extLst>
              <a:ext uri="{FF2B5EF4-FFF2-40B4-BE49-F238E27FC236}">
                <a16:creationId xmlns:a16="http://schemas.microsoft.com/office/drawing/2014/main" id="{715EA17C-9F91-0047-A2C2-FC74AB7B16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501" y="4395788"/>
            <a:ext cx="4054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A</a:t>
            </a:r>
            <a:r>
              <a:rPr lang="en-US" altLang="en-US" b="1" baseline="-25000">
                <a:solidFill>
                  <a:srgbClr val="FF0000"/>
                </a:solidFill>
              </a:rPr>
              <a:t>7</a:t>
            </a:r>
            <a:r>
              <a:rPr lang="en-US" altLang="en-US" b="1">
                <a:solidFill>
                  <a:srgbClr val="FF0000"/>
                </a:solidFill>
              </a:rPr>
              <a:t>   A</a:t>
            </a:r>
            <a:r>
              <a:rPr lang="en-US" altLang="en-US" b="1" baseline="-25000">
                <a:solidFill>
                  <a:srgbClr val="FF0000"/>
                </a:solidFill>
              </a:rPr>
              <a:t>6</a:t>
            </a:r>
            <a:r>
              <a:rPr lang="en-US" altLang="en-US" b="1">
                <a:solidFill>
                  <a:srgbClr val="FF0000"/>
                </a:solidFill>
              </a:rPr>
              <a:t>   A</a:t>
            </a:r>
            <a:r>
              <a:rPr lang="en-US" altLang="en-US" b="1" baseline="-25000">
                <a:solidFill>
                  <a:srgbClr val="FF0000"/>
                </a:solidFill>
              </a:rPr>
              <a:t>5</a:t>
            </a:r>
            <a:r>
              <a:rPr lang="en-US" altLang="en-US" b="1">
                <a:solidFill>
                  <a:srgbClr val="FF0000"/>
                </a:solidFill>
              </a:rPr>
              <a:t> A</a:t>
            </a:r>
            <a:r>
              <a:rPr lang="en-US" altLang="en-US" b="1" baseline="-25000">
                <a:solidFill>
                  <a:srgbClr val="FF0000"/>
                </a:solidFill>
              </a:rPr>
              <a:t>4</a:t>
            </a:r>
            <a:r>
              <a:rPr lang="en-US" altLang="en-US" b="1">
                <a:solidFill>
                  <a:srgbClr val="FF0000"/>
                </a:solidFill>
              </a:rPr>
              <a:t>  A</a:t>
            </a:r>
            <a:r>
              <a:rPr lang="en-US" altLang="en-US" b="1" baseline="-25000">
                <a:solidFill>
                  <a:srgbClr val="FF0000"/>
                </a:solidFill>
              </a:rPr>
              <a:t>3</a:t>
            </a:r>
            <a:r>
              <a:rPr lang="en-US" altLang="en-US" b="1">
                <a:solidFill>
                  <a:srgbClr val="FF0000"/>
                </a:solidFill>
              </a:rPr>
              <a:t>   A</a:t>
            </a:r>
            <a:r>
              <a:rPr lang="en-US" altLang="en-US" b="1" baseline="-25000">
                <a:solidFill>
                  <a:srgbClr val="FF0000"/>
                </a:solidFill>
              </a:rPr>
              <a:t>2</a:t>
            </a:r>
            <a:r>
              <a:rPr lang="en-US" altLang="en-US" b="1">
                <a:solidFill>
                  <a:srgbClr val="FF0000"/>
                </a:solidFill>
              </a:rPr>
              <a:t>   A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 A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cxnSp>
        <p:nvCxnSpPr>
          <p:cNvPr id="188424" name="Straight Arrow Connector 9">
            <a:extLst>
              <a:ext uri="{FF2B5EF4-FFF2-40B4-BE49-F238E27FC236}">
                <a16:creationId xmlns:a16="http://schemas.microsoft.com/office/drawing/2014/main" id="{869FB3E7-D362-D249-9CC7-54AA8E0A3A20}"/>
              </a:ext>
            </a:extLst>
          </p:cNvPr>
          <p:cNvCxnSpPr>
            <a:cxnSpLocks/>
          </p:cNvCxnSpPr>
          <p:nvPr/>
        </p:nvCxnSpPr>
        <p:spPr bwMode="auto">
          <a:xfrm flipV="1">
            <a:off x="1811338" y="5597526"/>
            <a:ext cx="1320800" cy="1052513"/>
          </a:xfrm>
          <a:prstGeom prst="straightConnector1">
            <a:avLst/>
          </a:prstGeom>
          <a:noFill/>
          <a:ln w="47625" algn="ctr">
            <a:solidFill>
              <a:srgbClr val="FF0000"/>
            </a:solidFill>
            <a:round/>
            <a:headEnd/>
            <a:tailEnd type="triangle" w="med" len="med"/>
          </a:ln>
        </p:spPr>
      </p:cxnSp>
      <p:sp>
        <p:nvSpPr>
          <p:cNvPr id="188425" name="TextBox 11">
            <a:extLst>
              <a:ext uri="{FF2B5EF4-FFF2-40B4-BE49-F238E27FC236}">
                <a16:creationId xmlns:a16="http://schemas.microsoft.com/office/drawing/2014/main" id="{11A43126-0E5B-6F4B-A900-FA6036D21C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6364288"/>
            <a:ext cx="822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Time</a:t>
            </a:r>
          </a:p>
        </p:txBody>
      </p:sp>
    </p:spTree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Title 1">
            <a:extLst>
              <a:ext uri="{FF2B5EF4-FFF2-40B4-BE49-F238E27FC236}">
                <a16:creationId xmlns:a16="http://schemas.microsoft.com/office/drawing/2014/main" id="{BFB20EAF-CACB-2F4E-93E0-630C6CB8CD9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35038" y="0"/>
            <a:ext cx="9123362" cy="685800"/>
          </a:xfrm>
        </p:spPr>
        <p:txBody>
          <a:bodyPr/>
          <a:lstStyle/>
          <a:p>
            <a:r>
              <a:rPr lang="en-US" altLang="en-US" sz="3200"/>
              <a:t>Bus Multiplexer Analogy</a:t>
            </a:r>
          </a:p>
        </p:txBody>
      </p:sp>
      <p:pic>
        <p:nvPicPr>
          <p:cNvPr id="159746" name="Picture 4">
            <a:extLst>
              <a:ext uri="{FF2B5EF4-FFF2-40B4-BE49-F238E27FC236}">
                <a16:creationId xmlns:a16="http://schemas.microsoft.com/office/drawing/2014/main" id="{B278A1DD-C97A-394B-B823-0CB56DF57E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2689" y="719139"/>
            <a:ext cx="3654425" cy="578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47" name="TextBox 19">
            <a:extLst>
              <a:ext uri="{FF2B5EF4-FFF2-40B4-BE49-F238E27FC236}">
                <a16:creationId xmlns:a16="http://schemas.microsoft.com/office/drawing/2014/main" id="{D353CD90-F40A-1842-AD3A-25B67B9B63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6642100"/>
            <a:ext cx="54022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[https://www.researchgate.net/figure/An-example-of-traffic-jam-around-a-junction-where-several-lanes-join_fig1_221567960 ]</a:t>
            </a:r>
          </a:p>
        </p:txBody>
      </p:sp>
    </p:spTree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itle 1">
            <a:extLst>
              <a:ext uri="{FF2B5EF4-FFF2-40B4-BE49-F238E27FC236}">
                <a16:creationId xmlns:a16="http://schemas.microsoft.com/office/drawing/2014/main" id="{B636413F-9D90-8243-871C-1547E0D0AA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35038" y="0"/>
            <a:ext cx="9123362" cy="685800"/>
          </a:xfrm>
        </p:spPr>
        <p:txBody>
          <a:bodyPr/>
          <a:lstStyle/>
          <a:p>
            <a:r>
              <a:rPr lang="en-US" altLang="en-US" sz="3200"/>
              <a:t>Bus Multiplexer Analogy</a:t>
            </a:r>
          </a:p>
        </p:txBody>
      </p:sp>
      <p:pic>
        <p:nvPicPr>
          <p:cNvPr id="160770" name="Picture 4">
            <a:extLst>
              <a:ext uri="{FF2B5EF4-FFF2-40B4-BE49-F238E27FC236}">
                <a16:creationId xmlns:a16="http://schemas.microsoft.com/office/drawing/2014/main" id="{4FA54126-AC69-0645-84DF-7678AA8392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2689" y="719139"/>
            <a:ext cx="3654425" cy="578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rame 3">
            <a:extLst>
              <a:ext uri="{FF2B5EF4-FFF2-40B4-BE49-F238E27FC236}">
                <a16:creationId xmlns:a16="http://schemas.microsoft.com/office/drawing/2014/main" id="{6DA705FB-3FF9-D243-B0AE-F923F0640908}"/>
              </a:ext>
            </a:extLst>
          </p:cNvPr>
          <p:cNvSpPr/>
          <p:nvPr/>
        </p:nvSpPr>
        <p:spPr bwMode="auto">
          <a:xfrm>
            <a:off x="4198938" y="1317626"/>
            <a:ext cx="971550" cy="404813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0772" name="TextBox 5">
            <a:extLst>
              <a:ext uri="{FF2B5EF4-FFF2-40B4-BE49-F238E27FC236}">
                <a16:creationId xmlns:a16="http://schemas.microsoft.com/office/drawing/2014/main" id="{84CF8D02-AED9-5741-A796-A1D411071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0214" y="1265239"/>
            <a:ext cx="973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A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A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Frame 6">
            <a:extLst>
              <a:ext uri="{FF2B5EF4-FFF2-40B4-BE49-F238E27FC236}">
                <a16:creationId xmlns:a16="http://schemas.microsoft.com/office/drawing/2014/main" id="{B0BA1347-AB2E-CE4A-B75C-D2F9DA9AAF93}"/>
              </a:ext>
            </a:extLst>
          </p:cNvPr>
          <p:cNvSpPr/>
          <p:nvPr/>
        </p:nvSpPr>
        <p:spPr bwMode="auto">
          <a:xfrm>
            <a:off x="5614988" y="1344613"/>
            <a:ext cx="971550" cy="404812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0774" name="TextBox 7">
            <a:extLst>
              <a:ext uri="{FF2B5EF4-FFF2-40B4-BE49-F238E27FC236}">
                <a16:creationId xmlns:a16="http://schemas.microsoft.com/office/drawing/2014/main" id="{EE6BCBAB-3342-3044-9903-D24CBBEA8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6264" y="1290638"/>
            <a:ext cx="9540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B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B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" name="Frame 9">
            <a:extLst>
              <a:ext uri="{FF2B5EF4-FFF2-40B4-BE49-F238E27FC236}">
                <a16:creationId xmlns:a16="http://schemas.microsoft.com/office/drawing/2014/main" id="{AE4D808D-CD48-8844-A9C0-502064F4FEC5}"/>
              </a:ext>
            </a:extLst>
          </p:cNvPr>
          <p:cNvSpPr/>
          <p:nvPr/>
        </p:nvSpPr>
        <p:spPr bwMode="auto">
          <a:xfrm>
            <a:off x="5110163" y="6396038"/>
            <a:ext cx="969962" cy="404812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0776" name="TextBox 10">
            <a:extLst>
              <a:ext uri="{FF2B5EF4-FFF2-40B4-BE49-F238E27FC236}">
                <a16:creationId xmlns:a16="http://schemas.microsoft.com/office/drawing/2014/main" id="{89EA2FAA-521F-2D40-8B08-2472EDD4D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1438" y="6343651"/>
            <a:ext cx="91916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F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F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2" name="Trapezoid 11">
            <a:extLst>
              <a:ext uri="{FF2B5EF4-FFF2-40B4-BE49-F238E27FC236}">
                <a16:creationId xmlns:a16="http://schemas.microsoft.com/office/drawing/2014/main" id="{19B88D23-E8BF-B94E-AA1E-DE54165A13B9}"/>
              </a:ext>
            </a:extLst>
          </p:cNvPr>
          <p:cNvSpPr>
            <a:spLocks noChangeAspect="1"/>
          </p:cNvSpPr>
          <p:nvPr/>
        </p:nvSpPr>
        <p:spPr bwMode="auto">
          <a:xfrm rot="10800000">
            <a:off x="2743200" y="2636838"/>
            <a:ext cx="4325938" cy="3181350"/>
          </a:xfrm>
          <a:prstGeom prst="trapezoid">
            <a:avLst>
              <a:gd name="adj" fmla="val 28020"/>
            </a:avLst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>
              <a:defRPr/>
            </a:pPr>
            <a:endParaRPr lang="en-US"/>
          </a:p>
        </p:txBody>
      </p:sp>
      <p:cxnSp>
        <p:nvCxnSpPr>
          <p:cNvPr id="160778" name="Straight Connector 12">
            <a:extLst>
              <a:ext uri="{FF2B5EF4-FFF2-40B4-BE49-F238E27FC236}">
                <a16:creationId xmlns:a16="http://schemas.microsoft.com/office/drawing/2014/main" id="{8C1CA8E0-D1F5-7340-83BC-91D3E7320036}"/>
              </a:ext>
            </a:extLst>
          </p:cNvPr>
          <p:cNvCxnSpPr>
            <a:cxnSpLocks/>
          </p:cNvCxnSpPr>
          <p:nvPr/>
        </p:nvCxnSpPr>
        <p:spPr bwMode="auto">
          <a:xfrm flipH="1">
            <a:off x="5273675" y="1722438"/>
            <a:ext cx="719138" cy="931862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0779" name="Straight Connector 13">
            <a:extLst>
              <a:ext uri="{FF2B5EF4-FFF2-40B4-BE49-F238E27FC236}">
                <a16:creationId xmlns:a16="http://schemas.microsoft.com/office/drawing/2014/main" id="{4C31A739-5B6B-3945-8880-29F4F0738EB8}"/>
              </a:ext>
            </a:extLst>
          </p:cNvPr>
          <p:cNvCxnSpPr>
            <a:cxnSpLocks/>
          </p:cNvCxnSpPr>
          <p:nvPr/>
        </p:nvCxnSpPr>
        <p:spPr bwMode="auto">
          <a:xfrm>
            <a:off x="5240338" y="5834064"/>
            <a:ext cx="273050" cy="593725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0780" name="Straight Connector 15">
            <a:extLst>
              <a:ext uri="{FF2B5EF4-FFF2-40B4-BE49-F238E27FC236}">
                <a16:creationId xmlns:a16="http://schemas.microsoft.com/office/drawing/2014/main" id="{F2EE2AB1-CC78-5642-8C52-B0DA6F66FCCC}"/>
              </a:ext>
            </a:extLst>
          </p:cNvPr>
          <p:cNvCxnSpPr>
            <a:cxnSpLocks/>
          </p:cNvCxnSpPr>
          <p:nvPr/>
        </p:nvCxnSpPr>
        <p:spPr bwMode="auto">
          <a:xfrm flipH="1">
            <a:off x="4705350" y="1722439"/>
            <a:ext cx="14288" cy="922337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0781" name="Straight Connector 20">
            <a:extLst>
              <a:ext uri="{FF2B5EF4-FFF2-40B4-BE49-F238E27FC236}">
                <a16:creationId xmlns:a16="http://schemas.microsoft.com/office/drawing/2014/main" id="{67497C28-0E39-E542-997B-C98EE69A0F7A}"/>
              </a:ext>
            </a:extLst>
          </p:cNvPr>
          <p:cNvCxnSpPr>
            <a:cxnSpLocks/>
          </p:cNvCxnSpPr>
          <p:nvPr/>
        </p:nvCxnSpPr>
        <p:spPr bwMode="auto">
          <a:xfrm flipH="1">
            <a:off x="1963739" y="4227513"/>
            <a:ext cx="123507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0782" name="TextBox 2">
            <a:extLst>
              <a:ext uri="{FF2B5EF4-FFF2-40B4-BE49-F238E27FC236}">
                <a16:creationId xmlns:a16="http://schemas.microsoft.com/office/drawing/2014/main" id="{F6293BD5-D56F-6B4D-890D-8983620C8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664" y="4243388"/>
            <a:ext cx="8842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select</a:t>
            </a:r>
          </a:p>
        </p:txBody>
      </p:sp>
    </p:spTree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Title 1">
            <a:extLst>
              <a:ext uri="{FF2B5EF4-FFF2-40B4-BE49-F238E27FC236}">
                <a16:creationId xmlns:a16="http://schemas.microsoft.com/office/drawing/2014/main" id="{0079567D-192A-3E4A-86C4-57D11F8344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35038" y="0"/>
            <a:ext cx="9123362" cy="685800"/>
          </a:xfrm>
        </p:spPr>
        <p:txBody>
          <a:bodyPr/>
          <a:lstStyle/>
          <a:p>
            <a:r>
              <a:rPr lang="en-US" altLang="en-US" sz="3200"/>
              <a:t>Bus Multiplexer Analogy</a:t>
            </a:r>
          </a:p>
        </p:txBody>
      </p:sp>
      <p:pic>
        <p:nvPicPr>
          <p:cNvPr id="161794" name="Picture 4">
            <a:extLst>
              <a:ext uri="{FF2B5EF4-FFF2-40B4-BE49-F238E27FC236}">
                <a16:creationId xmlns:a16="http://schemas.microsoft.com/office/drawing/2014/main" id="{D36D73D7-A362-E94B-8E50-ECAFC927C6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2689" y="719139"/>
            <a:ext cx="3654425" cy="578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rame 3">
            <a:extLst>
              <a:ext uri="{FF2B5EF4-FFF2-40B4-BE49-F238E27FC236}">
                <a16:creationId xmlns:a16="http://schemas.microsoft.com/office/drawing/2014/main" id="{6DA705FB-3FF9-D243-B0AE-F923F0640908}"/>
              </a:ext>
            </a:extLst>
          </p:cNvPr>
          <p:cNvSpPr/>
          <p:nvPr/>
        </p:nvSpPr>
        <p:spPr bwMode="auto">
          <a:xfrm>
            <a:off x="4198938" y="1317626"/>
            <a:ext cx="971550" cy="404813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1796" name="TextBox 5">
            <a:extLst>
              <a:ext uri="{FF2B5EF4-FFF2-40B4-BE49-F238E27FC236}">
                <a16:creationId xmlns:a16="http://schemas.microsoft.com/office/drawing/2014/main" id="{1F4FBE94-C43B-2945-BF3A-D307753C0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0214" y="1265239"/>
            <a:ext cx="973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A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A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Frame 6">
            <a:extLst>
              <a:ext uri="{FF2B5EF4-FFF2-40B4-BE49-F238E27FC236}">
                <a16:creationId xmlns:a16="http://schemas.microsoft.com/office/drawing/2014/main" id="{B0BA1347-AB2E-CE4A-B75C-D2F9DA9AAF93}"/>
              </a:ext>
            </a:extLst>
          </p:cNvPr>
          <p:cNvSpPr/>
          <p:nvPr/>
        </p:nvSpPr>
        <p:spPr bwMode="auto">
          <a:xfrm>
            <a:off x="5614988" y="1344613"/>
            <a:ext cx="971550" cy="404812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1798" name="TextBox 7">
            <a:extLst>
              <a:ext uri="{FF2B5EF4-FFF2-40B4-BE49-F238E27FC236}">
                <a16:creationId xmlns:a16="http://schemas.microsoft.com/office/drawing/2014/main" id="{372F5347-8CEE-8C4E-B00A-1FE17CB2B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6264" y="1290638"/>
            <a:ext cx="9540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B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B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" name="Frame 9">
            <a:extLst>
              <a:ext uri="{FF2B5EF4-FFF2-40B4-BE49-F238E27FC236}">
                <a16:creationId xmlns:a16="http://schemas.microsoft.com/office/drawing/2014/main" id="{AE4D808D-CD48-8844-A9C0-502064F4FEC5}"/>
              </a:ext>
            </a:extLst>
          </p:cNvPr>
          <p:cNvSpPr/>
          <p:nvPr/>
        </p:nvSpPr>
        <p:spPr bwMode="auto">
          <a:xfrm>
            <a:off x="5110163" y="6396038"/>
            <a:ext cx="969962" cy="404812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1800" name="TextBox 10">
            <a:extLst>
              <a:ext uri="{FF2B5EF4-FFF2-40B4-BE49-F238E27FC236}">
                <a16:creationId xmlns:a16="http://schemas.microsoft.com/office/drawing/2014/main" id="{C722076C-BDEC-5348-9A64-3BAE6889CD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1438" y="6343651"/>
            <a:ext cx="91916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F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F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2" name="Trapezoid 11">
            <a:extLst>
              <a:ext uri="{FF2B5EF4-FFF2-40B4-BE49-F238E27FC236}">
                <a16:creationId xmlns:a16="http://schemas.microsoft.com/office/drawing/2014/main" id="{19B88D23-E8BF-B94E-AA1E-DE54165A13B9}"/>
              </a:ext>
            </a:extLst>
          </p:cNvPr>
          <p:cNvSpPr>
            <a:spLocks noChangeAspect="1"/>
          </p:cNvSpPr>
          <p:nvPr/>
        </p:nvSpPr>
        <p:spPr bwMode="auto">
          <a:xfrm rot="10800000">
            <a:off x="2743200" y="2636838"/>
            <a:ext cx="4325938" cy="3181350"/>
          </a:xfrm>
          <a:prstGeom prst="trapezoid">
            <a:avLst>
              <a:gd name="adj" fmla="val 28020"/>
            </a:avLst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>
              <a:defRPr/>
            </a:pPr>
            <a:endParaRPr lang="en-US"/>
          </a:p>
        </p:txBody>
      </p:sp>
      <p:cxnSp>
        <p:nvCxnSpPr>
          <p:cNvPr id="161802" name="Straight Connector 12">
            <a:extLst>
              <a:ext uri="{FF2B5EF4-FFF2-40B4-BE49-F238E27FC236}">
                <a16:creationId xmlns:a16="http://schemas.microsoft.com/office/drawing/2014/main" id="{BC747023-893A-FA40-89AA-AD49772F9AD8}"/>
              </a:ext>
            </a:extLst>
          </p:cNvPr>
          <p:cNvCxnSpPr>
            <a:cxnSpLocks/>
          </p:cNvCxnSpPr>
          <p:nvPr/>
        </p:nvCxnSpPr>
        <p:spPr bwMode="auto">
          <a:xfrm flipH="1">
            <a:off x="5273675" y="1722438"/>
            <a:ext cx="719138" cy="931862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1803" name="Straight Connector 13">
            <a:extLst>
              <a:ext uri="{FF2B5EF4-FFF2-40B4-BE49-F238E27FC236}">
                <a16:creationId xmlns:a16="http://schemas.microsoft.com/office/drawing/2014/main" id="{70BC9323-34FB-1240-9616-D7BB38DBBDA2}"/>
              </a:ext>
            </a:extLst>
          </p:cNvPr>
          <p:cNvCxnSpPr>
            <a:cxnSpLocks/>
          </p:cNvCxnSpPr>
          <p:nvPr/>
        </p:nvCxnSpPr>
        <p:spPr bwMode="auto">
          <a:xfrm>
            <a:off x="5240338" y="5834064"/>
            <a:ext cx="273050" cy="593725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1804" name="Straight Connector 15">
            <a:extLst>
              <a:ext uri="{FF2B5EF4-FFF2-40B4-BE49-F238E27FC236}">
                <a16:creationId xmlns:a16="http://schemas.microsoft.com/office/drawing/2014/main" id="{5610AA6B-2834-924E-ADFF-96529D84FB8A}"/>
              </a:ext>
            </a:extLst>
          </p:cNvPr>
          <p:cNvCxnSpPr>
            <a:cxnSpLocks/>
          </p:cNvCxnSpPr>
          <p:nvPr/>
        </p:nvCxnSpPr>
        <p:spPr bwMode="auto">
          <a:xfrm flipH="1">
            <a:off x="4705350" y="1722439"/>
            <a:ext cx="14288" cy="922337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1805" name="Straight Connector 20">
            <a:extLst>
              <a:ext uri="{FF2B5EF4-FFF2-40B4-BE49-F238E27FC236}">
                <a16:creationId xmlns:a16="http://schemas.microsoft.com/office/drawing/2014/main" id="{53CABAA0-312A-3647-B0DB-72A148F922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963739" y="4227513"/>
            <a:ext cx="123507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1806" name="TextBox 2">
            <a:extLst>
              <a:ext uri="{FF2B5EF4-FFF2-40B4-BE49-F238E27FC236}">
                <a16:creationId xmlns:a16="http://schemas.microsoft.com/office/drawing/2014/main" id="{2BE2B1EE-C341-8741-8BC2-E7FC335847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664" y="4243388"/>
            <a:ext cx="8842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select</a:t>
            </a:r>
          </a:p>
        </p:txBody>
      </p:sp>
      <p:sp>
        <p:nvSpPr>
          <p:cNvPr id="161807" name="TextBox 8">
            <a:extLst>
              <a:ext uri="{FF2B5EF4-FFF2-40B4-BE49-F238E27FC236}">
                <a16:creationId xmlns:a16="http://schemas.microsoft.com/office/drawing/2014/main" id="{9F283226-EFED-BE43-80D8-0E17FD27A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3613" y="4573589"/>
            <a:ext cx="2817812" cy="132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>
                <a:solidFill>
                  <a:srgbClr val="FF0000"/>
                </a:solidFill>
              </a:rPr>
              <a:t>One restriction of digital</a:t>
            </a:r>
          </a:p>
          <a:p>
            <a:pPr algn="ctr"/>
            <a:r>
              <a:rPr lang="en-US" altLang="en-US" sz="1600">
                <a:solidFill>
                  <a:srgbClr val="FF0000"/>
                </a:solidFill>
              </a:rPr>
              <a:t> multiplexers is that they </a:t>
            </a:r>
          </a:p>
          <a:p>
            <a:pPr algn="ctr"/>
            <a:r>
              <a:rPr lang="en-US" altLang="en-US" sz="1600">
                <a:solidFill>
                  <a:srgbClr val="FF0000"/>
                </a:solidFill>
              </a:rPr>
              <a:t>cannot mix bits from A and B</a:t>
            </a:r>
          </a:p>
          <a:p>
            <a:pPr algn="ctr"/>
            <a:r>
              <a:rPr lang="en-US" altLang="en-US" sz="1600">
                <a:solidFill>
                  <a:srgbClr val="FF0000"/>
                </a:solidFill>
              </a:rPr>
              <a:t>when outputting F. At each time</a:t>
            </a:r>
          </a:p>
          <a:p>
            <a:pPr algn="ctr"/>
            <a:r>
              <a:rPr lang="en-US" altLang="en-US" sz="1600">
                <a:solidFill>
                  <a:srgbClr val="FF0000"/>
                </a:solidFill>
              </a:rPr>
              <a:t>step it is only A or only B.</a:t>
            </a:r>
            <a:endParaRPr lang="en-US" altLang="en-US"/>
          </a:p>
        </p:txBody>
      </p:sp>
    </p:spTree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itle 1">
            <a:extLst>
              <a:ext uri="{FF2B5EF4-FFF2-40B4-BE49-F238E27FC236}">
                <a16:creationId xmlns:a16="http://schemas.microsoft.com/office/drawing/2014/main" id="{5AA99434-3795-8043-B7C3-8201DF3087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Internal ALU Bus Multiplexer</a:t>
            </a:r>
          </a:p>
        </p:txBody>
      </p:sp>
      <p:grpSp>
        <p:nvGrpSpPr>
          <p:cNvPr id="162818" name="Group 10">
            <a:extLst>
              <a:ext uri="{FF2B5EF4-FFF2-40B4-BE49-F238E27FC236}">
                <a16:creationId xmlns:a16="http://schemas.microsoft.com/office/drawing/2014/main" id="{B452AD3D-FD89-944F-B316-D82B814A7FA4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62820" name="Group 3">
              <a:extLst>
                <a:ext uri="{FF2B5EF4-FFF2-40B4-BE49-F238E27FC236}">
                  <a16:creationId xmlns:a16="http://schemas.microsoft.com/office/drawing/2014/main" id="{8D73F443-9D4D-7C4A-B33B-F853F8029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2919" name="TextBox 472">
                <a:extLst>
                  <a:ext uri="{FF2B5EF4-FFF2-40B4-BE49-F238E27FC236}">
                    <a16:creationId xmlns:a16="http://schemas.microsoft.com/office/drawing/2014/main" id="{27349EF7-9B8B-CB41-B136-32545596D42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2821" name="Group 15">
              <a:extLst>
                <a:ext uri="{FF2B5EF4-FFF2-40B4-BE49-F238E27FC236}">
                  <a16:creationId xmlns:a16="http://schemas.microsoft.com/office/drawing/2014/main" id="{57E1B80D-EE07-2249-A9AA-34673DAD45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2913" name="Group 53">
                <a:extLst>
                  <a:ext uri="{FF2B5EF4-FFF2-40B4-BE49-F238E27FC236}">
                    <a16:creationId xmlns:a16="http://schemas.microsoft.com/office/drawing/2014/main" id="{FCB7682B-2B85-0646-BB36-C0962138AD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2915" name="TextBox 128">
                  <a:extLst>
                    <a:ext uri="{FF2B5EF4-FFF2-40B4-BE49-F238E27FC236}">
                      <a16:creationId xmlns:a16="http://schemas.microsoft.com/office/drawing/2014/main" id="{AC3EA9A3-99A1-6C43-A1A2-14276F3166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2822" name="Group 161">
              <a:extLst>
                <a:ext uri="{FF2B5EF4-FFF2-40B4-BE49-F238E27FC236}">
                  <a16:creationId xmlns:a16="http://schemas.microsoft.com/office/drawing/2014/main" id="{CAE2C394-75B0-694B-95F5-C710E99F70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2907" name="Group 53">
                <a:extLst>
                  <a:ext uri="{FF2B5EF4-FFF2-40B4-BE49-F238E27FC236}">
                    <a16:creationId xmlns:a16="http://schemas.microsoft.com/office/drawing/2014/main" id="{E8BCDF0D-3F70-E94D-846B-221ADA9930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2909" name="TextBox 128">
                  <a:extLst>
                    <a:ext uri="{FF2B5EF4-FFF2-40B4-BE49-F238E27FC236}">
                      <a16:creationId xmlns:a16="http://schemas.microsoft.com/office/drawing/2014/main" id="{D3E3E763-CF17-4E4F-82CB-84B02F0850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2823" name="Group 182">
              <a:extLst>
                <a:ext uri="{FF2B5EF4-FFF2-40B4-BE49-F238E27FC236}">
                  <a16:creationId xmlns:a16="http://schemas.microsoft.com/office/drawing/2014/main" id="{066D1DDD-A994-D14F-8085-70497AB0CC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62904" name="Rectangle 104">
                <a:extLst>
                  <a:ext uri="{FF2B5EF4-FFF2-40B4-BE49-F238E27FC236}">
                    <a16:creationId xmlns:a16="http://schemas.microsoft.com/office/drawing/2014/main" id="{9A6EE3CA-2305-2941-8F90-B8DAA07D9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905" name="Rectangle 132">
                <a:extLst>
                  <a:ext uri="{FF2B5EF4-FFF2-40B4-BE49-F238E27FC236}">
                    <a16:creationId xmlns:a16="http://schemas.microsoft.com/office/drawing/2014/main" id="{F346F7F9-B71C-EB4A-AA5E-81EAE7FFB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62824" name="Group 168962">
              <a:extLst>
                <a:ext uri="{FF2B5EF4-FFF2-40B4-BE49-F238E27FC236}">
                  <a16:creationId xmlns:a16="http://schemas.microsoft.com/office/drawing/2014/main" id="{963AB6A7-8482-4942-930B-069BF01C05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62898" name="Rectangle 104">
                <a:extLst>
                  <a:ext uri="{FF2B5EF4-FFF2-40B4-BE49-F238E27FC236}">
                    <a16:creationId xmlns:a16="http://schemas.microsoft.com/office/drawing/2014/main" id="{0A371F43-90B6-344C-8D16-FAF37AF1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899" name="Rectangle 132">
                <a:extLst>
                  <a:ext uri="{FF2B5EF4-FFF2-40B4-BE49-F238E27FC236}">
                    <a16:creationId xmlns:a16="http://schemas.microsoft.com/office/drawing/2014/main" id="{4DB65662-D2BA-4340-BBB0-0128123BC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900" name="Rectangle 136">
                <a:extLst>
                  <a:ext uri="{FF2B5EF4-FFF2-40B4-BE49-F238E27FC236}">
                    <a16:creationId xmlns:a16="http://schemas.microsoft.com/office/drawing/2014/main" id="{198D6D88-BCE9-3C48-BCA5-8D79A52ED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901" name="Rectangle 147">
                <a:extLst>
                  <a:ext uri="{FF2B5EF4-FFF2-40B4-BE49-F238E27FC236}">
                    <a16:creationId xmlns:a16="http://schemas.microsoft.com/office/drawing/2014/main" id="{A869CFBF-C8C3-4C47-8CCB-982FA3B79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902" name="Rectangle 147">
                <a:extLst>
                  <a:ext uri="{FF2B5EF4-FFF2-40B4-BE49-F238E27FC236}">
                    <a16:creationId xmlns:a16="http://schemas.microsoft.com/office/drawing/2014/main" id="{607888BE-7472-AF4E-9F38-2636788DB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2825" name="Group 192">
              <a:extLst>
                <a:ext uri="{FF2B5EF4-FFF2-40B4-BE49-F238E27FC236}">
                  <a16:creationId xmlns:a16="http://schemas.microsoft.com/office/drawing/2014/main" id="{5D2A2927-1752-6E41-BC63-A7B7AAF843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62893" name="Rectangle 104">
                <a:extLst>
                  <a:ext uri="{FF2B5EF4-FFF2-40B4-BE49-F238E27FC236}">
                    <a16:creationId xmlns:a16="http://schemas.microsoft.com/office/drawing/2014/main" id="{68E92DC8-79EA-BE4D-87BC-332AB2080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894" name="Rectangle 132">
                <a:extLst>
                  <a:ext uri="{FF2B5EF4-FFF2-40B4-BE49-F238E27FC236}">
                    <a16:creationId xmlns:a16="http://schemas.microsoft.com/office/drawing/2014/main" id="{236FB9FD-7D4E-D544-95DC-64D5DA00D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895" name="Rectangle 136">
                <a:extLst>
                  <a:ext uri="{FF2B5EF4-FFF2-40B4-BE49-F238E27FC236}">
                    <a16:creationId xmlns:a16="http://schemas.microsoft.com/office/drawing/2014/main" id="{F3C73EC2-E361-5648-BCF3-65223B19D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896" name="Rectangle 147">
                <a:extLst>
                  <a:ext uri="{FF2B5EF4-FFF2-40B4-BE49-F238E27FC236}">
                    <a16:creationId xmlns:a16="http://schemas.microsoft.com/office/drawing/2014/main" id="{48E9647E-A88A-DC4F-AB76-D5191D57E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2835" name="TextBox 168963">
              <a:extLst>
                <a:ext uri="{FF2B5EF4-FFF2-40B4-BE49-F238E27FC236}">
                  <a16:creationId xmlns:a16="http://schemas.microsoft.com/office/drawing/2014/main" id="{53308F44-38BA-B041-948D-1A2E55D10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62836" name="TextBox 218">
              <a:extLst>
                <a:ext uri="{FF2B5EF4-FFF2-40B4-BE49-F238E27FC236}">
                  <a16:creationId xmlns:a16="http://schemas.microsoft.com/office/drawing/2014/main" id="{32FA0ABE-99E0-B844-A36C-FB3A4FF436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2843" name="Rectangle 147">
              <a:extLst>
                <a:ext uri="{FF2B5EF4-FFF2-40B4-BE49-F238E27FC236}">
                  <a16:creationId xmlns:a16="http://schemas.microsoft.com/office/drawing/2014/main" id="{066603F3-A7CC-3C4B-BD01-9DE49E7FB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844" name="Rectangle 147">
              <a:extLst>
                <a:ext uri="{FF2B5EF4-FFF2-40B4-BE49-F238E27FC236}">
                  <a16:creationId xmlns:a16="http://schemas.microsoft.com/office/drawing/2014/main" id="{5FAA4723-6129-8942-880A-757847E99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845" name="Rectangle 147">
              <a:extLst>
                <a:ext uri="{FF2B5EF4-FFF2-40B4-BE49-F238E27FC236}">
                  <a16:creationId xmlns:a16="http://schemas.microsoft.com/office/drawing/2014/main" id="{31FB2BEE-132B-654D-A35B-AD0412E7E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847" name="Rectangle 147">
              <a:extLst>
                <a:ext uri="{FF2B5EF4-FFF2-40B4-BE49-F238E27FC236}">
                  <a16:creationId xmlns:a16="http://schemas.microsoft.com/office/drawing/2014/main" id="{E2FF6F3F-B269-5D46-B252-FD64F91D0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2849" name="Group 5">
              <a:extLst>
                <a:ext uri="{FF2B5EF4-FFF2-40B4-BE49-F238E27FC236}">
                  <a16:creationId xmlns:a16="http://schemas.microsoft.com/office/drawing/2014/main" id="{8AF76169-759A-574F-8ACF-DAA6A5B9B6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850" name="TextBox 77">
              <a:extLst>
                <a:ext uri="{FF2B5EF4-FFF2-40B4-BE49-F238E27FC236}">
                  <a16:creationId xmlns:a16="http://schemas.microsoft.com/office/drawing/2014/main" id="{471CB616-D424-6A40-ACAB-A0C8745C1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62851" name="Group 13">
              <a:extLst>
                <a:ext uri="{FF2B5EF4-FFF2-40B4-BE49-F238E27FC236}">
                  <a16:creationId xmlns:a16="http://schemas.microsoft.com/office/drawing/2014/main" id="{B478AFB5-ECA5-D942-AAE8-362F36667F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88" name="TextBox 294">
                <a:extLst>
                  <a:ext uri="{FF2B5EF4-FFF2-40B4-BE49-F238E27FC236}">
                    <a16:creationId xmlns:a16="http://schemas.microsoft.com/office/drawing/2014/main" id="{81A9F555-066E-E046-BDC9-0E2C4316B2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2" name="Group 84">
              <a:extLst>
                <a:ext uri="{FF2B5EF4-FFF2-40B4-BE49-F238E27FC236}">
                  <a16:creationId xmlns:a16="http://schemas.microsoft.com/office/drawing/2014/main" id="{CD5868C7-A825-1046-92DF-25362CFD20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86" name="TextBox 294">
                <a:extLst>
                  <a:ext uri="{FF2B5EF4-FFF2-40B4-BE49-F238E27FC236}">
                    <a16:creationId xmlns:a16="http://schemas.microsoft.com/office/drawing/2014/main" id="{E86F49E4-F994-114A-833C-B8286982A0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3" name="Group 87">
              <a:extLst>
                <a:ext uri="{FF2B5EF4-FFF2-40B4-BE49-F238E27FC236}">
                  <a16:creationId xmlns:a16="http://schemas.microsoft.com/office/drawing/2014/main" id="{245674F4-B28B-4544-9C4D-44FA9C3F8F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84" name="TextBox 294">
                <a:extLst>
                  <a:ext uri="{FF2B5EF4-FFF2-40B4-BE49-F238E27FC236}">
                    <a16:creationId xmlns:a16="http://schemas.microsoft.com/office/drawing/2014/main" id="{44A739DD-8FFE-FD42-9913-52968AC94B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4" name="Group 90">
              <a:extLst>
                <a:ext uri="{FF2B5EF4-FFF2-40B4-BE49-F238E27FC236}">
                  <a16:creationId xmlns:a16="http://schemas.microsoft.com/office/drawing/2014/main" id="{1C3A537A-D0BE-BE45-BAB2-0BB9FFB50B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82" name="TextBox 294">
                <a:extLst>
                  <a:ext uri="{FF2B5EF4-FFF2-40B4-BE49-F238E27FC236}">
                    <a16:creationId xmlns:a16="http://schemas.microsoft.com/office/drawing/2014/main" id="{EED8CED5-6312-D84A-8D18-CDB08EB0A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5" name="Group 93">
              <a:extLst>
                <a:ext uri="{FF2B5EF4-FFF2-40B4-BE49-F238E27FC236}">
                  <a16:creationId xmlns:a16="http://schemas.microsoft.com/office/drawing/2014/main" id="{A80DBF99-5888-064C-8CA6-884186DD9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80" name="TextBox 294">
                <a:extLst>
                  <a:ext uri="{FF2B5EF4-FFF2-40B4-BE49-F238E27FC236}">
                    <a16:creationId xmlns:a16="http://schemas.microsoft.com/office/drawing/2014/main" id="{430BA872-A38A-C049-A2CD-32F403DFA3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6" name="Group 96">
              <a:extLst>
                <a:ext uri="{FF2B5EF4-FFF2-40B4-BE49-F238E27FC236}">
                  <a16:creationId xmlns:a16="http://schemas.microsoft.com/office/drawing/2014/main" id="{7A0A6B5A-BB0B-F443-A999-7C09AAD25A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78" name="TextBox 294">
                <a:extLst>
                  <a:ext uri="{FF2B5EF4-FFF2-40B4-BE49-F238E27FC236}">
                    <a16:creationId xmlns:a16="http://schemas.microsoft.com/office/drawing/2014/main" id="{46932928-786F-814B-9F0A-28725AB0E4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7" name="Group 99">
              <a:extLst>
                <a:ext uri="{FF2B5EF4-FFF2-40B4-BE49-F238E27FC236}">
                  <a16:creationId xmlns:a16="http://schemas.microsoft.com/office/drawing/2014/main" id="{1FE0D667-B579-CD4C-BA2D-5292D664D1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76" name="TextBox 294">
                <a:extLst>
                  <a:ext uri="{FF2B5EF4-FFF2-40B4-BE49-F238E27FC236}">
                    <a16:creationId xmlns:a16="http://schemas.microsoft.com/office/drawing/2014/main" id="{033A95C7-72F3-3B44-9935-45E3553EB7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8" name="Group 102">
              <a:extLst>
                <a:ext uri="{FF2B5EF4-FFF2-40B4-BE49-F238E27FC236}">
                  <a16:creationId xmlns:a16="http://schemas.microsoft.com/office/drawing/2014/main" id="{71B02286-F86F-9640-B19A-AD804FD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74" name="TextBox 294">
                <a:extLst>
                  <a:ext uri="{FF2B5EF4-FFF2-40B4-BE49-F238E27FC236}">
                    <a16:creationId xmlns:a16="http://schemas.microsoft.com/office/drawing/2014/main" id="{1A7F1E8F-9B93-A441-A6F3-9498FB8D46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9" name="Group 105">
              <a:extLst>
                <a:ext uri="{FF2B5EF4-FFF2-40B4-BE49-F238E27FC236}">
                  <a16:creationId xmlns:a16="http://schemas.microsoft.com/office/drawing/2014/main" id="{9588DE17-4E79-4A47-BE98-4CCCB5973D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72" name="TextBox 294">
                <a:extLst>
                  <a:ext uri="{FF2B5EF4-FFF2-40B4-BE49-F238E27FC236}">
                    <a16:creationId xmlns:a16="http://schemas.microsoft.com/office/drawing/2014/main" id="{179B8A0D-6073-C54A-A90F-014F3512FA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60" name="Group 108">
              <a:extLst>
                <a:ext uri="{FF2B5EF4-FFF2-40B4-BE49-F238E27FC236}">
                  <a16:creationId xmlns:a16="http://schemas.microsoft.com/office/drawing/2014/main" id="{1CB9365D-B1BE-A44F-ADD6-9F626139EB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70" name="TextBox 294">
                <a:extLst>
                  <a:ext uri="{FF2B5EF4-FFF2-40B4-BE49-F238E27FC236}">
                    <a16:creationId xmlns:a16="http://schemas.microsoft.com/office/drawing/2014/main" id="{25270F45-DA77-9C41-9000-1AB628B0F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61" name="Group 111">
              <a:extLst>
                <a:ext uri="{FF2B5EF4-FFF2-40B4-BE49-F238E27FC236}">
                  <a16:creationId xmlns:a16="http://schemas.microsoft.com/office/drawing/2014/main" id="{21DB8EDF-3620-754D-843C-B8F5014478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68" name="TextBox 294">
                <a:extLst>
                  <a:ext uri="{FF2B5EF4-FFF2-40B4-BE49-F238E27FC236}">
                    <a16:creationId xmlns:a16="http://schemas.microsoft.com/office/drawing/2014/main" id="{03C9BAD9-056A-E746-A9A8-FC09B69CD6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5964238" y="3044826"/>
            <a:ext cx="1333500" cy="1376363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41" name="Group 4">
            <a:extLst>
              <a:ext uri="{FF2B5EF4-FFF2-40B4-BE49-F238E27FC236}">
                <a16:creationId xmlns:a16="http://schemas.microsoft.com/office/drawing/2014/main" id="{51AEE59A-B759-3647-A365-BA8C5C84822D}"/>
              </a:ext>
            </a:extLst>
          </p:cNvPr>
          <p:cNvGrpSpPr>
            <a:grpSpLocks/>
          </p:cNvGrpSpPr>
          <p:nvPr/>
        </p:nvGrpSpPr>
        <p:grpSpPr bwMode="auto">
          <a:xfrm>
            <a:off x="3983039" y="2540000"/>
            <a:ext cx="3157537" cy="1500188"/>
            <a:chOff x="3068425" y="2540107"/>
            <a:chExt cx="3158117" cy="1499810"/>
          </a:xfrm>
        </p:grpSpPr>
        <p:sp>
          <p:nvSpPr>
            <p:cNvPr id="172" name="Trapezoid 171">
              <a:extLst>
                <a:ext uri="{FF2B5EF4-FFF2-40B4-BE49-F238E27FC236}">
                  <a16:creationId xmlns:a16="http://schemas.microsoft.com/office/drawing/2014/main" id="{716F920C-5F50-A44F-B6B8-443F443E7F8C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4148361" y="3257375"/>
              <a:ext cx="1096687" cy="468398"/>
            </a:xfrm>
            <a:prstGeom prst="trapezoid">
              <a:avLst>
                <a:gd name="adj" fmla="val 5340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 fontScale="92500" lnSpcReduction="10000"/>
            </a:bodyPr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6FABEAE4-9CD3-EF48-9A1A-F38C0BE178A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4934080" y="3468561"/>
              <a:ext cx="457284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Arrow Connector 174">
              <a:extLst>
                <a:ext uri="{FF2B5EF4-FFF2-40B4-BE49-F238E27FC236}">
                  <a16:creationId xmlns:a16="http://schemas.microsoft.com/office/drawing/2014/main" id="{0BEB9F84-ED1A-5F43-8DB5-6B06793E5F8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711789" y="2700405"/>
              <a:ext cx="1588" cy="368207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846" name="TextBox 472">
              <a:extLst>
                <a:ext uri="{FF2B5EF4-FFF2-40B4-BE49-F238E27FC236}">
                  <a16:creationId xmlns:a16="http://schemas.microsoft.com/office/drawing/2014/main" id="{EA8CEB4F-F087-E54B-BBEF-05CDEDFF9230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4467938" y="3132139"/>
              <a:ext cx="436781" cy="774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en-US" altLang="en-US" sz="14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endParaRPr lang="en-US" altLang="en-US" sz="10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847" name="TextBox 176">
              <a:extLst>
                <a:ext uri="{FF2B5EF4-FFF2-40B4-BE49-F238E27FC236}">
                  <a16:creationId xmlns:a16="http://schemas.microsoft.com/office/drawing/2014/main" id="{7BF8E50D-D499-D344-8D89-D504651D17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93" y="3289340"/>
              <a:ext cx="81624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Z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Z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6DC31928-8E23-1A40-9CA0-28B0F176D9F1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959176" y="3271761"/>
              <a:ext cx="501742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849" name="TextBox 178">
              <a:extLst>
                <a:ext uri="{FF2B5EF4-FFF2-40B4-BE49-F238E27FC236}">
                  <a16:creationId xmlns:a16="http://schemas.microsoft.com/office/drawing/2014/main" id="{8CD972E1-8643-E842-AD62-F1625F2148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425" y="3090187"/>
              <a:ext cx="8579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U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U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05A17ACF-A376-2A41-B8A6-007D31297598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957588" y="3736780"/>
              <a:ext cx="503329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851" name="TextBox 124">
              <a:extLst>
                <a:ext uri="{FF2B5EF4-FFF2-40B4-BE49-F238E27FC236}">
                  <a16:creationId xmlns:a16="http://schemas.microsoft.com/office/drawing/2014/main" id="{3C739B1B-668D-1741-9C97-9232E36021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4528" y="3560196"/>
              <a:ext cx="8386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V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V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grpSp>
          <p:nvGrpSpPr>
            <p:cNvPr id="163852" name="Group 3">
              <a:extLst>
                <a:ext uri="{FF2B5EF4-FFF2-40B4-BE49-F238E27FC236}">
                  <a16:creationId xmlns:a16="http://schemas.microsoft.com/office/drawing/2014/main" id="{D4780051-6A37-7945-8ED8-4148ABB96B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0394" y="3237568"/>
              <a:ext cx="248763" cy="288197"/>
              <a:chOff x="4864392" y="4212366"/>
              <a:chExt cx="248763" cy="288197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1E83F00-9381-904E-8E23-8CA84CD81D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2735" y="4383049"/>
                <a:ext cx="76214" cy="11744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861" name="TextBox 288">
                <a:extLst>
                  <a:ext uri="{FF2B5EF4-FFF2-40B4-BE49-F238E27FC236}">
                    <a16:creationId xmlns:a16="http://schemas.microsoft.com/office/drawing/2014/main" id="{C5968426-081A-3044-B285-2408C8594A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12366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3853" name="Group 128">
              <a:extLst>
                <a:ext uri="{FF2B5EF4-FFF2-40B4-BE49-F238E27FC236}">
                  <a16:creationId xmlns:a16="http://schemas.microsoft.com/office/drawing/2014/main" id="{D4904A4E-64A0-7941-8A38-777B5EABE5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09167" y="3056753"/>
              <a:ext cx="248763" cy="272699"/>
              <a:chOff x="4864392" y="4227864"/>
              <a:chExt cx="248763" cy="272699"/>
            </a:xfrm>
          </p:grpSpPr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37135899-951A-514C-83FD-9C47376DFA0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2233" y="4382562"/>
                <a:ext cx="76214" cy="11744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859" name="TextBox 288">
                <a:extLst>
                  <a:ext uri="{FF2B5EF4-FFF2-40B4-BE49-F238E27FC236}">
                    <a16:creationId xmlns:a16="http://schemas.microsoft.com/office/drawing/2014/main" id="{30E6B66D-A09E-304D-9986-9AD7D01612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63854" name="TextBox 140">
              <a:extLst>
                <a:ext uri="{FF2B5EF4-FFF2-40B4-BE49-F238E27FC236}">
                  <a16:creationId xmlns:a16="http://schemas.microsoft.com/office/drawing/2014/main" id="{231C52E1-9099-424A-A8E0-B14C005AA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6542" y="2540107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cs typeface="Arial" panose="020B0604020202020204" pitchFamily="34" charset="0"/>
                  <a:sym typeface="Arial" panose="020B0604020202020204" pitchFamily="34" charset="0"/>
                </a:rPr>
                <a:t>12</a:t>
              </a:r>
            </a:p>
          </p:txBody>
        </p:sp>
        <p:grpSp>
          <p:nvGrpSpPr>
            <p:cNvPr id="163855" name="Group 34">
              <a:extLst>
                <a:ext uri="{FF2B5EF4-FFF2-40B4-BE49-F238E27FC236}">
                  <a16:creationId xmlns:a16="http://schemas.microsoft.com/office/drawing/2014/main" id="{EBDA8DA3-9C39-1D4D-A4AC-2A6BC17243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04599" y="3510663"/>
              <a:ext cx="248763" cy="272699"/>
              <a:chOff x="4864392" y="4227864"/>
              <a:chExt cx="248763" cy="272699"/>
            </a:xfrm>
          </p:grpSpPr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1E71F4A1-876B-7140-9B96-1FA04D2D509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3625" y="4382562"/>
                <a:ext cx="76214" cy="11744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857" name="TextBox 288">
                <a:extLst>
                  <a:ext uri="{FF2B5EF4-FFF2-40B4-BE49-F238E27FC236}">
                    <a16:creationId xmlns:a16="http://schemas.microsoft.com/office/drawing/2014/main" id="{C3FCDBE0-F25C-104D-9A3A-FD6463EE84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</p:grpSp>
      <p:sp>
        <p:nvSpPr>
          <p:cNvPr id="163842" name="Title 1">
            <a:extLst>
              <a:ext uri="{FF2B5EF4-FFF2-40B4-BE49-F238E27FC236}">
                <a16:creationId xmlns:a16="http://schemas.microsoft.com/office/drawing/2014/main" id="{B242FE5E-F65F-2640-96B4-655B4D4AF0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1113"/>
            <a:ext cx="9144000" cy="121285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2-to-1 Bus Multiplexer</a:t>
            </a:r>
            <a:b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(with 8-bit lines)</a:t>
            </a:r>
          </a:p>
        </p:txBody>
      </p:sp>
    </p:spTree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5" name="Group 8">
            <a:extLst>
              <a:ext uri="{FF2B5EF4-FFF2-40B4-BE49-F238E27FC236}">
                <a16:creationId xmlns:a16="http://schemas.microsoft.com/office/drawing/2014/main" id="{DA617B78-0E87-BE45-9124-B1B5E59314AB}"/>
              </a:ext>
            </a:extLst>
          </p:cNvPr>
          <p:cNvGrpSpPr>
            <a:grpSpLocks/>
          </p:cNvGrpSpPr>
          <p:nvPr/>
        </p:nvGrpSpPr>
        <p:grpSpPr bwMode="auto">
          <a:xfrm>
            <a:off x="1130300" y="57151"/>
            <a:ext cx="8915400" cy="6759575"/>
            <a:chOff x="216626" y="57436"/>
            <a:chExt cx="8914859" cy="6759693"/>
          </a:xfrm>
        </p:grpSpPr>
        <p:grpSp>
          <p:nvGrpSpPr>
            <p:cNvPr id="164870" name="Group 240">
              <a:extLst>
                <a:ext uri="{FF2B5EF4-FFF2-40B4-BE49-F238E27FC236}">
                  <a16:creationId xmlns:a16="http://schemas.microsoft.com/office/drawing/2014/main" id="{6B005BE7-7BEC-7D4C-962E-812DD0F5E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74001" y="1569444"/>
              <a:ext cx="1912453" cy="1339986"/>
              <a:chOff x="1851694" y="1119474"/>
              <a:chExt cx="1912453" cy="1339986"/>
            </a:xfrm>
          </p:grpSpPr>
          <p:sp>
            <p:nvSpPr>
              <p:cNvPr id="242" name="Trapezoid 241">
                <a:extLst>
                  <a:ext uri="{FF2B5EF4-FFF2-40B4-BE49-F238E27FC236}">
                    <a16:creationId xmlns:a16="http://schemas.microsoft.com/office/drawing/2014/main" id="{6846835A-EDB0-B548-9EB4-6CC098F380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34303" y="1682382"/>
                <a:ext cx="11096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43" name="Straight Connector 242">
                <a:extLst>
                  <a:ext uri="{FF2B5EF4-FFF2-40B4-BE49-F238E27FC236}">
                    <a16:creationId xmlns:a16="http://schemas.microsoft.com/office/drawing/2014/main" id="{10C19984-528B-8A46-90B1-D331CF95F5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8047" y="188715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Arrow Connector 243">
                <a:extLst>
                  <a:ext uri="{FF2B5EF4-FFF2-40B4-BE49-F238E27FC236}">
                    <a16:creationId xmlns:a16="http://schemas.microsoft.com/office/drawing/2014/main" id="{6F78264E-3A30-024E-AAB7-5FBCED32BA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223" y="1118792"/>
                <a:ext cx="3175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44" name="TextBox 472">
                <a:extLst>
                  <a:ext uri="{FF2B5EF4-FFF2-40B4-BE49-F238E27FC236}">
                    <a16:creationId xmlns:a16="http://schemas.microsoft.com/office/drawing/2014/main" id="{114BF7C3-AB5F-844D-908C-39C8B14BFA2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45" name="TextBox 245">
                <a:extLst>
                  <a:ext uri="{FF2B5EF4-FFF2-40B4-BE49-F238E27FC236}">
                    <a16:creationId xmlns:a16="http://schemas.microsoft.com/office/drawing/2014/main" id="{AB4EAC8A-F562-5B4F-A82A-06166FB28E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55FF757E-AAFC-7445-A7E7-5905DE05DDB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414" y="169189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47" name="TextBox 247">
                <a:extLst>
                  <a:ext uri="{FF2B5EF4-FFF2-40B4-BE49-F238E27FC236}">
                    <a16:creationId xmlns:a16="http://schemas.microsoft.com/office/drawing/2014/main" id="{5CA1B7A8-F08A-4842-B267-A234C07548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5F623D9D-7235-AD4C-A2EC-4642F5986FB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653" y="215703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49" name="TextBox 249">
                <a:extLst>
                  <a:ext uri="{FF2B5EF4-FFF2-40B4-BE49-F238E27FC236}">
                    <a16:creationId xmlns:a16="http://schemas.microsoft.com/office/drawing/2014/main" id="{11698A47-3A7A-F34C-AB6F-2BD3C74FF4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64871" name="Group 250">
              <a:extLst>
                <a:ext uri="{FF2B5EF4-FFF2-40B4-BE49-F238E27FC236}">
                  <a16:creationId xmlns:a16="http://schemas.microsoft.com/office/drawing/2014/main" id="{1A8810C0-94A1-724E-A3A6-73DDD1F2A1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867" y="2355611"/>
              <a:ext cx="1912453" cy="1339986"/>
              <a:chOff x="1851694" y="1119474"/>
              <a:chExt cx="1912453" cy="1339986"/>
            </a:xfrm>
          </p:grpSpPr>
          <p:sp>
            <p:nvSpPr>
              <p:cNvPr id="252" name="Trapezoid 251">
                <a:extLst>
                  <a:ext uri="{FF2B5EF4-FFF2-40B4-BE49-F238E27FC236}">
                    <a16:creationId xmlns:a16="http://schemas.microsoft.com/office/drawing/2014/main" id="{07868A94-C236-B44A-A7D5-C42E9AFD1E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086" y="1677280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9748AD67-A0F5-FC4A-89A2-C30EA666B5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893" y="188840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4C744BAB-6836-6748-BB52-37B071694C1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656" y="1120039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35" name="TextBox 472">
                <a:extLst>
                  <a:ext uri="{FF2B5EF4-FFF2-40B4-BE49-F238E27FC236}">
                    <a16:creationId xmlns:a16="http://schemas.microsoft.com/office/drawing/2014/main" id="{CDAF9C6E-9DDE-2041-96AC-440B299A258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36" name="TextBox 255">
                <a:extLst>
                  <a:ext uri="{FF2B5EF4-FFF2-40B4-BE49-F238E27FC236}">
                    <a16:creationId xmlns:a16="http://schemas.microsoft.com/office/drawing/2014/main" id="{F2D5499B-72F1-8F4E-A0EE-F8EF431B9A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71D1FDFD-42A0-5041-A801-6D3712EAD84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260" y="169154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38" name="TextBox 257">
                <a:extLst>
                  <a:ext uri="{FF2B5EF4-FFF2-40B4-BE49-F238E27FC236}">
                    <a16:creationId xmlns:a16="http://schemas.microsoft.com/office/drawing/2014/main" id="{F977AD81-542B-6A45-B449-6DA3711890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E2DB36FD-7C96-8F4F-97C5-29F4FCBC7F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086" y="215669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40" name="TextBox 259">
                <a:extLst>
                  <a:ext uri="{FF2B5EF4-FFF2-40B4-BE49-F238E27FC236}">
                    <a16:creationId xmlns:a16="http://schemas.microsoft.com/office/drawing/2014/main" id="{9FD39060-0191-EB4C-8DA0-13B0855954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64872" name="Group 260">
              <a:extLst>
                <a:ext uri="{FF2B5EF4-FFF2-40B4-BE49-F238E27FC236}">
                  <a16:creationId xmlns:a16="http://schemas.microsoft.com/office/drawing/2014/main" id="{A1DB2482-1511-974F-A0BF-982354AC7B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4143" y="3162568"/>
              <a:ext cx="1912453" cy="1339986"/>
              <a:chOff x="1851694" y="1119474"/>
              <a:chExt cx="1912453" cy="1339986"/>
            </a:xfrm>
          </p:grpSpPr>
          <p:sp>
            <p:nvSpPr>
              <p:cNvPr id="262" name="Trapezoid 261">
                <a:extLst>
                  <a:ext uri="{FF2B5EF4-FFF2-40B4-BE49-F238E27FC236}">
                    <a16:creationId xmlns:a16="http://schemas.microsoft.com/office/drawing/2014/main" id="{8A77F4E9-88BD-ED4F-80B9-9E66123DA5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172" y="1676787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996D7682-350F-394B-81DC-F8542B2EFDA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979" y="1887909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Arrow Connector 263">
                <a:extLst>
                  <a:ext uri="{FF2B5EF4-FFF2-40B4-BE49-F238E27FC236}">
                    <a16:creationId xmlns:a16="http://schemas.microsoft.com/office/drawing/2014/main" id="{02417380-BD05-0740-88BD-85A2CD74F2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742" y="1119546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26" name="TextBox 472">
                <a:extLst>
                  <a:ext uri="{FF2B5EF4-FFF2-40B4-BE49-F238E27FC236}">
                    <a16:creationId xmlns:a16="http://schemas.microsoft.com/office/drawing/2014/main" id="{1AFE5EE4-E387-6B4F-A119-EAD7EA72F3F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27" name="TextBox 265">
                <a:extLst>
                  <a:ext uri="{FF2B5EF4-FFF2-40B4-BE49-F238E27FC236}">
                    <a16:creationId xmlns:a16="http://schemas.microsoft.com/office/drawing/2014/main" id="{C615C65B-97B8-0044-9681-16C8D3E491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A9E4862E-31F9-7044-8B4E-AE61BCC4B42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346" y="1691056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29" name="TextBox 267">
                <a:extLst>
                  <a:ext uri="{FF2B5EF4-FFF2-40B4-BE49-F238E27FC236}">
                    <a16:creationId xmlns:a16="http://schemas.microsoft.com/office/drawing/2014/main" id="{83A83439-B8D9-E047-8274-C503280193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219D28E0-4DB6-0D45-A8C0-4AA6C1674C7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172" y="215620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31" name="TextBox 269">
                <a:extLst>
                  <a:ext uri="{FF2B5EF4-FFF2-40B4-BE49-F238E27FC236}">
                    <a16:creationId xmlns:a16="http://schemas.microsoft.com/office/drawing/2014/main" id="{6726997C-93D5-E649-B66F-4F6266185E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64873" name="Group 270">
              <a:extLst>
                <a:ext uri="{FF2B5EF4-FFF2-40B4-BE49-F238E27FC236}">
                  <a16:creationId xmlns:a16="http://schemas.microsoft.com/office/drawing/2014/main" id="{609AF328-AF77-7749-B1AA-B73AC0C45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1162" y="3919806"/>
              <a:ext cx="1912453" cy="1339986"/>
              <a:chOff x="1851694" y="1119474"/>
              <a:chExt cx="1912453" cy="1339986"/>
            </a:xfrm>
          </p:grpSpPr>
          <p:sp>
            <p:nvSpPr>
              <p:cNvPr id="272" name="Trapezoid 271">
                <a:extLst>
                  <a:ext uri="{FF2B5EF4-FFF2-40B4-BE49-F238E27FC236}">
                    <a16:creationId xmlns:a16="http://schemas.microsoft.com/office/drawing/2014/main" id="{CB8681A9-D05A-3C40-97AB-AD6C889F84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38" y="1676800"/>
                <a:ext cx="1096982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82EBB751-29C1-2B44-957B-6DDFC9202A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34" y="188792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Straight Arrow Connector 273">
                <a:extLst>
                  <a:ext uri="{FF2B5EF4-FFF2-40B4-BE49-F238E27FC236}">
                    <a16:creationId xmlns:a16="http://schemas.microsoft.com/office/drawing/2014/main" id="{AF6EA400-3C94-3247-B055-816406590B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09" y="1119559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17" name="TextBox 472">
                <a:extLst>
                  <a:ext uri="{FF2B5EF4-FFF2-40B4-BE49-F238E27FC236}">
                    <a16:creationId xmlns:a16="http://schemas.microsoft.com/office/drawing/2014/main" id="{A289E828-8B3C-9943-AB9B-D64797103A4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18" name="TextBox 275">
                <a:extLst>
                  <a:ext uri="{FF2B5EF4-FFF2-40B4-BE49-F238E27FC236}">
                    <a16:creationId xmlns:a16="http://schemas.microsoft.com/office/drawing/2014/main" id="{C9C2DC27-3A6D-094A-80AB-E89D3754CA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143DA667-5E95-4244-AB0C-E26326BA0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01" y="169106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20" name="TextBox 277">
                <a:extLst>
                  <a:ext uri="{FF2B5EF4-FFF2-40B4-BE49-F238E27FC236}">
                    <a16:creationId xmlns:a16="http://schemas.microsoft.com/office/drawing/2014/main" id="{98FB133F-72EC-4A40-A018-CDC985FD13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A8ED87FD-8D63-9741-AD98-E46E19D5620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39" y="215621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22" name="TextBox 279">
                <a:extLst>
                  <a:ext uri="{FF2B5EF4-FFF2-40B4-BE49-F238E27FC236}">
                    <a16:creationId xmlns:a16="http://schemas.microsoft.com/office/drawing/2014/main" id="{C61DE1A6-BF61-CC43-B075-611BFA3CED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64874" name="Group 280">
              <a:extLst>
                <a:ext uri="{FF2B5EF4-FFF2-40B4-BE49-F238E27FC236}">
                  <a16:creationId xmlns:a16="http://schemas.microsoft.com/office/drawing/2014/main" id="{1ED405F2-6079-9B45-B66D-EA2FC57194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3900" y="4662756"/>
              <a:ext cx="1912453" cy="1339986"/>
              <a:chOff x="1851694" y="1119474"/>
              <a:chExt cx="1912453" cy="1339986"/>
            </a:xfrm>
          </p:grpSpPr>
          <p:sp>
            <p:nvSpPr>
              <p:cNvPr id="282" name="Trapezoid 281">
                <a:extLst>
                  <a:ext uri="{FF2B5EF4-FFF2-40B4-BE49-F238E27FC236}">
                    <a16:creationId xmlns:a16="http://schemas.microsoft.com/office/drawing/2014/main" id="{1C8ACB93-2D0B-0147-9060-12992199B5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96" y="1676812"/>
                <a:ext cx="1096982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B678D383-37D9-FD4A-97E1-43A5C93D7B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91" y="188793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4ECC0D9E-6937-FF48-83FB-0DE9B8EF7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67" y="1119572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08" name="TextBox 472">
                <a:extLst>
                  <a:ext uri="{FF2B5EF4-FFF2-40B4-BE49-F238E27FC236}">
                    <a16:creationId xmlns:a16="http://schemas.microsoft.com/office/drawing/2014/main" id="{04C609E5-667C-6A4E-9EC2-6AD9A0D43FE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09" name="TextBox 285">
                <a:extLst>
                  <a:ext uri="{FF2B5EF4-FFF2-40B4-BE49-F238E27FC236}">
                    <a16:creationId xmlns:a16="http://schemas.microsoft.com/office/drawing/2014/main" id="{ACDFA660-A932-9740-A49D-3C99DF758C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85CFA7DA-A8CA-2047-B261-844CB081CD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58" y="169108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11" name="TextBox 287">
                <a:extLst>
                  <a:ext uri="{FF2B5EF4-FFF2-40B4-BE49-F238E27FC236}">
                    <a16:creationId xmlns:a16="http://schemas.microsoft.com/office/drawing/2014/main" id="{298505B9-C8E2-3A4B-B820-2ED39EF04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64F05022-1FFB-5541-BA05-4386428794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97" y="215622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13" name="TextBox 289">
                <a:extLst>
                  <a:ext uri="{FF2B5EF4-FFF2-40B4-BE49-F238E27FC236}">
                    <a16:creationId xmlns:a16="http://schemas.microsoft.com/office/drawing/2014/main" id="{48AF2C02-926F-FD4F-8846-856426E8CE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4875" name="Group 290">
              <a:extLst>
                <a:ext uri="{FF2B5EF4-FFF2-40B4-BE49-F238E27FC236}">
                  <a16:creationId xmlns:a16="http://schemas.microsoft.com/office/drawing/2014/main" id="{1AE2ACBE-E0FB-9144-93A0-FBA8C02D8B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6626" y="5477143"/>
              <a:ext cx="1912453" cy="1339986"/>
              <a:chOff x="1851694" y="1119474"/>
              <a:chExt cx="1912453" cy="1339986"/>
            </a:xfrm>
          </p:grpSpPr>
          <p:sp>
            <p:nvSpPr>
              <p:cNvPr id="292" name="Trapezoid 291">
                <a:extLst>
                  <a:ext uri="{FF2B5EF4-FFF2-40B4-BE49-F238E27FC236}">
                    <a16:creationId xmlns:a16="http://schemas.microsoft.com/office/drawing/2014/main" id="{3776DCF0-7BC4-5542-98D2-8E9DFF1771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560" y="1676827"/>
                <a:ext cx="10969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F26E6626-DE24-EE4E-9726-E6367FBA8B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954" y="1887950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Arrow Connector 293">
                <a:extLst>
                  <a:ext uri="{FF2B5EF4-FFF2-40B4-BE49-F238E27FC236}">
                    <a16:creationId xmlns:a16="http://schemas.microsoft.com/office/drawing/2014/main" id="{E2B66FCB-A7E0-B147-8E52-F5F927A13F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130" y="1119587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99" name="TextBox 472">
                <a:extLst>
                  <a:ext uri="{FF2B5EF4-FFF2-40B4-BE49-F238E27FC236}">
                    <a16:creationId xmlns:a16="http://schemas.microsoft.com/office/drawing/2014/main" id="{6EB6D786-38D3-A74E-B303-AF1460C64EC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00" name="TextBox 295">
                <a:extLst>
                  <a:ext uri="{FF2B5EF4-FFF2-40B4-BE49-F238E27FC236}">
                    <a16:creationId xmlns:a16="http://schemas.microsoft.com/office/drawing/2014/main" id="{9D7DD1D9-CB0C-3542-9F56-BC97C4BC1B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2BC758F7-743E-394A-A299-D0773B8A22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321" y="169109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02" name="TextBox 297">
                <a:extLst>
                  <a:ext uri="{FF2B5EF4-FFF2-40B4-BE49-F238E27FC236}">
                    <a16:creationId xmlns:a16="http://schemas.microsoft.com/office/drawing/2014/main" id="{34149D70-559E-4448-BC8A-7E6D54E875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0C01E936-3184-8949-BD0B-02D0EB8F66F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560" y="2156243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04" name="TextBox 299">
                <a:extLst>
                  <a:ext uri="{FF2B5EF4-FFF2-40B4-BE49-F238E27FC236}">
                    <a16:creationId xmlns:a16="http://schemas.microsoft.com/office/drawing/2014/main" id="{52ADA5FC-E864-D74E-917E-2DFDCA6E4A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64876" name="Group 230">
              <a:extLst>
                <a:ext uri="{FF2B5EF4-FFF2-40B4-BE49-F238E27FC236}">
                  <a16:creationId xmlns:a16="http://schemas.microsoft.com/office/drawing/2014/main" id="{30F1D753-E0A4-FF41-B9B3-2CDDD8438B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57856" y="817037"/>
              <a:ext cx="1912453" cy="1339986"/>
              <a:chOff x="1851694" y="1119474"/>
              <a:chExt cx="1912453" cy="1339986"/>
            </a:xfrm>
          </p:grpSpPr>
          <p:sp>
            <p:nvSpPr>
              <p:cNvPr id="232" name="Trapezoid 231">
                <a:extLst>
                  <a:ext uri="{FF2B5EF4-FFF2-40B4-BE49-F238E27FC236}">
                    <a16:creationId xmlns:a16="http://schemas.microsoft.com/office/drawing/2014/main" id="{6844CD0F-CA0D-8D4C-B9E2-E2777013D6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4" y="1676745"/>
                <a:ext cx="1098569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0796A666-1AE1-8749-8092-9E70ABC048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795" y="1887074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Arrow Connector 233">
                <a:extLst>
                  <a:ext uri="{FF2B5EF4-FFF2-40B4-BE49-F238E27FC236}">
                    <a16:creationId xmlns:a16="http://schemas.microsoft.com/office/drawing/2014/main" id="{781B4A33-32C9-D94E-8295-E53537CB462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558" y="1118711"/>
                <a:ext cx="1587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90" name="TextBox 472">
                <a:extLst>
                  <a:ext uri="{FF2B5EF4-FFF2-40B4-BE49-F238E27FC236}">
                    <a16:creationId xmlns:a16="http://schemas.microsoft.com/office/drawing/2014/main" id="{1A5D7813-C17A-C945-8B2A-9AEF5D7FF36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891" name="TextBox 235">
                <a:extLst>
                  <a:ext uri="{FF2B5EF4-FFF2-40B4-BE49-F238E27FC236}">
                    <a16:creationId xmlns:a16="http://schemas.microsoft.com/office/drawing/2014/main" id="{C186A959-D0A4-0C4A-B687-75F36A4DE9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D49F7ED8-11B3-834B-A526-B4CB4626463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162" y="169180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93" name="TextBox 237">
                <a:extLst>
                  <a:ext uri="{FF2B5EF4-FFF2-40B4-BE49-F238E27FC236}">
                    <a16:creationId xmlns:a16="http://schemas.microsoft.com/office/drawing/2014/main" id="{E110F965-A41F-6A4F-A56E-4B5761DB69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8ADD6C43-704C-7E4E-B154-E4AA8460321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988" y="215695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95" name="TextBox 239">
                <a:extLst>
                  <a:ext uri="{FF2B5EF4-FFF2-40B4-BE49-F238E27FC236}">
                    <a16:creationId xmlns:a16="http://schemas.microsoft.com/office/drawing/2014/main" id="{E90D7211-4EE8-7D49-94A8-B869593C2C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64877" name="Group 146">
              <a:extLst>
                <a:ext uri="{FF2B5EF4-FFF2-40B4-BE49-F238E27FC236}">
                  <a16:creationId xmlns:a16="http://schemas.microsoft.com/office/drawing/2014/main" id="{D48841B1-14A0-9546-BCCE-065B50512F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9032" y="57436"/>
              <a:ext cx="1912453" cy="1339986"/>
              <a:chOff x="1851694" y="1119474"/>
              <a:chExt cx="1912453" cy="1339986"/>
            </a:xfrm>
          </p:grpSpPr>
          <p:sp>
            <p:nvSpPr>
              <p:cNvPr id="148" name="Trapezoid 147">
                <a:extLst>
                  <a:ext uri="{FF2B5EF4-FFF2-40B4-BE49-F238E27FC236}">
                    <a16:creationId xmlns:a16="http://schemas.microsoft.com/office/drawing/2014/main" id="{69B6DA77-6BEE-D84A-9F9D-288E3EA8A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1" y="1676715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41684FB4-F3D1-4846-8AA7-279C4918EE6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586" y="1887837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Arrow Connector 149">
                <a:extLst>
                  <a:ext uri="{FF2B5EF4-FFF2-40B4-BE49-F238E27FC236}">
                    <a16:creationId xmlns:a16="http://schemas.microsoft.com/office/drawing/2014/main" id="{06C8383A-1718-5845-88A5-193622EB09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3761" y="1119474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81" name="TextBox 472">
                <a:extLst>
                  <a:ext uri="{FF2B5EF4-FFF2-40B4-BE49-F238E27FC236}">
                    <a16:creationId xmlns:a16="http://schemas.microsoft.com/office/drawing/2014/main" id="{85A95037-865B-4448-B8A3-187C118CC85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882" name="TextBox 151">
                <a:extLst>
                  <a:ext uri="{FF2B5EF4-FFF2-40B4-BE49-F238E27FC236}">
                    <a16:creationId xmlns:a16="http://schemas.microsoft.com/office/drawing/2014/main" id="{90E77444-BF9C-C246-A204-DFB503EF91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B4706D3B-A7D4-4640-978A-680165A813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953" y="169098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84" name="TextBox 153">
                <a:extLst>
                  <a:ext uri="{FF2B5EF4-FFF2-40B4-BE49-F238E27FC236}">
                    <a16:creationId xmlns:a16="http://schemas.microsoft.com/office/drawing/2014/main" id="{7185D377-B686-AB47-AD78-9945816AE8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52F0578C-5030-CD4C-961C-88B10670BB2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191" y="215613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86" name="TextBox 155">
                <a:extLst>
                  <a:ext uri="{FF2B5EF4-FFF2-40B4-BE49-F238E27FC236}">
                    <a16:creationId xmlns:a16="http://schemas.microsoft.com/office/drawing/2014/main" id="{6EB8D56E-3175-2549-8C51-6AD02E1B06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</p:grpSp>
      <p:grpSp>
        <p:nvGrpSpPr>
          <p:cNvPr id="164866" name="Group 82">
            <a:extLst>
              <a:ext uri="{FF2B5EF4-FFF2-40B4-BE49-F238E27FC236}">
                <a16:creationId xmlns:a16="http://schemas.microsoft.com/office/drawing/2014/main" id="{B8F30D5F-AB11-6549-90A3-383A83A37AC7}"/>
              </a:ext>
            </a:extLst>
          </p:cNvPr>
          <p:cNvGrpSpPr>
            <a:grpSpLocks/>
          </p:cNvGrpSpPr>
          <p:nvPr/>
        </p:nvGrpSpPr>
        <p:grpSpPr bwMode="auto">
          <a:xfrm>
            <a:off x="1947864" y="55563"/>
            <a:ext cx="7070725" cy="5446712"/>
            <a:chOff x="1011748" y="77492"/>
            <a:chExt cx="7071102" cy="5446725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C6C8663A-77B3-D148-82E4-20F387E1E7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11748" y="77492"/>
              <a:ext cx="7071102" cy="5446725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9A6597C8-27EF-3647-850C-ECE22CE54C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07288" y="1277645"/>
              <a:ext cx="0" cy="2932119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869" name="TextBox 85">
              <a:extLst>
                <a:ext uri="{FF2B5EF4-FFF2-40B4-BE49-F238E27FC236}">
                  <a16:creationId xmlns:a16="http://schemas.microsoft.com/office/drawing/2014/main" id="{98653A6B-23CB-AB45-97E3-1662C50114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4444" y="1220627"/>
              <a:ext cx="470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12</a:t>
              </a:r>
            </a:p>
          </p:txBody>
        </p:sp>
      </p:grpSp>
    </p:spTree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89" name="Group 8">
            <a:extLst>
              <a:ext uri="{FF2B5EF4-FFF2-40B4-BE49-F238E27FC236}">
                <a16:creationId xmlns:a16="http://schemas.microsoft.com/office/drawing/2014/main" id="{2834C7AF-1F78-B043-86E4-E28D1C8E2C5E}"/>
              </a:ext>
            </a:extLst>
          </p:cNvPr>
          <p:cNvGrpSpPr>
            <a:grpSpLocks/>
          </p:cNvGrpSpPr>
          <p:nvPr/>
        </p:nvGrpSpPr>
        <p:grpSpPr bwMode="auto">
          <a:xfrm>
            <a:off x="1130300" y="57151"/>
            <a:ext cx="8915400" cy="6759575"/>
            <a:chOff x="216626" y="57436"/>
            <a:chExt cx="8914859" cy="6759693"/>
          </a:xfrm>
        </p:grpSpPr>
        <p:grpSp>
          <p:nvGrpSpPr>
            <p:cNvPr id="165903" name="Group 240">
              <a:extLst>
                <a:ext uri="{FF2B5EF4-FFF2-40B4-BE49-F238E27FC236}">
                  <a16:creationId xmlns:a16="http://schemas.microsoft.com/office/drawing/2014/main" id="{CCD9A08C-2E9D-4549-AAD0-6C03CCDD6E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74001" y="1569444"/>
              <a:ext cx="1912453" cy="1339986"/>
              <a:chOff x="1851694" y="1119474"/>
              <a:chExt cx="1912453" cy="1339986"/>
            </a:xfrm>
          </p:grpSpPr>
          <p:sp>
            <p:nvSpPr>
              <p:cNvPr id="242" name="Trapezoid 241">
                <a:extLst>
                  <a:ext uri="{FF2B5EF4-FFF2-40B4-BE49-F238E27FC236}">
                    <a16:creationId xmlns:a16="http://schemas.microsoft.com/office/drawing/2014/main" id="{6846835A-EDB0-B548-9EB4-6CC098F380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34303" y="1682382"/>
                <a:ext cx="11096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43" name="Straight Connector 242">
                <a:extLst>
                  <a:ext uri="{FF2B5EF4-FFF2-40B4-BE49-F238E27FC236}">
                    <a16:creationId xmlns:a16="http://schemas.microsoft.com/office/drawing/2014/main" id="{10C19984-528B-8A46-90B1-D331CF95F5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8047" y="188715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Arrow Connector 243">
                <a:extLst>
                  <a:ext uri="{FF2B5EF4-FFF2-40B4-BE49-F238E27FC236}">
                    <a16:creationId xmlns:a16="http://schemas.microsoft.com/office/drawing/2014/main" id="{6F78264E-3A30-024E-AAB7-5FBCED32BA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223" y="1118792"/>
                <a:ext cx="3175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77" name="TextBox 472">
                <a:extLst>
                  <a:ext uri="{FF2B5EF4-FFF2-40B4-BE49-F238E27FC236}">
                    <a16:creationId xmlns:a16="http://schemas.microsoft.com/office/drawing/2014/main" id="{A840126B-D499-9748-9A9B-1CE731A58BB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78" name="TextBox 245">
                <a:extLst>
                  <a:ext uri="{FF2B5EF4-FFF2-40B4-BE49-F238E27FC236}">
                    <a16:creationId xmlns:a16="http://schemas.microsoft.com/office/drawing/2014/main" id="{F71E27B7-3CBF-364C-8E4B-82C8B11810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55FF757E-AAFC-7445-A7E7-5905DE05DDB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414" y="169189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80" name="TextBox 247">
                <a:extLst>
                  <a:ext uri="{FF2B5EF4-FFF2-40B4-BE49-F238E27FC236}">
                    <a16:creationId xmlns:a16="http://schemas.microsoft.com/office/drawing/2014/main" id="{EA5F62B4-C18C-A545-A739-4AC1E6DF02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5F623D9D-7235-AD4C-A2EC-4642F5986FB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653" y="215703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82" name="TextBox 249">
                <a:extLst>
                  <a:ext uri="{FF2B5EF4-FFF2-40B4-BE49-F238E27FC236}">
                    <a16:creationId xmlns:a16="http://schemas.microsoft.com/office/drawing/2014/main" id="{792F9850-EB09-B944-B04A-43B8CB0A48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65904" name="Group 250">
              <a:extLst>
                <a:ext uri="{FF2B5EF4-FFF2-40B4-BE49-F238E27FC236}">
                  <a16:creationId xmlns:a16="http://schemas.microsoft.com/office/drawing/2014/main" id="{F13B2337-1789-734D-9F13-9ECD5E025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867" y="2355611"/>
              <a:ext cx="1912453" cy="1339986"/>
              <a:chOff x="1851694" y="1119474"/>
              <a:chExt cx="1912453" cy="1339986"/>
            </a:xfrm>
          </p:grpSpPr>
          <p:sp>
            <p:nvSpPr>
              <p:cNvPr id="252" name="Trapezoid 251">
                <a:extLst>
                  <a:ext uri="{FF2B5EF4-FFF2-40B4-BE49-F238E27FC236}">
                    <a16:creationId xmlns:a16="http://schemas.microsoft.com/office/drawing/2014/main" id="{07868A94-C236-B44A-A7D5-C42E9AFD1E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086" y="1677280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9748AD67-A0F5-FC4A-89A2-C30EA666B5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893" y="188840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4C744BAB-6836-6748-BB52-37B071694C1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656" y="1120039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68" name="TextBox 472">
                <a:extLst>
                  <a:ext uri="{FF2B5EF4-FFF2-40B4-BE49-F238E27FC236}">
                    <a16:creationId xmlns:a16="http://schemas.microsoft.com/office/drawing/2014/main" id="{D6E5AF3F-F5EE-374E-AD61-5C934B84090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69" name="TextBox 255">
                <a:extLst>
                  <a:ext uri="{FF2B5EF4-FFF2-40B4-BE49-F238E27FC236}">
                    <a16:creationId xmlns:a16="http://schemas.microsoft.com/office/drawing/2014/main" id="{344AC714-6E1E-1441-BAA2-708484342E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71D1FDFD-42A0-5041-A801-6D3712EAD84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260" y="169154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71" name="TextBox 257">
                <a:extLst>
                  <a:ext uri="{FF2B5EF4-FFF2-40B4-BE49-F238E27FC236}">
                    <a16:creationId xmlns:a16="http://schemas.microsoft.com/office/drawing/2014/main" id="{B22CB689-8660-7F45-A79B-F3DDBF5783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E2DB36FD-7C96-8F4F-97C5-29F4FCBC7F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086" y="215669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73" name="TextBox 259">
                <a:extLst>
                  <a:ext uri="{FF2B5EF4-FFF2-40B4-BE49-F238E27FC236}">
                    <a16:creationId xmlns:a16="http://schemas.microsoft.com/office/drawing/2014/main" id="{6A99F5CA-F38E-EA41-B5F1-BF39482AD0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65905" name="Group 260">
              <a:extLst>
                <a:ext uri="{FF2B5EF4-FFF2-40B4-BE49-F238E27FC236}">
                  <a16:creationId xmlns:a16="http://schemas.microsoft.com/office/drawing/2014/main" id="{928FC5FC-C7ED-BE44-8EC8-911E794865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4143" y="3162568"/>
              <a:ext cx="1912453" cy="1339986"/>
              <a:chOff x="1851694" y="1119474"/>
              <a:chExt cx="1912453" cy="1339986"/>
            </a:xfrm>
          </p:grpSpPr>
          <p:sp>
            <p:nvSpPr>
              <p:cNvPr id="262" name="Trapezoid 261">
                <a:extLst>
                  <a:ext uri="{FF2B5EF4-FFF2-40B4-BE49-F238E27FC236}">
                    <a16:creationId xmlns:a16="http://schemas.microsoft.com/office/drawing/2014/main" id="{8A77F4E9-88BD-ED4F-80B9-9E66123DA5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172" y="1676787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996D7682-350F-394B-81DC-F8542B2EFDA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979" y="1887909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Arrow Connector 263">
                <a:extLst>
                  <a:ext uri="{FF2B5EF4-FFF2-40B4-BE49-F238E27FC236}">
                    <a16:creationId xmlns:a16="http://schemas.microsoft.com/office/drawing/2014/main" id="{02417380-BD05-0740-88BD-85A2CD74F2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742" y="1119546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59" name="TextBox 472">
                <a:extLst>
                  <a:ext uri="{FF2B5EF4-FFF2-40B4-BE49-F238E27FC236}">
                    <a16:creationId xmlns:a16="http://schemas.microsoft.com/office/drawing/2014/main" id="{3B2EA932-6FE0-9D40-A42A-58435C0D878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60" name="TextBox 265">
                <a:extLst>
                  <a:ext uri="{FF2B5EF4-FFF2-40B4-BE49-F238E27FC236}">
                    <a16:creationId xmlns:a16="http://schemas.microsoft.com/office/drawing/2014/main" id="{9AD19807-F7D4-3346-B319-8F31E644F5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A9E4862E-31F9-7044-8B4E-AE61BCC4B42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346" y="1691056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62" name="TextBox 267">
                <a:extLst>
                  <a:ext uri="{FF2B5EF4-FFF2-40B4-BE49-F238E27FC236}">
                    <a16:creationId xmlns:a16="http://schemas.microsoft.com/office/drawing/2014/main" id="{F662BE94-A990-9941-BEC1-DCBCADB566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219D28E0-4DB6-0D45-A8C0-4AA6C1674C7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172" y="215620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64" name="TextBox 269">
                <a:extLst>
                  <a:ext uri="{FF2B5EF4-FFF2-40B4-BE49-F238E27FC236}">
                    <a16:creationId xmlns:a16="http://schemas.microsoft.com/office/drawing/2014/main" id="{4E09F6B2-443B-F24C-8002-539A6D75DF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65906" name="Group 270">
              <a:extLst>
                <a:ext uri="{FF2B5EF4-FFF2-40B4-BE49-F238E27FC236}">
                  <a16:creationId xmlns:a16="http://schemas.microsoft.com/office/drawing/2014/main" id="{F3CF75DA-B440-F947-AC08-238523FB4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1162" y="3919806"/>
              <a:ext cx="1912453" cy="1339986"/>
              <a:chOff x="1851694" y="1119474"/>
              <a:chExt cx="1912453" cy="1339986"/>
            </a:xfrm>
          </p:grpSpPr>
          <p:sp>
            <p:nvSpPr>
              <p:cNvPr id="272" name="Trapezoid 271">
                <a:extLst>
                  <a:ext uri="{FF2B5EF4-FFF2-40B4-BE49-F238E27FC236}">
                    <a16:creationId xmlns:a16="http://schemas.microsoft.com/office/drawing/2014/main" id="{CB8681A9-D05A-3C40-97AB-AD6C889F84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38" y="1676800"/>
                <a:ext cx="1096982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82EBB751-29C1-2B44-957B-6DDFC9202A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34" y="188792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Straight Arrow Connector 273">
                <a:extLst>
                  <a:ext uri="{FF2B5EF4-FFF2-40B4-BE49-F238E27FC236}">
                    <a16:creationId xmlns:a16="http://schemas.microsoft.com/office/drawing/2014/main" id="{AF6EA400-3C94-3247-B055-816406590B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09" y="1119559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50" name="TextBox 472">
                <a:extLst>
                  <a:ext uri="{FF2B5EF4-FFF2-40B4-BE49-F238E27FC236}">
                    <a16:creationId xmlns:a16="http://schemas.microsoft.com/office/drawing/2014/main" id="{C25EF977-44B5-4D46-8694-8C5872F6F16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51" name="TextBox 275">
                <a:extLst>
                  <a:ext uri="{FF2B5EF4-FFF2-40B4-BE49-F238E27FC236}">
                    <a16:creationId xmlns:a16="http://schemas.microsoft.com/office/drawing/2014/main" id="{44E63850-5309-BF4A-A9E3-8A4A493FF4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143DA667-5E95-4244-AB0C-E26326BA0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01" y="169106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53" name="TextBox 277">
                <a:extLst>
                  <a:ext uri="{FF2B5EF4-FFF2-40B4-BE49-F238E27FC236}">
                    <a16:creationId xmlns:a16="http://schemas.microsoft.com/office/drawing/2014/main" id="{6447D887-DCF0-E94C-BBBE-D34E8CEB66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A8ED87FD-8D63-9741-AD98-E46E19D5620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39" y="215621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55" name="TextBox 279">
                <a:extLst>
                  <a:ext uri="{FF2B5EF4-FFF2-40B4-BE49-F238E27FC236}">
                    <a16:creationId xmlns:a16="http://schemas.microsoft.com/office/drawing/2014/main" id="{074C0CB5-A483-0F4E-A1D9-29067DEAE1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65907" name="Group 280">
              <a:extLst>
                <a:ext uri="{FF2B5EF4-FFF2-40B4-BE49-F238E27FC236}">
                  <a16:creationId xmlns:a16="http://schemas.microsoft.com/office/drawing/2014/main" id="{A747C78F-B5F5-7A46-AEF2-E5F8B9E5E6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3900" y="4662756"/>
              <a:ext cx="1912453" cy="1339986"/>
              <a:chOff x="1851694" y="1119474"/>
              <a:chExt cx="1912453" cy="1339986"/>
            </a:xfrm>
          </p:grpSpPr>
          <p:sp>
            <p:nvSpPr>
              <p:cNvPr id="282" name="Trapezoid 281">
                <a:extLst>
                  <a:ext uri="{FF2B5EF4-FFF2-40B4-BE49-F238E27FC236}">
                    <a16:creationId xmlns:a16="http://schemas.microsoft.com/office/drawing/2014/main" id="{1C8ACB93-2D0B-0147-9060-12992199B5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96" y="1676812"/>
                <a:ext cx="1096982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B678D383-37D9-FD4A-97E1-43A5C93D7B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91" y="188793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4ECC0D9E-6937-FF48-83FB-0DE9B8EF7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67" y="1119572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41" name="TextBox 472">
                <a:extLst>
                  <a:ext uri="{FF2B5EF4-FFF2-40B4-BE49-F238E27FC236}">
                    <a16:creationId xmlns:a16="http://schemas.microsoft.com/office/drawing/2014/main" id="{62AB0D70-32C3-EC44-83B0-D1D92D7EED8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42" name="TextBox 285">
                <a:extLst>
                  <a:ext uri="{FF2B5EF4-FFF2-40B4-BE49-F238E27FC236}">
                    <a16:creationId xmlns:a16="http://schemas.microsoft.com/office/drawing/2014/main" id="{F87A9716-CAC9-6D46-9995-5740F3B8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85CFA7DA-A8CA-2047-B261-844CB081CD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58" y="169108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44" name="TextBox 287">
                <a:extLst>
                  <a:ext uri="{FF2B5EF4-FFF2-40B4-BE49-F238E27FC236}">
                    <a16:creationId xmlns:a16="http://schemas.microsoft.com/office/drawing/2014/main" id="{DB808197-898D-114A-B2E9-B23A93943A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64F05022-1FFB-5541-BA05-4386428794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97" y="215622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46" name="TextBox 289">
                <a:extLst>
                  <a:ext uri="{FF2B5EF4-FFF2-40B4-BE49-F238E27FC236}">
                    <a16:creationId xmlns:a16="http://schemas.microsoft.com/office/drawing/2014/main" id="{7B64679E-ECF0-5847-9E16-40E1F1332B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5908" name="Group 290">
              <a:extLst>
                <a:ext uri="{FF2B5EF4-FFF2-40B4-BE49-F238E27FC236}">
                  <a16:creationId xmlns:a16="http://schemas.microsoft.com/office/drawing/2014/main" id="{B1BBA9C3-B120-E241-9DF5-DE17E633F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6626" y="5477143"/>
              <a:ext cx="1912453" cy="1339986"/>
              <a:chOff x="1851694" y="1119474"/>
              <a:chExt cx="1912453" cy="1339986"/>
            </a:xfrm>
          </p:grpSpPr>
          <p:sp>
            <p:nvSpPr>
              <p:cNvPr id="292" name="Trapezoid 291">
                <a:extLst>
                  <a:ext uri="{FF2B5EF4-FFF2-40B4-BE49-F238E27FC236}">
                    <a16:creationId xmlns:a16="http://schemas.microsoft.com/office/drawing/2014/main" id="{3776DCF0-7BC4-5542-98D2-8E9DFF1771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560" y="1676827"/>
                <a:ext cx="10969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F26E6626-DE24-EE4E-9726-E6367FBA8B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954" y="1887950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Arrow Connector 293">
                <a:extLst>
                  <a:ext uri="{FF2B5EF4-FFF2-40B4-BE49-F238E27FC236}">
                    <a16:creationId xmlns:a16="http://schemas.microsoft.com/office/drawing/2014/main" id="{E2B66FCB-A7E0-B147-8E52-F5F927A13F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130" y="1119587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32" name="TextBox 472">
                <a:extLst>
                  <a:ext uri="{FF2B5EF4-FFF2-40B4-BE49-F238E27FC236}">
                    <a16:creationId xmlns:a16="http://schemas.microsoft.com/office/drawing/2014/main" id="{7B5D80F0-D877-ED4A-BD2C-76CC68FA098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33" name="TextBox 295">
                <a:extLst>
                  <a:ext uri="{FF2B5EF4-FFF2-40B4-BE49-F238E27FC236}">
                    <a16:creationId xmlns:a16="http://schemas.microsoft.com/office/drawing/2014/main" id="{9D0E921B-140B-3E45-8759-25162267BC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2BC758F7-743E-394A-A299-D0773B8A22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321" y="169109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35" name="TextBox 297">
                <a:extLst>
                  <a:ext uri="{FF2B5EF4-FFF2-40B4-BE49-F238E27FC236}">
                    <a16:creationId xmlns:a16="http://schemas.microsoft.com/office/drawing/2014/main" id="{AE2DC6A6-77BE-B24D-BC51-E974B7029A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0C01E936-3184-8949-BD0B-02D0EB8F66F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560" y="2156243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37" name="TextBox 299">
                <a:extLst>
                  <a:ext uri="{FF2B5EF4-FFF2-40B4-BE49-F238E27FC236}">
                    <a16:creationId xmlns:a16="http://schemas.microsoft.com/office/drawing/2014/main" id="{20B0E89A-B8AF-5240-A1DE-70FB817DEC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65909" name="Group 230">
              <a:extLst>
                <a:ext uri="{FF2B5EF4-FFF2-40B4-BE49-F238E27FC236}">
                  <a16:creationId xmlns:a16="http://schemas.microsoft.com/office/drawing/2014/main" id="{1E4EDE16-9DF3-764D-BA08-912DB00B74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57856" y="817037"/>
              <a:ext cx="1912453" cy="1339986"/>
              <a:chOff x="1851694" y="1119474"/>
              <a:chExt cx="1912453" cy="1339986"/>
            </a:xfrm>
          </p:grpSpPr>
          <p:sp>
            <p:nvSpPr>
              <p:cNvPr id="232" name="Trapezoid 231">
                <a:extLst>
                  <a:ext uri="{FF2B5EF4-FFF2-40B4-BE49-F238E27FC236}">
                    <a16:creationId xmlns:a16="http://schemas.microsoft.com/office/drawing/2014/main" id="{6844CD0F-CA0D-8D4C-B9E2-E2777013D6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4" y="1676745"/>
                <a:ext cx="1098569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0796A666-1AE1-8749-8092-9E70ABC048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795" y="1887074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Arrow Connector 233">
                <a:extLst>
                  <a:ext uri="{FF2B5EF4-FFF2-40B4-BE49-F238E27FC236}">
                    <a16:creationId xmlns:a16="http://schemas.microsoft.com/office/drawing/2014/main" id="{781B4A33-32C9-D94E-8295-E53537CB462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558" y="1118711"/>
                <a:ext cx="1587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23" name="TextBox 472">
                <a:extLst>
                  <a:ext uri="{FF2B5EF4-FFF2-40B4-BE49-F238E27FC236}">
                    <a16:creationId xmlns:a16="http://schemas.microsoft.com/office/drawing/2014/main" id="{3F1A872C-E667-B349-A598-AD1CADDB723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24" name="TextBox 235">
                <a:extLst>
                  <a:ext uri="{FF2B5EF4-FFF2-40B4-BE49-F238E27FC236}">
                    <a16:creationId xmlns:a16="http://schemas.microsoft.com/office/drawing/2014/main" id="{F3EBF24F-83F7-A342-ADAA-0959C289E0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D49F7ED8-11B3-834B-A526-B4CB4626463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162" y="169180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26" name="TextBox 237">
                <a:extLst>
                  <a:ext uri="{FF2B5EF4-FFF2-40B4-BE49-F238E27FC236}">
                    <a16:creationId xmlns:a16="http://schemas.microsoft.com/office/drawing/2014/main" id="{DF50504E-8902-C84E-9AF7-177FAF893D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8ADD6C43-704C-7E4E-B154-E4AA8460321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988" y="215695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28" name="TextBox 239">
                <a:extLst>
                  <a:ext uri="{FF2B5EF4-FFF2-40B4-BE49-F238E27FC236}">
                    <a16:creationId xmlns:a16="http://schemas.microsoft.com/office/drawing/2014/main" id="{38AF1CA8-05C1-F542-B927-0BBC0D8576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65910" name="Group 146">
              <a:extLst>
                <a:ext uri="{FF2B5EF4-FFF2-40B4-BE49-F238E27FC236}">
                  <a16:creationId xmlns:a16="http://schemas.microsoft.com/office/drawing/2014/main" id="{D14F6450-019C-104B-81A1-1DD64D87CA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9032" y="57436"/>
              <a:ext cx="1912453" cy="1339986"/>
              <a:chOff x="1851694" y="1119474"/>
              <a:chExt cx="1912453" cy="1339986"/>
            </a:xfrm>
          </p:grpSpPr>
          <p:sp>
            <p:nvSpPr>
              <p:cNvPr id="148" name="Trapezoid 147">
                <a:extLst>
                  <a:ext uri="{FF2B5EF4-FFF2-40B4-BE49-F238E27FC236}">
                    <a16:creationId xmlns:a16="http://schemas.microsoft.com/office/drawing/2014/main" id="{69B6DA77-6BEE-D84A-9F9D-288E3EA8A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1" y="1676715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41684FB4-F3D1-4846-8AA7-279C4918EE6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586" y="1887837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Arrow Connector 149">
                <a:extLst>
                  <a:ext uri="{FF2B5EF4-FFF2-40B4-BE49-F238E27FC236}">
                    <a16:creationId xmlns:a16="http://schemas.microsoft.com/office/drawing/2014/main" id="{06C8383A-1718-5845-88A5-193622EB09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3761" y="1119474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14" name="TextBox 472">
                <a:extLst>
                  <a:ext uri="{FF2B5EF4-FFF2-40B4-BE49-F238E27FC236}">
                    <a16:creationId xmlns:a16="http://schemas.microsoft.com/office/drawing/2014/main" id="{6B02B81C-99B9-6D41-98C8-F7FE7308D5C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15" name="TextBox 151">
                <a:extLst>
                  <a:ext uri="{FF2B5EF4-FFF2-40B4-BE49-F238E27FC236}">
                    <a16:creationId xmlns:a16="http://schemas.microsoft.com/office/drawing/2014/main" id="{53BF22D0-1ED9-7F48-84A9-83BB888D5D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B4706D3B-A7D4-4640-978A-680165A813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953" y="169098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17" name="TextBox 153">
                <a:extLst>
                  <a:ext uri="{FF2B5EF4-FFF2-40B4-BE49-F238E27FC236}">
                    <a16:creationId xmlns:a16="http://schemas.microsoft.com/office/drawing/2014/main" id="{EAE72D85-10BA-D146-B66C-27A438C2C7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52F0578C-5030-CD4C-961C-88B10670BB2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191" y="215613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19" name="TextBox 155">
                <a:extLst>
                  <a:ext uri="{FF2B5EF4-FFF2-40B4-BE49-F238E27FC236}">
                    <a16:creationId xmlns:a16="http://schemas.microsoft.com/office/drawing/2014/main" id="{EB3979BE-AC10-A042-8260-E015AD6654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</p:grpSp>
      <p:grpSp>
        <p:nvGrpSpPr>
          <p:cNvPr id="165890" name="Group 82">
            <a:extLst>
              <a:ext uri="{FF2B5EF4-FFF2-40B4-BE49-F238E27FC236}">
                <a16:creationId xmlns:a16="http://schemas.microsoft.com/office/drawing/2014/main" id="{B5D1B2C3-1A40-9F48-ABBE-36EABD59916F}"/>
              </a:ext>
            </a:extLst>
          </p:cNvPr>
          <p:cNvGrpSpPr>
            <a:grpSpLocks/>
          </p:cNvGrpSpPr>
          <p:nvPr/>
        </p:nvGrpSpPr>
        <p:grpSpPr bwMode="auto">
          <a:xfrm>
            <a:off x="1947864" y="55563"/>
            <a:ext cx="7070725" cy="5446712"/>
            <a:chOff x="1011748" y="77492"/>
            <a:chExt cx="7071102" cy="5446725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C6C8663A-77B3-D148-82E4-20F387E1E7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11748" y="77492"/>
              <a:ext cx="7071102" cy="5446725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9A6597C8-27EF-3647-850C-ECE22CE54C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07288" y="1277645"/>
              <a:ext cx="0" cy="2932119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902" name="TextBox 85">
              <a:extLst>
                <a:ext uri="{FF2B5EF4-FFF2-40B4-BE49-F238E27FC236}">
                  <a16:creationId xmlns:a16="http://schemas.microsoft.com/office/drawing/2014/main" id="{001C2294-7E5F-3045-9A44-F94338A5A0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4444" y="1220627"/>
              <a:ext cx="470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12</a:t>
              </a:r>
            </a:p>
          </p:txBody>
        </p:sp>
      </p:grp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0AB8262C-AE48-174E-8B27-BF20B2A91D13}"/>
              </a:ext>
            </a:extLst>
          </p:cNvPr>
          <p:cNvCxnSpPr>
            <a:cxnSpLocks/>
          </p:cNvCxnSpPr>
          <p:nvPr/>
        </p:nvCxnSpPr>
        <p:spPr>
          <a:xfrm flipH="1" flipV="1">
            <a:off x="7770813" y="1374775"/>
            <a:ext cx="487362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B00FA50E-05BA-904C-BB5C-01B1650839C2}"/>
              </a:ext>
            </a:extLst>
          </p:cNvPr>
          <p:cNvCxnSpPr>
            <a:cxnSpLocks/>
          </p:cNvCxnSpPr>
          <p:nvPr/>
        </p:nvCxnSpPr>
        <p:spPr>
          <a:xfrm flipH="1" flipV="1">
            <a:off x="8736013" y="612775"/>
            <a:ext cx="487362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1A565B2E-CEA1-1A49-B997-A6F1A963D0E5}"/>
              </a:ext>
            </a:extLst>
          </p:cNvPr>
          <p:cNvCxnSpPr>
            <a:cxnSpLocks/>
          </p:cNvCxnSpPr>
          <p:nvPr/>
        </p:nvCxnSpPr>
        <p:spPr>
          <a:xfrm flipH="1" flipV="1">
            <a:off x="6783388" y="2120900"/>
            <a:ext cx="487362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A66D88EA-7B89-204D-B8C3-139064F667B1}"/>
              </a:ext>
            </a:extLst>
          </p:cNvPr>
          <p:cNvCxnSpPr>
            <a:cxnSpLocks/>
          </p:cNvCxnSpPr>
          <p:nvPr/>
        </p:nvCxnSpPr>
        <p:spPr>
          <a:xfrm flipH="1" flipV="1">
            <a:off x="4729164" y="3717925"/>
            <a:ext cx="485775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C8406658-65EF-9C4C-9592-42650375058B}"/>
              </a:ext>
            </a:extLst>
          </p:cNvPr>
          <p:cNvCxnSpPr>
            <a:cxnSpLocks/>
          </p:cNvCxnSpPr>
          <p:nvPr/>
        </p:nvCxnSpPr>
        <p:spPr>
          <a:xfrm flipH="1" flipV="1">
            <a:off x="3741739" y="4473575"/>
            <a:ext cx="485775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8E368807-35B3-814C-A66B-9639FE0C834E}"/>
              </a:ext>
            </a:extLst>
          </p:cNvPr>
          <p:cNvCxnSpPr>
            <a:cxnSpLocks/>
          </p:cNvCxnSpPr>
          <p:nvPr/>
        </p:nvCxnSpPr>
        <p:spPr>
          <a:xfrm flipH="1" flipV="1">
            <a:off x="2787651" y="5219700"/>
            <a:ext cx="485775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91D0BAE6-5727-4545-BE28-C15CB1A565FF}"/>
              </a:ext>
            </a:extLst>
          </p:cNvPr>
          <p:cNvCxnSpPr>
            <a:cxnSpLocks/>
          </p:cNvCxnSpPr>
          <p:nvPr/>
        </p:nvCxnSpPr>
        <p:spPr>
          <a:xfrm flipH="1" flipV="1">
            <a:off x="1720851" y="6032500"/>
            <a:ext cx="485775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59E5BBF8-5880-5A4A-86B1-F7297C3E8EB2}"/>
              </a:ext>
            </a:extLst>
          </p:cNvPr>
          <p:cNvCxnSpPr>
            <a:cxnSpLocks/>
          </p:cNvCxnSpPr>
          <p:nvPr/>
        </p:nvCxnSpPr>
        <p:spPr>
          <a:xfrm flipH="1" flipV="1">
            <a:off x="5762626" y="2916238"/>
            <a:ext cx="485775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899" name="TextBox 15">
            <a:extLst>
              <a:ext uri="{FF2B5EF4-FFF2-40B4-BE49-F238E27FC236}">
                <a16:creationId xmlns:a16="http://schemas.microsoft.com/office/drawing/2014/main" id="{10EC5F3F-AF09-AE4A-B9F8-0BDD01F27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4089" y="727075"/>
            <a:ext cx="3127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endParaRPr lang="en-US" altLang="en-US" sz="1400" b="0">
              <a:solidFill>
                <a:srgbClr val="FF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913" name="Group 8">
            <a:extLst>
              <a:ext uri="{FF2B5EF4-FFF2-40B4-BE49-F238E27FC236}">
                <a16:creationId xmlns:a16="http://schemas.microsoft.com/office/drawing/2014/main" id="{A2C96257-327F-9842-8FFF-5A6CA79F40CF}"/>
              </a:ext>
            </a:extLst>
          </p:cNvPr>
          <p:cNvGrpSpPr>
            <a:grpSpLocks/>
          </p:cNvGrpSpPr>
          <p:nvPr/>
        </p:nvGrpSpPr>
        <p:grpSpPr bwMode="auto">
          <a:xfrm>
            <a:off x="1130300" y="57151"/>
            <a:ext cx="8915400" cy="6759575"/>
            <a:chOff x="216626" y="57436"/>
            <a:chExt cx="8914859" cy="6759693"/>
          </a:xfrm>
        </p:grpSpPr>
        <p:grpSp>
          <p:nvGrpSpPr>
            <p:cNvPr id="166927" name="Group 240">
              <a:extLst>
                <a:ext uri="{FF2B5EF4-FFF2-40B4-BE49-F238E27FC236}">
                  <a16:creationId xmlns:a16="http://schemas.microsoft.com/office/drawing/2014/main" id="{8B6BCE0A-DE2A-0549-A23D-F75F41E593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74001" y="1569444"/>
              <a:ext cx="1912453" cy="1339986"/>
              <a:chOff x="1851694" y="1119474"/>
              <a:chExt cx="1912453" cy="1339986"/>
            </a:xfrm>
          </p:grpSpPr>
          <p:sp>
            <p:nvSpPr>
              <p:cNvPr id="242" name="Trapezoid 241">
                <a:extLst>
                  <a:ext uri="{FF2B5EF4-FFF2-40B4-BE49-F238E27FC236}">
                    <a16:creationId xmlns:a16="http://schemas.microsoft.com/office/drawing/2014/main" id="{6846835A-EDB0-B548-9EB4-6CC098F380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34303" y="1682382"/>
                <a:ext cx="11096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43" name="Straight Connector 242">
                <a:extLst>
                  <a:ext uri="{FF2B5EF4-FFF2-40B4-BE49-F238E27FC236}">
                    <a16:creationId xmlns:a16="http://schemas.microsoft.com/office/drawing/2014/main" id="{10C19984-528B-8A46-90B1-D331CF95F5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8047" y="188715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Arrow Connector 243">
                <a:extLst>
                  <a:ext uri="{FF2B5EF4-FFF2-40B4-BE49-F238E27FC236}">
                    <a16:creationId xmlns:a16="http://schemas.microsoft.com/office/drawing/2014/main" id="{6F78264E-3A30-024E-AAB7-5FBCED32BA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223" y="1118792"/>
                <a:ext cx="3175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001" name="TextBox 472">
                <a:extLst>
                  <a:ext uri="{FF2B5EF4-FFF2-40B4-BE49-F238E27FC236}">
                    <a16:creationId xmlns:a16="http://schemas.microsoft.com/office/drawing/2014/main" id="{78C7F8E1-6082-8341-B74D-211619D30DC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002" name="TextBox 245">
                <a:extLst>
                  <a:ext uri="{FF2B5EF4-FFF2-40B4-BE49-F238E27FC236}">
                    <a16:creationId xmlns:a16="http://schemas.microsoft.com/office/drawing/2014/main" id="{C02B2FCC-3CE3-794F-9CF1-F9352AB6F9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55FF757E-AAFC-7445-A7E7-5905DE05DDB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414" y="169189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004" name="TextBox 247">
                <a:extLst>
                  <a:ext uri="{FF2B5EF4-FFF2-40B4-BE49-F238E27FC236}">
                    <a16:creationId xmlns:a16="http://schemas.microsoft.com/office/drawing/2014/main" id="{19859BB6-3391-6E47-99B3-C3104759A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5F623D9D-7235-AD4C-A2EC-4642F5986FB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653" y="215703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006" name="TextBox 249">
                <a:extLst>
                  <a:ext uri="{FF2B5EF4-FFF2-40B4-BE49-F238E27FC236}">
                    <a16:creationId xmlns:a16="http://schemas.microsoft.com/office/drawing/2014/main" id="{450957EE-F219-0449-A24F-77D7B64B2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66928" name="Group 250">
              <a:extLst>
                <a:ext uri="{FF2B5EF4-FFF2-40B4-BE49-F238E27FC236}">
                  <a16:creationId xmlns:a16="http://schemas.microsoft.com/office/drawing/2014/main" id="{31D555E5-6E4A-144E-AA12-B0C764BF20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867" y="2355611"/>
              <a:ext cx="1912453" cy="1339986"/>
              <a:chOff x="1851694" y="1119474"/>
              <a:chExt cx="1912453" cy="1339986"/>
            </a:xfrm>
          </p:grpSpPr>
          <p:sp>
            <p:nvSpPr>
              <p:cNvPr id="252" name="Trapezoid 251">
                <a:extLst>
                  <a:ext uri="{FF2B5EF4-FFF2-40B4-BE49-F238E27FC236}">
                    <a16:creationId xmlns:a16="http://schemas.microsoft.com/office/drawing/2014/main" id="{07868A94-C236-B44A-A7D5-C42E9AFD1E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086" y="1677280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9748AD67-A0F5-FC4A-89A2-C30EA666B5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893" y="188840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4C744BAB-6836-6748-BB52-37B071694C1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656" y="1120039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92" name="TextBox 472">
                <a:extLst>
                  <a:ext uri="{FF2B5EF4-FFF2-40B4-BE49-F238E27FC236}">
                    <a16:creationId xmlns:a16="http://schemas.microsoft.com/office/drawing/2014/main" id="{C1B0E1A1-5BCA-C147-AF67-A484E8711EA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93" name="TextBox 255">
                <a:extLst>
                  <a:ext uri="{FF2B5EF4-FFF2-40B4-BE49-F238E27FC236}">
                    <a16:creationId xmlns:a16="http://schemas.microsoft.com/office/drawing/2014/main" id="{FD9EB8A2-BB3C-5B4C-84A7-EC749421D6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71D1FDFD-42A0-5041-A801-6D3712EAD84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260" y="169154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95" name="TextBox 257">
                <a:extLst>
                  <a:ext uri="{FF2B5EF4-FFF2-40B4-BE49-F238E27FC236}">
                    <a16:creationId xmlns:a16="http://schemas.microsoft.com/office/drawing/2014/main" id="{6252E14B-EE38-7149-9E19-9E8559914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E2DB36FD-7C96-8F4F-97C5-29F4FCBC7F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086" y="215669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97" name="TextBox 259">
                <a:extLst>
                  <a:ext uri="{FF2B5EF4-FFF2-40B4-BE49-F238E27FC236}">
                    <a16:creationId xmlns:a16="http://schemas.microsoft.com/office/drawing/2014/main" id="{C1F5E482-6174-3E4A-A7E5-3A859220F7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66929" name="Group 260">
              <a:extLst>
                <a:ext uri="{FF2B5EF4-FFF2-40B4-BE49-F238E27FC236}">
                  <a16:creationId xmlns:a16="http://schemas.microsoft.com/office/drawing/2014/main" id="{066A679A-AA69-6845-9AF0-6FFE6A4C4D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4143" y="3162568"/>
              <a:ext cx="1912453" cy="1339986"/>
              <a:chOff x="1851694" y="1119474"/>
              <a:chExt cx="1912453" cy="1339986"/>
            </a:xfrm>
          </p:grpSpPr>
          <p:sp>
            <p:nvSpPr>
              <p:cNvPr id="262" name="Trapezoid 261">
                <a:extLst>
                  <a:ext uri="{FF2B5EF4-FFF2-40B4-BE49-F238E27FC236}">
                    <a16:creationId xmlns:a16="http://schemas.microsoft.com/office/drawing/2014/main" id="{8A77F4E9-88BD-ED4F-80B9-9E66123DA5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172" y="1676787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996D7682-350F-394B-81DC-F8542B2EFDA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979" y="1887909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Arrow Connector 263">
                <a:extLst>
                  <a:ext uri="{FF2B5EF4-FFF2-40B4-BE49-F238E27FC236}">
                    <a16:creationId xmlns:a16="http://schemas.microsoft.com/office/drawing/2014/main" id="{02417380-BD05-0740-88BD-85A2CD74F2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742" y="1119546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83" name="TextBox 472">
                <a:extLst>
                  <a:ext uri="{FF2B5EF4-FFF2-40B4-BE49-F238E27FC236}">
                    <a16:creationId xmlns:a16="http://schemas.microsoft.com/office/drawing/2014/main" id="{E58BCB4F-84C9-5944-A2DA-9ECAEFDABF2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84" name="TextBox 265">
                <a:extLst>
                  <a:ext uri="{FF2B5EF4-FFF2-40B4-BE49-F238E27FC236}">
                    <a16:creationId xmlns:a16="http://schemas.microsoft.com/office/drawing/2014/main" id="{CAD50B6D-07EA-894D-A9D5-0DEFD70151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A9E4862E-31F9-7044-8B4E-AE61BCC4B42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346" y="1691056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86" name="TextBox 267">
                <a:extLst>
                  <a:ext uri="{FF2B5EF4-FFF2-40B4-BE49-F238E27FC236}">
                    <a16:creationId xmlns:a16="http://schemas.microsoft.com/office/drawing/2014/main" id="{3A0926F2-039E-D844-BDBD-25DB78EF0F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219D28E0-4DB6-0D45-A8C0-4AA6C1674C7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172" y="215620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88" name="TextBox 269">
                <a:extLst>
                  <a:ext uri="{FF2B5EF4-FFF2-40B4-BE49-F238E27FC236}">
                    <a16:creationId xmlns:a16="http://schemas.microsoft.com/office/drawing/2014/main" id="{BAB5B595-12FB-7D44-9C36-429F28627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66930" name="Group 270">
              <a:extLst>
                <a:ext uri="{FF2B5EF4-FFF2-40B4-BE49-F238E27FC236}">
                  <a16:creationId xmlns:a16="http://schemas.microsoft.com/office/drawing/2014/main" id="{C3069642-87AB-6C4A-BEB8-65402ECB6D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1162" y="3919806"/>
              <a:ext cx="1912453" cy="1339986"/>
              <a:chOff x="1851694" y="1119474"/>
              <a:chExt cx="1912453" cy="1339986"/>
            </a:xfrm>
          </p:grpSpPr>
          <p:sp>
            <p:nvSpPr>
              <p:cNvPr id="272" name="Trapezoid 271">
                <a:extLst>
                  <a:ext uri="{FF2B5EF4-FFF2-40B4-BE49-F238E27FC236}">
                    <a16:creationId xmlns:a16="http://schemas.microsoft.com/office/drawing/2014/main" id="{CB8681A9-D05A-3C40-97AB-AD6C889F84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38" y="1676800"/>
                <a:ext cx="1096982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82EBB751-29C1-2B44-957B-6DDFC9202A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34" y="188792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Straight Arrow Connector 273">
                <a:extLst>
                  <a:ext uri="{FF2B5EF4-FFF2-40B4-BE49-F238E27FC236}">
                    <a16:creationId xmlns:a16="http://schemas.microsoft.com/office/drawing/2014/main" id="{AF6EA400-3C94-3247-B055-816406590B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09" y="1119559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74" name="TextBox 472">
                <a:extLst>
                  <a:ext uri="{FF2B5EF4-FFF2-40B4-BE49-F238E27FC236}">
                    <a16:creationId xmlns:a16="http://schemas.microsoft.com/office/drawing/2014/main" id="{83B5FEA4-0CA9-5440-91E2-64098EF0614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75" name="TextBox 275">
                <a:extLst>
                  <a:ext uri="{FF2B5EF4-FFF2-40B4-BE49-F238E27FC236}">
                    <a16:creationId xmlns:a16="http://schemas.microsoft.com/office/drawing/2014/main" id="{6037CE12-0DDC-4245-92A3-D6D78A213C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143DA667-5E95-4244-AB0C-E26326BA0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01" y="169106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77" name="TextBox 277">
                <a:extLst>
                  <a:ext uri="{FF2B5EF4-FFF2-40B4-BE49-F238E27FC236}">
                    <a16:creationId xmlns:a16="http://schemas.microsoft.com/office/drawing/2014/main" id="{8CE8CEA2-374E-A446-B2C1-20A216A647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A8ED87FD-8D63-9741-AD98-E46E19D5620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39" y="215621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79" name="TextBox 279">
                <a:extLst>
                  <a:ext uri="{FF2B5EF4-FFF2-40B4-BE49-F238E27FC236}">
                    <a16:creationId xmlns:a16="http://schemas.microsoft.com/office/drawing/2014/main" id="{73934030-2B0F-524B-A251-CF29A1C6C3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66931" name="Group 280">
              <a:extLst>
                <a:ext uri="{FF2B5EF4-FFF2-40B4-BE49-F238E27FC236}">
                  <a16:creationId xmlns:a16="http://schemas.microsoft.com/office/drawing/2014/main" id="{8745B036-5172-454F-835F-84FD88FB0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3900" y="4662756"/>
              <a:ext cx="1912453" cy="1339986"/>
              <a:chOff x="1851694" y="1119474"/>
              <a:chExt cx="1912453" cy="1339986"/>
            </a:xfrm>
          </p:grpSpPr>
          <p:sp>
            <p:nvSpPr>
              <p:cNvPr id="282" name="Trapezoid 281">
                <a:extLst>
                  <a:ext uri="{FF2B5EF4-FFF2-40B4-BE49-F238E27FC236}">
                    <a16:creationId xmlns:a16="http://schemas.microsoft.com/office/drawing/2014/main" id="{1C8ACB93-2D0B-0147-9060-12992199B5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96" y="1676812"/>
                <a:ext cx="1096982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B678D383-37D9-FD4A-97E1-43A5C93D7B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91" y="188793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4ECC0D9E-6937-FF48-83FB-0DE9B8EF7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67" y="1119572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65" name="TextBox 472">
                <a:extLst>
                  <a:ext uri="{FF2B5EF4-FFF2-40B4-BE49-F238E27FC236}">
                    <a16:creationId xmlns:a16="http://schemas.microsoft.com/office/drawing/2014/main" id="{78D238E9-D7BB-EF40-9E3A-9A47D7E0B13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66" name="TextBox 285">
                <a:extLst>
                  <a:ext uri="{FF2B5EF4-FFF2-40B4-BE49-F238E27FC236}">
                    <a16:creationId xmlns:a16="http://schemas.microsoft.com/office/drawing/2014/main" id="{2990CFCB-5AB3-5C4D-9B92-ED1068179F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85CFA7DA-A8CA-2047-B261-844CB081CD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58" y="169108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68" name="TextBox 287">
                <a:extLst>
                  <a:ext uri="{FF2B5EF4-FFF2-40B4-BE49-F238E27FC236}">
                    <a16:creationId xmlns:a16="http://schemas.microsoft.com/office/drawing/2014/main" id="{D5364F3D-93BD-5540-B39D-8E66A9D307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64F05022-1FFB-5541-BA05-4386428794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97" y="215622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70" name="TextBox 289">
                <a:extLst>
                  <a:ext uri="{FF2B5EF4-FFF2-40B4-BE49-F238E27FC236}">
                    <a16:creationId xmlns:a16="http://schemas.microsoft.com/office/drawing/2014/main" id="{BFFDF507-CF77-DC45-B33A-28EE75610F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6932" name="Group 290">
              <a:extLst>
                <a:ext uri="{FF2B5EF4-FFF2-40B4-BE49-F238E27FC236}">
                  <a16:creationId xmlns:a16="http://schemas.microsoft.com/office/drawing/2014/main" id="{B0C04ED2-A8A3-794F-AD2E-EC80121C6C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6626" y="5477143"/>
              <a:ext cx="1912453" cy="1339986"/>
              <a:chOff x="1851694" y="1119474"/>
              <a:chExt cx="1912453" cy="1339986"/>
            </a:xfrm>
          </p:grpSpPr>
          <p:sp>
            <p:nvSpPr>
              <p:cNvPr id="292" name="Trapezoid 291">
                <a:extLst>
                  <a:ext uri="{FF2B5EF4-FFF2-40B4-BE49-F238E27FC236}">
                    <a16:creationId xmlns:a16="http://schemas.microsoft.com/office/drawing/2014/main" id="{3776DCF0-7BC4-5542-98D2-8E9DFF1771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560" y="1676827"/>
                <a:ext cx="10969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F26E6626-DE24-EE4E-9726-E6367FBA8B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954" y="1887950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Arrow Connector 293">
                <a:extLst>
                  <a:ext uri="{FF2B5EF4-FFF2-40B4-BE49-F238E27FC236}">
                    <a16:creationId xmlns:a16="http://schemas.microsoft.com/office/drawing/2014/main" id="{E2B66FCB-A7E0-B147-8E52-F5F927A13F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130" y="1119587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56" name="TextBox 472">
                <a:extLst>
                  <a:ext uri="{FF2B5EF4-FFF2-40B4-BE49-F238E27FC236}">
                    <a16:creationId xmlns:a16="http://schemas.microsoft.com/office/drawing/2014/main" id="{1F2E1269-7374-A64A-864A-9BFD50A3ABE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57" name="TextBox 295">
                <a:extLst>
                  <a:ext uri="{FF2B5EF4-FFF2-40B4-BE49-F238E27FC236}">
                    <a16:creationId xmlns:a16="http://schemas.microsoft.com/office/drawing/2014/main" id="{277DF004-B2A3-5848-83B3-EE2BB2A1E1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2BC758F7-743E-394A-A299-D0773B8A22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321" y="169109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59" name="TextBox 297">
                <a:extLst>
                  <a:ext uri="{FF2B5EF4-FFF2-40B4-BE49-F238E27FC236}">
                    <a16:creationId xmlns:a16="http://schemas.microsoft.com/office/drawing/2014/main" id="{890D437B-B905-9A43-AB12-50A0D1ECB6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0C01E936-3184-8949-BD0B-02D0EB8F66F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560" y="2156243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61" name="TextBox 299">
                <a:extLst>
                  <a:ext uri="{FF2B5EF4-FFF2-40B4-BE49-F238E27FC236}">
                    <a16:creationId xmlns:a16="http://schemas.microsoft.com/office/drawing/2014/main" id="{B5B011DD-5807-CC4A-A9FC-4F71EEF43D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66933" name="Group 230">
              <a:extLst>
                <a:ext uri="{FF2B5EF4-FFF2-40B4-BE49-F238E27FC236}">
                  <a16:creationId xmlns:a16="http://schemas.microsoft.com/office/drawing/2014/main" id="{AEE37B44-DD83-704A-8512-0BB4E78C1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57856" y="817037"/>
              <a:ext cx="1912453" cy="1339986"/>
              <a:chOff x="1851694" y="1119474"/>
              <a:chExt cx="1912453" cy="1339986"/>
            </a:xfrm>
          </p:grpSpPr>
          <p:sp>
            <p:nvSpPr>
              <p:cNvPr id="232" name="Trapezoid 231">
                <a:extLst>
                  <a:ext uri="{FF2B5EF4-FFF2-40B4-BE49-F238E27FC236}">
                    <a16:creationId xmlns:a16="http://schemas.microsoft.com/office/drawing/2014/main" id="{6844CD0F-CA0D-8D4C-B9E2-E2777013D6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4" y="1676745"/>
                <a:ext cx="1098569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0796A666-1AE1-8749-8092-9E70ABC048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795" y="1887074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Arrow Connector 233">
                <a:extLst>
                  <a:ext uri="{FF2B5EF4-FFF2-40B4-BE49-F238E27FC236}">
                    <a16:creationId xmlns:a16="http://schemas.microsoft.com/office/drawing/2014/main" id="{781B4A33-32C9-D94E-8295-E53537CB462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558" y="1118711"/>
                <a:ext cx="1587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47" name="TextBox 472">
                <a:extLst>
                  <a:ext uri="{FF2B5EF4-FFF2-40B4-BE49-F238E27FC236}">
                    <a16:creationId xmlns:a16="http://schemas.microsoft.com/office/drawing/2014/main" id="{FAE0550D-76FF-EE48-B32B-F0A51B4F092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48" name="TextBox 235">
                <a:extLst>
                  <a:ext uri="{FF2B5EF4-FFF2-40B4-BE49-F238E27FC236}">
                    <a16:creationId xmlns:a16="http://schemas.microsoft.com/office/drawing/2014/main" id="{F578FA02-7E49-814F-842A-80A0F2F452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D49F7ED8-11B3-834B-A526-B4CB4626463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162" y="169180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50" name="TextBox 237">
                <a:extLst>
                  <a:ext uri="{FF2B5EF4-FFF2-40B4-BE49-F238E27FC236}">
                    <a16:creationId xmlns:a16="http://schemas.microsoft.com/office/drawing/2014/main" id="{B12A2708-08F9-8947-A64D-04296F4B02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8ADD6C43-704C-7E4E-B154-E4AA8460321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988" y="215695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52" name="TextBox 239">
                <a:extLst>
                  <a:ext uri="{FF2B5EF4-FFF2-40B4-BE49-F238E27FC236}">
                    <a16:creationId xmlns:a16="http://schemas.microsoft.com/office/drawing/2014/main" id="{EE51BEE7-A080-CE43-B142-9DBEFD05B2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66934" name="Group 146">
              <a:extLst>
                <a:ext uri="{FF2B5EF4-FFF2-40B4-BE49-F238E27FC236}">
                  <a16:creationId xmlns:a16="http://schemas.microsoft.com/office/drawing/2014/main" id="{CAFBDE93-63BB-A740-9611-EC142BDCB1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9032" y="57436"/>
              <a:ext cx="1912453" cy="1339986"/>
              <a:chOff x="1851694" y="1119474"/>
              <a:chExt cx="1912453" cy="1339986"/>
            </a:xfrm>
          </p:grpSpPr>
          <p:sp>
            <p:nvSpPr>
              <p:cNvPr id="148" name="Trapezoid 147">
                <a:extLst>
                  <a:ext uri="{FF2B5EF4-FFF2-40B4-BE49-F238E27FC236}">
                    <a16:creationId xmlns:a16="http://schemas.microsoft.com/office/drawing/2014/main" id="{69B6DA77-6BEE-D84A-9F9D-288E3EA8A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1" y="1676715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41684FB4-F3D1-4846-8AA7-279C4918EE6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586" y="1887837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Arrow Connector 149">
                <a:extLst>
                  <a:ext uri="{FF2B5EF4-FFF2-40B4-BE49-F238E27FC236}">
                    <a16:creationId xmlns:a16="http://schemas.microsoft.com/office/drawing/2014/main" id="{06C8383A-1718-5845-88A5-193622EB09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3761" y="1119474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38" name="TextBox 472">
                <a:extLst>
                  <a:ext uri="{FF2B5EF4-FFF2-40B4-BE49-F238E27FC236}">
                    <a16:creationId xmlns:a16="http://schemas.microsoft.com/office/drawing/2014/main" id="{171E4D32-3179-F343-BCBD-42BB56A6733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39" name="TextBox 151">
                <a:extLst>
                  <a:ext uri="{FF2B5EF4-FFF2-40B4-BE49-F238E27FC236}">
                    <a16:creationId xmlns:a16="http://schemas.microsoft.com/office/drawing/2014/main" id="{500BD10B-23A9-254A-834D-51514C9AB9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B4706D3B-A7D4-4640-978A-680165A813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953" y="169098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41" name="TextBox 153">
                <a:extLst>
                  <a:ext uri="{FF2B5EF4-FFF2-40B4-BE49-F238E27FC236}">
                    <a16:creationId xmlns:a16="http://schemas.microsoft.com/office/drawing/2014/main" id="{61878F38-A311-2641-BCC1-C0EF85AE3E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52F0578C-5030-CD4C-961C-88B10670BB2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191" y="215613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43" name="TextBox 155">
                <a:extLst>
                  <a:ext uri="{FF2B5EF4-FFF2-40B4-BE49-F238E27FC236}">
                    <a16:creationId xmlns:a16="http://schemas.microsoft.com/office/drawing/2014/main" id="{7FC49D6C-0D5F-EE40-8586-0797B56439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</p:grpSp>
      <p:grpSp>
        <p:nvGrpSpPr>
          <p:cNvPr id="166914" name="Group 82">
            <a:extLst>
              <a:ext uri="{FF2B5EF4-FFF2-40B4-BE49-F238E27FC236}">
                <a16:creationId xmlns:a16="http://schemas.microsoft.com/office/drawing/2014/main" id="{948C260C-B9A6-094C-9CE6-BF0340DA2097}"/>
              </a:ext>
            </a:extLst>
          </p:cNvPr>
          <p:cNvGrpSpPr>
            <a:grpSpLocks/>
          </p:cNvGrpSpPr>
          <p:nvPr/>
        </p:nvGrpSpPr>
        <p:grpSpPr bwMode="auto">
          <a:xfrm>
            <a:off x="1947864" y="55563"/>
            <a:ext cx="7070725" cy="5446712"/>
            <a:chOff x="1011748" y="77492"/>
            <a:chExt cx="7071102" cy="5446725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C6C8663A-77B3-D148-82E4-20F387E1E7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11748" y="77492"/>
              <a:ext cx="7071102" cy="5446725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9A6597C8-27EF-3647-850C-ECE22CE54C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07288" y="1277645"/>
              <a:ext cx="0" cy="2932119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926" name="TextBox 85">
              <a:extLst>
                <a:ext uri="{FF2B5EF4-FFF2-40B4-BE49-F238E27FC236}">
                  <a16:creationId xmlns:a16="http://schemas.microsoft.com/office/drawing/2014/main" id="{D6292BEB-35F7-4E49-822F-F70AC54094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4444" y="1220627"/>
              <a:ext cx="470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12</a:t>
              </a:r>
            </a:p>
          </p:txBody>
        </p: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43B3E97B-FC93-6541-8FC8-18D6C92220B0}"/>
              </a:ext>
            </a:extLst>
          </p:cNvPr>
          <p:cNvCxnSpPr>
            <a:cxnSpLocks/>
          </p:cNvCxnSpPr>
          <p:nvPr/>
        </p:nvCxnSpPr>
        <p:spPr>
          <a:xfrm flipH="1">
            <a:off x="7778750" y="1597025"/>
            <a:ext cx="471488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D9733AC8-B457-6D40-9E9D-BC9EC0203E95}"/>
              </a:ext>
            </a:extLst>
          </p:cNvPr>
          <p:cNvCxnSpPr>
            <a:cxnSpLocks/>
          </p:cNvCxnSpPr>
          <p:nvPr/>
        </p:nvCxnSpPr>
        <p:spPr>
          <a:xfrm flipH="1">
            <a:off x="8743950" y="835025"/>
            <a:ext cx="471488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4EA1F6C8-8FC3-6B45-8C4A-C5B7627DCFF9}"/>
              </a:ext>
            </a:extLst>
          </p:cNvPr>
          <p:cNvCxnSpPr>
            <a:cxnSpLocks/>
          </p:cNvCxnSpPr>
          <p:nvPr/>
        </p:nvCxnSpPr>
        <p:spPr>
          <a:xfrm flipH="1">
            <a:off x="6789739" y="2341563"/>
            <a:ext cx="473075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B1DACBFD-1C97-834D-90D5-8F0AF678FDF8}"/>
              </a:ext>
            </a:extLst>
          </p:cNvPr>
          <p:cNvCxnSpPr>
            <a:cxnSpLocks/>
          </p:cNvCxnSpPr>
          <p:nvPr/>
        </p:nvCxnSpPr>
        <p:spPr>
          <a:xfrm flipH="1">
            <a:off x="4735514" y="3940176"/>
            <a:ext cx="471487" cy="25876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97258434-E1FF-6048-9658-F18262030063}"/>
              </a:ext>
            </a:extLst>
          </p:cNvPr>
          <p:cNvCxnSpPr>
            <a:cxnSpLocks/>
          </p:cNvCxnSpPr>
          <p:nvPr/>
        </p:nvCxnSpPr>
        <p:spPr>
          <a:xfrm flipH="1">
            <a:off x="3748089" y="4695825"/>
            <a:ext cx="471487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562763F8-2521-B04D-BDEC-B829F88E5AA0}"/>
              </a:ext>
            </a:extLst>
          </p:cNvPr>
          <p:cNvCxnSpPr>
            <a:cxnSpLocks/>
          </p:cNvCxnSpPr>
          <p:nvPr/>
        </p:nvCxnSpPr>
        <p:spPr>
          <a:xfrm flipH="1">
            <a:off x="2794000" y="5440363"/>
            <a:ext cx="471488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5E97AFDD-9185-9F4C-BD72-C42D8C47368C}"/>
              </a:ext>
            </a:extLst>
          </p:cNvPr>
          <p:cNvCxnSpPr>
            <a:cxnSpLocks/>
          </p:cNvCxnSpPr>
          <p:nvPr/>
        </p:nvCxnSpPr>
        <p:spPr>
          <a:xfrm flipH="1">
            <a:off x="1727200" y="6253163"/>
            <a:ext cx="471488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9354382F-0A52-D546-8D73-5134E50502D7}"/>
              </a:ext>
            </a:extLst>
          </p:cNvPr>
          <p:cNvCxnSpPr>
            <a:cxnSpLocks/>
          </p:cNvCxnSpPr>
          <p:nvPr/>
        </p:nvCxnSpPr>
        <p:spPr>
          <a:xfrm flipH="1">
            <a:off x="5768975" y="3138488"/>
            <a:ext cx="471488" cy="25876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6923" name="TextBox 116">
            <a:extLst>
              <a:ext uri="{FF2B5EF4-FFF2-40B4-BE49-F238E27FC236}">
                <a16:creationId xmlns:a16="http://schemas.microsoft.com/office/drawing/2014/main" id="{DD90902D-ACF6-F349-B794-393A546D6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4089" y="727075"/>
            <a:ext cx="3127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endParaRPr lang="en-US" altLang="en-US" sz="1400" b="0">
              <a:solidFill>
                <a:srgbClr val="FF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Line 4">
            <a:extLst>
              <a:ext uri="{FF2B5EF4-FFF2-40B4-BE49-F238E27FC236}">
                <a16:creationId xmlns:a16="http://schemas.microsoft.com/office/drawing/2014/main" id="{92149A52-FA95-554A-AD29-32136F2C3E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8" name="Freeform 5">
            <a:extLst>
              <a:ext uri="{FF2B5EF4-FFF2-40B4-BE49-F238E27FC236}">
                <a16:creationId xmlns:a16="http://schemas.microsoft.com/office/drawing/2014/main" id="{73F88D1F-7736-ED43-B462-FDC8D1C69AA2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9" name="Freeform 7">
            <a:extLst>
              <a:ext uri="{FF2B5EF4-FFF2-40B4-BE49-F238E27FC236}">
                <a16:creationId xmlns:a16="http://schemas.microsoft.com/office/drawing/2014/main" id="{8DF81291-C84B-9B45-9389-670741D83AB0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0" name="Rectangle 8">
            <a:extLst>
              <a:ext uri="{FF2B5EF4-FFF2-40B4-BE49-F238E27FC236}">
                <a16:creationId xmlns:a16="http://schemas.microsoft.com/office/drawing/2014/main" id="{DEBB7D77-EEF7-1445-869C-7BF9D5522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1" name="Rectangle 9">
            <a:extLst>
              <a:ext uri="{FF2B5EF4-FFF2-40B4-BE49-F238E27FC236}">
                <a16:creationId xmlns:a16="http://schemas.microsoft.com/office/drawing/2014/main" id="{149AF088-ED41-5347-AE20-F059DACF4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2" name="Rectangle 10">
            <a:extLst>
              <a:ext uri="{FF2B5EF4-FFF2-40B4-BE49-F238E27FC236}">
                <a16:creationId xmlns:a16="http://schemas.microsoft.com/office/drawing/2014/main" id="{0D837C6C-26FE-1F40-A301-6EF94F2A9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3" name="Rectangle 11">
            <a:extLst>
              <a:ext uri="{FF2B5EF4-FFF2-40B4-BE49-F238E27FC236}">
                <a16:creationId xmlns:a16="http://schemas.microsoft.com/office/drawing/2014/main" id="{619799EB-7443-764C-9256-C9FB198F7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4" name="Rectangle 12">
            <a:extLst>
              <a:ext uri="{FF2B5EF4-FFF2-40B4-BE49-F238E27FC236}">
                <a16:creationId xmlns:a16="http://schemas.microsoft.com/office/drawing/2014/main" id="{9798F280-91B3-0842-9BD6-39CD4FD0F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5" name="Rectangle 13">
            <a:extLst>
              <a:ext uri="{FF2B5EF4-FFF2-40B4-BE49-F238E27FC236}">
                <a16:creationId xmlns:a16="http://schemas.microsoft.com/office/drawing/2014/main" id="{B3599811-9710-B344-BA79-FB3B47C3E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6" name="Rectangle 14">
            <a:extLst>
              <a:ext uri="{FF2B5EF4-FFF2-40B4-BE49-F238E27FC236}">
                <a16:creationId xmlns:a16="http://schemas.microsoft.com/office/drawing/2014/main" id="{DFED40BD-6C06-F149-B9E0-DE3DABA27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7" name="Rectangle 15">
            <a:extLst>
              <a:ext uri="{FF2B5EF4-FFF2-40B4-BE49-F238E27FC236}">
                <a16:creationId xmlns:a16="http://schemas.microsoft.com/office/drawing/2014/main" id="{3D61030D-F65F-714D-B67E-7066A935B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8" name="Rectangle 16">
            <a:extLst>
              <a:ext uri="{FF2B5EF4-FFF2-40B4-BE49-F238E27FC236}">
                <a16:creationId xmlns:a16="http://schemas.microsoft.com/office/drawing/2014/main" id="{8C6E37DF-7FDD-C743-B805-DA31467DD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9" name="Rectangle 17">
            <a:extLst>
              <a:ext uri="{FF2B5EF4-FFF2-40B4-BE49-F238E27FC236}">
                <a16:creationId xmlns:a16="http://schemas.microsoft.com/office/drawing/2014/main" id="{811FDED7-21E6-5C4F-9147-50235D85B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70" name="Rectangle 18">
            <a:extLst>
              <a:ext uri="{FF2B5EF4-FFF2-40B4-BE49-F238E27FC236}">
                <a16:creationId xmlns:a16="http://schemas.microsoft.com/office/drawing/2014/main" id="{A1E71218-AE2E-E04D-9B74-C7627FF51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71" name="Rectangle 19">
            <a:extLst>
              <a:ext uri="{FF2B5EF4-FFF2-40B4-BE49-F238E27FC236}">
                <a16:creationId xmlns:a16="http://schemas.microsoft.com/office/drawing/2014/main" id="{41D57BE6-099E-A345-B239-BA929582C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72" name="Rectangle 20">
            <a:extLst>
              <a:ext uri="{FF2B5EF4-FFF2-40B4-BE49-F238E27FC236}">
                <a16:creationId xmlns:a16="http://schemas.microsoft.com/office/drawing/2014/main" id="{7F69792A-551D-844E-B05D-2C4C8791A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73" name="Rectangle 21">
            <a:extLst>
              <a:ext uri="{FF2B5EF4-FFF2-40B4-BE49-F238E27FC236}">
                <a16:creationId xmlns:a16="http://schemas.microsoft.com/office/drawing/2014/main" id="{9FCA6506-2F70-404F-9844-346E9D9F1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474" name="Line 22">
            <a:extLst>
              <a:ext uri="{FF2B5EF4-FFF2-40B4-BE49-F238E27FC236}">
                <a16:creationId xmlns:a16="http://schemas.microsoft.com/office/drawing/2014/main" id="{AC6631F0-24A7-4D40-A9D6-49A5B3E4685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5" name="Rectangle 23">
            <a:extLst>
              <a:ext uri="{FF2B5EF4-FFF2-40B4-BE49-F238E27FC236}">
                <a16:creationId xmlns:a16="http://schemas.microsoft.com/office/drawing/2014/main" id="{9B8A42C6-78CF-B04D-A196-ADC4A61F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76" name="Line 24">
            <a:extLst>
              <a:ext uri="{FF2B5EF4-FFF2-40B4-BE49-F238E27FC236}">
                <a16:creationId xmlns:a16="http://schemas.microsoft.com/office/drawing/2014/main" id="{BE8F7491-EFCB-0440-B045-ED8D9AFB3EA1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7" name="Line 25">
            <a:extLst>
              <a:ext uri="{FF2B5EF4-FFF2-40B4-BE49-F238E27FC236}">
                <a16:creationId xmlns:a16="http://schemas.microsoft.com/office/drawing/2014/main" id="{449A6243-6C24-1249-8788-9E25CD763C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8" name="Line 26">
            <a:extLst>
              <a:ext uri="{FF2B5EF4-FFF2-40B4-BE49-F238E27FC236}">
                <a16:creationId xmlns:a16="http://schemas.microsoft.com/office/drawing/2014/main" id="{E06A05A8-A9EE-8E49-8E50-409D048207B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9" name="Rectangle 27">
            <a:extLst>
              <a:ext uri="{FF2B5EF4-FFF2-40B4-BE49-F238E27FC236}">
                <a16:creationId xmlns:a16="http://schemas.microsoft.com/office/drawing/2014/main" id="{5D3701A8-50ED-1C44-AF75-4AD17613B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80" name="Rectangle 28">
            <a:extLst>
              <a:ext uri="{FF2B5EF4-FFF2-40B4-BE49-F238E27FC236}">
                <a16:creationId xmlns:a16="http://schemas.microsoft.com/office/drawing/2014/main" id="{733C18F6-BF37-1041-BEAB-F4B4C7F44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81" name="Rectangle 29">
            <a:extLst>
              <a:ext uri="{FF2B5EF4-FFF2-40B4-BE49-F238E27FC236}">
                <a16:creationId xmlns:a16="http://schemas.microsoft.com/office/drawing/2014/main" id="{C716E2EA-AC64-7347-806E-9B4C43592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82" name="Rectangle 30">
            <a:extLst>
              <a:ext uri="{FF2B5EF4-FFF2-40B4-BE49-F238E27FC236}">
                <a16:creationId xmlns:a16="http://schemas.microsoft.com/office/drawing/2014/main" id="{F9E50638-6BD1-7C43-A3D1-9B35691A9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83" name="Line 31">
            <a:extLst>
              <a:ext uri="{FF2B5EF4-FFF2-40B4-BE49-F238E27FC236}">
                <a16:creationId xmlns:a16="http://schemas.microsoft.com/office/drawing/2014/main" id="{D5CC9028-C832-314F-B5CC-B94177BD5E6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84" name="Rectangle 32">
            <a:extLst>
              <a:ext uri="{FF2B5EF4-FFF2-40B4-BE49-F238E27FC236}">
                <a16:creationId xmlns:a16="http://schemas.microsoft.com/office/drawing/2014/main" id="{BCF90DFB-5335-394E-9F84-AA2DBAA29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85" name="Rectangle 33">
            <a:extLst>
              <a:ext uri="{FF2B5EF4-FFF2-40B4-BE49-F238E27FC236}">
                <a16:creationId xmlns:a16="http://schemas.microsoft.com/office/drawing/2014/main" id="{C2B40021-C603-2845-97B0-472540E1D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86" name="Rectangle 34">
            <a:extLst>
              <a:ext uri="{FF2B5EF4-FFF2-40B4-BE49-F238E27FC236}">
                <a16:creationId xmlns:a16="http://schemas.microsoft.com/office/drawing/2014/main" id="{553AF3EF-9987-9243-AAA1-329E01149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87" name="Rectangle 35">
            <a:extLst>
              <a:ext uri="{FF2B5EF4-FFF2-40B4-BE49-F238E27FC236}">
                <a16:creationId xmlns:a16="http://schemas.microsoft.com/office/drawing/2014/main" id="{8FE10DCC-CDFA-154E-BD39-806FF56D0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88" name="Rectangle 36">
            <a:extLst>
              <a:ext uri="{FF2B5EF4-FFF2-40B4-BE49-F238E27FC236}">
                <a16:creationId xmlns:a16="http://schemas.microsoft.com/office/drawing/2014/main" id="{B7A52927-58F1-6B48-82C2-94EE1878D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89" name="Rectangle 37">
            <a:extLst>
              <a:ext uri="{FF2B5EF4-FFF2-40B4-BE49-F238E27FC236}">
                <a16:creationId xmlns:a16="http://schemas.microsoft.com/office/drawing/2014/main" id="{21666F7E-0367-B946-8A27-DAAE1F2E9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90" name="Line 38">
            <a:extLst>
              <a:ext uri="{FF2B5EF4-FFF2-40B4-BE49-F238E27FC236}">
                <a16:creationId xmlns:a16="http://schemas.microsoft.com/office/drawing/2014/main" id="{5DDD752E-8377-0A45-9041-442FB9FC28A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1" name="Line 39">
            <a:extLst>
              <a:ext uri="{FF2B5EF4-FFF2-40B4-BE49-F238E27FC236}">
                <a16:creationId xmlns:a16="http://schemas.microsoft.com/office/drawing/2014/main" id="{293E205F-A7E9-F44B-B10D-4E3CCADD1D3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2" name="Rectangle 40">
            <a:extLst>
              <a:ext uri="{FF2B5EF4-FFF2-40B4-BE49-F238E27FC236}">
                <a16:creationId xmlns:a16="http://schemas.microsoft.com/office/drawing/2014/main" id="{FB7A940A-9F32-3841-9352-DD2C05264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93" name="Rectangle 41">
            <a:extLst>
              <a:ext uri="{FF2B5EF4-FFF2-40B4-BE49-F238E27FC236}">
                <a16:creationId xmlns:a16="http://schemas.microsoft.com/office/drawing/2014/main" id="{F5FD4758-2185-5847-AFC3-DE2E67593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94" name="Rectangle 42">
            <a:extLst>
              <a:ext uri="{FF2B5EF4-FFF2-40B4-BE49-F238E27FC236}">
                <a16:creationId xmlns:a16="http://schemas.microsoft.com/office/drawing/2014/main" id="{F10A1E2E-1ED0-664E-A55A-44B6E3B83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495" name="Line 43">
            <a:extLst>
              <a:ext uri="{FF2B5EF4-FFF2-40B4-BE49-F238E27FC236}">
                <a16:creationId xmlns:a16="http://schemas.microsoft.com/office/drawing/2014/main" id="{14DB758C-101A-3843-8E05-BDAF6E1B0EA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6" name="Rectangle 44">
            <a:extLst>
              <a:ext uri="{FF2B5EF4-FFF2-40B4-BE49-F238E27FC236}">
                <a16:creationId xmlns:a16="http://schemas.microsoft.com/office/drawing/2014/main" id="{28DBBCAD-1A47-6042-B622-FA1D0BBDC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497" name="Line 45">
            <a:extLst>
              <a:ext uri="{FF2B5EF4-FFF2-40B4-BE49-F238E27FC236}">
                <a16:creationId xmlns:a16="http://schemas.microsoft.com/office/drawing/2014/main" id="{04EA361A-2E78-E942-8295-033E68D0761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8" name="Line 46">
            <a:extLst>
              <a:ext uri="{FF2B5EF4-FFF2-40B4-BE49-F238E27FC236}">
                <a16:creationId xmlns:a16="http://schemas.microsoft.com/office/drawing/2014/main" id="{BA5CED32-9A36-EF4C-A8C4-BE607B7BE42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9" name="Line 47">
            <a:extLst>
              <a:ext uri="{FF2B5EF4-FFF2-40B4-BE49-F238E27FC236}">
                <a16:creationId xmlns:a16="http://schemas.microsoft.com/office/drawing/2014/main" id="{7C319C23-317D-1349-8C9C-07071571E0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0" name="Rectangle 48">
            <a:extLst>
              <a:ext uri="{FF2B5EF4-FFF2-40B4-BE49-F238E27FC236}">
                <a16:creationId xmlns:a16="http://schemas.microsoft.com/office/drawing/2014/main" id="{3321F740-DD01-9F46-8A48-5DFC24F03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501" name="Rectangle 49">
            <a:extLst>
              <a:ext uri="{FF2B5EF4-FFF2-40B4-BE49-F238E27FC236}">
                <a16:creationId xmlns:a16="http://schemas.microsoft.com/office/drawing/2014/main" id="{35CF0C2B-173E-6140-B70A-E7152808D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502" name="Rectangle 50">
            <a:extLst>
              <a:ext uri="{FF2B5EF4-FFF2-40B4-BE49-F238E27FC236}">
                <a16:creationId xmlns:a16="http://schemas.microsoft.com/office/drawing/2014/main" id="{DD31EE8F-EB5F-DB46-AA47-BF53D750A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503" name="Rectangle 51">
            <a:extLst>
              <a:ext uri="{FF2B5EF4-FFF2-40B4-BE49-F238E27FC236}">
                <a16:creationId xmlns:a16="http://schemas.microsoft.com/office/drawing/2014/main" id="{2B051A3B-F8A4-7D48-8808-102D0552E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504" name="Line 52">
            <a:extLst>
              <a:ext uri="{FF2B5EF4-FFF2-40B4-BE49-F238E27FC236}">
                <a16:creationId xmlns:a16="http://schemas.microsoft.com/office/drawing/2014/main" id="{477391F1-0A98-2645-A83F-5D3DAF22EC9C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5" name="Rectangle 53">
            <a:extLst>
              <a:ext uri="{FF2B5EF4-FFF2-40B4-BE49-F238E27FC236}">
                <a16:creationId xmlns:a16="http://schemas.microsoft.com/office/drawing/2014/main" id="{7B9853D4-EACD-774D-8131-9455D1606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506" name="Rectangle 54">
            <a:extLst>
              <a:ext uri="{FF2B5EF4-FFF2-40B4-BE49-F238E27FC236}">
                <a16:creationId xmlns:a16="http://schemas.microsoft.com/office/drawing/2014/main" id="{B03A0277-E50C-8F46-8A0E-0DEDD75A6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507" name="Rectangle 55">
            <a:extLst>
              <a:ext uri="{FF2B5EF4-FFF2-40B4-BE49-F238E27FC236}">
                <a16:creationId xmlns:a16="http://schemas.microsoft.com/office/drawing/2014/main" id="{613116C2-A2B5-294B-9834-195CCF89A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508" name="Rectangle 56">
            <a:extLst>
              <a:ext uri="{FF2B5EF4-FFF2-40B4-BE49-F238E27FC236}">
                <a16:creationId xmlns:a16="http://schemas.microsoft.com/office/drawing/2014/main" id="{3E3AAED6-F615-6F45-8110-3723A7445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509" name="Rectangle 57">
            <a:extLst>
              <a:ext uri="{FF2B5EF4-FFF2-40B4-BE49-F238E27FC236}">
                <a16:creationId xmlns:a16="http://schemas.microsoft.com/office/drawing/2014/main" id="{6CA092BC-301B-194E-8268-04BC2B752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510" name="Rectangle 58">
            <a:extLst>
              <a:ext uri="{FF2B5EF4-FFF2-40B4-BE49-F238E27FC236}">
                <a16:creationId xmlns:a16="http://schemas.microsoft.com/office/drawing/2014/main" id="{39DD5089-7DBA-4E47-81A2-4DB02C9D7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511" name="Line 59">
            <a:extLst>
              <a:ext uri="{FF2B5EF4-FFF2-40B4-BE49-F238E27FC236}">
                <a16:creationId xmlns:a16="http://schemas.microsoft.com/office/drawing/2014/main" id="{656C77C7-68C7-A141-B222-C56FAAA2B25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2" name="Line 60">
            <a:extLst>
              <a:ext uri="{FF2B5EF4-FFF2-40B4-BE49-F238E27FC236}">
                <a16:creationId xmlns:a16="http://schemas.microsoft.com/office/drawing/2014/main" id="{081065D3-2F58-A24D-AED2-57B321244B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3" name="Line 61">
            <a:extLst>
              <a:ext uri="{FF2B5EF4-FFF2-40B4-BE49-F238E27FC236}">
                <a16:creationId xmlns:a16="http://schemas.microsoft.com/office/drawing/2014/main" id="{BF8E6F75-4433-804F-A89F-B607DD6ECF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4" name="Line 62">
            <a:extLst>
              <a:ext uri="{FF2B5EF4-FFF2-40B4-BE49-F238E27FC236}">
                <a16:creationId xmlns:a16="http://schemas.microsoft.com/office/drawing/2014/main" id="{53B4F16E-BFD3-554B-838B-AA1685D628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5" name="Line 63">
            <a:extLst>
              <a:ext uri="{FF2B5EF4-FFF2-40B4-BE49-F238E27FC236}">
                <a16:creationId xmlns:a16="http://schemas.microsoft.com/office/drawing/2014/main" id="{5158BB78-D450-AA48-B417-90DF398813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6" name="Rectangle 64">
            <a:extLst>
              <a:ext uri="{FF2B5EF4-FFF2-40B4-BE49-F238E27FC236}">
                <a16:creationId xmlns:a16="http://schemas.microsoft.com/office/drawing/2014/main" id="{65D1FC00-1C16-494F-8128-79BB92666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9517" name="Rectangle 65">
            <a:extLst>
              <a:ext uri="{FF2B5EF4-FFF2-40B4-BE49-F238E27FC236}">
                <a16:creationId xmlns:a16="http://schemas.microsoft.com/office/drawing/2014/main" id="{C5603A15-0C49-9E4E-92B0-71D91578C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518" name="Rectangle 66">
            <a:extLst>
              <a:ext uri="{FF2B5EF4-FFF2-40B4-BE49-F238E27FC236}">
                <a16:creationId xmlns:a16="http://schemas.microsoft.com/office/drawing/2014/main" id="{4C0EFA6D-76E0-574C-8F15-35684B4D5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519" name="Rectangle 67">
            <a:extLst>
              <a:ext uri="{FF2B5EF4-FFF2-40B4-BE49-F238E27FC236}">
                <a16:creationId xmlns:a16="http://schemas.microsoft.com/office/drawing/2014/main" id="{3C67597F-072D-F046-9FA4-EEDFDD9B2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520" name="Rectangle 68">
            <a:extLst>
              <a:ext uri="{FF2B5EF4-FFF2-40B4-BE49-F238E27FC236}">
                <a16:creationId xmlns:a16="http://schemas.microsoft.com/office/drawing/2014/main" id="{AEF80F18-649F-5241-8473-E9DAC053D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521" name="Rectangle 69">
            <a:extLst>
              <a:ext uri="{FF2B5EF4-FFF2-40B4-BE49-F238E27FC236}">
                <a16:creationId xmlns:a16="http://schemas.microsoft.com/office/drawing/2014/main" id="{81FEB5EF-CBBA-0E4A-96A9-F98054923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522" name="Rectangle 70">
            <a:extLst>
              <a:ext uri="{FF2B5EF4-FFF2-40B4-BE49-F238E27FC236}">
                <a16:creationId xmlns:a16="http://schemas.microsoft.com/office/drawing/2014/main" id="{E6A1E59C-C7ED-5C41-93F0-7CAEBAE4A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523" name="Rectangle 71">
            <a:extLst>
              <a:ext uri="{FF2B5EF4-FFF2-40B4-BE49-F238E27FC236}">
                <a16:creationId xmlns:a16="http://schemas.microsoft.com/office/drawing/2014/main" id="{C983925E-98C8-D74D-BE8E-0CF5AF23E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524" name="Line 72">
            <a:extLst>
              <a:ext uri="{FF2B5EF4-FFF2-40B4-BE49-F238E27FC236}">
                <a16:creationId xmlns:a16="http://schemas.microsoft.com/office/drawing/2014/main" id="{6D871F93-6381-F04F-A4BC-74CB6A8B8E9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5" name="Rectangle 73">
            <a:extLst>
              <a:ext uri="{FF2B5EF4-FFF2-40B4-BE49-F238E27FC236}">
                <a16:creationId xmlns:a16="http://schemas.microsoft.com/office/drawing/2014/main" id="{8972AE44-4335-5948-A77A-2DD691587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526" name="Rectangle 74">
            <a:extLst>
              <a:ext uri="{FF2B5EF4-FFF2-40B4-BE49-F238E27FC236}">
                <a16:creationId xmlns:a16="http://schemas.microsoft.com/office/drawing/2014/main" id="{BA189E2E-F3CA-9544-88FE-ECCBCAE89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527" name="Freeform 75">
            <a:extLst>
              <a:ext uri="{FF2B5EF4-FFF2-40B4-BE49-F238E27FC236}">
                <a16:creationId xmlns:a16="http://schemas.microsoft.com/office/drawing/2014/main" id="{E1ABC93E-7533-E047-B3C4-A8F9591A3633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8" name="Freeform 76">
            <a:extLst>
              <a:ext uri="{FF2B5EF4-FFF2-40B4-BE49-F238E27FC236}">
                <a16:creationId xmlns:a16="http://schemas.microsoft.com/office/drawing/2014/main" id="{2DAA05B5-4BF3-1E4C-859B-0E1FFFC54546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9" name="Freeform 77">
            <a:extLst>
              <a:ext uri="{FF2B5EF4-FFF2-40B4-BE49-F238E27FC236}">
                <a16:creationId xmlns:a16="http://schemas.microsoft.com/office/drawing/2014/main" id="{CE6EBA5F-96A6-2544-944D-8B3DE9553E90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0" name="Freeform 78">
            <a:extLst>
              <a:ext uri="{FF2B5EF4-FFF2-40B4-BE49-F238E27FC236}">
                <a16:creationId xmlns:a16="http://schemas.microsoft.com/office/drawing/2014/main" id="{C1FA22C7-2B97-E84B-B8A6-0678206C05A4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1" name="Freeform 79">
            <a:extLst>
              <a:ext uri="{FF2B5EF4-FFF2-40B4-BE49-F238E27FC236}">
                <a16:creationId xmlns:a16="http://schemas.microsoft.com/office/drawing/2014/main" id="{D9F2536A-75AD-5E43-8B68-B8B520F61B2D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2" name="Freeform 80">
            <a:extLst>
              <a:ext uri="{FF2B5EF4-FFF2-40B4-BE49-F238E27FC236}">
                <a16:creationId xmlns:a16="http://schemas.microsoft.com/office/drawing/2014/main" id="{D0894ADE-E39A-2445-A5CE-EB2DFB6515BF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3" name="Line 85">
            <a:extLst>
              <a:ext uri="{FF2B5EF4-FFF2-40B4-BE49-F238E27FC236}">
                <a16:creationId xmlns:a16="http://schemas.microsoft.com/office/drawing/2014/main" id="{C23B60B5-2C37-3247-A980-0C57D036F1B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4" name="Line 86">
            <a:extLst>
              <a:ext uri="{FF2B5EF4-FFF2-40B4-BE49-F238E27FC236}">
                <a16:creationId xmlns:a16="http://schemas.microsoft.com/office/drawing/2014/main" id="{2CB8A6D3-868E-5543-A34B-EF7F7F7907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5" name="Line 91">
            <a:extLst>
              <a:ext uri="{FF2B5EF4-FFF2-40B4-BE49-F238E27FC236}">
                <a16:creationId xmlns:a16="http://schemas.microsoft.com/office/drawing/2014/main" id="{56E6740C-9FAB-CC4D-8CA8-B639F58226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6" name="Line 92">
            <a:extLst>
              <a:ext uri="{FF2B5EF4-FFF2-40B4-BE49-F238E27FC236}">
                <a16:creationId xmlns:a16="http://schemas.microsoft.com/office/drawing/2014/main" id="{06EACC85-18DB-0B44-A5F7-1C0C4A47A0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7" name="Line 93">
            <a:extLst>
              <a:ext uri="{FF2B5EF4-FFF2-40B4-BE49-F238E27FC236}">
                <a16:creationId xmlns:a16="http://schemas.microsoft.com/office/drawing/2014/main" id="{C7526BEB-3C53-4449-822F-E111B5A12C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8" name="Freeform 94">
            <a:extLst>
              <a:ext uri="{FF2B5EF4-FFF2-40B4-BE49-F238E27FC236}">
                <a16:creationId xmlns:a16="http://schemas.microsoft.com/office/drawing/2014/main" id="{FD91D187-F634-2C4E-959E-536E928163FE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9" name="Freeform 95">
            <a:extLst>
              <a:ext uri="{FF2B5EF4-FFF2-40B4-BE49-F238E27FC236}">
                <a16:creationId xmlns:a16="http://schemas.microsoft.com/office/drawing/2014/main" id="{16D2D376-95D5-F243-A196-377DD7E70D77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40" name="Rectangle 96">
            <a:extLst>
              <a:ext uri="{FF2B5EF4-FFF2-40B4-BE49-F238E27FC236}">
                <a16:creationId xmlns:a16="http://schemas.microsoft.com/office/drawing/2014/main" id="{4DD4200F-8593-2047-B509-0ECBA8ECB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541" name="Rectangle 97">
            <a:extLst>
              <a:ext uri="{FF2B5EF4-FFF2-40B4-BE49-F238E27FC236}">
                <a16:creationId xmlns:a16="http://schemas.microsoft.com/office/drawing/2014/main" id="{3845B17F-D79B-AD40-83CF-B87EA5592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542" name="AutoShape 99">
            <a:extLst>
              <a:ext uri="{FF2B5EF4-FFF2-40B4-BE49-F238E27FC236}">
                <a16:creationId xmlns:a16="http://schemas.microsoft.com/office/drawing/2014/main" id="{32B9536C-219D-D64B-BD83-E6106657E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543" name="AutoShape 101">
            <a:extLst>
              <a:ext uri="{FF2B5EF4-FFF2-40B4-BE49-F238E27FC236}">
                <a16:creationId xmlns:a16="http://schemas.microsoft.com/office/drawing/2014/main" id="{103914EF-E102-3F4F-8655-7D9DA4047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544" name="Title 1">
            <a:extLst>
              <a:ext uri="{FF2B5EF4-FFF2-40B4-BE49-F238E27FC236}">
                <a16:creationId xmlns:a16="http://schemas.microsoft.com/office/drawing/2014/main" id="{739E3765-A530-794B-80FA-745AE7BB69A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9545" name="TextBox 125">
            <a:extLst>
              <a:ext uri="{FF2B5EF4-FFF2-40B4-BE49-F238E27FC236}">
                <a16:creationId xmlns:a16="http://schemas.microsoft.com/office/drawing/2014/main" id="{7DF12B19-617D-A444-9E43-8F007C048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9546" name="TextBox 16">
            <a:extLst>
              <a:ext uri="{FF2B5EF4-FFF2-40B4-BE49-F238E27FC236}">
                <a16:creationId xmlns:a16="http://schemas.microsoft.com/office/drawing/2014/main" id="{93019653-6FA5-324D-AD8D-9989D8699A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47" name="TextBox 16">
            <a:extLst>
              <a:ext uri="{FF2B5EF4-FFF2-40B4-BE49-F238E27FC236}">
                <a16:creationId xmlns:a16="http://schemas.microsoft.com/office/drawing/2014/main" id="{B78369DE-BF9D-DE4D-B48A-32FA495B54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48" name="TextBox 16">
            <a:extLst>
              <a:ext uri="{FF2B5EF4-FFF2-40B4-BE49-F238E27FC236}">
                <a16:creationId xmlns:a16="http://schemas.microsoft.com/office/drawing/2014/main" id="{6117963F-0673-0C42-8EBD-137C346DE5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49" name="TextBox 16">
            <a:extLst>
              <a:ext uri="{FF2B5EF4-FFF2-40B4-BE49-F238E27FC236}">
                <a16:creationId xmlns:a16="http://schemas.microsoft.com/office/drawing/2014/main" id="{ECD2D759-82BE-EC49-90C1-114C17CEA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50" name="TextBox 16">
            <a:extLst>
              <a:ext uri="{FF2B5EF4-FFF2-40B4-BE49-F238E27FC236}">
                <a16:creationId xmlns:a16="http://schemas.microsoft.com/office/drawing/2014/main" id="{C792C8C2-3C7B-A447-882E-A751BCCB2B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51" name="TextBox 16">
            <a:extLst>
              <a:ext uri="{FF2B5EF4-FFF2-40B4-BE49-F238E27FC236}">
                <a16:creationId xmlns:a16="http://schemas.microsoft.com/office/drawing/2014/main" id="{7FC54B1E-1D0B-A349-9A75-C74293F5D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52" name="TextBox 16">
            <a:extLst>
              <a:ext uri="{FF2B5EF4-FFF2-40B4-BE49-F238E27FC236}">
                <a16:creationId xmlns:a16="http://schemas.microsoft.com/office/drawing/2014/main" id="{276539ED-F2FB-3749-ABB1-4A5FC25A6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53" name="TextBox 16">
            <a:extLst>
              <a:ext uri="{FF2B5EF4-FFF2-40B4-BE49-F238E27FC236}">
                <a16:creationId xmlns:a16="http://schemas.microsoft.com/office/drawing/2014/main" id="{A4BD74D3-392D-1B43-B2F9-58CEF58112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54" name="TextBox 16">
            <a:extLst>
              <a:ext uri="{FF2B5EF4-FFF2-40B4-BE49-F238E27FC236}">
                <a16:creationId xmlns:a16="http://schemas.microsoft.com/office/drawing/2014/main" id="{865910F0-5235-CB42-937F-3120DC962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55" name="TextBox 16">
            <a:extLst>
              <a:ext uri="{FF2B5EF4-FFF2-40B4-BE49-F238E27FC236}">
                <a16:creationId xmlns:a16="http://schemas.microsoft.com/office/drawing/2014/main" id="{9628BD58-BBDD-BE40-BFE4-AA6812557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56" name="TextBox 16">
            <a:extLst>
              <a:ext uri="{FF2B5EF4-FFF2-40B4-BE49-F238E27FC236}">
                <a16:creationId xmlns:a16="http://schemas.microsoft.com/office/drawing/2014/main" id="{0E038123-D037-D14D-9485-AADD92772A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57" name="TextBox 16">
            <a:extLst>
              <a:ext uri="{FF2B5EF4-FFF2-40B4-BE49-F238E27FC236}">
                <a16:creationId xmlns:a16="http://schemas.microsoft.com/office/drawing/2014/main" id="{68327881-3CCE-2046-8C5C-2C056DC34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58" name="TextBox 16">
            <a:extLst>
              <a:ext uri="{FF2B5EF4-FFF2-40B4-BE49-F238E27FC236}">
                <a16:creationId xmlns:a16="http://schemas.microsoft.com/office/drawing/2014/main" id="{0DF9EBEC-FD1E-984E-847D-6FBBE74F0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559" name="TextBox 16">
            <a:extLst>
              <a:ext uri="{FF2B5EF4-FFF2-40B4-BE49-F238E27FC236}">
                <a16:creationId xmlns:a16="http://schemas.microsoft.com/office/drawing/2014/main" id="{CCD4D435-AD3C-C349-8761-7FB31A2E12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itle 1">
            <a:extLst>
              <a:ext uri="{FF2B5EF4-FFF2-40B4-BE49-F238E27FC236}">
                <a16:creationId xmlns:a16="http://schemas.microsoft.com/office/drawing/2014/main" id="{9CCA2BF2-BE99-8445-B4EC-2A1CAD37F90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2-to-1 Multiplexer</a:t>
            </a:r>
          </a:p>
        </p:txBody>
      </p:sp>
      <p:grpSp>
        <p:nvGrpSpPr>
          <p:cNvPr id="167938" name="Group 10">
            <a:extLst>
              <a:ext uri="{FF2B5EF4-FFF2-40B4-BE49-F238E27FC236}">
                <a16:creationId xmlns:a16="http://schemas.microsoft.com/office/drawing/2014/main" id="{C8111EF6-BEB4-7E4F-B282-3B98E97504AF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67940" name="Group 3">
              <a:extLst>
                <a:ext uri="{FF2B5EF4-FFF2-40B4-BE49-F238E27FC236}">
                  <a16:creationId xmlns:a16="http://schemas.microsoft.com/office/drawing/2014/main" id="{F2569BF7-68A1-0A44-97A9-E2CC3E63C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8039" name="TextBox 472">
                <a:extLst>
                  <a:ext uri="{FF2B5EF4-FFF2-40B4-BE49-F238E27FC236}">
                    <a16:creationId xmlns:a16="http://schemas.microsoft.com/office/drawing/2014/main" id="{D6251EEA-E40C-8E4F-A64C-0540CF547F2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941" name="Group 15">
              <a:extLst>
                <a:ext uri="{FF2B5EF4-FFF2-40B4-BE49-F238E27FC236}">
                  <a16:creationId xmlns:a16="http://schemas.microsoft.com/office/drawing/2014/main" id="{0559871F-A550-F942-BBA5-EAE70C992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8033" name="Group 53">
                <a:extLst>
                  <a:ext uri="{FF2B5EF4-FFF2-40B4-BE49-F238E27FC236}">
                    <a16:creationId xmlns:a16="http://schemas.microsoft.com/office/drawing/2014/main" id="{8D887E30-3AA2-4A46-B6DA-61B18931BF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035" name="TextBox 128">
                  <a:extLst>
                    <a:ext uri="{FF2B5EF4-FFF2-40B4-BE49-F238E27FC236}">
                      <a16:creationId xmlns:a16="http://schemas.microsoft.com/office/drawing/2014/main" id="{9007C79E-DEA5-E442-A7DF-71117F793A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7942" name="Group 161">
              <a:extLst>
                <a:ext uri="{FF2B5EF4-FFF2-40B4-BE49-F238E27FC236}">
                  <a16:creationId xmlns:a16="http://schemas.microsoft.com/office/drawing/2014/main" id="{84209C2D-C5A5-BE47-BCF2-8BF43A7841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8027" name="Group 53">
                <a:extLst>
                  <a:ext uri="{FF2B5EF4-FFF2-40B4-BE49-F238E27FC236}">
                    <a16:creationId xmlns:a16="http://schemas.microsoft.com/office/drawing/2014/main" id="{AEB3B264-DF4F-424D-BDBC-20E530BB79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029" name="TextBox 128">
                  <a:extLst>
                    <a:ext uri="{FF2B5EF4-FFF2-40B4-BE49-F238E27FC236}">
                      <a16:creationId xmlns:a16="http://schemas.microsoft.com/office/drawing/2014/main" id="{D4B833F6-7C66-A845-BD8E-6DD52765B3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7943" name="Group 182">
              <a:extLst>
                <a:ext uri="{FF2B5EF4-FFF2-40B4-BE49-F238E27FC236}">
                  <a16:creationId xmlns:a16="http://schemas.microsoft.com/office/drawing/2014/main" id="{0B29BA83-1C84-D84F-AFDA-8D4892B19B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68024" name="Rectangle 104">
                <a:extLst>
                  <a:ext uri="{FF2B5EF4-FFF2-40B4-BE49-F238E27FC236}">
                    <a16:creationId xmlns:a16="http://schemas.microsoft.com/office/drawing/2014/main" id="{3BA5F33D-08FD-5642-BB05-FE91A3668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25" name="Rectangle 132">
                <a:extLst>
                  <a:ext uri="{FF2B5EF4-FFF2-40B4-BE49-F238E27FC236}">
                    <a16:creationId xmlns:a16="http://schemas.microsoft.com/office/drawing/2014/main" id="{362DA678-DECB-0A43-808A-5056C7CE3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67944" name="Group 168962">
              <a:extLst>
                <a:ext uri="{FF2B5EF4-FFF2-40B4-BE49-F238E27FC236}">
                  <a16:creationId xmlns:a16="http://schemas.microsoft.com/office/drawing/2014/main" id="{BBB93452-8F87-3346-AB6A-AB5541B74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68018" name="Rectangle 104">
                <a:extLst>
                  <a:ext uri="{FF2B5EF4-FFF2-40B4-BE49-F238E27FC236}">
                    <a16:creationId xmlns:a16="http://schemas.microsoft.com/office/drawing/2014/main" id="{4BC73D78-FCF8-9746-BAB0-1786FE129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19" name="Rectangle 132">
                <a:extLst>
                  <a:ext uri="{FF2B5EF4-FFF2-40B4-BE49-F238E27FC236}">
                    <a16:creationId xmlns:a16="http://schemas.microsoft.com/office/drawing/2014/main" id="{33005F50-1AC3-BD41-8206-F785D3FBD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20" name="Rectangle 136">
                <a:extLst>
                  <a:ext uri="{FF2B5EF4-FFF2-40B4-BE49-F238E27FC236}">
                    <a16:creationId xmlns:a16="http://schemas.microsoft.com/office/drawing/2014/main" id="{762AEC6F-151F-6C40-B0EA-078DDCD42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21" name="Rectangle 147">
                <a:extLst>
                  <a:ext uri="{FF2B5EF4-FFF2-40B4-BE49-F238E27FC236}">
                    <a16:creationId xmlns:a16="http://schemas.microsoft.com/office/drawing/2014/main" id="{0AFF47E6-C102-7941-BFD2-D50BBBF43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22" name="Rectangle 147">
                <a:extLst>
                  <a:ext uri="{FF2B5EF4-FFF2-40B4-BE49-F238E27FC236}">
                    <a16:creationId xmlns:a16="http://schemas.microsoft.com/office/drawing/2014/main" id="{7A32C646-3AF5-CB45-B37E-DC270A471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945" name="Group 192">
              <a:extLst>
                <a:ext uri="{FF2B5EF4-FFF2-40B4-BE49-F238E27FC236}">
                  <a16:creationId xmlns:a16="http://schemas.microsoft.com/office/drawing/2014/main" id="{02AEEC57-0170-694A-BE76-4BF90376E8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68013" name="Rectangle 104">
                <a:extLst>
                  <a:ext uri="{FF2B5EF4-FFF2-40B4-BE49-F238E27FC236}">
                    <a16:creationId xmlns:a16="http://schemas.microsoft.com/office/drawing/2014/main" id="{065C9BA6-7155-894C-B817-7B8F22A2A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14" name="Rectangle 132">
                <a:extLst>
                  <a:ext uri="{FF2B5EF4-FFF2-40B4-BE49-F238E27FC236}">
                    <a16:creationId xmlns:a16="http://schemas.microsoft.com/office/drawing/2014/main" id="{A9B4BEDD-2F43-B840-BA51-47C7B2EDD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15" name="Rectangle 136">
                <a:extLst>
                  <a:ext uri="{FF2B5EF4-FFF2-40B4-BE49-F238E27FC236}">
                    <a16:creationId xmlns:a16="http://schemas.microsoft.com/office/drawing/2014/main" id="{0A430E6C-391F-AA46-B38C-538492566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16" name="Rectangle 147">
                <a:extLst>
                  <a:ext uri="{FF2B5EF4-FFF2-40B4-BE49-F238E27FC236}">
                    <a16:creationId xmlns:a16="http://schemas.microsoft.com/office/drawing/2014/main" id="{E2BC339B-A62D-B546-BC2A-DE07C7E8D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7955" name="TextBox 168963">
              <a:extLst>
                <a:ext uri="{FF2B5EF4-FFF2-40B4-BE49-F238E27FC236}">
                  <a16:creationId xmlns:a16="http://schemas.microsoft.com/office/drawing/2014/main" id="{81AED361-630E-304F-98FD-C27855ABD4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67956" name="TextBox 218">
              <a:extLst>
                <a:ext uri="{FF2B5EF4-FFF2-40B4-BE49-F238E27FC236}">
                  <a16:creationId xmlns:a16="http://schemas.microsoft.com/office/drawing/2014/main" id="{B2DEC746-8C07-F947-80B4-470F135EAF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7963" name="Rectangle 147">
              <a:extLst>
                <a:ext uri="{FF2B5EF4-FFF2-40B4-BE49-F238E27FC236}">
                  <a16:creationId xmlns:a16="http://schemas.microsoft.com/office/drawing/2014/main" id="{ADDD6EAC-7F5C-0E44-97BA-A5F63EE21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964" name="Rectangle 147">
              <a:extLst>
                <a:ext uri="{FF2B5EF4-FFF2-40B4-BE49-F238E27FC236}">
                  <a16:creationId xmlns:a16="http://schemas.microsoft.com/office/drawing/2014/main" id="{D5E532F0-D8D9-BF4F-A955-715909910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965" name="Rectangle 147">
              <a:extLst>
                <a:ext uri="{FF2B5EF4-FFF2-40B4-BE49-F238E27FC236}">
                  <a16:creationId xmlns:a16="http://schemas.microsoft.com/office/drawing/2014/main" id="{49CFF4AC-82E5-A84C-984E-C7C75D49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967" name="Rectangle 147">
              <a:extLst>
                <a:ext uri="{FF2B5EF4-FFF2-40B4-BE49-F238E27FC236}">
                  <a16:creationId xmlns:a16="http://schemas.microsoft.com/office/drawing/2014/main" id="{C6DC0639-7A18-7E44-9321-94F1ABE3A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7969" name="Group 5">
              <a:extLst>
                <a:ext uri="{FF2B5EF4-FFF2-40B4-BE49-F238E27FC236}">
                  <a16:creationId xmlns:a16="http://schemas.microsoft.com/office/drawing/2014/main" id="{34EFA763-635F-AE41-A636-4FFB8DFBE8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970" name="TextBox 77">
              <a:extLst>
                <a:ext uri="{FF2B5EF4-FFF2-40B4-BE49-F238E27FC236}">
                  <a16:creationId xmlns:a16="http://schemas.microsoft.com/office/drawing/2014/main" id="{2DD360AA-694B-5941-9ABE-FEE6FD57D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67971" name="Group 13">
              <a:extLst>
                <a:ext uri="{FF2B5EF4-FFF2-40B4-BE49-F238E27FC236}">
                  <a16:creationId xmlns:a16="http://schemas.microsoft.com/office/drawing/2014/main" id="{CBE4025C-45BB-7540-A013-E3C6D417FD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08" name="TextBox 294">
                <a:extLst>
                  <a:ext uri="{FF2B5EF4-FFF2-40B4-BE49-F238E27FC236}">
                    <a16:creationId xmlns:a16="http://schemas.microsoft.com/office/drawing/2014/main" id="{73B1FC05-D358-5142-B6AA-CCD4A29983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2" name="Group 84">
              <a:extLst>
                <a:ext uri="{FF2B5EF4-FFF2-40B4-BE49-F238E27FC236}">
                  <a16:creationId xmlns:a16="http://schemas.microsoft.com/office/drawing/2014/main" id="{DF42F5B9-B78D-5845-9D4B-06B69A33B6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06" name="TextBox 294">
                <a:extLst>
                  <a:ext uri="{FF2B5EF4-FFF2-40B4-BE49-F238E27FC236}">
                    <a16:creationId xmlns:a16="http://schemas.microsoft.com/office/drawing/2014/main" id="{357C4DBF-FCB4-6F47-9DE6-8CBB962C6F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3" name="Group 87">
              <a:extLst>
                <a:ext uri="{FF2B5EF4-FFF2-40B4-BE49-F238E27FC236}">
                  <a16:creationId xmlns:a16="http://schemas.microsoft.com/office/drawing/2014/main" id="{DC4F94E9-795C-004E-A1D3-FBAA6E1183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04" name="TextBox 294">
                <a:extLst>
                  <a:ext uri="{FF2B5EF4-FFF2-40B4-BE49-F238E27FC236}">
                    <a16:creationId xmlns:a16="http://schemas.microsoft.com/office/drawing/2014/main" id="{D6762804-9536-DA44-839F-F08D15AB88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4" name="Group 90">
              <a:extLst>
                <a:ext uri="{FF2B5EF4-FFF2-40B4-BE49-F238E27FC236}">
                  <a16:creationId xmlns:a16="http://schemas.microsoft.com/office/drawing/2014/main" id="{CF269398-FF56-244F-ABB6-982C4A0C44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02" name="TextBox 294">
                <a:extLst>
                  <a:ext uri="{FF2B5EF4-FFF2-40B4-BE49-F238E27FC236}">
                    <a16:creationId xmlns:a16="http://schemas.microsoft.com/office/drawing/2014/main" id="{17A07E8E-C81A-A642-B5BE-9892474AFD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5" name="Group 93">
              <a:extLst>
                <a:ext uri="{FF2B5EF4-FFF2-40B4-BE49-F238E27FC236}">
                  <a16:creationId xmlns:a16="http://schemas.microsoft.com/office/drawing/2014/main" id="{D6F9B9B6-D1B3-F648-B791-D90B147B7C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00" name="TextBox 294">
                <a:extLst>
                  <a:ext uri="{FF2B5EF4-FFF2-40B4-BE49-F238E27FC236}">
                    <a16:creationId xmlns:a16="http://schemas.microsoft.com/office/drawing/2014/main" id="{AD73C0FB-7405-5D4D-BC95-2D0301763C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6" name="Group 96">
              <a:extLst>
                <a:ext uri="{FF2B5EF4-FFF2-40B4-BE49-F238E27FC236}">
                  <a16:creationId xmlns:a16="http://schemas.microsoft.com/office/drawing/2014/main" id="{13E01E8B-79CC-5E40-94CF-065CE9808D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98" name="TextBox 294">
                <a:extLst>
                  <a:ext uri="{FF2B5EF4-FFF2-40B4-BE49-F238E27FC236}">
                    <a16:creationId xmlns:a16="http://schemas.microsoft.com/office/drawing/2014/main" id="{520F9D55-9247-974C-A383-808BB778C3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7" name="Group 99">
              <a:extLst>
                <a:ext uri="{FF2B5EF4-FFF2-40B4-BE49-F238E27FC236}">
                  <a16:creationId xmlns:a16="http://schemas.microsoft.com/office/drawing/2014/main" id="{A642B1BB-2B38-A244-96F8-BF31A2A724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96" name="TextBox 294">
                <a:extLst>
                  <a:ext uri="{FF2B5EF4-FFF2-40B4-BE49-F238E27FC236}">
                    <a16:creationId xmlns:a16="http://schemas.microsoft.com/office/drawing/2014/main" id="{0E42D109-15A3-C84D-AD1C-996E375990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8" name="Group 102">
              <a:extLst>
                <a:ext uri="{FF2B5EF4-FFF2-40B4-BE49-F238E27FC236}">
                  <a16:creationId xmlns:a16="http://schemas.microsoft.com/office/drawing/2014/main" id="{AA986A4B-E466-C34F-A7AC-906617A202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94" name="TextBox 294">
                <a:extLst>
                  <a:ext uri="{FF2B5EF4-FFF2-40B4-BE49-F238E27FC236}">
                    <a16:creationId xmlns:a16="http://schemas.microsoft.com/office/drawing/2014/main" id="{56043029-B5D4-CE4B-86D2-8C394D7277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9" name="Group 105">
              <a:extLst>
                <a:ext uri="{FF2B5EF4-FFF2-40B4-BE49-F238E27FC236}">
                  <a16:creationId xmlns:a16="http://schemas.microsoft.com/office/drawing/2014/main" id="{516B6574-B78E-0042-8F81-7FD484536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92" name="TextBox 294">
                <a:extLst>
                  <a:ext uri="{FF2B5EF4-FFF2-40B4-BE49-F238E27FC236}">
                    <a16:creationId xmlns:a16="http://schemas.microsoft.com/office/drawing/2014/main" id="{A0BA5D92-EBF1-894A-B82B-7C4147FBC0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80" name="Group 108">
              <a:extLst>
                <a:ext uri="{FF2B5EF4-FFF2-40B4-BE49-F238E27FC236}">
                  <a16:creationId xmlns:a16="http://schemas.microsoft.com/office/drawing/2014/main" id="{176F6EFC-08F2-1143-9011-F3A347869B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90" name="TextBox 294">
                <a:extLst>
                  <a:ext uri="{FF2B5EF4-FFF2-40B4-BE49-F238E27FC236}">
                    <a16:creationId xmlns:a16="http://schemas.microsoft.com/office/drawing/2014/main" id="{530EDE49-D5EB-FA4C-9779-CCAF04B54D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81" name="Group 111">
              <a:extLst>
                <a:ext uri="{FF2B5EF4-FFF2-40B4-BE49-F238E27FC236}">
                  <a16:creationId xmlns:a16="http://schemas.microsoft.com/office/drawing/2014/main" id="{B40D57B6-B507-D242-A283-B2F60BDF2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88" name="TextBox 294">
                <a:extLst>
                  <a:ext uri="{FF2B5EF4-FFF2-40B4-BE49-F238E27FC236}">
                    <a16:creationId xmlns:a16="http://schemas.microsoft.com/office/drawing/2014/main" id="{331CE203-E0AE-3C41-B81C-293F11747B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6096000" y="4473575"/>
            <a:ext cx="649288" cy="97790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Title 1">
            <a:extLst>
              <a:ext uri="{FF2B5EF4-FFF2-40B4-BE49-F238E27FC236}">
                <a16:creationId xmlns:a16="http://schemas.microsoft.com/office/drawing/2014/main" id="{FA2D4778-3729-E044-AD4D-F9F3FEAE8A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2-to-1 Multiplexer</a:t>
            </a:r>
          </a:p>
        </p:txBody>
      </p:sp>
      <p:grpSp>
        <p:nvGrpSpPr>
          <p:cNvPr id="168962" name="Group 10">
            <a:extLst>
              <a:ext uri="{FF2B5EF4-FFF2-40B4-BE49-F238E27FC236}">
                <a16:creationId xmlns:a16="http://schemas.microsoft.com/office/drawing/2014/main" id="{22E4C0CD-B175-D34F-A1CD-88FDD3BB5DF6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68964" name="Group 3">
              <a:extLst>
                <a:ext uri="{FF2B5EF4-FFF2-40B4-BE49-F238E27FC236}">
                  <a16:creationId xmlns:a16="http://schemas.microsoft.com/office/drawing/2014/main" id="{38649739-6140-5D41-AC84-ED96563AF9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9063" name="TextBox 472">
                <a:extLst>
                  <a:ext uri="{FF2B5EF4-FFF2-40B4-BE49-F238E27FC236}">
                    <a16:creationId xmlns:a16="http://schemas.microsoft.com/office/drawing/2014/main" id="{06556418-698D-274B-95C3-294D9E0C94C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8965" name="Group 15">
              <a:extLst>
                <a:ext uri="{FF2B5EF4-FFF2-40B4-BE49-F238E27FC236}">
                  <a16:creationId xmlns:a16="http://schemas.microsoft.com/office/drawing/2014/main" id="{8BF6E3D9-7ABC-264B-8487-C3BB1AE61F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9057" name="Group 53">
                <a:extLst>
                  <a:ext uri="{FF2B5EF4-FFF2-40B4-BE49-F238E27FC236}">
                    <a16:creationId xmlns:a16="http://schemas.microsoft.com/office/drawing/2014/main" id="{AB814980-5B78-AA49-AE6F-AA9ABE33D4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9059" name="TextBox 128">
                  <a:extLst>
                    <a:ext uri="{FF2B5EF4-FFF2-40B4-BE49-F238E27FC236}">
                      <a16:creationId xmlns:a16="http://schemas.microsoft.com/office/drawing/2014/main" id="{55AC4150-7674-F244-B815-B1588F9EBC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8966" name="Group 161">
              <a:extLst>
                <a:ext uri="{FF2B5EF4-FFF2-40B4-BE49-F238E27FC236}">
                  <a16:creationId xmlns:a16="http://schemas.microsoft.com/office/drawing/2014/main" id="{280DB113-53A1-2445-B3DB-4078A9A0CD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9051" name="Group 53">
                <a:extLst>
                  <a:ext uri="{FF2B5EF4-FFF2-40B4-BE49-F238E27FC236}">
                    <a16:creationId xmlns:a16="http://schemas.microsoft.com/office/drawing/2014/main" id="{81E36211-65B5-A94B-9608-7001F9E911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9053" name="TextBox 128">
                  <a:extLst>
                    <a:ext uri="{FF2B5EF4-FFF2-40B4-BE49-F238E27FC236}">
                      <a16:creationId xmlns:a16="http://schemas.microsoft.com/office/drawing/2014/main" id="{74A64B5B-DCAE-2F41-A825-62FAFF6E24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8967" name="Group 182">
              <a:extLst>
                <a:ext uri="{FF2B5EF4-FFF2-40B4-BE49-F238E27FC236}">
                  <a16:creationId xmlns:a16="http://schemas.microsoft.com/office/drawing/2014/main" id="{53C2D801-CEBC-834B-9993-EC466613FB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69048" name="Rectangle 104">
                <a:extLst>
                  <a:ext uri="{FF2B5EF4-FFF2-40B4-BE49-F238E27FC236}">
                    <a16:creationId xmlns:a16="http://schemas.microsoft.com/office/drawing/2014/main" id="{1D88972B-D9FD-9746-83A5-303F37B7A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9" name="Rectangle 132">
                <a:extLst>
                  <a:ext uri="{FF2B5EF4-FFF2-40B4-BE49-F238E27FC236}">
                    <a16:creationId xmlns:a16="http://schemas.microsoft.com/office/drawing/2014/main" id="{32FF6014-5484-D446-A4B4-C2CB8FD5C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68968" name="Group 168962">
              <a:extLst>
                <a:ext uri="{FF2B5EF4-FFF2-40B4-BE49-F238E27FC236}">
                  <a16:creationId xmlns:a16="http://schemas.microsoft.com/office/drawing/2014/main" id="{8E95E4FA-41FD-FA4D-8D7E-10C3EACC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69042" name="Rectangle 104">
                <a:extLst>
                  <a:ext uri="{FF2B5EF4-FFF2-40B4-BE49-F238E27FC236}">
                    <a16:creationId xmlns:a16="http://schemas.microsoft.com/office/drawing/2014/main" id="{B3678AA7-0943-E547-A47F-B9C0641EF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3" name="Rectangle 132">
                <a:extLst>
                  <a:ext uri="{FF2B5EF4-FFF2-40B4-BE49-F238E27FC236}">
                    <a16:creationId xmlns:a16="http://schemas.microsoft.com/office/drawing/2014/main" id="{77707560-D41C-2141-8CFC-AD8821332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4" name="Rectangle 136">
                <a:extLst>
                  <a:ext uri="{FF2B5EF4-FFF2-40B4-BE49-F238E27FC236}">
                    <a16:creationId xmlns:a16="http://schemas.microsoft.com/office/drawing/2014/main" id="{DC2D4BB7-8B24-A643-9D37-F267F9A35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5" name="Rectangle 147">
                <a:extLst>
                  <a:ext uri="{FF2B5EF4-FFF2-40B4-BE49-F238E27FC236}">
                    <a16:creationId xmlns:a16="http://schemas.microsoft.com/office/drawing/2014/main" id="{21FF8ABA-475D-2B49-8A42-D2B85E016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6" name="Rectangle 147">
                <a:extLst>
                  <a:ext uri="{FF2B5EF4-FFF2-40B4-BE49-F238E27FC236}">
                    <a16:creationId xmlns:a16="http://schemas.microsoft.com/office/drawing/2014/main" id="{9187C845-8DEF-2943-BD72-C82F50724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8969" name="Group 192">
              <a:extLst>
                <a:ext uri="{FF2B5EF4-FFF2-40B4-BE49-F238E27FC236}">
                  <a16:creationId xmlns:a16="http://schemas.microsoft.com/office/drawing/2014/main" id="{117ED3C5-81FA-EF46-B4DC-29B8EF12B8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69037" name="Rectangle 104">
                <a:extLst>
                  <a:ext uri="{FF2B5EF4-FFF2-40B4-BE49-F238E27FC236}">
                    <a16:creationId xmlns:a16="http://schemas.microsoft.com/office/drawing/2014/main" id="{7BD6419B-308B-AB44-8F27-605F9AF31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38" name="Rectangle 132">
                <a:extLst>
                  <a:ext uri="{FF2B5EF4-FFF2-40B4-BE49-F238E27FC236}">
                    <a16:creationId xmlns:a16="http://schemas.microsoft.com/office/drawing/2014/main" id="{67D177E3-8E5C-5D48-B36E-633BD0919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39" name="Rectangle 136">
                <a:extLst>
                  <a:ext uri="{FF2B5EF4-FFF2-40B4-BE49-F238E27FC236}">
                    <a16:creationId xmlns:a16="http://schemas.microsoft.com/office/drawing/2014/main" id="{49EEF04D-5722-5448-9E63-170133621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0" name="Rectangle 147">
                <a:extLst>
                  <a:ext uri="{FF2B5EF4-FFF2-40B4-BE49-F238E27FC236}">
                    <a16:creationId xmlns:a16="http://schemas.microsoft.com/office/drawing/2014/main" id="{1A99DBE0-7114-4544-9F10-EBD166062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8979" name="TextBox 168963">
              <a:extLst>
                <a:ext uri="{FF2B5EF4-FFF2-40B4-BE49-F238E27FC236}">
                  <a16:creationId xmlns:a16="http://schemas.microsoft.com/office/drawing/2014/main" id="{86147FBD-88D5-A343-B154-ABDA1D565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68980" name="TextBox 218">
              <a:extLst>
                <a:ext uri="{FF2B5EF4-FFF2-40B4-BE49-F238E27FC236}">
                  <a16:creationId xmlns:a16="http://schemas.microsoft.com/office/drawing/2014/main" id="{77F49F86-48B6-4F43-BE0E-C193841A0F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8987" name="Rectangle 147">
              <a:extLst>
                <a:ext uri="{FF2B5EF4-FFF2-40B4-BE49-F238E27FC236}">
                  <a16:creationId xmlns:a16="http://schemas.microsoft.com/office/drawing/2014/main" id="{118EC8EC-B095-CC4D-BD31-076FF48B1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988" name="Rectangle 147">
              <a:extLst>
                <a:ext uri="{FF2B5EF4-FFF2-40B4-BE49-F238E27FC236}">
                  <a16:creationId xmlns:a16="http://schemas.microsoft.com/office/drawing/2014/main" id="{C69F05A2-0286-474D-BF85-D04622E0F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989" name="Rectangle 147">
              <a:extLst>
                <a:ext uri="{FF2B5EF4-FFF2-40B4-BE49-F238E27FC236}">
                  <a16:creationId xmlns:a16="http://schemas.microsoft.com/office/drawing/2014/main" id="{947D25D3-64EC-B448-AC88-6AA5195AA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991" name="Rectangle 147">
              <a:extLst>
                <a:ext uri="{FF2B5EF4-FFF2-40B4-BE49-F238E27FC236}">
                  <a16:creationId xmlns:a16="http://schemas.microsoft.com/office/drawing/2014/main" id="{BF726BBD-4FEB-084A-BFC4-7A4E5D075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8993" name="Group 5">
              <a:extLst>
                <a:ext uri="{FF2B5EF4-FFF2-40B4-BE49-F238E27FC236}">
                  <a16:creationId xmlns:a16="http://schemas.microsoft.com/office/drawing/2014/main" id="{C5026CC4-2E9F-E742-A41D-AC35112618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994" name="TextBox 77">
              <a:extLst>
                <a:ext uri="{FF2B5EF4-FFF2-40B4-BE49-F238E27FC236}">
                  <a16:creationId xmlns:a16="http://schemas.microsoft.com/office/drawing/2014/main" id="{007C4219-6FA5-2745-95DF-4CE4F6FE8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68995" name="Group 13">
              <a:extLst>
                <a:ext uri="{FF2B5EF4-FFF2-40B4-BE49-F238E27FC236}">
                  <a16:creationId xmlns:a16="http://schemas.microsoft.com/office/drawing/2014/main" id="{66CDAD63-B17E-D64E-86AE-0A162C96D0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32" name="TextBox 294">
                <a:extLst>
                  <a:ext uri="{FF2B5EF4-FFF2-40B4-BE49-F238E27FC236}">
                    <a16:creationId xmlns:a16="http://schemas.microsoft.com/office/drawing/2014/main" id="{434461AC-FD3E-1F4D-8A09-81BD14E223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8996" name="Group 84">
              <a:extLst>
                <a:ext uri="{FF2B5EF4-FFF2-40B4-BE49-F238E27FC236}">
                  <a16:creationId xmlns:a16="http://schemas.microsoft.com/office/drawing/2014/main" id="{9778C419-03EB-9842-AB75-86C6D6619F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30" name="TextBox 294">
                <a:extLst>
                  <a:ext uri="{FF2B5EF4-FFF2-40B4-BE49-F238E27FC236}">
                    <a16:creationId xmlns:a16="http://schemas.microsoft.com/office/drawing/2014/main" id="{781F2B43-601C-6F40-B99A-312298BAE9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8997" name="Group 87">
              <a:extLst>
                <a:ext uri="{FF2B5EF4-FFF2-40B4-BE49-F238E27FC236}">
                  <a16:creationId xmlns:a16="http://schemas.microsoft.com/office/drawing/2014/main" id="{F5928D9A-F5DC-CE40-BE82-8C6193F308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28" name="TextBox 294">
                <a:extLst>
                  <a:ext uri="{FF2B5EF4-FFF2-40B4-BE49-F238E27FC236}">
                    <a16:creationId xmlns:a16="http://schemas.microsoft.com/office/drawing/2014/main" id="{1728329D-7551-EE4F-9152-9838877095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8998" name="Group 90">
              <a:extLst>
                <a:ext uri="{FF2B5EF4-FFF2-40B4-BE49-F238E27FC236}">
                  <a16:creationId xmlns:a16="http://schemas.microsoft.com/office/drawing/2014/main" id="{6BA20DAA-915C-9542-BA16-60E1A2B86F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26" name="TextBox 294">
                <a:extLst>
                  <a:ext uri="{FF2B5EF4-FFF2-40B4-BE49-F238E27FC236}">
                    <a16:creationId xmlns:a16="http://schemas.microsoft.com/office/drawing/2014/main" id="{2FF36776-F9E5-094F-BC70-CEF4BBB187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8999" name="Group 93">
              <a:extLst>
                <a:ext uri="{FF2B5EF4-FFF2-40B4-BE49-F238E27FC236}">
                  <a16:creationId xmlns:a16="http://schemas.microsoft.com/office/drawing/2014/main" id="{6BCDB364-4FF9-F94C-888A-14B5E66F0A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24" name="TextBox 294">
                <a:extLst>
                  <a:ext uri="{FF2B5EF4-FFF2-40B4-BE49-F238E27FC236}">
                    <a16:creationId xmlns:a16="http://schemas.microsoft.com/office/drawing/2014/main" id="{14CFF524-2E59-2043-A0AD-DF0C8811C0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0" name="Group 96">
              <a:extLst>
                <a:ext uri="{FF2B5EF4-FFF2-40B4-BE49-F238E27FC236}">
                  <a16:creationId xmlns:a16="http://schemas.microsoft.com/office/drawing/2014/main" id="{B167CFDD-6696-214B-A5D2-9C4B3BCFC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22" name="TextBox 294">
                <a:extLst>
                  <a:ext uri="{FF2B5EF4-FFF2-40B4-BE49-F238E27FC236}">
                    <a16:creationId xmlns:a16="http://schemas.microsoft.com/office/drawing/2014/main" id="{8C03F553-6702-B94D-BF90-876AC0FFFC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1" name="Group 99">
              <a:extLst>
                <a:ext uri="{FF2B5EF4-FFF2-40B4-BE49-F238E27FC236}">
                  <a16:creationId xmlns:a16="http://schemas.microsoft.com/office/drawing/2014/main" id="{160A7501-B7CF-0140-8516-D807C2D385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20" name="TextBox 294">
                <a:extLst>
                  <a:ext uri="{FF2B5EF4-FFF2-40B4-BE49-F238E27FC236}">
                    <a16:creationId xmlns:a16="http://schemas.microsoft.com/office/drawing/2014/main" id="{84BBFF64-EB85-D84E-A38B-476191109F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2" name="Group 102">
              <a:extLst>
                <a:ext uri="{FF2B5EF4-FFF2-40B4-BE49-F238E27FC236}">
                  <a16:creationId xmlns:a16="http://schemas.microsoft.com/office/drawing/2014/main" id="{4DC4675E-BE58-A046-B975-4A35B6E6F4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18" name="TextBox 294">
                <a:extLst>
                  <a:ext uri="{FF2B5EF4-FFF2-40B4-BE49-F238E27FC236}">
                    <a16:creationId xmlns:a16="http://schemas.microsoft.com/office/drawing/2014/main" id="{867BEE23-E7D2-2B4F-B841-4BC325E012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3" name="Group 105">
              <a:extLst>
                <a:ext uri="{FF2B5EF4-FFF2-40B4-BE49-F238E27FC236}">
                  <a16:creationId xmlns:a16="http://schemas.microsoft.com/office/drawing/2014/main" id="{36B7A685-63E0-CE40-ACBB-FEC60703B4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16" name="TextBox 294">
                <a:extLst>
                  <a:ext uri="{FF2B5EF4-FFF2-40B4-BE49-F238E27FC236}">
                    <a16:creationId xmlns:a16="http://schemas.microsoft.com/office/drawing/2014/main" id="{0468CD83-9260-F743-8DBC-2B01B897A7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4" name="Group 108">
              <a:extLst>
                <a:ext uri="{FF2B5EF4-FFF2-40B4-BE49-F238E27FC236}">
                  <a16:creationId xmlns:a16="http://schemas.microsoft.com/office/drawing/2014/main" id="{8846969E-DCCB-374C-B5BE-AD8F86873A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14" name="TextBox 294">
                <a:extLst>
                  <a:ext uri="{FF2B5EF4-FFF2-40B4-BE49-F238E27FC236}">
                    <a16:creationId xmlns:a16="http://schemas.microsoft.com/office/drawing/2014/main" id="{0902DB99-1B54-FB40-9FAE-577ADC1369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5" name="Group 111">
              <a:extLst>
                <a:ext uri="{FF2B5EF4-FFF2-40B4-BE49-F238E27FC236}">
                  <a16:creationId xmlns:a16="http://schemas.microsoft.com/office/drawing/2014/main" id="{8E2B9A18-0A5D-8A47-A6E7-25532E78D5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12" name="TextBox 294">
                <a:extLst>
                  <a:ext uri="{FF2B5EF4-FFF2-40B4-BE49-F238E27FC236}">
                    <a16:creationId xmlns:a16="http://schemas.microsoft.com/office/drawing/2014/main" id="{3E3848CD-AA85-6746-9CBB-24892D1B49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6096000" y="5718175"/>
            <a:ext cx="649288" cy="97790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85" name="Group 42">
            <a:extLst>
              <a:ext uri="{FF2B5EF4-FFF2-40B4-BE49-F238E27FC236}">
                <a16:creationId xmlns:a16="http://schemas.microsoft.com/office/drawing/2014/main" id="{145E6C9A-C8F8-D54E-BF1C-885ED67EAFF7}"/>
              </a:ext>
            </a:extLst>
          </p:cNvPr>
          <p:cNvGrpSpPr>
            <a:grpSpLocks/>
          </p:cNvGrpSpPr>
          <p:nvPr/>
        </p:nvGrpSpPr>
        <p:grpSpPr bwMode="auto">
          <a:xfrm>
            <a:off x="4433888" y="2486026"/>
            <a:ext cx="2940050" cy="1577975"/>
            <a:chOff x="2831046" y="2634815"/>
            <a:chExt cx="2940254" cy="1577017"/>
          </a:xfrm>
        </p:grpSpPr>
        <p:grpSp>
          <p:nvGrpSpPr>
            <p:cNvPr id="169990" name="Group 22">
              <a:extLst>
                <a:ext uri="{FF2B5EF4-FFF2-40B4-BE49-F238E27FC236}">
                  <a16:creationId xmlns:a16="http://schemas.microsoft.com/office/drawing/2014/main" id="{63EAA51F-0BCE-0542-A7CF-D1FD2B1BCE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0354" y="3768918"/>
              <a:ext cx="517660" cy="442914"/>
              <a:chOff x="2686330" y="2066925"/>
              <a:chExt cx="517660" cy="442914"/>
            </a:xfrm>
          </p:grpSpPr>
          <p:sp>
            <p:nvSpPr>
              <p:cNvPr id="170015" name="Line 274">
                <a:extLst>
                  <a:ext uri="{FF2B5EF4-FFF2-40B4-BE49-F238E27FC236}">
                    <a16:creationId xmlns:a16="http://schemas.microsoft.com/office/drawing/2014/main" id="{2FAD40CE-69D3-4F4F-BC91-623ED09B11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86330" y="2066925"/>
                <a:ext cx="300021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6" name="Line 275">
                <a:extLst>
                  <a:ext uri="{FF2B5EF4-FFF2-40B4-BE49-F238E27FC236}">
                    <a16:creationId xmlns:a16="http://schemas.microsoft.com/office/drawing/2014/main" id="{91507728-88D6-ED47-8EE3-4FD55DD79F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98192" y="2070679"/>
                <a:ext cx="0" cy="43916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7" name="Arc 276">
                <a:extLst>
                  <a:ext uri="{FF2B5EF4-FFF2-40B4-BE49-F238E27FC236}">
                    <a16:creationId xmlns:a16="http://schemas.microsoft.com/office/drawing/2014/main" id="{2945E60A-7740-744C-916E-41691D373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351" y="2066925"/>
                <a:ext cx="217639" cy="22145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8" name="Arc 277">
                <a:extLst>
                  <a:ext uri="{FF2B5EF4-FFF2-40B4-BE49-F238E27FC236}">
                    <a16:creationId xmlns:a16="http://schemas.microsoft.com/office/drawing/2014/main" id="{B4F9CA46-8262-2640-8C95-7A0A10293F5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6351" y="2287130"/>
                <a:ext cx="217639" cy="21874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9" name="Line 278">
                <a:extLst>
                  <a:ext uri="{FF2B5EF4-FFF2-40B4-BE49-F238E27FC236}">
                    <a16:creationId xmlns:a16="http://schemas.microsoft.com/office/drawing/2014/main" id="{E63553E2-35F9-E240-98E2-F82F605B84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6330" y="2505636"/>
                <a:ext cx="300021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9991" name="Group 8">
              <a:extLst>
                <a:ext uri="{FF2B5EF4-FFF2-40B4-BE49-F238E27FC236}">
                  <a16:creationId xmlns:a16="http://schemas.microsoft.com/office/drawing/2014/main" id="{ED62227F-18A1-6B4E-B9C3-B57EDE2037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0355" y="2634815"/>
              <a:ext cx="517660" cy="442914"/>
              <a:chOff x="2686330" y="2066925"/>
              <a:chExt cx="517660" cy="442914"/>
            </a:xfrm>
          </p:grpSpPr>
          <p:sp>
            <p:nvSpPr>
              <p:cNvPr id="170010" name="Line 274">
                <a:extLst>
                  <a:ext uri="{FF2B5EF4-FFF2-40B4-BE49-F238E27FC236}">
                    <a16:creationId xmlns:a16="http://schemas.microsoft.com/office/drawing/2014/main" id="{FA699CAA-6947-9A45-A38D-74F0213395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86330" y="2066925"/>
                <a:ext cx="300021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1" name="Line 275">
                <a:extLst>
                  <a:ext uri="{FF2B5EF4-FFF2-40B4-BE49-F238E27FC236}">
                    <a16:creationId xmlns:a16="http://schemas.microsoft.com/office/drawing/2014/main" id="{4F11C8DE-813A-5A43-B2C8-BA1068F9DF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98192" y="2070679"/>
                <a:ext cx="0" cy="43916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2" name="Arc 276">
                <a:extLst>
                  <a:ext uri="{FF2B5EF4-FFF2-40B4-BE49-F238E27FC236}">
                    <a16:creationId xmlns:a16="http://schemas.microsoft.com/office/drawing/2014/main" id="{0C9138AA-1F24-9447-BD4E-9147C043A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351" y="2066925"/>
                <a:ext cx="217639" cy="22145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3" name="Arc 277">
                <a:extLst>
                  <a:ext uri="{FF2B5EF4-FFF2-40B4-BE49-F238E27FC236}">
                    <a16:creationId xmlns:a16="http://schemas.microsoft.com/office/drawing/2014/main" id="{B51E8524-2CCB-ED43-A722-EF4EF5A07F2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6351" y="2287130"/>
                <a:ext cx="217639" cy="21874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4" name="Line 278">
                <a:extLst>
                  <a:ext uri="{FF2B5EF4-FFF2-40B4-BE49-F238E27FC236}">
                    <a16:creationId xmlns:a16="http://schemas.microsoft.com/office/drawing/2014/main" id="{BCDEB9AA-CA31-354D-8BE7-BA50E997F7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6330" y="2505636"/>
                <a:ext cx="300021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9992" name="Group 19">
              <a:extLst>
                <a:ext uri="{FF2B5EF4-FFF2-40B4-BE49-F238E27FC236}">
                  <a16:creationId xmlns:a16="http://schemas.microsoft.com/office/drawing/2014/main" id="{FDE45A49-F49A-9F47-9081-30F8DBA1C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6939" y="3197225"/>
              <a:ext cx="557518" cy="463550"/>
              <a:chOff x="4644336" y="3152000"/>
              <a:chExt cx="557518" cy="463550"/>
            </a:xfrm>
          </p:grpSpPr>
          <p:sp>
            <p:nvSpPr>
              <p:cNvPr id="170006" name="Freeform 286">
                <a:extLst>
                  <a:ext uri="{FF2B5EF4-FFF2-40B4-BE49-F238E27FC236}">
                    <a16:creationId xmlns:a16="http://schemas.microsoft.com/office/drawing/2014/main" id="{C4E466E2-5FF2-FD4E-A5D6-903C31F926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4336" y="3155545"/>
                <a:ext cx="557518" cy="231103"/>
              </a:xfrm>
              <a:custGeom>
                <a:avLst/>
                <a:gdLst>
                  <a:gd name="T0" fmla="*/ 2147483646 w 717"/>
                  <a:gd name="T1" fmla="*/ 2147483646 h 286"/>
                  <a:gd name="T2" fmla="*/ 2147483646 w 717"/>
                  <a:gd name="T3" fmla="*/ 2147483646 h 286"/>
                  <a:gd name="T4" fmla="*/ 2147483646 w 717"/>
                  <a:gd name="T5" fmla="*/ 2147483646 h 286"/>
                  <a:gd name="T6" fmla="*/ 2147483646 w 717"/>
                  <a:gd name="T7" fmla="*/ 2147483646 h 286"/>
                  <a:gd name="T8" fmla="*/ 2147483646 w 717"/>
                  <a:gd name="T9" fmla="*/ 2147483646 h 286"/>
                  <a:gd name="T10" fmla="*/ 2147483646 w 717"/>
                  <a:gd name="T11" fmla="*/ 2147483646 h 286"/>
                  <a:gd name="T12" fmla="*/ 2147483646 w 717"/>
                  <a:gd name="T13" fmla="*/ 2147483646 h 286"/>
                  <a:gd name="T14" fmla="*/ 2147483646 w 717"/>
                  <a:gd name="T15" fmla="*/ 2147483646 h 286"/>
                  <a:gd name="T16" fmla="*/ 2147483646 w 717"/>
                  <a:gd name="T17" fmla="*/ 2147483646 h 286"/>
                  <a:gd name="T18" fmla="*/ 2147483646 w 717"/>
                  <a:gd name="T19" fmla="*/ 2147483646 h 286"/>
                  <a:gd name="T20" fmla="*/ 2147483646 w 717"/>
                  <a:gd name="T21" fmla="*/ 2147483646 h 286"/>
                  <a:gd name="T22" fmla="*/ 2147483646 w 717"/>
                  <a:gd name="T23" fmla="*/ 2147483646 h 286"/>
                  <a:gd name="T24" fmla="*/ 2147483646 w 717"/>
                  <a:gd name="T25" fmla="*/ 2147483646 h 286"/>
                  <a:gd name="T26" fmla="*/ 2147483646 w 717"/>
                  <a:gd name="T27" fmla="*/ 2147483646 h 286"/>
                  <a:gd name="T28" fmla="*/ 2147483646 w 717"/>
                  <a:gd name="T29" fmla="*/ 2147483646 h 286"/>
                  <a:gd name="T30" fmla="*/ 2147483646 w 717"/>
                  <a:gd name="T31" fmla="*/ 2147483646 h 286"/>
                  <a:gd name="T32" fmla="*/ 2147483646 w 717"/>
                  <a:gd name="T33" fmla="*/ 2147483646 h 286"/>
                  <a:gd name="T34" fmla="*/ 2147483646 w 717"/>
                  <a:gd name="T35" fmla="*/ 2147483646 h 286"/>
                  <a:gd name="T36" fmla="*/ 2147483646 w 717"/>
                  <a:gd name="T37" fmla="*/ 2147483646 h 286"/>
                  <a:gd name="T38" fmla="*/ 2147483646 w 717"/>
                  <a:gd name="T39" fmla="*/ 2147483646 h 286"/>
                  <a:gd name="T40" fmla="*/ 2147483646 w 717"/>
                  <a:gd name="T41" fmla="*/ 2147483646 h 286"/>
                  <a:gd name="T42" fmla="*/ 2147483646 w 717"/>
                  <a:gd name="T43" fmla="*/ 2147483646 h 286"/>
                  <a:gd name="T44" fmla="*/ 2147483646 w 717"/>
                  <a:gd name="T45" fmla="*/ 2147483646 h 286"/>
                  <a:gd name="T46" fmla="*/ 2147483646 w 717"/>
                  <a:gd name="T47" fmla="*/ 2147483646 h 286"/>
                  <a:gd name="T48" fmla="*/ 2147483646 w 717"/>
                  <a:gd name="T49" fmla="*/ 2147483646 h 286"/>
                  <a:gd name="T50" fmla="*/ 2147483646 w 717"/>
                  <a:gd name="T51" fmla="*/ 2147483646 h 286"/>
                  <a:gd name="T52" fmla="*/ 2147483646 w 717"/>
                  <a:gd name="T53" fmla="*/ 2147483646 h 286"/>
                  <a:gd name="T54" fmla="*/ 2147483646 w 717"/>
                  <a:gd name="T55" fmla="*/ 2147483646 h 286"/>
                  <a:gd name="T56" fmla="*/ 2147483646 w 717"/>
                  <a:gd name="T57" fmla="*/ 2147483646 h 286"/>
                  <a:gd name="T58" fmla="*/ 2147483646 w 717"/>
                  <a:gd name="T59" fmla="*/ 2147483646 h 286"/>
                  <a:gd name="T60" fmla="*/ 2147483646 w 717"/>
                  <a:gd name="T61" fmla="*/ 2147483646 h 286"/>
                  <a:gd name="T62" fmla="*/ 2147483646 w 717"/>
                  <a:gd name="T63" fmla="*/ 2147483646 h 286"/>
                  <a:gd name="T64" fmla="*/ 2147483646 w 717"/>
                  <a:gd name="T65" fmla="*/ 2147483646 h 286"/>
                  <a:gd name="T66" fmla="*/ 2147483646 w 717"/>
                  <a:gd name="T67" fmla="*/ 2147483646 h 286"/>
                  <a:gd name="T68" fmla="*/ 2147483646 w 717"/>
                  <a:gd name="T69" fmla="*/ 2147483646 h 286"/>
                  <a:gd name="T70" fmla="*/ 2147483646 w 717"/>
                  <a:gd name="T71" fmla="*/ 2147483646 h 286"/>
                  <a:gd name="T72" fmla="*/ 2147483646 w 717"/>
                  <a:gd name="T73" fmla="*/ 2147483646 h 286"/>
                  <a:gd name="T74" fmla="*/ 2147483646 w 717"/>
                  <a:gd name="T75" fmla="*/ 2147483646 h 286"/>
                  <a:gd name="T76" fmla="*/ 2147483646 w 717"/>
                  <a:gd name="T77" fmla="*/ 2147483646 h 286"/>
                  <a:gd name="T78" fmla="*/ 2147483646 w 717"/>
                  <a:gd name="T79" fmla="*/ 2147483646 h 286"/>
                  <a:gd name="T80" fmla="*/ 2147483646 w 717"/>
                  <a:gd name="T81" fmla="*/ 2147483646 h 286"/>
                  <a:gd name="T82" fmla="*/ 2147483646 w 717"/>
                  <a:gd name="T83" fmla="*/ 2147483646 h 286"/>
                  <a:gd name="T84" fmla="*/ 2147483646 w 717"/>
                  <a:gd name="T85" fmla="*/ 2147483646 h 286"/>
                  <a:gd name="T86" fmla="*/ 2147483646 w 717"/>
                  <a:gd name="T87" fmla="*/ 2147483646 h 286"/>
                  <a:gd name="T88" fmla="*/ 2147483646 w 717"/>
                  <a:gd name="T89" fmla="*/ 2147483646 h 286"/>
                  <a:gd name="T90" fmla="*/ 2147483646 w 717"/>
                  <a:gd name="T91" fmla="*/ 2147483646 h 286"/>
                  <a:gd name="T92" fmla="*/ 2147483646 w 717"/>
                  <a:gd name="T93" fmla="*/ 2147483646 h 286"/>
                  <a:gd name="T94" fmla="*/ 2147483646 w 717"/>
                  <a:gd name="T95" fmla="*/ 2147483646 h 286"/>
                  <a:gd name="T96" fmla="*/ 2147483646 w 717"/>
                  <a:gd name="T97" fmla="*/ 2147483646 h 286"/>
                  <a:gd name="T98" fmla="*/ 2147483646 w 717"/>
                  <a:gd name="T99" fmla="*/ 2147483646 h 286"/>
                  <a:gd name="T100" fmla="*/ 2147483646 w 717"/>
                  <a:gd name="T101" fmla="*/ 2147483646 h 286"/>
                  <a:gd name="T102" fmla="*/ 2147483646 w 717"/>
                  <a:gd name="T103" fmla="*/ 2147483646 h 286"/>
                  <a:gd name="T104" fmla="*/ 2147483646 w 717"/>
                  <a:gd name="T105" fmla="*/ 2147483646 h 286"/>
                  <a:gd name="T106" fmla="*/ 2147483646 w 717"/>
                  <a:gd name="T107" fmla="*/ 2147483646 h 286"/>
                  <a:gd name="T108" fmla="*/ 2147483646 w 717"/>
                  <a:gd name="T109" fmla="*/ 2147483646 h 286"/>
                  <a:gd name="T110" fmla="*/ 2147483646 w 717"/>
                  <a:gd name="T111" fmla="*/ 2147483646 h 286"/>
                  <a:gd name="T112" fmla="*/ 2147483646 w 717"/>
                  <a:gd name="T113" fmla="*/ 2147483646 h 286"/>
                  <a:gd name="T114" fmla="*/ 2147483646 w 717"/>
                  <a:gd name="T115" fmla="*/ 2147483646 h 286"/>
                  <a:gd name="T116" fmla="*/ 2147483646 w 717"/>
                  <a:gd name="T117" fmla="*/ 2147483646 h 286"/>
                  <a:gd name="T118" fmla="*/ 2147483646 w 717"/>
                  <a:gd name="T119" fmla="*/ 2147483646 h 286"/>
                  <a:gd name="T120" fmla="*/ 2147483646 w 717"/>
                  <a:gd name="T121" fmla="*/ 2147483646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2"/>
                    </a:lnTo>
                    <a:lnTo>
                      <a:pt x="158" y="2"/>
                    </a:lnTo>
                    <a:lnTo>
                      <a:pt x="175" y="2"/>
                    </a:lnTo>
                    <a:lnTo>
                      <a:pt x="191" y="2"/>
                    </a:lnTo>
                    <a:lnTo>
                      <a:pt x="205" y="2"/>
                    </a:lnTo>
                    <a:lnTo>
                      <a:pt x="217" y="2"/>
                    </a:lnTo>
                    <a:lnTo>
                      <a:pt x="229" y="2"/>
                    </a:lnTo>
                    <a:lnTo>
                      <a:pt x="240" y="2"/>
                    </a:lnTo>
                    <a:lnTo>
                      <a:pt x="249" y="2"/>
                    </a:lnTo>
                    <a:lnTo>
                      <a:pt x="259" y="2"/>
                    </a:lnTo>
                    <a:lnTo>
                      <a:pt x="267" y="2"/>
                    </a:lnTo>
                    <a:lnTo>
                      <a:pt x="273" y="2"/>
                    </a:lnTo>
                    <a:lnTo>
                      <a:pt x="281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6" y="2"/>
                    </a:lnTo>
                    <a:lnTo>
                      <a:pt x="300" y="2"/>
                    </a:lnTo>
                    <a:lnTo>
                      <a:pt x="303" y="2"/>
                    </a:lnTo>
                    <a:lnTo>
                      <a:pt x="306" y="2"/>
                    </a:lnTo>
                    <a:lnTo>
                      <a:pt x="309" y="2"/>
                    </a:lnTo>
                    <a:lnTo>
                      <a:pt x="312" y="2"/>
                    </a:lnTo>
                    <a:lnTo>
                      <a:pt x="314" y="2"/>
                    </a:lnTo>
                    <a:lnTo>
                      <a:pt x="315" y="2"/>
                    </a:lnTo>
                    <a:lnTo>
                      <a:pt x="318" y="2"/>
                    </a:lnTo>
                    <a:lnTo>
                      <a:pt x="319" y="2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5" y="3"/>
                    </a:lnTo>
                    <a:lnTo>
                      <a:pt x="327" y="3"/>
                    </a:lnTo>
                    <a:lnTo>
                      <a:pt x="329" y="3"/>
                    </a:lnTo>
                    <a:lnTo>
                      <a:pt x="331" y="3"/>
                    </a:lnTo>
                    <a:lnTo>
                      <a:pt x="332" y="3"/>
                    </a:lnTo>
                    <a:lnTo>
                      <a:pt x="333" y="3"/>
                    </a:lnTo>
                    <a:lnTo>
                      <a:pt x="335" y="3"/>
                    </a:lnTo>
                    <a:lnTo>
                      <a:pt x="336" y="3"/>
                    </a:lnTo>
                    <a:lnTo>
                      <a:pt x="338" y="4"/>
                    </a:lnTo>
                    <a:lnTo>
                      <a:pt x="339" y="4"/>
                    </a:lnTo>
                    <a:lnTo>
                      <a:pt x="341" y="4"/>
                    </a:lnTo>
                    <a:lnTo>
                      <a:pt x="342" y="4"/>
                    </a:lnTo>
                    <a:lnTo>
                      <a:pt x="343" y="4"/>
                    </a:lnTo>
                    <a:lnTo>
                      <a:pt x="344" y="4"/>
                    </a:lnTo>
                    <a:lnTo>
                      <a:pt x="345" y="4"/>
                    </a:lnTo>
                    <a:lnTo>
                      <a:pt x="347" y="4"/>
                    </a:lnTo>
                    <a:lnTo>
                      <a:pt x="348" y="4"/>
                    </a:lnTo>
                    <a:lnTo>
                      <a:pt x="349" y="4"/>
                    </a:lnTo>
                    <a:lnTo>
                      <a:pt x="350" y="5"/>
                    </a:lnTo>
                    <a:lnTo>
                      <a:pt x="351" y="5"/>
                    </a:lnTo>
                    <a:lnTo>
                      <a:pt x="353" y="5"/>
                    </a:lnTo>
                    <a:lnTo>
                      <a:pt x="354" y="5"/>
                    </a:lnTo>
                    <a:lnTo>
                      <a:pt x="355" y="5"/>
                    </a:lnTo>
                    <a:lnTo>
                      <a:pt x="356" y="5"/>
                    </a:lnTo>
                    <a:lnTo>
                      <a:pt x="357" y="5"/>
                    </a:lnTo>
                    <a:lnTo>
                      <a:pt x="360" y="6"/>
                    </a:lnTo>
                    <a:lnTo>
                      <a:pt x="361" y="6"/>
                    </a:lnTo>
                    <a:lnTo>
                      <a:pt x="362" y="6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8"/>
                    </a:lnTo>
                    <a:lnTo>
                      <a:pt x="369" y="8"/>
                    </a:lnTo>
                    <a:lnTo>
                      <a:pt x="372" y="8"/>
                    </a:lnTo>
                    <a:lnTo>
                      <a:pt x="373" y="8"/>
                    </a:lnTo>
                    <a:lnTo>
                      <a:pt x="374" y="8"/>
                    </a:lnTo>
                    <a:lnTo>
                      <a:pt x="377" y="9"/>
                    </a:lnTo>
                    <a:lnTo>
                      <a:pt x="378" y="9"/>
                    </a:lnTo>
                    <a:lnTo>
                      <a:pt x="379" y="9"/>
                    </a:lnTo>
                    <a:lnTo>
                      <a:pt x="380" y="9"/>
                    </a:lnTo>
                    <a:lnTo>
                      <a:pt x="381" y="9"/>
                    </a:lnTo>
                    <a:lnTo>
                      <a:pt x="383" y="9"/>
                    </a:lnTo>
                    <a:lnTo>
                      <a:pt x="384" y="10"/>
                    </a:lnTo>
                    <a:lnTo>
                      <a:pt x="385" y="10"/>
                    </a:lnTo>
                    <a:lnTo>
                      <a:pt x="386" y="10"/>
                    </a:lnTo>
                    <a:lnTo>
                      <a:pt x="387" y="10"/>
                    </a:lnTo>
                    <a:lnTo>
                      <a:pt x="389" y="11"/>
                    </a:lnTo>
                    <a:lnTo>
                      <a:pt x="390" y="11"/>
                    </a:lnTo>
                    <a:lnTo>
                      <a:pt x="391" y="11"/>
                    </a:lnTo>
                    <a:lnTo>
                      <a:pt x="392" y="11"/>
                    </a:lnTo>
                    <a:lnTo>
                      <a:pt x="393" y="12"/>
                    </a:lnTo>
                    <a:lnTo>
                      <a:pt x="395" y="12"/>
                    </a:lnTo>
                    <a:lnTo>
                      <a:pt x="396" y="12"/>
                    </a:lnTo>
                    <a:lnTo>
                      <a:pt x="397" y="14"/>
                    </a:lnTo>
                    <a:lnTo>
                      <a:pt x="398" y="14"/>
                    </a:lnTo>
                    <a:lnTo>
                      <a:pt x="399" y="14"/>
                    </a:lnTo>
                    <a:lnTo>
                      <a:pt x="402" y="15"/>
                    </a:lnTo>
                    <a:lnTo>
                      <a:pt x="403" y="15"/>
                    </a:lnTo>
                    <a:lnTo>
                      <a:pt x="405" y="16"/>
                    </a:lnTo>
                    <a:lnTo>
                      <a:pt x="407" y="16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4" y="18"/>
                    </a:lnTo>
                    <a:lnTo>
                      <a:pt x="415" y="18"/>
                    </a:lnTo>
                    <a:lnTo>
                      <a:pt x="417" y="20"/>
                    </a:lnTo>
                    <a:lnTo>
                      <a:pt x="420" y="20"/>
                    </a:lnTo>
                    <a:lnTo>
                      <a:pt x="421" y="21"/>
                    </a:lnTo>
                    <a:lnTo>
                      <a:pt x="422" y="21"/>
                    </a:lnTo>
                    <a:lnTo>
                      <a:pt x="425" y="22"/>
                    </a:lnTo>
                    <a:lnTo>
                      <a:pt x="426" y="22"/>
                    </a:lnTo>
                    <a:lnTo>
                      <a:pt x="427" y="22"/>
                    </a:lnTo>
                    <a:lnTo>
                      <a:pt x="428" y="23"/>
                    </a:lnTo>
                    <a:lnTo>
                      <a:pt x="429" y="23"/>
                    </a:lnTo>
                    <a:lnTo>
                      <a:pt x="431" y="23"/>
                    </a:lnTo>
                    <a:lnTo>
                      <a:pt x="432" y="24"/>
                    </a:lnTo>
                    <a:lnTo>
                      <a:pt x="433" y="24"/>
                    </a:lnTo>
                    <a:lnTo>
                      <a:pt x="434" y="24"/>
                    </a:lnTo>
                    <a:lnTo>
                      <a:pt x="435" y="26"/>
                    </a:lnTo>
                    <a:lnTo>
                      <a:pt x="437" y="27"/>
                    </a:lnTo>
                    <a:lnTo>
                      <a:pt x="438" y="27"/>
                    </a:lnTo>
                    <a:lnTo>
                      <a:pt x="439" y="27"/>
                    </a:lnTo>
                    <a:lnTo>
                      <a:pt x="440" y="28"/>
                    </a:lnTo>
                    <a:lnTo>
                      <a:pt x="441" y="28"/>
                    </a:lnTo>
                    <a:lnTo>
                      <a:pt x="443" y="29"/>
                    </a:lnTo>
                    <a:lnTo>
                      <a:pt x="444" y="29"/>
                    </a:lnTo>
                    <a:lnTo>
                      <a:pt x="445" y="30"/>
                    </a:lnTo>
                    <a:lnTo>
                      <a:pt x="446" y="30"/>
                    </a:lnTo>
                    <a:lnTo>
                      <a:pt x="447" y="32"/>
                    </a:lnTo>
                    <a:lnTo>
                      <a:pt x="450" y="32"/>
                    </a:lnTo>
                    <a:lnTo>
                      <a:pt x="451" y="33"/>
                    </a:lnTo>
                    <a:lnTo>
                      <a:pt x="452" y="34"/>
                    </a:lnTo>
                    <a:lnTo>
                      <a:pt x="455" y="34"/>
                    </a:lnTo>
                    <a:lnTo>
                      <a:pt x="456" y="35"/>
                    </a:lnTo>
                    <a:lnTo>
                      <a:pt x="458" y="36"/>
                    </a:lnTo>
                    <a:lnTo>
                      <a:pt x="459" y="38"/>
                    </a:lnTo>
                    <a:lnTo>
                      <a:pt x="462" y="39"/>
                    </a:lnTo>
                    <a:lnTo>
                      <a:pt x="463" y="39"/>
                    </a:lnTo>
                    <a:lnTo>
                      <a:pt x="464" y="40"/>
                    </a:lnTo>
                    <a:lnTo>
                      <a:pt x="467" y="40"/>
                    </a:lnTo>
                    <a:lnTo>
                      <a:pt x="468" y="41"/>
                    </a:lnTo>
                    <a:lnTo>
                      <a:pt x="469" y="41"/>
                    </a:lnTo>
                    <a:lnTo>
                      <a:pt x="470" y="42"/>
                    </a:lnTo>
                    <a:lnTo>
                      <a:pt x="471" y="42"/>
                    </a:lnTo>
                    <a:lnTo>
                      <a:pt x="473" y="44"/>
                    </a:lnTo>
                    <a:lnTo>
                      <a:pt x="474" y="45"/>
                    </a:lnTo>
                    <a:lnTo>
                      <a:pt x="475" y="45"/>
                    </a:lnTo>
                    <a:lnTo>
                      <a:pt x="476" y="46"/>
                    </a:lnTo>
                    <a:lnTo>
                      <a:pt x="477" y="46"/>
                    </a:lnTo>
                    <a:lnTo>
                      <a:pt x="479" y="47"/>
                    </a:lnTo>
                    <a:lnTo>
                      <a:pt x="480" y="47"/>
                    </a:lnTo>
                    <a:lnTo>
                      <a:pt x="481" y="48"/>
                    </a:lnTo>
                    <a:lnTo>
                      <a:pt x="482" y="48"/>
                    </a:lnTo>
                    <a:lnTo>
                      <a:pt x="483" y="50"/>
                    </a:lnTo>
                    <a:lnTo>
                      <a:pt x="485" y="50"/>
                    </a:lnTo>
                    <a:lnTo>
                      <a:pt x="486" y="51"/>
                    </a:lnTo>
                    <a:lnTo>
                      <a:pt x="487" y="52"/>
                    </a:lnTo>
                    <a:lnTo>
                      <a:pt x="488" y="52"/>
                    </a:lnTo>
                    <a:lnTo>
                      <a:pt x="489" y="53"/>
                    </a:lnTo>
                    <a:lnTo>
                      <a:pt x="491" y="53"/>
                    </a:lnTo>
                    <a:lnTo>
                      <a:pt x="493" y="54"/>
                    </a:lnTo>
                    <a:lnTo>
                      <a:pt x="494" y="56"/>
                    </a:lnTo>
                    <a:lnTo>
                      <a:pt x="495" y="57"/>
                    </a:lnTo>
                    <a:lnTo>
                      <a:pt x="498" y="57"/>
                    </a:lnTo>
                    <a:lnTo>
                      <a:pt x="499" y="58"/>
                    </a:lnTo>
                    <a:lnTo>
                      <a:pt x="500" y="59"/>
                    </a:lnTo>
                    <a:lnTo>
                      <a:pt x="503" y="60"/>
                    </a:lnTo>
                    <a:lnTo>
                      <a:pt x="504" y="60"/>
                    </a:lnTo>
                    <a:lnTo>
                      <a:pt x="505" y="62"/>
                    </a:lnTo>
                    <a:lnTo>
                      <a:pt x="506" y="62"/>
                    </a:lnTo>
                    <a:lnTo>
                      <a:pt x="507" y="63"/>
                    </a:lnTo>
                    <a:lnTo>
                      <a:pt x="509" y="63"/>
                    </a:lnTo>
                    <a:lnTo>
                      <a:pt x="509" y="64"/>
                    </a:lnTo>
                    <a:lnTo>
                      <a:pt x="510" y="64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6"/>
                    </a:lnTo>
                    <a:lnTo>
                      <a:pt x="513" y="66"/>
                    </a:lnTo>
                    <a:lnTo>
                      <a:pt x="515" y="66"/>
                    </a:lnTo>
                    <a:lnTo>
                      <a:pt x="515" y="68"/>
                    </a:lnTo>
                    <a:lnTo>
                      <a:pt x="516" y="68"/>
                    </a:lnTo>
                    <a:lnTo>
                      <a:pt x="517" y="69"/>
                    </a:lnTo>
                    <a:lnTo>
                      <a:pt x="518" y="69"/>
                    </a:lnTo>
                    <a:lnTo>
                      <a:pt x="519" y="70"/>
                    </a:lnTo>
                    <a:lnTo>
                      <a:pt x="521" y="71"/>
                    </a:lnTo>
                    <a:lnTo>
                      <a:pt x="522" y="71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4" y="74"/>
                    </a:lnTo>
                    <a:lnTo>
                      <a:pt x="525" y="74"/>
                    </a:lnTo>
                    <a:lnTo>
                      <a:pt x="527" y="75"/>
                    </a:lnTo>
                    <a:lnTo>
                      <a:pt x="529" y="76"/>
                    </a:lnTo>
                    <a:lnTo>
                      <a:pt x="530" y="76"/>
                    </a:lnTo>
                    <a:lnTo>
                      <a:pt x="531" y="77"/>
                    </a:lnTo>
                    <a:lnTo>
                      <a:pt x="533" y="78"/>
                    </a:lnTo>
                    <a:lnTo>
                      <a:pt x="534" y="80"/>
                    </a:lnTo>
                    <a:lnTo>
                      <a:pt x="535" y="80"/>
                    </a:lnTo>
                    <a:lnTo>
                      <a:pt x="536" y="81"/>
                    </a:lnTo>
                    <a:lnTo>
                      <a:pt x="537" y="82"/>
                    </a:lnTo>
                    <a:lnTo>
                      <a:pt x="539" y="82"/>
                    </a:lnTo>
                    <a:lnTo>
                      <a:pt x="540" y="83"/>
                    </a:lnTo>
                    <a:lnTo>
                      <a:pt x="541" y="84"/>
                    </a:lnTo>
                    <a:lnTo>
                      <a:pt x="542" y="84"/>
                    </a:lnTo>
                    <a:lnTo>
                      <a:pt x="543" y="86"/>
                    </a:lnTo>
                    <a:lnTo>
                      <a:pt x="545" y="87"/>
                    </a:lnTo>
                    <a:lnTo>
                      <a:pt x="546" y="87"/>
                    </a:lnTo>
                    <a:lnTo>
                      <a:pt x="546" y="88"/>
                    </a:lnTo>
                    <a:lnTo>
                      <a:pt x="547" y="88"/>
                    </a:lnTo>
                    <a:lnTo>
                      <a:pt x="548" y="89"/>
                    </a:lnTo>
                    <a:lnTo>
                      <a:pt x="549" y="89"/>
                    </a:lnTo>
                    <a:lnTo>
                      <a:pt x="549" y="90"/>
                    </a:lnTo>
                    <a:lnTo>
                      <a:pt x="551" y="90"/>
                    </a:lnTo>
                    <a:lnTo>
                      <a:pt x="551" y="92"/>
                    </a:lnTo>
                    <a:lnTo>
                      <a:pt x="552" y="92"/>
                    </a:lnTo>
                    <a:lnTo>
                      <a:pt x="553" y="93"/>
                    </a:lnTo>
                    <a:lnTo>
                      <a:pt x="554" y="94"/>
                    </a:lnTo>
                    <a:lnTo>
                      <a:pt x="555" y="94"/>
                    </a:lnTo>
                    <a:lnTo>
                      <a:pt x="557" y="95"/>
                    </a:lnTo>
                    <a:lnTo>
                      <a:pt x="557" y="96"/>
                    </a:lnTo>
                    <a:lnTo>
                      <a:pt x="558" y="96"/>
                    </a:lnTo>
                    <a:lnTo>
                      <a:pt x="559" y="98"/>
                    </a:lnTo>
                    <a:lnTo>
                      <a:pt x="560" y="99"/>
                    </a:lnTo>
                    <a:lnTo>
                      <a:pt x="561" y="99"/>
                    </a:lnTo>
                    <a:lnTo>
                      <a:pt x="561" y="100"/>
                    </a:lnTo>
                    <a:lnTo>
                      <a:pt x="563" y="100"/>
                    </a:lnTo>
                    <a:lnTo>
                      <a:pt x="564" y="101"/>
                    </a:lnTo>
                    <a:lnTo>
                      <a:pt x="565" y="101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6" y="104"/>
                    </a:lnTo>
                    <a:lnTo>
                      <a:pt x="567" y="104"/>
                    </a:lnTo>
                    <a:lnTo>
                      <a:pt x="569" y="105"/>
                    </a:lnTo>
                    <a:lnTo>
                      <a:pt x="570" y="105"/>
                    </a:lnTo>
                    <a:lnTo>
                      <a:pt x="570" y="106"/>
                    </a:lnTo>
                    <a:lnTo>
                      <a:pt x="571" y="106"/>
                    </a:lnTo>
                    <a:lnTo>
                      <a:pt x="571" y="107"/>
                    </a:lnTo>
                    <a:lnTo>
                      <a:pt x="572" y="107"/>
                    </a:lnTo>
                    <a:lnTo>
                      <a:pt x="573" y="108"/>
                    </a:lnTo>
                    <a:lnTo>
                      <a:pt x="575" y="110"/>
                    </a:lnTo>
                    <a:lnTo>
                      <a:pt x="576" y="110"/>
                    </a:lnTo>
                    <a:lnTo>
                      <a:pt x="577" y="111"/>
                    </a:lnTo>
                    <a:lnTo>
                      <a:pt x="578" y="111"/>
                    </a:lnTo>
                    <a:lnTo>
                      <a:pt x="579" y="112"/>
                    </a:lnTo>
                    <a:lnTo>
                      <a:pt x="579" y="113"/>
                    </a:lnTo>
                    <a:lnTo>
                      <a:pt x="581" y="113"/>
                    </a:lnTo>
                    <a:lnTo>
                      <a:pt x="582" y="115"/>
                    </a:lnTo>
                    <a:lnTo>
                      <a:pt x="583" y="115"/>
                    </a:lnTo>
                    <a:lnTo>
                      <a:pt x="583" y="116"/>
                    </a:lnTo>
                    <a:lnTo>
                      <a:pt x="584" y="116"/>
                    </a:lnTo>
                    <a:lnTo>
                      <a:pt x="585" y="117"/>
                    </a:lnTo>
                    <a:lnTo>
                      <a:pt x="587" y="117"/>
                    </a:lnTo>
                    <a:lnTo>
                      <a:pt x="587" y="118"/>
                    </a:lnTo>
                    <a:lnTo>
                      <a:pt x="588" y="118"/>
                    </a:lnTo>
                    <a:lnTo>
                      <a:pt x="588" y="119"/>
                    </a:lnTo>
                    <a:lnTo>
                      <a:pt x="589" y="119"/>
                    </a:lnTo>
                    <a:lnTo>
                      <a:pt x="590" y="121"/>
                    </a:lnTo>
                    <a:lnTo>
                      <a:pt x="591" y="122"/>
                    </a:lnTo>
                    <a:lnTo>
                      <a:pt x="593" y="123"/>
                    </a:lnTo>
                    <a:lnTo>
                      <a:pt x="594" y="124"/>
                    </a:lnTo>
                    <a:lnTo>
                      <a:pt x="595" y="125"/>
                    </a:lnTo>
                    <a:lnTo>
                      <a:pt x="596" y="127"/>
                    </a:lnTo>
                    <a:lnTo>
                      <a:pt x="597" y="128"/>
                    </a:lnTo>
                    <a:lnTo>
                      <a:pt x="599" y="129"/>
                    </a:lnTo>
                    <a:lnTo>
                      <a:pt x="600" y="130"/>
                    </a:lnTo>
                    <a:lnTo>
                      <a:pt x="600" y="131"/>
                    </a:lnTo>
                    <a:lnTo>
                      <a:pt x="601" y="131"/>
                    </a:lnTo>
                    <a:lnTo>
                      <a:pt x="602" y="133"/>
                    </a:lnTo>
                    <a:lnTo>
                      <a:pt x="603" y="135"/>
                    </a:lnTo>
                    <a:lnTo>
                      <a:pt x="605" y="135"/>
                    </a:lnTo>
                    <a:lnTo>
                      <a:pt x="606" y="136"/>
                    </a:lnTo>
                    <a:lnTo>
                      <a:pt x="607" y="137"/>
                    </a:lnTo>
                    <a:lnTo>
                      <a:pt x="608" y="139"/>
                    </a:lnTo>
                    <a:lnTo>
                      <a:pt x="608" y="140"/>
                    </a:lnTo>
                    <a:lnTo>
                      <a:pt x="609" y="141"/>
                    </a:lnTo>
                    <a:lnTo>
                      <a:pt x="611" y="141"/>
                    </a:lnTo>
                    <a:lnTo>
                      <a:pt x="611" y="142"/>
                    </a:lnTo>
                    <a:lnTo>
                      <a:pt x="612" y="143"/>
                    </a:lnTo>
                    <a:lnTo>
                      <a:pt x="613" y="145"/>
                    </a:lnTo>
                    <a:lnTo>
                      <a:pt x="614" y="146"/>
                    </a:lnTo>
                    <a:lnTo>
                      <a:pt x="615" y="147"/>
                    </a:lnTo>
                    <a:lnTo>
                      <a:pt x="617" y="148"/>
                    </a:lnTo>
                    <a:lnTo>
                      <a:pt x="618" y="149"/>
                    </a:lnTo>
                    <a:lnTo>
                      <a:pt x="618" y="151"/>
                    </a:lnTo>
                    <a:lnTo>
                      <a:pt x="619" y="151"/>
                    </a:lnTo>
                    <a:lnTo>
                      <a:pt x="620" y="152"/>
                    </a:lnTo>
                    <a:lnTo>
                      <a:pt x="620" y="153"/>
                    </a:lnTo>
                    <a:lnTo>
                      <a:pt x="621" y="154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4" y="158"/>
                    </a:lnTo>
                    <a:lnTo>
                      <a:pt x="625" y="159"/>
                    </a:lnTo>
                    <a:lnTo>
                      <a:pt x="626" y="160"/>
                    </a:lnTo>
                    <a:lnTo>
                      <a:pt x="627" y="161"/>
                    </a:lnTo>
                    <a:lnTo>
                      <a:pt x="629" y="163"/>
                    </a:lnTo>
                    <a:lnTo>
                      <a:pt x="630" y="165"/>
                    </a:lnTo>
                    <a:lnTo>
                      <a:pt x="631" y="166"/>
                    </a:lnTo>
                    <a:lnTo>
                      <a:pt x="633" y="167"/>
                    </a:lnTo>
                    <a:lnTo>
                      <a:pt x="635" y="170"/>
                    </a:lnTo>
                    <a:lnTo>
                      <a:pt x="635" y="171"/>
                    </a:lnTo>
                    <a:lnTo>
                      <a:pt x="636" y="172"/>
                    </a:lnTo>
                    <a:lnTo>
                      <a:pt x="637" y="173"/>
                    </a:lnTo>
                    <a:lnTo>
                      <a:pt x="638" y="175"/>
                    </a:lnTo>
                    <a:lnTo>
                      <a:pt x="639" y="176"/>
                    </a:lnTo>
                    <a:lnTo>
                      <a:pt x="639" y="177"/>
                    </a:lnTo>
                    <a:lnTo>
                      <a:pt x="641" y="177"/>
                    </a:lnTo>
                    <a:lnTo>
                      <a:pt x="642" y="178"/>
                    </a:lnTo>
                    <a:lnTo>
                      <a:pt x="642" y="179"/>
                    </a:lnTo>
                    <a:lnTo>
                      <a:pt x="643" y="181"/>
                    </a:lnTo>
                    <a:lnTo>
                      <a:pt x="644" y="181"/>
                    </a:lnTo>
                    <a:lnTo>
                      <a:pt x="644" y="182"/>
                    </a:lnTo>
                    <a:lnTo>
                      <a:pt x="645" y="183"/>
                    </a:lnTo>
                    <a:lnTo>
                      <a:pt x="645" y="184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8" y="187"/>
                    </a:lnTo>
                    <a:lnTo>
                      <a:pt x="649" y="188"/>
                    </a:lnTo>
                    <a:lnTo>
                      <a:pt x="650" y="189"/>
                    </a:lnTo>
                    <a:lnTo>
                      <a:pt x="650" y="190"/>
                    </a:lnTo>
                    <a:lnTo>
                      <a:pt x="651" y="191"/>
                    </a:lnTo>
                    <a:lnTo>
                      <a:pt x="653" y="193"/>
                    </a:lnTo>
                    <a:lnTo>
                      <a:pt x="653" y="194"/>
                    </a:lnTo>
                    <a:lnTo>
                      <a:pt x="654" y="195"/>
                    </a:lnTo>
                    <a:lnTo>
                      <a:pt x="655" y="196"/>
                    </a:lnTo>
                    <a:lnTo>
                      <a:pt x="656" y="199"/>
                    </a:lnTo>
                    <a:lnTo>
                      <a:pt x="657" y="200"/>
                    </a:lnTo>
                    <a:lnTo>
                      <a:pt x="659" y="202"/>
                    </a:lnTo>
                    <a:lnTo>
                      <a:pt x="660" y="203"/>
                    </a:lnTo>
                    <a:lnTo>
                      <a:pt x="661" y="206"/>
                    </a:lnTo>
                    <a:lnTo>
                      <a:pt x="663" y="207"/>
                    </a:lnTo>
                    <a:lnTo>
                      <a:pt x="665" y="209"/>
                    </a:lnTo>
                    <a:lnTo>
                      <a:pt x="665" y="211"/>
                    </a:lnTo>
                    <a:lnTo>
                      <a:pt x="666" y="212"/>
                    </a:lnTo>
                    <a:lnTo>
                      <a:pt x="667" y="213"/>
                    </a:lnTo>
                    <a:lnTo>
                      <a:pt x="668" y="215"/>
                    </a:lnTo>
                    <a:lnTo>
                      <a:pt x="669" y="217"/>
                    </a:lnTo>
                    <a:lnTo>
                      <a:pt x="669" y="218"/>
                    </a:lnTo>
                    <a:lnTo>
                      <a:pt x="671" y="219"/>
                    </a:lnTo>
                    <a:lnTo>
                      <a:pt x="672" y="220"/>
                    </a:lnTo>
                    <a:lnTo>
                      <a:pt x="673" y="221"/>
                    </a:lnTo>
                    <a:lnTo>
                      <a:pt x="674" y="223"/>
                    </a:lnTo>
                    <a:lnTo>
                      <a:pt x="674" y="224"/>
                    </a:lnTo>
                    <a:lnTo>
                      <a:pt x="675" y="225"/>
                    </a:lnTo>
                    <a:lnTo>
                      <a:pt x="677" y="226"/>
                    </a:lnTo>
                    <a:lnTo>
                      <a:pt x="678" y="227"/>
                    </a:lnTo>
                    <a:lnTo>
                      <a:pt x="678" y="229"/>
                    </a:lnTo>
                    <a:lnTo>
                      <a:pt x="679" y="230"/>
                    </a:lnTo>
                    <a:lnTo>
                      <a:pt x="680" y="231"/>
                    </a:lnTo>
                    <a:lnTo>
                      <a:pt x="680" y="232"/>
                    </a:lnTo>
                    <a:lnTo>
                      <a:pt x="681" y="233"/>
                    </a:lnTo>
                    <a:lnTo>
                      <a:pt x="683" y="235"/>
                    </a:lnTo>
                    <a:lnTo>
                      <a:pt x="684" y="236"/>
                    </a:lnTo>
                    <a:lnTo>
                      <a:pt x="685" y="238"/>
                    </a:lnTo>
                    <a:lnTo>
                      <a:pt x="686" y="239"/>
                    </a:lnTo>
                    <a:lnTo>
                      <a:pt x="687" y="241"/>
                    </a:lnTo>
                    <a:lnTo>
                      <a:pt x="689" y="243"/>
                    </a:lnTo>
                    <a:lnTo>
                      <a:pt x="690" y="244"/>
                    </a:lnTo>
                    <a:lnTo>
                      <a:pt x="691" y="247"/>
                    </a:lnTo>
                    <a:lnTo>
                      <a:pt x="692" y="249"/>
                    </a:lnTo>
                    <a:lnTo>
                      <a:pt x="693" y="250"/>
                    </a:lnTo>
                    <a:lnTo>
                      <a:pt x="695" y="253"/>
                    </a:lnTo>
                    <a:lnTo>
                      <a:pt x="696" y="254"/>
                    </a:lnTo>
                    <a:lnTo>
                      <a:pt x="697" y="255"/>
                    </a:lnTo>
                    <a:lnTo>
                      <a:pt x="698" y="256"/>
                    </a:lnTo>
                    <a:lnTo>
                      <a:pt x="699" y="257"/>
                    </a:lnTo>
                    <a:lnTo>
                      <a:pt x="701" y="260"/>
                    </a:lnTo>
                    <a:lnTo>
                      <a:pt x="701" y="261"/>
                    </a:lnTo>
                    <a:lnTo>
                      <a:pt x="702" y="262"/>
                    </a:lnTo>
                    <a:lnTo>
                      <a:pt x="703" y="262"/>
                    </a:lnTo>
                    <a:lnTo>
                      <a:pt x="703" y="263"/>
                    </a:lnTo>
                    <a:lnTo>
                      <a:pt x="704" y="265"/>
                    </a:lnTo>
                    <a:lnTo>
                      <a:pt x="704" y="266"/>
                    </a:lnTo>
                    <a:lnTo>
                      <a:pt x="705" y="267"/>
                    </a:lnTo>
                    <a:lnTo>
                      <a:pt x="707" y="268"/>
                    </a:lnTo>
                    <a:lnTo>
                      <a:pt x="708" y="269"/>
                    </a:lnTo>
                    <a:lnTo>
                      <a:pt x="708" y="271"/>
                    </a:lnTo>
                    <a:lnTo>
                      <a:pt x="709" y="272"/>
                    </a:lnTo>
                    <a:lnTo>
                      <a:pt x="710" y="273"/>
                    </a:lnTo>
                    <a:lnTo>
                      <a:pt x="710" y="274"/>
                    </a:lnTo>
                    <a:lnTo>
                      <a:pt x="711" y="275"/>
                    </a:lnTo>
                    <a:lnTo>
                      <a:pt x="711" y="277"/>
                    </a:lnTo>
                    <a:lnTo>
                      <a:pt x="713" y="278"/>
                    </a:lnTo>
                    <a:lnTo>
                      <a:pt x="713" y="279"/>
                    </a:lnTo>
                    <a:lnTo>
                      <a:pt x="714" y="280"/>
                    </a:lnTo>
                    <a:lnTo>
                      <a:pt x="715" y="281"/>
                    </a:lnTo>
                    <a:lnTo>
                      <a:pt x="715" y="283"/>
                    </a:lnTo>
                    <a:lnTo>
                      <a:pt x="716" y="285"/>
                    </a:lnTo>
                    <a:lnTo>
                      <a:pt x="717" y="286"/>
                    </a:lnTo>
                  </a:path>
                </a:pathLst>
              </a:custGeom>
              <a:noFill/>
              <a:ln w="254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7" name="Freeform 287">
                <a:extLst>
                  <a:ext uri="{FF2B5EF4-FFF2-40B4-BE49-F238E27FC236}">
                    <a16:creationId xmlns:a16="http://schemas.microsoft.com/office/drawing/2014/main" id="{CA2B648D-106D-4544-9BDF-402B136BF2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4336" y="3379560"/>
                <a:ext cx="557518" cy="232447"/>
              </a:xfrm>
              <a:custGeom>
                <a:avLst/>
                <a:gdLst>
                  <a:gd name="T0" fmla="*/ 2147483646 w 717"/>
                  <a:gd name="T1" fmla="*/ 2147483646 h 286"/>
                  <a:gd name="T2" fmla="*/ 2147483646 w 717"/>
                  <a:gd name="T3" fmla="*/ 2147483646 h 286"/>
                  <a:gd name="T4" fmla="*/ 2147483646 w 717"/>
                  <a:gd name="T5" fmla="*/ 2147483646 h 286"/>
                  <a:gd name="T6" fmla="*/ 2147483646 w 717"/>
                  <a:gd name="T7" fmla="*/ 2147483646 h 286"/>
                  <a:gd name="T8" fmla="*/ 2147483646 w 717"/>
                  <a:gd name="T9" fmla="*/ 2147483646 h 286"/>
                  <a:gd name="T10" fmla="*/ 2147483646 w 717"/>
                  <a:gd name="T11" fmla="*/ 2147483646 h 286"/>
                  <a:gd name="T12" fmla="*/ 2147483646 w 717"/>
                  <a:gd name="T13" fmla="*/ 2147483646 h 286"/>
                  <a:gd name="T14" fmla="*/ 2147483646 w 717"/>
                  <a:gd name="T15" fmla="*/ 2147483646 h 286"/>
                  <a:gd name="T16" fmla="*/ 2147483646 w 717"/>
                  <a:gd name="T17" fmla="*/ 2147483646 h 286"/>
                  <a:gd name="T18" fmla="*/ 2147483646 w 717"/>
                  <a:gd name="T19" fmla="*/ 2147483646 h 286"/>
                  <a:gd name="T20" fmla="*/ 2147483646 w 717"/>
                  <a:gd name="T21" fmla="*/ 2147483646 h 286"/>
                  <a:gd name="T22" fmla="*/ 2147483646 w 717"/>
                  <a:gd name="T23" fmla="*/ 2147483646 h 286"/>
                  <a:gd name="T24" fmla="*/ 2147483646 w 717"/>
                  <a:gd name="T25" fmla="*/ 2147483646 h 286"/>
                  <a:gd name="T26" fmla="*/ 2147483646 w 717"/>
                  <a:gd name="T27" fmla="*/ 2147483646 h 286"/>
                  <a:gd name="T28" fmla="*/ 2147483646 w 717"/>
                  <a:gd name="T29" fmla="*/ 2147483646 h 286"/>
                  <a:gd name="T30" fmla="*/ 2147483646 w 717"/>
                  <a:gd name="T31" fmla="*/ 2147483646 h 286"/>
                  <a:gd name="T32" fmla="*/ 2147483646 w 717"/>
                  <a:gd name="T33" fmla="*/ 2147483646 h 286"/>
                  <a:gd name="T34" fmla="*/ 2147483646 w 717"/>
                  <a:gd name="T35" fmla="*/ 2147483646 h 286"/>
                  <a:gd name="T36" fmla="*/ 2147483646 w 717"/>
                  <a:gd name="T37" fmla="*/ 2147483646 h 286"/>
                  <a:gd name="T38" fmla="*/ 2147483646 w 717"/>
                  <a:gd name="T39" fmla="*/ 2147483646 h 286"/>
                  <a:gd name="T40" fmla="*/ 2147483646 w 717"/>
                  <a:gd name="T41" fmla="*/ 2147483646 h 286"/>
                  <a:gd name="T42" fmla="*/ 2147483646 w 717"/>
                  <a:gd name="T43" fmla="*/ 2147483646 h 286"/>
                  <a:gd name="T44" fmla="*/ 2147483646 w 717"/>
                  <a:gd name="T45" fmla="*/ 2147483646 h 286"/>
                  <a:gd name="T46" fmla="*/ 2147483646 w 717"/>
                  <a:gd name="T47" fmla="*/ 2147483646 h 286"/>
                  <a:gd name="T48" fmla="*/ 2147483646 w 717"/>
                  <a:gd name="T49" fmla="*/ 2147483646 h 286"/>
                  <a:gd name="T50" fmla="*/ 2147483646 w 717"/>
                  <a:gd name="T51" fmla="*/ 2147483646 h 286"/>
                  <a:gd name="T52" fmla="*/ 2147483646 w 717"/>
                  <a:gd name="T53" fmla="*/ 2147483646 h 286"/>
                  <a:gd name="T54" fmla="*/ 2147483646 w 717"/>
                  <a:gd name="T55" fmla="*/ 2147483646 h 286"/>
                  <a:gd name="T56" fmla="*/ 2147483646 w 717"/>
                  <a:gd name="T57" fmla="*/ 2147483646 h 286"/>
                  <a:gd name="T58" fmla="*/ 2147483646 w 717"/>
                  <a:gd name="T59" fmla="*/ 2147483646 h 286"/>
                  <a:gd name="T60" fmla="*/ 2147483646 w 717"/>
                  <a:gd name="T61" fmla="*/ 2147483646 h 286"/>
                  <a:gd name="T62" fmla="*/ 2147483646 w 717"/>
                  <a:gd name="T63" fmla="*/ 2147483646 h 286"/>
                  <a:gd name="T64" fmla="*/ 2147483646 w 717"/>
                  <a:gd name="T65" fmla="*/ 2147483646 h 286"/>
                  <a:gd name="T66" fmla="*/ 2147483646 w 717"/>
                  <a:gd name="T67" fmla="*/ 2147483646 h 286"/>
                  <a:gd name="T68" fmla="*/ 2147483646 w 717"/>
                  <a:gd name="T69" fmla="*/ 2147483646 h 286"/>
                  <a:gd name="T70" fmla="*/ 2147483646 w 717"/>
                  <a:gd name="T71" fmla="*/ 2147483646 h 286"/>
                  <a:gd name="T72" fmla="*/ 2147483646 w 717"/>
                  <a:gd name="T73" fmla="*/ 2147483646 h 286"/>
                  <a:gd name="T74" fmla="*/ 2147483646 w 717"/>
                  <a:gd name="T75" fmla="*/ 2147483646 h 286"/>
                  <a:gd name="T76" fmla="*/ 2147483646 w 717"/>
                  <a:gd name="T77" fmla="*/ 2147483646 h 286"/>
                  <a:gd name="T78" fmla="*/ 2147483646 w 717"/>
                  <a:gd name="T79" fmla="*/ 2147483646 h 286"/>
                  <a:gd name="T80" fmla="*/ 2147483646 w 717"/>
                  <a:gd name="T81" fmla="*/ 2147483646 h 286"/>
                  <a:gd name="T82" fmla="*/ 2147483646 w 717"/>
                  <a:gd name="T83" fmla="*/ 2147483646 h 286"/>
                  <a:gd name="T84" fmla="*/ 2147483646 w 717"/>
                  <a:gd name="T85" fmla="*/ 2147483646 h 286"/>
                  <a:gd name="T86" fmla="*/ 2147483646 w 717"/>
                  <a:gd name="T87" fmla="*/ 2147483646 h 286"/>
                  <a:gd name="T88" fmla="*/ 2147483646 w 717"/>
                  <a:gd name="T89" fmla="*/ 2147483646 h 286"/>
                  <a:gd name="T90" fmla="*/ 2147483646 w 717"/>
                  <a:gd name="T91" fmla="*/ 2147483646 h 286"/>
                  <a:gd name="T92" fmla="*/ 2147483646 w 717"/>
                  <a:gd name="T93" fmla="*/ 2147483646 h 286"/>
                  <a:gd name="T94" fmla="*/ 2147483646 w 717"/>
                  <a:gd name="T95" fmla="*/ 2147483646 h 286"/>
                  <a:gd name="T96" fmla="*/ 2147483646 w 717"/>
                  <a:gd name="T97" fmla="*/ 2147483646 h 286"/>
                  <a:gd name="T98" fmla="*/ 2147483646 w 717"/>
                  <a:gd name="T99" fmla="*/ 2147483646 h 286"/>
                  <a:gd name="T100" fmla="*/ 2147483646 w 717"/>
                  <a:gd name="T101" fmla="*/ 2147483646 h 286"/>
                  <a:gd name="T102" fmla="*/ 2147483646 w 717"/>
                  <a:gd name="T103" fmla="*/ 2147483646 h 286"/>
                  <a:gd name="T104" fmla="*/ 2147483646 w 717"/>
                  <a:gd name="T105" fmla="*/ 2147483646 h 286"/>
                  <a:gd name="T106" fmla="*/ 2147483646 w 717"/>
                  <a:gd name="T107" fmla="*/ 2147483646 h 286"/>
                  <a:gd name="T108" fmla="*/ 2147483646 w 717"/>
                  <a:gd name="T109" fmla="*/ 2147483646 h 286"/>
                  <a:gd name="T110" fmla="*/ 2147483646 w 717"/>
                  <a:gd name="T111" fmla="*/ 2147483646 h 286"/>
                  <a:gd name="T112" fmla="*/ 2147483646 w 717"/>
                  <a:gd name="T113" fmla="*/ 2147483646 h 286"/>
                  <a:gd name="T114" fmla="*/ 2147483646 w 717"/>
                  <a:gd name="T115" fmla="*/ 2147483646 h 286"/>
                  <a:gd name="T116" fmla="*/ 2147483646 w 717"/>
                  <a:gd name="T117" fmla="*/ 2147483646 h 286"/>
                  <a:gd name="T118" fmla="*/ 2147483646 w 717"/>
                  <a:gd name="T119" fmla="*/ 2147483646 h 286"/>
                  <a:gd name="T120" fmla="*/ 2147483646 w 717"/>
                  <a:gd name="T121" fmla="*/ 2147483646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286"/>
                    </a:moveTo>
                    <a:lnTo>
                      <a:pt x="27" y="286"/>
                    </a:lnTo>
                    <a:lnTo>
                      <a:pt x="54" y="286"/>
                    </a:lnTo>
                    <a:lnTo>
                      <a:pt x="78" y="286"/>
                    </a:lnTo>
                    <a:lnTo>
                      <a:pt x="99" y="286"/>
                    </a:lnTo>
                    <a:lnTo>
                      <a:pt x="121" y="286"/>
                    </a:lnTo>
                    <a:lnTo>
                      <a:pt x="140" y="286"/>
                    </a:lnTo>
                    <a:lnTo>
                      <a:pt x="158" y="286"/>
                    </a:lnTo>
                    <a:lnTo>
                      <a:pt x="175" y="286"/>
                    </a:lnTo>
                    <a:lnTo>
                      <a:pt x="191" y="286"/>
                    </a:lnTo>
                    <a:lnTo>
                      <a:pt x="205" y="286"/>
                    </a:lnTo>
                    <a:lnTo>
                      <a:pt x="217" y="286"/>
                    </a:lnTo>
                    <a:lnTo>
                      <a:pt x="229" y="286"/>
                    </a:lnTo>
                    <a:lnTo>
                      <a:pt x="240" y="286"/>
                    </a:lnTo>
                    <a:lnTo>
                      <a:pt x="249" y="286"/>
                    </a:lnTo>
                    <a:lnTo>
                      <a:pt x="259" y="286"/>
                    </a:lnTo>
                    <a:lnTo>
                      <a:pt x="267" y="286"/>
                    </a:lnTo>
                    <a:lnTo>
                      <a:pt x="273" y="286"/>
                    </a:lnTo>
                    <a:lnTo>
                      <a:pt x="281" y="285"/>
                    </a:lnTo>
                    <a:lnTo>
                      <a:pt x="287" y="285"/>
                    </a:lnTo>
                    <a:lnTo>
                      <a:pt x="291" y="285"/>
                    </a:lnTo>
                    <a:lnTo>
                      <a:pt x="296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9" y="285"/>
                    </a:lnTo>
                    <a:lnTo>
                      <a:pt x="312" y="285"/>
                    </a:lnTo>
                    <a:lnTo>
                      <a:pt x="314" y="285"/>
                    </a:lnTo>
                    <a:lnTo>
                      <a:pt x="315" y="285"/>
                    </a:lnTo>
                    <a:lnTo>
                      <a:pt x="318" y="285"/>
                    </a:lnTo>
                    <a:lnTo>
                      <a:pt x="319" y="285"/>
                    </a:lnTo>
                    <a:lnTo>
                      <a:pt x="321" y="285"/>
                    </a:lnTo>
                    <a:lnTo>
                      <a:pt x="324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4"/>
                    </a:lnTo>
                    <a:lnTo>
                      <a:pt x="332" y="284"/>
                    </a:lnTo>
                    <a:lnTo>
                      <a:pt x="333" y="284"/>
                    </a:lnTo>
                    <a:lnTo>
                      <a:pt x="335" y="284"/>
                    </a:lnTo>
                    <a:lnTo>
                      <a:pt x="336" y="284"/>
                    </a:lnTo>
                    <a:lnTo>
                      <a:pt x="338" y="284"/>
                    </a:lnTo>
                    <a:lnTo>
                      <a:pt x="339" y="284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2"/>
                    </a:lnTo>
                    <a:lnTo>
                      <a:pt x="347" y="282"/>
                    </a:lnTo>
                    <a:lnTo>
                      <a:pt x="348" y="282"/>
                    </a:lnTo>
                    <a:lnTo>
                      <a:pt x="349" y="282"/>
                    </a:lnTo>
                    <a:lnTo>
                      <a:pt x="350" y="282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1"/>
                    </a:lnTo>
                    <a:lnTo>
                      <a:pt x="356" y="281"/>
                    </a:lnTo>
                    <a:lnTo>
                      <a:pt x="357" y="281"/>
                    </a:lnTo>
                    <a:lnTo>
                      <a:pt x="360" y="281"/>
                    </a:lnTo>
                    <a:lnTo>
                      <a:pt x="361" y="280"/>
                    </a:lnTo>
                    <a:lnTo>
                      <a:pt x="362" y="280"/>
                    </a:lnTo>
                    <a:lnTo>
                      <a:pt x="365" y="280"/>
                    </a:lnTo>
                    <a:lnTo>
                      <a:pt x="366" y="280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9"/>
                    </a:lnTo>
                    <a:lnTo>
                      <a:pt x="373" y="279"/>
                    </a:lnTo>
                    <a:lnTo>
                      <a:pt x="374" y="279"/>
                    </a:lnTo>
                    <a:lnTo>
                      <a:pt x="377" y="279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8"/>
                    </a:lnTo>
                    <a:lnTo>
                      <a:pt x="381" y="278"/>
                    </a:lnTo>
                    <a:lnTo>
                      <a:pt x="383" y="278"/>
                    </a:lnTo>
                    <a:lnTo>
                      <a:pt x="384" y="278"/>
                    </a:lnTo>
                    <a:lnTo>
                      <a:pt x="385" y="276"/>
                    </a:lnTo>
                    <a:lnTo>
                      <a:pt x="386" y="276"/>
                    </a:lnTo>
                    <a:lnTo>
                      <a:pt x="387" y="276"/>
                    </a:lnTo>
                    <a:lnTo>
                      <a:pt x="389" y="276"/>
                    </a:lnTo>
                    <a:lnTo>
                      <a:pt x="390" y="275"/>
                    </a:lnTo>
                    <a:lnTo>
                      <a:pt x="391" y="275"/>
                    </a:lnTo>
                    <a:lnTo>
                      <a:pt x="392" y="275"/>
                    </a:lnTo>
                    <a:lnTo>
                      <a:pt x="393" y="275"/>
                    </a:lnTo>
                    <a:lnTo>
                      <a:pt x="395" y="274"/>
                    </a:lnTo>
                    <a:lnTo>
                      <a:pt x="396" y="274"/>
                    </a:lnTo>
                    <a:lnTo>
                      <a:pt x="397" y="274"/>
                    </a:lnTo>
                    <a:lnTo>
                      <a:pt x="398" y="273"/>
                    </a:lnTo>
                    <a:lnTo>
                      <a:pt x="399" y="273"/>
                    </a:lnTo>
                    <a:lnTo>
                      <a:pt x="402" y="272"/>
                    </a:lnTo>
                    <a:lnTo>
                      <a:pt x="403" y="272"/>
                    </a:lnTo>
                    <a:lnTo>
                      <a:pt x="405" y="272"/>
                    </a:lnTo>
                    <a:lnTo>
                      <a:pt x="407" y="270"/>
                    </a:lnTo>
                    <a:lnTo>
                      <a:pt x="409" y="269"/>
                    </a:lnTo>
                    <a:lnTo>
                      <a:pt x="411" y="269"/>
                    </a:lnTo>
                    <a:lnTo>
                      <a:pt x="414" y="268"/>
                    </a:lnTo>
                    <a:lnTo>
                      <a:pt x="415" y="268"/>
                    </a:lnTo>
                    <a:lnTo>
                      <a:pt x="417" y="267"/>
                    </a:lnTo>
                    <a:lnTo>
                      <a:pt x="420" y="267"/>
                    </a:lnTo>
                    <a:lnTo>
                      <a:pt x="421" y="266"/>
                    </a:lnTo>
                    <a:lnTo>
                      <a:pt x="422" y="266"/>
                    </a:lnTo>
                    <a:lnTo>
                      <a:pt x="425" y="266"/>
                    </a:lnTo>
                    <a:lnTo>
                      <a:pt x="426" y="264"/>
                    </a:lnTo>
                    <a:lnTo>
                      <a:pt x="427" y="264"/>
                    </a:lnTo>
                    <a:lnTo>
                      <a:pt x="428" y="263"/>
                    </a:lnTo>
                    <a:lnTo>
                      <a:pt x="429" y="263"/>
                    </a:lnTo>
                    <a:lnTo>
                      <a:pt x="431" y="263"/>
                    </a:lnTo>
                    <a:lnTo>
                      <a:pt x="432" y="262"/>
                    </a:lnTo>
                    <a:lnTo>
                      <a:pt x="433" y="262"/>
                    </a:lnTo>
                    <a:lnTo>
                      <a:pt x="434" y="262"/>
                    </a:lnTo>
                    <a:lnTo>
                      <a:pt x="435" y="261"/>
                    </a:lnTo>
                    <a:lnTo>
                      <a:pt x="437" y="261"/>
                    </a:lnTo>
                    <a:lnTo>
                      <a:pt x="438" y="260"/>
                    </a:lnTo>
                    <a:lnTo>
                      <a:pt x="439" y="260"/>
                    </a:lnTo>
                    <a:lnTo>
                      <a:pt x="440" y="258"/>
                    </a:lnTo>
                    <a:lnTo>
                      <a:pt x="441" y="258"/>
                    </a:lnTo>
                    <a:lnTo>
                      <a:pt x="443" y="258"/>
                    </a:lnTo>
                    <a:lnTo>
                      <a:pt x="444" y="257"/>
                    </a:lnTo>
                    <a:lnTo>
                      <a:pt x="445" y="257"/>
                    </a:lnTo>
                    <a:lnTo>
                      <a:pt x="446" y="256"/>
                    </a:lnTo>
                    <a:lnTo>
                      <a:pt x="447" y="255"/>
                    </a:lnTo>
                    <a:lnTo>
                      <a:pt x="450" y="255"/>
                    </a:lnTo>
                    <a:lnTo>
                      <a:pt x="451" y="254"/>
                    </a:lnTo>
                    <a:lnTo>
                      <a:pt x="452" y="252"/>
                    </a:lnTo>
                    <a:lnTo>
                      <a:pt x="455" y="252"/>
                    </a:lnTo>
                    <a:lnTo>
                      <a:pt x="456" y="251"/>
                    </a:lnTo>
                    <a:lnTo>
                      <a:pt x="458" y="250"/>
                    </a:lnTo>
                    <a:lnTo>
                      <a:pt x="459" y="249"/>
                    </a:lnTo>
                    <a:lnTo>
                      <a:pt x="462" y="249"/>
                    </a:lnTo>
                    <a:lnTo>
                      <a:pt x="463" y="248"/>
                    </a:lnTo>
                    <a:lnTo>
                      <a:pt x="464" y="246"/>
                    </a:lnTo>
                    <a:lnTo>
                      <a:pt x="467" y="246"/>
                    </a:lnTo>
                    <a:lnTo>
                      <a:pt x="468" y="245"/>
                    </a:lnTo>
                    <a:lnTo>
                      <a:pt x="469" y="245"/>
                    </a:lnTo>
                    <a:lnTo>
                      <a:pt x="470" y="244"/>
                    </a:lnTo>
                    <a:lnTo>
                      <a:pt x="471" y="244"/>
                    </a:lnTo>
                    <a:lnTo>
                      <a:pt x="473" y="243"/>
                    </a:lnTo>
                    <a:lnTo>
                      <a:pt x="474" y="243"/>
                    </a:lnTo>
                    <a:lnTo>
                      <a:pt x="475" y="242"/>
                    </a:lnTo>
                    <a:lnTo>
                      <a:pt x="476" y="242"/>
                    </a:lnTo>
                    <a:lnTo>
                      <a:pt x="477" y="240"/>
                    </a:lnTo>
                    <a:lnTo>
                      <a:pt x="479" y="239"/>
                    </a:lnTo>
                    <a:lnTo>
                      <a:pt x="480" y="239"/>
                    </a:lnTo>
                    <a:lnTo>
                      <a:pt x="481" y="239"/>
                    </a:lnTo>
                    <a:lnTo>
                      <a:pt x="482" y="238"/>
                    </a:lnTo>
                    <a:lnTo>
                      <a:pt x="483" y="237"/>
                    </a:lnTo>
                    <a:lnTo>
                      <a:pt x="485" y="237"/>
                    </a:lnTo>
                    <a:lnTo>
                      <a:pt x="486" y="236"/>
                    </a:lnTo>
                    <a:lnTo>
                      <a:pt x="487" y="236"/>
                    </a:lnTo>
                    <a:lnTo>
                      <a:pt x="488" y="234"/>
                    </a:lnTo>
                    <a:lnTo>
                      <a:pt x="489" y="233"/>
                    </a:lnTo>
                    <a:lnTo>
                      <a:pt x="491" y="233"/>
                    </a:lnTo>
                    <a:lnTo>
                      <a:pt x="493" y="232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30"/>
                    </a:lnTo>
                    <a:lnTo>
                      <a:pt x="499" y="228"/>
                    </a:lnTo>
                    <a:lnTo>
                      <a:pt x="500" y="227"/>
                    </a:lnTo>
                    <a:lnTo>
                      <a:pt x="503" y="227"/>
                    </a:lnTo>
                    <a:lnTo>
                      <a:pt x="504" y="226"/>
                    </a:lnTo>
                    <a:lnTo>
                      <a:pt x="505" y="225"/>
                    </a:lnTo>
                    <a:lnTo>
                      <a:pt x="506" y="225"/>
                    </a:lnTo>
                    <a:lnTo>
                      <a:pt x="507" y="224"/>
                    </a:lnTo>
                    <a:lnTo>
                      <a:pt x="509" y="224"/>
                    </a:lnTo>
                    <a:lnTo>
                      <a:pt x="509" y="222"/>
                    </a:lnTo>
                    <a:lnTo>
                      <a:pt x="510" y="222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3" y="220"/>
                    </a:lnTo>
                    <a:lnTo>
                      <a:pt x="515" y="220"/>
                    </a:lnTo>
                    <a:lnTo>
                      <a:pt x="515" y="219"/>
                    </a:lnTo>
                    <a:lnTo>
                      <a:pt x="516" y="219"/>
                    </a:lnTo>
                    <a:lnTo>
                      <a:pt x="517" y="219"/>
                    </a:lnTo>
                    <a:lnTo>
                      <a:pt x="517" y="218"/>
                    </a:lnTo>
                    <a:lnTo>
                      <a:pt x="518" y="218"/>
                    </a:lnTo>
                    <a:lnTo>
                      <a:pt x="519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4" y="214"/>
                    </a:lnTo>
                    <a:lnTo>
                      <a:pt x="524" y="213"/>
                    </a:lnTo>
                    <a:lnTo>
                      <a:pt x="525" y="213"/>
                    </a:lnTo>
                    <a:lnTo>
                      <a:pt x="527" y="212"/>
                    </a:lnTo>
                    <a:lnTo>
                      <a:pt x="529" y="210"/>
                    </a:lnTo>
                    <a:lnTo>
                      <a:pt x="530" y="209"/>
                    </a:lnTo>
                    <a:lnTo>
                      <a:pt x="531" y="209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7"/>
                    </a:lnTo>
                    <a:lnTo>
                      <a:pt x="536" y="206"/>
                    </a:lnTo>
                    <a:lnTo>
                      <a:pt x="537" y="204"/>
                    </a:lnTo>
                    <a:lnTo>
                      <a:pt x="539" y="204"/>
                    </a:lnTo>
                    <a:lnTo>
                      <a:pt x="540" y="203"/>
                    </a:lnTo>
                    <a:lnTo>
                      <a:pt x="541" y="202"/>
                    </a:lnTo>
                    <a:lnTo>
                      <a:pt x="542" y="202"/>
                    </a:lnTo>
                    <a:lnTo>
                      <a:pt x="543" y="201"/>
                    </a:lnTo>
                    <a:lnTo>
                      <a:pt x="545" y="201"/>
                    </a:lnTo>
                    <a:lnTo>
                      <a:pt x="545" y="200"/>
                    </a:lnTo>
                    <a:lnTo>
                      <a:pt x="546" y="200"/>
                    </a:lnTo>
                    <a:lnTo>
                      <a:pt x="547" y="198"/>
                    </a:lnTo>
                    <a:lnTo>
                      <a:pt x="548" y="197"/>
                    </a:lnTo>
                    <a:lnTo>
                      <a:pt x="549" y="197"/>
                    </a:lnTo>
                    <a:lnTo>
                      <a:pt x="549" y="196"/>
                    </a:lnTo>
                    <a:lnTo>
                      <a:pt x="551" y="196"/>
                    </a:lnTo>
                    <a:lnTo>
                      <a:pt x="551" y="195"/>
                    </a:lnTo>
                    <a:lnTo>
                      <a:pt x="552" y="195"/>
                    </a:lnTo>
                    <a:lnTo>
                      <a:pt x="553" y="194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7" y="190"/>
                    </a:lnTo>
                    <a:lnTo>
                      <a:pt x="558" y="190"/>
                    </a:lnTo>
                    <a:lnTo>
                      <a:pt x="559" y="189"/>
                    </a:lnTo>
                    <a:lnTo>
                      <a:pt x="560" y="188"/>
                    </a:lnTo>
                    <a:lnTo>
                      <a:pt x="561" y="188"/>
                    </a:lnTo>
                    <a:lnTo>
                      <a:pt x="561" y="186"/>
                    </a:lnTo>
                    <a:lnTo>
                      <a:pt x="563" y="186"/>
                    </a:lnTo>
                    <a:lnTo>
                      <a:pt x="564" y="185"/>
                    </a:lnTo>
                    <a:lnTo>
                      <a:pt x="565" y="185"/>
                    </a:lnTo>
                    <a:lnTo>
                      <a:pt x="565" y="184"/>
                    </a:lnTo>
                    <a:lnTo>
                      <a:pt x="566" y="184"/>
                    </a:lnTo>
                    <a:lnTo>
                      <a:pt x="566" y="183"/>
                    </a:lnTo>
                    <a:lnTo>
                      <a:pt x="567" y="183"/>
                    </a:lnTo>
                    <a:lnTo>
                      <a:pt x="569" y="182"/>
                    </a:lnTo>
                    <a:lnTo>
                      <a:pt x="570" y="182"/>
                    </a:lnTo>
                    <a:lnTo>
                      <a:pt x="570" y="180"/>
                    </a:lnTo>
                    <a:lnTo>
                      <a:pt x="571" y="180"/>
                    </a:lnTo>
                    <a:lnTo>
                      <a:pt x="572" y="179"/>
                    </a:lnTo>
                    <a:lnTo>
                      <a:pt x="573" y="179"/>
                    </a:lnTo>
                    <a:lnTo>
                      <a:pt x="573" y="178"/>
                    </a:lnTo>
                    <a:lnTo>
                      <a:pt x="575" y="178"/>
                    </a:lnTo>
                    <a:lnTo>
                      <a:pt x="576" y="177"/>
                    </a:lnTo>
                    <a:lnTo>
                      <a:pt x="577" y="177"/>
                    </a:lnTo>
                    <a:lnTo>
                      <a:pt x="578" y="176"/>
                    </a:lnTo>
                    <a:lnTo>
                      <a:pt x="579" y="174"/>
                    </a:lnTo>
                    <a:lnTo>
                      <a:pt x="581" y="173"/>
                    </a:lnTo>
                    <a:lnTo>
                      <a:pt x="582" y="173"/>
                    </a:lnTo>
                    <a:lnTo>
                      <a:pt x="583" y="172"/>
                    </a:lnTo>
                    <a:lnTo>
                      <a:pt x="584" y="171"/>
                    </a:lnTo>
                    <a:lnTo>
                      <a:pt x="585" y="171"/>
                    </a:lnTo>
                    <a:lnTo>
                      <a:pt x="585" y="170"/>
                    </a:lnTo>
                    <a:lnTo>
                      <a:pt x="587" y="170"/>
                    </a:lnTo>
                    <a:lnTo>
                      <a:pt x="587" y="168"/>
                    </a:lnTo>
                    <a:lnTo>
                      <a:pt x="588" y="168"/>
                    </a:lnTo>
                    <a:lnTo>
                      <a:pt x="589" y="167"/>
                    </a:lnTo>
                    <a:lnTo>
                      <a:pt x="590" y="166"/>
                    </a:lnTo>
                    <a:lnTo>
                      <a:pt x="591" y="165"/>
                    </a:lnTo>
                    <a:lnTo>
                      <a:pt x="593" y="165"/>
                    </a:lnTo>
                    <a:lnTo>
                      <a:pt x="593" y="164"/>
                    </a:lnTo>
                    <a:lnTo>
                      <a:pt x="594" y="162"/>
                    </a:lnTo>
                    <a:lnTo>
                      <a:pt x="595" y="161"/>
                    </a:lnTo>
                    <a:lnTo>
                      <a:pt x="596" y="161"/>
                    </a:lnTo>
                    <a:lnTo>
                      <a:pt x="596" y="160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600" y="158"/>
                    </a:lnTo>
                    <a:lnTo>
                      <a:pt x="600" y="156"/>
                    </a:lnTo>
                    <a:lnTo>
                      <a:pt x="601" y="155"/>
                    </a:lnTo>
                    <a:lnTo>
                      <a:pt x="602" y="154"/>
                    </a:lnTo>
                    <a:lnTo>
                      <a:pt x="603" y="153"/>
                    </a:lnTo>
                    <a:lnTo>
                      <a:pt x="605" y="152"/>
                    </a:lnTo>
                    <a:lnTo>
                      <a:pt x="606" y="150"/>
                    </a:lnTo>
                    <a:lnTo>
                      <a:pt x="607" y="149"/>
                    </a:lnTo>
                    <a:lnTo>
                      <a:pt x="608" y="148"/>
                    </a:lnTo>
                    <a:lnTo>
                      <a:pt x="608" y="147"/>
                    </a:lnTo>
                    <a:lnTo>
                      <a:pt x="609" y="147"/>
                    </a:lnTo>
                    <a:lnTo>
                      <a:pt x="611" y="146"/>
                    </a:lnTo>
                    <a:lnTo>
                      <a:pt x="611" y="144"/>
                    </a:lnTo>
                    <a:lnTo>
                      <a:pt x="612" y="144"/>
                    </a:lnTo>
                    <a:lnTo>
                      <a:pt x="612" y="143"/>
                    </a:lnTo>
                    <a:lnTo>
                      <a:pt x="613" y="142"/>
                    </a:lnTo>
                    <a:lnTo>
                      <a:pt x="614" y="141"/>
                    </a:lnTo>
                    <a:lnTo>
                      <a:pt x="615" y="141"/>
                    </a:lnTo>
                    <a:lnTo>
                      <a:pt x="615" y="140"/>
                    </a:lnTo>
                    <a:lnTo>
                      <a:pt x="617" y="138"/>
                    </a:lnTo>
                    <a:lnTo>
                      <a:pt x="618" y="137"/>
                    </a:lnTo>
                    <a:lnTo>
                      <a:pt x="618" y="136"/>
                    </a:lnTo>
                    <a:lnTo>
                      <a:pt x="619" y="136"/>
                    </a:lnTo>
                    <a:lnTo>
                      <a:pt x="620" y="135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4" y="130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5"/>
                    </a:lnTo>
                    <a:lnTo>
                      <a:pt x="629" y="124"/>
                    </a:lnTo>
                    <a:lnTo>
                      <a:pt x="630" y="122"/>
                    </a:lnTo>
                    <a:lnTo>
                      <a:pt x="631" y="120"/>
                    </a:lnTo>
                    <a:lnTo>
                      <a:pt x="633" y="119"/>
                    </a:lnTo>
                    <a:lnTo>
                      <a:pt x="635" y="118"/>
                    </a:lnTo>
                    <a:lnTo>
                      <a:pt x="635" y="117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2"/>
                    </a:lnTo>
                    <a:lnTo>
                      <a:pt x="639" y="111"/>
                    </a:lnTo>
                    <a:lnTo>
                      <a:pt x="641" y="110"/>
                    </a:lnTo>
                    <a:lnTo>
                      <a:pt x="642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6"/>
                    </a:lnTo>
                    <a:lnTo>
                      <a:pt x="644" y="105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2"/>
                    </a:lnTo>
                    <a:lnTo>
                      <a:pt x="648" y="101"/>
                    </a:lnTo>
                    <a:lnTo>
                      <a:pt x="648" y="100"/>
                    </a:lnTo>
                    <a:lnTo>
                      <a:pt x="649" y="99"/>
                    </a:lnTo>
                    <a:lnTo>
                      <a:pt x="650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3"/>
                    </a:lnTo>
                    <a:lnTo>
                      <a:pt x="654" y="92"/>
                    </a:lnTo>
                    <a:lnTo>
                      <a:pt x="655" y="90"/>
                    </a:lnTo>
                    <a:lnTo>
                      <a:pt x="656" y="88"/>
                    </a:lnTo>
                    <a:lnTo>
                      <a:pt x="657" y="87"/>
                    </a:lnTo>
                    <a:lnTo>
                      <a:pt x="659" y="84"/>
                    </a:lnTo>
                    <a:lnTo>
                      <a:pt x="660" y="83"/>
                    </a:lnTo>
                    <a:lnTo>
                      <a:pt x="661" y="81"/>
                    </a:lnTo>
                    <a:lnTo>
                      <a:pt x="663" y="80"/>
                    </a:lnTo>
                    <a:lnTo>
                      <a:pt x="665" y="77"/>
                    </a:lnTo>
                    <a:lnTo>
                      <a:pt x="665" y="76"/>
                    </a:lnTo>
                    <a:lnTo>
                      <a:pt x="666" y="75"/>
                    </a:lnTo>
                    <a:lnTo>
                      <a:pt x="667" y="74"/>
                    </a:lnTo>
                    <a:lnTo>
                      <a:pt x="668" y="72"/>
                    </a:lnTo>
                    <a:lnTo>
                      <a:pt x="669" y="71"/>
                    </a:lnTo>
                    <a:lnTo>
                      <a:pt x="669" y="70"/>
                    </a:lnTo>
                    <a:lnTo>
                      <a:pt x="671" y="69"/>
                    </a:lnTo>
                    <a:lnTo>
                      <a:pt x="672" y="68"/>
                    </a:lnTo>
                    <a:lnTo>
                      <a:pt x="672" y="66"/>
                    </a:lnTo>
                    <a:lnTo>
                      <a:pt x="673" y="65"/>
                    </a:lnTo>
                    <a:lnTo>
                      <a:pt x="674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7" y="62"/>
                    </a:lnTo>
                    <a:lnTo>
                      <a:pt x="677" y="60"/>
                    </a:lnTo>
                    <a:lnTo>
                      <a:pt x="678" y="59"/>
                    </a:lnTo>
                    <a:lnTo>
                      <a:pt x="678" y="58"/>
                    </a:lnTo>
                    <a:lnTo>
                      <a:pt x="679" y="57"/>
                    </a:lnTo>
                    <a:lnTo>
                      <a:pt x="680" y="56"/>
                    </a:lnTo>
                    <a:lnTo>
                      <a:pt x="680" y="54"/>
                    </a:lnTo>
                    <a:lnTo>
                      <a:pt x="681" y="53"/>
                    </a:lnTo>
                    <a:lnTo>
                      <a:pt x="683" y="52"/>
                    </a:lnTo>
                    <a:lnTo>
                      <a:pt x="684" y="51"/>
                    </a:lnTo>
                    <a:lnTo>
                      <a:pt x="685" y="50"/>
                    </a:lnTo>
                    <a:lnTo>
                      <a:pt x="686" y="47"/>
                    </a:lnTo>
                    <a:lnTo>
                      <a:pt x="687" y="46"/>
                    </a:lnTo>
                    <a:lnTo>
                      <a:pt x="689" y="45"/>
                    </a:lnTo>
                    <a:lnTo>
                      <a:pt x="690" y="42"/>
                    </a:lnTo>
                    <a:lnTo>
                      <a:pt x="691" y="40"/>
                    </a:lnTo>
                    <a:lnTo>
                      <a:pt x="692" y="39"/>
                    </a:lnTo>
                    <a:lnTo>
                      <a:pt x="693" y="36"/>
                    </a:lnTo>
                    <a:lnTo>
                      <a:pt x="695" y="35"/>
                    </a:lnTo>
                    <a:lnTo>
                      <a:pt x="696" y="33"/>
                    </a:lnTo>
                    <a:lnTo>
                      <a:pt x="697" y="32"/>
                    </a:lnTo>
                    <a:lnTo>
                      <a:pt x="698" y="30"/>
                    </a:lnTo>
                    <a:lnTo>
                      <a:pt x="699" y="29"/>
                    </a:lnTo>
                    <a:lnTo>
                      <a:pt x="701" y="28"/>
                    </a:lnTo>
                    <a:lnTo>
                      <a:pt x="701" y="27"/>
                    </a:lnTo>
                    <a:lnTo>
                      <a:pt x="702" y="26"/>
                    </a:lnTo>
                    <a:lnTo>
                      <a:pt x="703" y="24"/>
                    </a:lnTo>
                    <a:lnTo>
                      <a:pt x="703" y="23"/>
                    </a:lnTo>
                    <a:lnTo>
                      <a:pt x="704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7" y="20"/>
                    </a:lnTo>
                    <a:lnTo>
                      <a:pt x="707" y="18"/>
                    </a:lnTo>
                    <a:lnTo>
                      <a:pt x="708" y="17"/>
                    </a:lnTo>
                    <a:lnTo>
                      <a:pt x="708" y="16"/>
                    </a:lnTo>
                    <a:lnTo>
                      <a:pt x="709" y="16"/>
                    </a:lnTo>
                    <a:lnTo>
                      <a:pt x="709" y="15"/>
                    </a:lnTo>
                    <a:lnTo>
                      <a:pt x="710" y="14"/>
                    </a:lnTo>
                    <a:lnTo>
                      <a:pt x="710" y="12"/>
                    </a:lnTo>
                    <a:lnTo>
                      <a:pt x="711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5" y="5"/>
                    </a:lnTo>
                    <a:lnTo>
                      <a:pt x="715" y="4"/>
                    </a:lnTo>
                    <a:lnTo>
                      <a:pt x="716" y="3"/>
                    </a:lnTo>
                    <a:lnTo>
                      <a:pt x="717" y="0"/>
                    </a:lnTo>
                  </a:path>
                </a:pathLst>
              </a:custGeom>
              <a:noFill/>
              <a:ln w="254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8" name="Freeform 288">
                <a:extLst>
                  <a:ext uri="{FF2B5EF4-FFF2-40B4-BE49-F238E27FC236}">
                    <a16:creationId xmlns:a16="http://schemas.microsoft.com/office/drawing/2014/main" id="{45296F15-2EC8-D04C-BCA9-73ED79A83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54278" y="3152000"/>
                <a:ext cx="67421" cy="23110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0"/>
                    </a:moveTo>
                    <a:lnTo>
                      <a:pt x="2" y="4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3" y="24"/>
                    </a:lnTo>
                    <a:lnTo>
                      <a:pt x="14" y="27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9" y="35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1" y="40"/>
                    </a:lnTo>
                    <a:lnTo>
                      <a:pt x="21" y="41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7" y="53"/>
                    </a:lnTo>
                    <a:lnTo>
                      <a:pt x="27" y="56"/>
                    </a:lnTo>
                    <a:lnTo>
                      <a:pt x="28" y="57"/>
                    </a:lnTo>
                    <a:lnTo>
                      <a:pt x="28" y="58"/>
                    </a:lnTo>
                    <a:lnTo>
                      <a:pt x="30" y="59"/>
                    </a:lnTo>
                    <a:lnTo>
                      <a:pt x="30" y="60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2" y="65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3" y="69"/>
                    </a:lnTo>
                    <a:lnTo>
                      <a:pt x="33" y="70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6" y="76"/>
                    </a:lnTo>
                    <a:lnTo>
                      <a:pt x="37" y="77"/>
                    </a:lnTo>
                    <a:lnTo>
                      <a:pt x="37" y="78"/>
                    </a:lnTo>
                    <a:lnTo>
                      <a:pt x="37" y="80"/>
                    </a:lnTo>
                    <a:lnTo>
                      <a:pt x="38" y="81"/>
                    </a:lnTo>
                    <a:lnTo>
                      <a:pt x="38" y="82"/>
                    </a:lnTo>
                    <a:lnTo>
                      <a:pt x="38" y="83"/>
                    </a:lnTo>
                    <a:lnTo>
                      <a:pt x="39" y="84"/>
                    </a:lnTo>
                    <a:lnTo>
                      <a:pt x="39" y="86"/>
                    </a:lnTo>
                    <a:lnTo>
                      <a:pt x="40" y="88"/>
                    </a:lnTo>
                    <a:lnTo>
                      <a:pt x="40" y="89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4" y="98"/>
                    </a:lnTo>
                    <a:lnTo>
                      <a:pt x="44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4"/>
                    </a:lnTo>
                    <a:lnTo>
                      <a:pt x="46" y="105"/>
                    </a:lnTo>
                    <a:lnTo>
                      <a:pt x="48" y="106"/>
                    </a:lnTo>
                    <a:lnTo>
                      <a:pt x="48" y="107"/>
                    </a:lnTo>
                    <a:lnTo>
                      <a:pt x="49" y="108"/>
                    </a:lnTo>
                    <a:lnTo>
                      <a:pt x="49" y="110"/>
                    </a:lnTo>
                    <a:lnTo>
                      <a:pt x="49" y="111"/>
                    </a:lnTo>
                    <a:lnTo>
                      <a:pt x="50" y="112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1" y="118"/>
                    </a:lnTo>
                    <a:lnTo>
                      <a:pt x="52" y="119"/>
                    </a:lnTo>
                    <a:lnTo>
                      <a:pt x="52" y="121"/>
                    </a:lnTo>
                    <a:lnTo>
                      <a:pt x="52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4" y="125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6" y="131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6"/>
                    </a:lnTo>
                    <a:lnTo>
                      <a:pt x="58" y="139"/>
                    </a:lnTo>
                    <a:lnTo>
                      <a:pt x="58" y="141"/>
                    </a:lnTo>
                    <a:lnTo>
                      <a:pt x="60" y="142"/>
                    </a:lnTo>
                    <a:lnTo>
                      <a:pt x="60" y="145"/>
                    </a:lnTo>
                    <a:lnTo>
                      <a:pt x="61" y="146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49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5"/>
                    </a:lnTo>
                    <a:lnTo>
                      <a:pt x="63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1"/>
                    </a:lnTo>
                    <a:lnTo>
                      <a:pt x="66" y="163"/>
                    </a:lnTo>
                    <a:lnTo>
                      <a:pt x="66" y="164"/>
                    </a:lnTo>
                    <a:lnTo>
                      <a:pt x="67" y="165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9"/>
                    </a:lnTo>
                    <a:lnTo>
                      <a:pt x="68" y="170"/>
                    </a:lnTo>
                    <a:lnTo>
                      <a:pt x="68" y="172"/>
                    </a:lnTo>
                    <a:lnTo>
                      <a:pt x="69" y="173"/>
                    </a:lnTo>
                    <a:lnTo>
                      <a:pt x="69" y="175"/>
                    </a:lnTo>
                    <a:lnTo>
                      <a:pt x="69" y="177"/>
                    </a:lnTo>
                    <a:lnTo>
                      <a:pt x="70" y="178"/>
                    </a:lnTo>
                    <a:lnTo>
                      <a:pt x="70" y="181"/>
                    </a:lnTo>
                    <a:lnTo>
                      <a:pt x="72" y="183"/>
                    </a:lnTo>
                    <a:lnTo>
                      <a:pt x="72" y="184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4" y="191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5" y="196"/>
                    </a:lnTo>
                    <a:lnTo>
                      <a:pt x="76" y="196"/>
                    </a:lnTo>
                    <a:lnTo>
                      <a:pt x="76" y="197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6" y="201"/>
                    </a:lnTo>
                    <a:lnTo>
                      <a:pt x="78" y="202"/>
                    </a:lnTo>
                    <a:lnTo>
                      <a:pt x="78" y="203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9" y="209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5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6"/>
                    </a:lnTo>
                    <a:lnTo>
                      <a:pt x="80" y="227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3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39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5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1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4" y="257"/>
                    </a:lnTo>
                    <a:lnTo>
                      <a:pt x="85" y="257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3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69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3"/>
                    </a:lnTo>
                    <a:lnTo>
                      <a:pt x="85" y="274"/>
                    </a:lnTo>
                    <a:lnTo>
                      <a:pt x="85" y="275"/>
                    </a:lnTo>
                    <a:lnTo>
                      <a:pt x="85" y="278"/>
                    </a:lnTo>
                    <a:lnTo>
                      <a:pt x="84" y="279"/>
                    </a:lnTo>
                    <a:lnTo>
                      <a:pt x="84" y="281"/>
                    </a:lnTo>
                    <a:lnTo>
                      <a:pt x="84" y="284"/>
                    </a:lnTo>
                    <a:lnTo>
                      <a:pt x="84" y="285"/>
                    </a:lnTo>
                    <a:lnTo>
                      <a:pt x="84" y="287"/>
                    </a:lnTo>
                  </a:path>
                </a:pathLst>
              </a:custGeom>
              <a:noFill/>
              <a:ln w="254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9" name="Freeform 289">
                <a:extLst>
                  <a:ext uri="{FF2B5EF4-FFF2-40B4-BE49-F238E27FC236}">
                    <a16:creationId xmlns:a16="http://schemas.microsoft.com/office/drawing/2014/main" id="{DEBB1F0E-23D2-5A43-A452-DA60820FA5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54278" y="3383103"/>
                <a:ext cx="67421" cy="232447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2" y="283"/>
                    </a:lnTo>
                    <a:lnTo>
                      <a:pt x="3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8" y="273"/>
                    </a:lnTo>
                    <a:lnTo>
                      <a:pt x="9" y="270"/>
                    </a:lnTo>
                    <a:lnTo>
                      <a:pt x="10" y="268"/>
                    </a:lnTo>
                    <a:lnTo>
                      <a:pt x="12" y="267"/>
                    </a:lnTo>
                    <a:lnTo>
                      <a:pt x="12" y="264"/>
                    </a:lnTo>
                    <a:lnTo>
                      <a:pt x="13" y="263"/>
                    </a:lnTo>
                    <a:lnTo>
                      <a:pt x="14" y="261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8" y="256"/>
                    </a:lnTo>
                    <a:lnTo>
                      <a:pt x="18" y="255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20" y="251"/>
                    </a:lnTo>
                    <a:lnTo>
                      <a:pt x="20" y="250"/>
                    </a:lnTo>
                    <a:lnTo>
                      <a:pt x="20" y="249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5" y="240"/>
                    </a:lnTo>
                    <a:lnTo>
                      <a:pt x="25" y="239"/>
                    </a:lnTo>
                    <a:lnTo>
                      <a:pt x="26" y="238"/>
                    </a:lnTo>
                    <a:lnTo>
                      <a:pt x="26" y="235"/>
                    </a:lnTo>
                    <a:lnTo>
                      <a:pt x="27" y="234"/>
                    </a:lnTo>
                    <a:lnTo>
                      <a:pt x="27" y="233"/>
                    </a:lnTo>
                    <a:lnTo>
                      <a:pt x="28" y="231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1" y="226"/>
                    </a:lnTo>
                    <a:lnTo>
                      <a:pt x="31" y="225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2" y="220"/>
                    </a:lnTo>
                    <a:lnTo>
                      <a:pt x="33" y="220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6" y="214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8" y="208"/>
                    </a:lnTo>
                    <a:lnTo>
                      <a:pt x="38" y="205"/>
                    </a:lnTo>
                    <a:lnTo>
                      <a:pt x="38" y="204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1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3" y="195"/>
                    </a:lnTo>
                    <a:lnTo>
                      <a:pt x="43" y="192"/>
                    </a:lnTo>
                    <a:lnTo>
                      <a:pt x="44" y="191"/>
                    </a:lnTo>
                    <a:lnTo>
                      <a:pt x="44" y="189"/>
                    </a:lnTo>
                    <a:lnTo>
                      <a:pt x="45" y="187"/>
                    </a:lnTo>
                    <a:lnTo>
                      <a:pt x="46" y="186"/>
                    </a:lnTo>
                    <a:lnTo>
                      <a:pt x="46" y="184"/>
                    </a:lnTo>
                    <a:lnTo>
                      <a:pt x="46" y="183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9" y="177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1" y="173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4" y="162"/>
                    </a:lnTo>
                    <a:lnTo>
                      <a:pt x="55" y="161"/>
                    </a:lnTo>
                    <a:lnTo>
                      <a:pt x="55" y="160"/>
                    </a:lnTo>
                    <a:lnTo>
                      <a:pt x="55" y="159"/>
                    </a:lnTo>
                    <a:lnTo>
                      <a:pt x="56" y="156"/>
                    </a:lnTo>
                    <a:lnTo>
                      <a:pt x="56" y="155"/>
                    </a:lnTo>
                    <a:lnTo>
                      <a:pt x="57" y="153"/>
                    </a:lnTo>
                    <a:lnTo>
                      <a:pt x="57" y="150"/>
                    </a:lnTo>
                    <a:lnTo>
                      <a:pt x="58" y="149"/>
                    </a:lnTo>
                    <a:lnTo>
                      <a:pt x="58" y="147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1" y="142"/>
                    </a:lnTo>
                    <a:lnTo>
                      <a:pt x="61" y="141"/>
                    </a:lnTo>
                    <a:lnTo>
                      <a:pt x="61" y="139"/>
                    </a:lnTo>
                    <a:lnTo>
                      <a:pt x="62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3" y="135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9"/>
                    </a:lnTo>
                    <a:lnTo>
                      <a:pt x="64" y="127"/>
                    </a:lnTo>
                    <a:lnTo>
                      <a:pt x="66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7"/>
                    </a:lnTo>
                    <a:lnTo>
                      <a:pt x="69" y="114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7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0"/>
                    </a:lnTo>
                    <a:lnTo>
                      <a:pt x="74" y="99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3"/>
                    </a:lnTo>
                    <a:lnTo>
                      <a:pt x="76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7"/>
                    </a:lnTo>
                    <a:lnTo>
                      <a:pt x="78" y="87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1"/>
                    </a:lnTo>
                    <a:lnTo>
                      <a:pt x="78" y="79"/>
                    </a:lnTo>
                    <a:lnTo>
                      <a:pt x="79" y="78"/>
                    </a:lnTo>
                    <a:lnTo>
                      <a:pt x="79" y="77"/>
                    </a:lnTo>
                    <a:lnTo>
                      <a:pt x="79" y="76"/>
                    </a:lnTo>
                    <a:lnTo>
                      <a:pt x="79" y="75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0"/>
                    </a:lnTo>
                    <a:lnTo>
                      <a:pt x="79" y="69"/>
                    </a:lnTo>
                    <a:lnTo>
                      <a:pt x="79" y="66"/>
                    </a:lnTo>
                    <a:lnTo>
                      <a:pt x="79" y="65"/>
                    </a:lnTo>
                    <a:lnTo>
                      <a:pt x="80" y="64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1" y="52"/>
                    </a:lnTo>
                    <a:lnTo>
                      <a:pt x="81" y="51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5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9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3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5" y="12"/>
                    </a:lnTo>
                    <a:lnTo>
                      <a:pt x="85" y="10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5"/>
                    </a:lnTo>
                    <a:lnTo>
                      <a:pt x="84" y="3"/>
                    </a:lnTo>
                    <a:lnTo>
                      <a:pt x="84" y="0"/>
                    </a:lnTo>
                  </a:path>
                </a:pathLst>
              </a:custGeom>
              <a:noFill/>
              <a:ln w="254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" name="Trapezoid 109">
              <a:extLst>
                <a:ext uri="{FF2B5EF4-FFF2-40B4-BE49-F238E27FC236}">
                  <a16:creationId xmlns:a16="http://schemas.microsoft.com/office/drawing/2014/main" id="{3C95C244-5A40-5E48-96F9-FB5DFB7A8188}"/>
                </a:ext>
              </a:extLst>
            </p:cNvPr>
            <p:cNvSpPr/>
            <p:nvPr/>
          </p:nvSpPr>
          <p:spPr bwMode="auto">
            <a:xfrm rot="5400000" flipH="1">
              <a:off x="4265606" y="2717861"/>
              <a:ext cx="456922" cy="73188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" name="Trapezoid 109">
              <a:extLst>
                <a:ext uri="{FF2B5EF4-FFF2-40B4-BE49-F238E27FC236}">
                  <a16:creationId xmlns:a16="http://schemas.microsoft.com/office/drawing/2014/main" id="{808F1AC1-8EA9-E147-B066-133083965FD6}"/>
                </a:ext>
              </a:extLst>
            </p:cNvPr>
            <p:cNvSpPr/>
            <p:nvPr/>
          </p:nvSpPr>
          <p:spPr bwMode="auto">
            <a:xfrm rot="5400000">
              <a:off x="4271952" y="3401657"/>
              <a:ext cx="444230" cy="73188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A3B78DB-EB3D-2744-8F02-27950E0C953A}"/>
                </a:ext>
              </a:extLst>
            </p:cNvPr>
            <p:cNvCxnSpPr/>
            <p:nvPr/>
          </p:nvCxnSpPr>
          <p:spPr>
            <a:xfrm flipH="1">
              <a:off x="2831046" y="4097601"/>
              <a:ext cx="77951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C2D49042-5FA9-BD45-9708-AD13768B8626}"/>
                </a:ext>
              </a:extLst>
            </p:cNvPr>
            <p:cNvCxnSpPr/>
            <p:nvPr/>
          </p:nvCxnSpPr>
          <p:spPr>
            <a:xfrm flipH="1">
              <a:off x="2842159" y="2739526"/>
              <a:ext cx="77951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397A6AD3-DE2E-FB43-8104-24ABA88D774C}"/>
                </a:ext>
              </a:extLst>
            </p:cNvPr>
            <p:cNvCxnSpPr/>
            <p:nvPr/>
          </p:nvCxnSpPr>
          <p:spPr>
            <a:xfrm flipH="1">
              <a:off x="2842159" y="3878659"/>
              <a:ext cx="77951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F5A2028D-F2C5-E245-88EC-8A4037E590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97783" y="2969575"/>
              <a:ext cx="41595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9999" name="Group 38">
              <a:extLst>
                <a:ext uri="{FF2B5EF4-FFF2-40B4-BE49-F238E27FC236}">
                  <a16:creationId xmlns:a16="http://schemas.microsoft.com/office/drawing/2014/main" id="{BE2F22C2-C834-8D45-BA89-DD7CD1C26D98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2849600" y="3357407"/>
              <a:ext cx="718780" cy="320675"/>
              <a:chOff x="473113" y="5432673"/>
              <a:chExt cx="718780" cy="320675"/>
            </a:xfrm>
          </p:grpSpPr>
          <p:sp>
            <p:nvSpPr>
              <p:cNvPr id="170003" name="Freeform 5">
                <a:extLst>
                  <a:ext uri="{FF2B5EF4-FFF2-40B4-BE49-F238E27FC236}">
                    <a16:creationId xmlns:a16="http://schemas.microsoft.com/office/drawing/2014/main" id="{FC86803D-12C3-A246-A483-844D0DE27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393" y="5432673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4" name="Freeform 7">
                <a:extLst>
                  <a:ext uri="{FF2B5EF4-FFF2-40B4-BE49-F238E27FC236}">
                    <a16:creationId xmlns:a16="http://schemas.microsoft.com/office/drawing/2014/main" id="{0D98BC60-67DE-254E-A77E-6F23B051C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118" y="5539036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5" name="Freeform 13">
                <a:extLst>
                  <a:ext uri="{FF2B5EF4-FFF2-40B4-BE49-F238E27FC236}">
                    <a16:creationId xmlns:a16="http://schemas.microsoft.com/office/drawing/2014/main" id="{D26C1B5B-CF1B-5149-A5A8-7DD4CFF55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13" y="5593028"/>
                <a:ext cx="271070" cy="0"/>
              </a:xfrm>
              <a:custGeom>
                <a:avLst/>
                <a:gdLst>
                  <a:gd name="T0" fmla="*/ 2147483646 w 10000"/>
                  <a:gd name="T1" fmla="*/ 0 w 10000"/>
                  <a:gd name="T2" fmla="*/ 0 60000 65536"/>
                  <a:gd name="T3" fmla="*/ 0 60000 65536"/>
                </a:gdLst>
                <a:ahLst/>
                <a:cxnLst>
                  <a:cxn ang="T2">
                    <a:pos x="T0" y="0"/>
                  </a:cxn>
                  <a:cxn ang="T3">
                    <a:pos x="T1" y="0"/>
                  </a:cxn>
                </a:cxnLst>
                <a:rect l="0" t="0" r="r" b="b"/>
                <a:pathLst>
                  <a:path w="10000">
                    <a:moveTo>
                      <a:pt x="10000" y="0"/>
                    </a:move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0000" name="Freeform 13">
              <a:extLst>
                <a:ext uri="{FF2B5EF4-FFF2-40B4-BE49-F238E27FC236}">
                  <a16:creationId xmlns:a16="http://schemas.microsoft.com/office/drawing/2014/main" id="{C147C46D-DD57-4149-8E3A-282A92AF0E04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107845" y="3063453"/>
              <a:ext cx="203659" cy="0"/>
            </a:xfrm>
            <a:custGeom>
              <a:avLst/>
              <a:gdLst>
                <a:gd name="T0" fmla="*/ 2147483646 w 10000"/>
                <a:gd name="T1" fmla="*/ 0 w 10000"/>
                <a:gd name="T2" fmla="*/ 0 60000 65536"/>
                <a:gd name="T3" fmla="*/ 0 60000 65536"/>
              </a:gdLst>
              <a:ahLst/>
              <a:cxnLst>
                <a:cxn ang="T2">
                  <a:pos x="T0" y="0"/>
                </a:cxn>
                <a:cxn ang="T3">
                  <a:pos x="T1" y="0"/>
                </a:cxn>
              </a:cxnLst>
              <a:rect l="0" t="0" r="r" b="b"/>
              <a:pathLst>
                <a:path w="10000">
                  <a:moveTo>
                    <a:pt x="10000" y="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F4354DC-7928-A944-859B-FFFB5B3934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55346" y="3424910"/>
              <a:ext cx="41595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8E3F3772-5C96-1A43-AE8D-C2114B610E0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80320" y="3838996"/>
              <a:ext cx="63504" cy="6504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69986" name="Title 1">
            <a:extLst>
              <a:ext uri="{FF2B5EF4-FFF2-40B4-BE49-F238E27FC236}">
                <a16:creationId xmlns:a16="http://schemas.microsoft.com/office/drawing/2014/main" id="{E7EF0F67-4C0F-394D-8C31-045E877CD8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2-to-1 Multiplexer</a:t>
            </a:r>
          </a:p>
        </p:txBody>
      </p:sp>
      <p:sp>
        <p:nvSpPr>
          <p:cNvPr id="169987" name="Rectangle 147">
            <a:extLst>
              <a:ext uri="{FF2B5EF4-FFF2-40B4-BE49-F238E27FC236}">
                <a16:creationId xmlns:a16="http://schemas.microsoft.com/office/drawing/2014/main" id="{615C6A15-F31B-7F4E-87B6-8C1761065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2443163"/>
            <a:ext cx="6794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input_0</a:t>
            </a:r>
            <a:r>
              <a:rPr lang="en-US" altLang="en-US" sz="1600" b="0" i="1">
                <a:solidFill>
                  <a:srgbClr val="00FF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endParaRPr lang="en-US" altLang="en-US" sz="20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69988" name="Rectangle 147">
            <a:extLst>
              <a:ext uri="{FF2B5EF4-FFF2-40B4-BE49-F238E27FC236}">
                <a16:creationId xmlns:a16="http://schemas.microsoft.com/office/drawing/2014/main" id="{5F5031AC-0801-0440-B129-D4A37C362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3857626"/>
            <a:ext cx="6794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input_1</a:t>
            </a:r>
            <a:r>
              <a:rPr lang="en-US" altLang="en-US" sz="1600" b="0" i="1">
                <a:solidFill>
                  <a:srgbClr val="00FF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endParaRPr lang="en-US" altLang="en-US" sz="20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69989" name="Rectangle 147">
            <a:extLst>
              <a:ext uri="{FF2B5EF4-FFF2-40B4-BE49-F238E27FC236}">
                <a16:creationId xmlns:a16="http://schemas.microsoft.com/office/drawing/2014/main" id="{3A81E084-119F-3744-A697-67AF162D1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3549651"/>
            <a:ext cx="5207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select</a:t>
            </a:r>
            <a:r>
              <a:rPr lang="en-US" altLang="en-US" sz="1600" b="0" i="1">
                <a:solidFill>
                  <a:srgbClr val="00FF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endParaRPr lang="en-US" altLang="en-US" sz="20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The adder/subtractor</a:t>
            </a:r>
            <a:br>
              <a:rPr lang="en-US" altLang="en-US" dirty="0"/>
            </a:br>
            <a:r>
              <a:rPr lang="en-US" altLang="en-US" dirty="0"/>
              <a:t>of the i281 CPU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3" name="Group 29">
            <a:extLst>
              <a:ext uri="{FF2B5EF4-FFF2-40B4-BE49-F238E27FC236}">
                <a16:creationId xmlns:a16="http://schemas.microsoft.com/office/drawing/2014/main" id="{8378D4A0-06D8-3243-BEFA-89494371F8B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72170" name="Group 49">
              <a:extLst>
                <a:ext uri="{FF2B5EF4-FFF2-40B4-BE49-F238E27FC236}">
                  <a16:creationId xmlns:a16="http://schemas.microsoft.com/office/drawing/2014/main" id="{AAAD99FD-D661-2B46-9AC5-30B0267DFD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2336" name="Group 33">
                <a:extLst>
                  <a:ext uri="{FF2B5EF4-FFF2-40B4-BE49-F238E27FC236}">
                    <a16:creationId xmlns:a16="http://schemas.microsoft.com/office/drawing/2014/main" id="{A2B339D4-66B4-1F44-926B-64AD6F9B6A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2378" name="TextBox 467">
                  <a:extLst>
                    <a:ext uri="{FF2B5EF4-FFF2-40B4-BE49-F238E27FC236}">
                      <a16:creationId xmlns:a16="http://schemas.microsoft.com/office/drawing/2014/main" id="{9930870C-6C99-614B-9618-D0C75D1F15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37" name="Group 34">
                <a:extLst>
                  <a:ext uri="{FF2B5EF4-FFF2-40B4-BE49-F238E27FC236}">
                    <a16:creationId xmlns:a16="http://schemas.microsoft.com/office/drawing/2014/main" id="{660C4B87-2DEF-5C44-84F1-4C6D30FDAB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2376" name="TextBox 469">
                  <a:extLst>
                    <a:ext uri="{FF2B5EF4-FFF2-40B4-BE49-F238E27FC236}">
                      <a16:creationId xmlns:a16="http://schemas.microsoft.com/office/drawing/2014/main" id="{014F43B3-635F-C34B-BE92-8C3EA42F75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339" name="TextBox 472">
                <a:extLst>
                  <a:ext uri="{FF2B5EF4-FFF2-40B4-BE49-F238E27FC236}">
                    <a16:creationId xmlns:a16="http://schemas.microsoft.com/office/drawing/2014/main" id="{8C755262-336E-5142-B890-58623460E2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72340" name="Group 441">
                <a:extLst>
                  <a:ext uri="{FF2B5EF4-FFF2-40B4-BE49-F238E27FC236}">
                    <a16:creationId xmlns:a16="http://schemas.microsoft.com/office/drawing/2014/main" id="{3F0D4F33-AC8C-5F4D-AD2C-DB217A7F8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2359" name="Group 450">
                  <a:extLst>
                    <a:ext uri="{FF2B5EF4-FFF2-40B4-BE49-F238E27FC236}">
                      <a16:creationId xmlns:a16="http://schemas.microsoft.com/office/drawing/2014/main" id="{C60F441F-5023-784B-9550-D66D507933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2373" name="TextBox 464">
                    <a:extLst>
                      <a:ext uri="{FF2B5EF4-FFF2-40B4-BE49-F238E27FC236}">
                        <a16:creationId xmlns:a16="http://schemas.microsoft.com/office/drawing/2014/main" id="{58FE80F8-D0F3-3042-ACF2-5B20021448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75" name="TextBox 466">
                    <a:extLst>
                      <a:ext uri="{FF2B5EF4-FFF2-40B4-BE49-F238E27FC236}">
                        <a16:creationId xmlns:a16="http://schemas.microsoft.com/office/drawing/2014/main" id="{84218414-403B-1E45-9CD7-14C4824BADC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72360" name="Group 451">
                  <a:extLst>
                    <a:ext uri="{FF2B5EF4-FFF2-40B4-BE49-F238E27FC236}">
                      <a16:creationId xmlns:a16="http://schemas.microsoft.com/office/drawing/2014/main" id="{D8A6A236-8A1B-1648-A53A-4128D7711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2370" name="TextBox 461">
                    <a:extLst>
                      <a:ext uri="{FF2B5EF4-FFF2-40B4-BE49-F238E27FC236}">
                        <a16:creationId xmlns:a16="http://schemas.microsoft.com/office/drawing/2014/main" id="{4310A605-BA53-D54D-B06F-6B08F3C864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72" name="TextBox 463">
                    <a:extLst>
                      <a:ext uri="{FF2B5EF4-FFF2-40B4-BE49-F238E27FC236}">
                        <a16:creationId xmlns:a16="http://schemas.microsoft.com/office/drawing/2014/main" id="{8DD7C46B-99DC-BB4A-8EA2-B484573AAC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72361" name="Group 452">
                  <a:extLst>
                    <a:ext uri="{FF2B5EF4-FFF2-40B4-BE49-F238E27FC236}">
                      <a16:creationId xmlns:a16="http://schemas.microsoft.com/office/drawing/2014/main" id="{0C7CDB0C-B402-2F44-84C8-8986FA504F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2367" name="TextBox 458">
                    <a:extLst>
                      <a:ext uri="{FF2B5EF4-FFF2-40B4-BE49-F238E27FC236}">
                        <a16:creationId xmlns:a16="http://schemas.microsoft.com/office/drawing/2014/main" id="{E599329E-9DA6-574D-AFE6-EFBFDA0C2B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69" name="TextBox 460">
                    <a:extLst>
                      <a:ext uri="{FF2B5EF4-FFF2-40B4-BE49-F238E27FC236}">
                        <a16:creationId xmlns:a16="http://schemas.microsoft.com/office/drawing/2014/main" id="{C0B66740-4663-AC4A-A350-2C7AC5E8EA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6658"/>
                  <a:ext cx="1498487" cy="203847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363" name="Group 453">
                  <a:extLst>
                    <a:ext uri="{FF2B5EF4-FFF2-40B4-BE49-F238E27FC236}">
                      <a16:creationId xmlns:a16="http://schemas.microsoft.com/office/drawing/2014/main" id="{AB32F1E8-1CD0-524B-A035-A2A7ED3276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2364" name="TextBox 455">
                    <a:extLst>
                      <a:ext uri="{FF2B5EF4-FFF2-40B4-BE49-F238E27FC236}">
                        <a16:creationId xmlns:a16="http://schemas.microsoft.com/office/drawing/2014/main" id="{9E98899C-E8D4-D944-A7A2-C20CDCA4453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66" name="TextBox 457">
                    <a:extLst>
                      <a:ext uri="{FF2B5EF4-FFF2-40B4-BE49-F238E27FC236}">
                        <a16:creationId xmlns:a16="http://schemas.microsoft.com/office/drawing/2014/main" id="{2B3A31C1-7E3B-C24D-9CE6-9BB855126E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2341" name="Group 44">
                <a:extLst>
                  <a:ext uri="{FF2B5EF4-FFF2-40B4-BE49-F238E27FC236}">
                    <a16:creationId xmlns:a16="http://schemas.microsoft.com/office/drawing/2014/main" id="{4AC43224-10B2-D741-9FDF-12FA4EC368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2357" name="TextBox 443">
                  <a:extLst>
                    <a:ext uri="{FF2B5EF4-FFF2-40B4-BE49-F238E27FC236}">
                      <a16:creationId xmlns:a16="http://schemas.microsoft.com/office/drawing/2014/main" id="{5D3393E7-A2FA-2B4F-9E98-18A78C0A79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42" name="Group 48">
                <a:extLst>
                  <a:ext uri="{FF2B5EF4-FFF2-40B4-BE49-F238E27FC236}">
                    <a16:creationId xmlns:a16="http://schemas.microsoft.com/office/drawing/2014/main" id="{B796ED3A-4443-7149-8890-7FD06E4A6A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2355" name="TextBox 445">
                  <a:extLst>
                    <a:ext uri="{FF2B5EF4-FFF2-40B4-BE49-F238E27FC236}">
                      <a16:creationId xmlns:a16="http://schemas.microsoft.com/office/drawing/2014/main" id="{54101650-402C-9D47-8413-BBC461F12F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343" name="TextBox 448">
                <a:extLst>
                  <a:ext uri="{FF2B5EF4-FFF2-40B4-BE49-F238E27FC236}">
                    <a16:creationId xmlns:a16="http://schemas.microsoft.com/office/drawing/2014/main" id="{C47916B6-3932-6A48-9A4D-73F9D020AF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72344" name="TextBox 474">
                <a:extLst>
                  <a:ext uri="{FF2B5EF4-FFF2-40B4-BE49-F238E27FC236}">
                    <a16:creationId xmlns:a16="http://schemas.microsoft.com/office/drawing/2014/main" id="{1A6FE24F-6AE1-C14C-8759-BA917F28D0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72345" name="Group 475">
                <a:extLst>
                  <a:ext uri="{FF2B5EF4-FFF2-40B4-BE49-F238E27FC236}">
                    <a16:creationId xmlns:a16="http://schemas.microsoft.com/office/drawing/2014/main" id="{B4D2C7C9-180B-A34F-8C4D-8A4F9C40F4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2353" name="TextBox 476">
                  <a:extLst>
                    <a:ext uri="{FF2B5EF4-FFF2-40B4-BE49-F238E27FC236}">
                      <a16:creationId xmlns:a16="http://schemas.microsoft.com/office/drawing/2014/main" id="{6F2060F2-2775-7B4E-BE84-B72F081A295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46" name="Group 478">
                <a:extLst>
                  <a:ext uri="{FF2B5EF4-FFF2-40B4-BE49-F238E27FC236}">
                    <a16:creationId xmlns:a16="http://schemas.microsoft.com/office/drawing/2014/main" id="{6EF0EB23-49F9-D748-A79B-4F2CA61FE8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2351" name="TextBox 482">
                  <a:extLst>
                    <a:ext uri="{FF2B5EF4-FFF2-40B4-BE49-F238E27FC236}">
                      <a16:creationId xmlns:a16="http://schemas.microsoft.com/office/drawing/2014/main" id="{DF05E883-1750-DF4C-B140-59F7D5BF61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47" name="Group 498">
                <a:extLst>
                  <a:ext uri="{FF2B5EF4-FFF2-40B4-BE49-F238E27FC236}">
                    <a16:creationId xmlns:a16="http://schemas.microsoft.com/office/drawing/2014/main" id="{5AF4C9B9-B274-0B47-8667-84E1695D82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2349" name="TextBox 499">
                  <a:extLst>
                    <a:ext uri="{FF2B5EF4-FFF2-40B4-BE49-F238E27FC236}">
                      <a16:creationId xmlns:a16="http://schemas.microsoft.com/office/drawing/2014/main" id="{01502BF1-757F-CF4A-A394-0AC80F4AC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2171" name="Group 132">
              <a:extLst>
                <a:ext uri="{FF2B5EF4-FFF2-40B4-BE49-F238E27FC236}">
                  <a16:creationId xmlns:a16="http://schemas.microsoft.com/office/drawing/2014/main" id="{AF7C13E3-C0C6-C14A-8477-C06163145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2172" name="Group 6">
              <a:extLst>
                <a:ext uri="{FF2B5EF4-FFF2-40B4-BE49-F238E27FC236}">
                  <a16:creationId xmlns:a16="http://schemas.microsoft.com/office/drawing/2014/main" id="{EB792F3A-0865-E046-A0B0-6947A43532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2310" name="Group 55">
                <a:extLst>
                  <a:ext uri="{FF2B5EF4-FFF2-40B4-BE49-F238E27FC236}">
                    <a16:creationId xmlns:a16="http://schemas.microsoft.com/office/drawing/2014/main" id="{FFCF041D-6EA8-CA41-9BD8-3A2EB9E45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2331" name="TextBox 57">
                  <a:extLst>
                    <a:ext uri="{FF2B5EF4-FFF2-40B4-BE49-F238E27FC236}">
                      <a16:creationId xmlns:a16="http://schemas.microsoft.com/office/drawing/2014/main" id="{5DA20767-7EA0-4D43-AE01-6013573F7F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2311" name="TextBox 59">
                <a:extLst>
                  <a:ext uri="{FF2B5EF4-FFF2-40B4-BE49-F238E27FC236}">
                    <a16:creationId xmlns:a16="http://schemas.microsoft.com/office/drawing/2014/main" id="{C59E8736-85D5-5B44-8DBD-B1BA9BA2FC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72173" name="Group 17">
              <a:extLst>
                <a:ext uri="{FF2B5EF4-FFF2-40B4-BE49-F238E27FC236}">
                  <a16:creationId xmlns:a16="http://schemas.microsoft.com/office/drawing/2014/main" id="{8C2DB221-5C4D-C348-8EF5-FEFC263638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2304" name="Group 16">
                <a:extLst>
                  <a:ext uri="{FF2B5EF4-FFF2-40B4-BE49-F238E27FC236}">
                    <a16:creationId xmlns:a16="http://schemas.microsoft.com/office/drawing/2014/main" id="{F5A94E46-DEEB-9A45-9CEE-C1E78A0A0D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2308" name="TextBox 82">
                  <a:extLst>
                    <a:ext uri="{FF2B5EF4-FFF2-40B4-BE49-F238E27FC236}">
                      <a16:creationId xmlns:a16="http://schemas.microsoft.com/office/drawing/2014/main" id="{274B9560-78FB-7A45-BEF5-FE6537E4A1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305" name="TextBox 87">
                <a:extLst>
                  <a:ext uri="{FF2B5EF4-FFF2-40B4-BE49-F238E27FC236}">
                    <a16:creationId xmlns:a16="http://schemas.microsoft.com/office/drawing/2014/main" id="{57E15D8A-606A-5C45-A7E9-E91810D6C4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174" name="Group 154">
              <a:extLst>
                <a:ext uri="{FF2B5EF4-FFF2-40B4-BE49-F238E27FC236}">
                  <a16:creationId xmlns:a16="http://schemas.microsoft.com/office/drawing/2014/main" id="{7ADEC007-CBA9-474A-B1E3-20ECD01043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2297" name="TextBox 155">
                <a:extLst>
                  <a:ext uri="{FF2B5EF4-FFF2-40B4-BE49-F238E27FC236}">
                    <a16:creationId xmlns:a16="http://schemas.microsoft.com/office/drawing/2014/main" id="{5CACEC35-F349-744D-AC8B-B7A9CB8CEC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300" name="TextBox 161">
                <a:extLst>
                  <a:ext uri="{FF2B5EF4-FFF2-40B4-BE49-F238E27FC236}">
                    <a16:creationId xmlns:a16="http://schemas.microsoft.com/office/drawing/2014/main" id="{4852B2C9-0AC8-9F46-9263-A5C9E7D0E8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175" name="Group 138">
              <a:extLst>
                <a:ext uri="{FF2B5EF4-FFF2-40B4-BE49-F238E27FC236}">
                  <a16:creationId xmlns:a16="http://schemas.microsoft.com/office/drawing/2014/main" id="{39C3C50F-3624-8D4F-BB29-85C388115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2290" name="TextBox 139">
                <a:extLst>
                  <a:ext uri="{FF2B5EF4-FFF2-40B4-BE49-F238E27FC236}">
                    <a16:creationId xmlns:a16="http://schemas.microsoft.com/office/drawing/2014/main" id="{67AA5B63-2CEB-754F-ACB4-186173383B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293" name="TextBox 145">
                <a:extLst>
                  <a:ext uri="{FF2B5EF4-FFF2-40B4-BE49-F238E27FC236}">
                    <a16:creationId xmlns:a16="http://schemas.microsoft.com/office/drawing/2014/main" id="{F46E58BB-0E78-B54E-85F8-50E3E8CEB3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78" name="Group 37">
              <a:extLst>
                <a:ext uri="{FF2B5EF4-FFF2-40B4-BE49-F238E27FC236}">
                  <a16:creationId xmlns:a16="http://schemas.microsoft.com/office/drawing/2014/main" id="{2B2F4FDE-CB2D-C546-AE95-18C489033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289" name="TextBox 36">
                <a:extLst>
                  <a:ext uri="{FF2B5EF4-FFF2-40B4-BE49-F238E27FC236}">
                    <a16:creationId xmlns:a16="http://schemas.microsoft.com/office/drawing/2014/main" id="{D81AE02C-B7A4-C040-9AFE-5D94A2A03D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83" name="Group 186">
              <a:extLst>
                <a:ext uri="{FF2B5EF4-FFF2-40B4-BE49-F238E27FC236}">
                  <a16:creationId xmlns:a16="http://schemas.microsoft.com/office/drawing/2014/main" id="{566CAD25-3713-034C-BF44-E490412ECC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87" name="Group 23">
              <a:extLst>
                <a:ext uri="{FF2B5EF4-FFF2-40B4-BE49-F238E27FC236}">
                  <a16:creationId xmlns:a16="http://schemas.microsoft.com/office/drawing/2014/main" id="{AB3EBFCB-D945-2141-B379-1627C1D357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2273" name="Group 43">
                <a:extLst>
                  <a:ext uri="{FF2B5EF4-FFF2-40B4-BE49-F238E27FC236}">
                    <a16:creationId xmlns:a16="http://schemas.microsoft.com/office/drawing/2014/main" id="{239E0154-EBD0-9E4D-A749-1C3C1FA9F2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2281" name="Group 38">
                  <a:extLst>
                    <a:ext uri="{FF2B5EF4-FFF2-40B4-BE49-F238E27FC236}">
                      <a16:creationId xmlns:a16="http://schemas.microsoft.com/office/drawing/2014/main" id="{F1F999D8-6737-E643-BA0B-228DF7914A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2284" name="TextBox 39">
                    <a:extLst>
                      <a:ext uri="{FF2B5EF4-FFF2-40B4-BE49-F238E27FC236}">
                        <a16:creationId xmlns:a16="http://schemas.microsoft.com/office/drawing/2014/main" id="{DCAB0857-E4A4-814D-87E7-5089C40C78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7829"/>
                    <a:ext cx="517487" cy="1873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2282" name="TextBox 41">
                  <a:extLst>
                    <a:ext uri="{FF2B5EF4-FFF2-40B4-BE49-F238E27FC236}">
                      <a16:creationId xmlns:a16="http://schemas.microsoft.com/office/drawing/2014/main" id="{BB39CBA1-F6AC-2F4E-A57F-67AC815913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2277" name="Group 106">
                <a:extLst>
                  <a:ext uri="{FF2B5EF4-FFF2-40B4-BE49-F238E27FC236}">
                    <a16:creationId xmlns:a16="http://schemas.microsoft.com/office/drawing/2014/main" id="{F82112E6-94AC-2547-AD61-33CEBB38D4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2280" name="TextBox 108">
                  <a:extLst>
                    <a:ext uri="{FF2B5EF4-FFF2-40B4-BE49-F238E27FC236}">
                      <a16:creationId xmlns:a16="http://schemas.microsoft.com/office/drawing/2014/main" id="{5661F46A-38CF-C04F-810B-C3E3CE1DB6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89" name="Group 5">
              <a:extLst>
                <a:ext uri="{FF2B5EF4-FFF2-40B4-BE49-F238E27FC236}">
                  <a16:creationId xmlns:a16="http://schemas.microsoft.com/office/drawing/2014/main" id="{5DF7464A-046D-6B4C-953E-648F432D7A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2271" name="TextBox 483">
                <a:extLst>
                  <a:ext uri="{FF2B5EF4-FFF2-40B4-BE49-F238E27FC236}">
                    <a16:creationId xmlns:a16="http://schemas.microsoft.com/office/drawing/2014/main" id="{74DDF997-620C-A044-B6C1-3043236AE8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2191" name="Group 32">
              <a:extLst>
                <a:ext uri="{FF2B5EF4-FFF2-40B4-BE49-F238E27FC236}">
                  <a16:creationId xmlns:a16="http://schemas.microsoft.com/office/drawing/2014/main" id="{9E90AB26-862F-8842-BA3C-616C6626B9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2263" name="Group 491">
                <a:extLst>
                  <a:ext uri="{FF2B5EF4-FFF2-40B4-BE49-F238E27FC236}">
                    <a16:creationId xmlns:a16="http://schemas.microsoft.com/office/drawing/2014/main" id="{CB8BA7B9-6749-D745-8739-1335C348D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2269" name="TextBox 492">
                  <a:extLst>
                    <a:ext uri="{FF2B5EF4-FFF2-40B4-BE49-F238E27FC236}">
                      <a16:creationId xmlns:a16="http://schemas.microsoft.com/office/drawing/2014/main" id="{1AE57738-B42F-D148-8688-1641B924EE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264" name="Group 494">
                <a:extLst>
                  <a:ext uri="{FF2B5EF4-FFF2-40B4-BE49-F238E27FC236}">
                    <a16:creationId xmlns:a16="http://schemas.microsoft.com/office/drawing/2014/main" id="{01B27606-7DB3-AB45-B19F-8A12D0831E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2267" name="TextBox 495">
                  <a:extLst>
                    <a:ext uri="{FF2B5EF4-FFF2-40B4-BE49-F238E27FC236}">
                      <a16:creationId xmlns:a16="http://schemas.microsoft.com/office/drawing/2014/main" id="{D46442D5-5565-D943-82C1-E20252ABCD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265" name="TextBox 503">
                <a:extLst>
                  <a:ext uri="{FF2B5EF4-FFF2-40B4-BE49-F238E27FC236}">
                    <a16:creationId xmlns:a16="http://schemas.microsoft.com/office/drawing/2014/main" id="{04E541D4-2839-0947-B17A-4DA35D386C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2195" name="TextBox 12">
              <a:extLst>
                <a:ext uri="{FF2B5EF4-FFF2-40B4-BE49-F238E27FC236}">
                  <a16:creationId xmlns:a16="http://schemas.microsoft.com/office/drawing/2014/main" id="{5BDBE275-7419-C44C-9AD6-81E851821F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72196" name="Group 317">
              <a:extLst>
                <a:ext uri="{FF2B5EF4-FFF2-40B4-BE49-F238E27FC236}">
                  <a16:creationId xmlns:a16="http://schemas.microsoft.com/office/drawing/2014/main" id="{55F24C7D-9CDB-A24A-B913-E32B0D3780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72246" name="Group 318">
                <a:extLst>
                  <a:ext uri="{FF2B5EF4-FFF2-40B4-BE49-F238E27FC236}">
                    <a16:creationId xmlns:a16="http://schemas.microsoft.com/office/drawing/2014/main" id="{FC0B48A9-96D4-BA49-98C6-BCEC493657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255" name="Group 327">
                  <a:extLst>
                    <a:ext uri="{FF2B5EF4-FFF2-40B4-BE49-F238E27FC236}">
                      <a16:creationId xmlns:a16="http://schemas.microsoft.com/office/drawing/2014/main" id="{906778A3-3C3F-6F42-97A5-CB103D3A17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72256" name="TextBox 7">
                    <a:extLst>
                      <a:ext uri="{FF2B5EF4-FFF2-40B4-BE49-F238E27FC236}">
                        <a16:creationId xmlns:a16="http://schemas.microsoft.com/office/drawing/2014/main" id="{CBD719ED-9BC2-264D-9989-497E875065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258" name="TextBox 329">
                    <a:extLst>
                      <a:ext uri="{FF2B5EF4-FFF2-40B4-BE49-F238E27FC236}">
                        <a16:creationId xmlns:a16="http://schemas.microsoft.com/office/drawing/2014/main" id="{B3B900C1-C0FB-C64E-AAC6-6E46711F8B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72259" name="Group 330">
                    <a:extLst>
                      <a:ext uri="{FF2B5EF4-FFF2-40B4-BE49-F238E27FC236}">
                        <a16:creationId xmlns:a16="http://schemas.microsoft.com/office/drawing/2014/main" id="{E0AB071C-15DD-7244-B4BD-6866439BE4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2261" name="TextBox 333">
                      <a:extLst>
                        <a:ext uri="{FF2B5EF4-FFF2-40B4-BE49-F238E27FC236}">
                          <a16:creationId xmlns:a16="http://schemas.microsoft.com/office/drawing/2014/main" id="{9325E508-E107-BF43-A072-F75C3500D27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2260" name="TextBox 332">
                    <a:extLst>
                      <a:ext uri="{FF2B5EF4-FFF2-40B4-BE49-F238E27FC236}">
                        <a16:creationId xmlns:a16="http://schemas.microsoft.com/office/drawing/2014/main" id="{71A4EBDC-92FD-8044-9C75-945597050FC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197" name="Group 11">
              <a:extLst>
                <a:ext uri="{FF2B5EF4-FFF2-40B4-BE49-F238E27FC236}">
                  <a16:creationId xmlns:a16="http://schemas.microsoft.com/office/drawing/2014/main" id="{43A7B814-8072-E24B-AE71-478C9EAA78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202" name="Group 60">
              <a:extLst>
                <a:ext uri="{FF2B5EF4-FFF2-40B4-BE49-F238E27FC236}">
                  <a16:creationId xmlns:a16="http://schemas.microsoft.com/office/drawing/2014/main" id="{DFB8C51F-BEFF-3546-9BDB-CFD5DBE707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2235" name="Group 53">
                <a:extLst>
                  <a:ext uri="{FF2B5EF4-FFF2-40B4-BE49-F238E27FC236}">
                    <a16:creationId xmlns:a16="http://schemas.microsoft.com/office/drawing/2014/main" id="{9D7553F4-782E-F747-898F-6F161A66B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238" name="Group 52">
                  <a:extLst>
                    <a:ext uri="{FF2B5EF4-FFF2-40B4-BE49-F238E27FC236}">
                      <a16:creationId xmlns:a16="http://schemas.microsoft.com/office/drawing/2014/main" id="{C4F9BDB9-81E5-9440-A6A1-B12398E23F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2242" name="TextBox 122">
                    <a:extLst>
                      <a:ext uri="{FF2B5EF4-FFF2-40B4-BE49-F238E27FC236}">
                        <a16:creationId xmlns:a16="http://schemas.microsoft.com/office/drawing/2014/main" id="{C0CEF861-1411-5E4D-97A7-73B15AD69A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2239" name="TextBox 128">
                  <a:extLst>
                    <a:ext uri="{FF2B5EF4-FFF2-40B4-BE49-F238E27FC236}">
                      <a16:creationId xmlns:a16="http://schemas.microsoft.com/office/drawing/2014/main" id="{7CF75F13-A789-9647-8927-446E548B51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2203" name="TextBox 359">
              <a:extLst>
                <a:ext uri="{FF2B5EF4-FFF2-40B4-BE49-F238E27FC236}">
                  <a16:creationId xmlns:a16="http://schemas.microsoft.com/office/drawing/2014/main" id="{57609C19-CAD8-B848-B526-69BD5431F6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72204" name="Group 31">
              <a:extLst>
                <a:ext uri="{FF2B5EF4-FFF2-40B4-BE49-F238E27FC236}">
                  <a16:creationId xmlns:a16="http://schemas.microsoft.com/office/drawing/2014/main" id="{5C10A262-D72B-D14F-9CB1-94E3DCDD01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2225" name="Group 28">
                <a:extLst>
                  <a:ext uri="{FF2B5EF4-FFF2-40B4-BE49-F238E27FC236}">
                    <a16:creationId xmlns:a16="http://schemas.microsoft.com/office/drawing/2014/main" id="{EB8FFAB5-ACDE-F14B-AEB6-36ADCD8F08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228" name="Group 24">
                  <a:extLst>
                    <a:ext uri="{FF2B5EF4-FFF2-40B4-BE49-F238E27FC236}">
                      <a16:creationId xmlns:a16="http://schemas.microsoft.com/office/drawing/2014/main" id="{969D843C-8133-D448-8EBC-B9C94DBC0B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2232" name="TextBox 171">
                    <a:extLst>
                      <a:ext uri="{FF2B5EF4-FFF2-40B4-BE49-F238E27FC236}">
                        <a16:creationId xmlns:a16="http://schemas.microsoft.com/office/drawing/2014/main" id="{D738CF90-442E-1C42-9A08-94CDA2F0BC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2229" name="TextBox 177">
                  <a:extLst>
                    <a:ext uri="{FF2B5EF4-FFF2-40B4-BE49-F238E27FC236}">
                      <a16:creationId xmlns:a16="http://schemas.microsoft.com/office/drawing/2014/main" id="{D7C9E439-A1A5-C74A-A659-C13F166D79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206" name="Group 358">
              <a:extLst>
                <a:ext uri="{FF2B5EF4-FFF2-40B4-BE49-F238E27FC236}">
                  <a16:creationId xmlns:a16="http://schemas.microsoft.com/office/drawing/2014/main" id="{06845ACE-AAE2-984F-9C56-22B0207913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2207" name="Group 377">
                <a:extLst>
                  <a:ext uri="{FF2B5EF4-FFF2-40B4-BE49-F238E27FC236}">
                    <a16:creationId xmlns:a16="http://schemas.microsoft.com/office/drawing/2014/main" id="{AE835BD5-8154-7E42-99B7-58A4B78F4A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2212" name="TextBox 7">
                  <a:extLst>
                    <a:ext uri="{FF2B5EF4-FFF2-40B4-BE49-F238E27FC236}">
                      <a16:creationId xmlns:a16="http://schemas.microsoft.com/office/drawing/2014/main" id="{6A82A21E-C1F2-8E4A-8B92-51DFBABDB8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72213" name="Group 390">
                  <a:extLst>
                    <a:ext uri="{FF2B5EF4-FFF2-40B4-BE49-F238E27FC236}">
                      <a16:creationId xmlns:a16="http://schemas.microsoft.com/office/drawing/2014/main" id="{A18043CB-0BD7-6F46-A655-FE5336EB63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2214" name="TextBox 391">
                    <a:extLst>
                      <a:ext uri="{FF2B5EF4-FFF2-40B4-BE49-F238E27FC236}">
                        <a16:creationId xmlns:a16="http://schemas.microsoft.com/office/drawing/2014/main" id="{08AFE119-D271-2046-BF4A-CB0265A0202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2208" name="TextBox 381">
                <a:extLst>
                  <a:ext uri="{FF2B5EF4-FFF2-40B4-BE49-F238E27FC236}">
                    <a16:creationId xmlns:a16="http://schemas.microsoft.com/office/drawing/2014/main" id="{177D125A-A276-454D-BD13-93B5D5C1F4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210" name="TextBox 384">
                <a:extLst>
                  <a:ext uri="{FF2B5EF4-FFF2-40B4-BE49-F238E27FC236}">
                    <a16:creationId xmlns:a16="http://schemas.microsoft.com/office/drawing/2014/main" id="{073E10B4-560E-DE4F-89F7-07665839CE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2035" name="Group 223">
            <a:extLst>
              <a:ext uri="{FF2B5EF4-FFF2-40B4-BE49-F238E27FC236}">
                <a16:creationId xmlns:a16="http://schemas.microsoft.com/office/drawing/2014/main" id="{93BF4E10-44E6-C743-8B64-FDFD3F4EB91E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72045" name="Group 225">
              <a:extLst>
                <a:ext uri="{FF2B5EF4-FFF2-40B4-BE49-F238E27FC236}">
                  <a16:creationId xmlns:a16="http://schemas.microsoft.com/office/drawing/2014/main" id="{EFB91A00-4EC0-4041-B75E-0F2DD6FF43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72168" name="TextBox 380">
                <a:extLst>
                  <a:ext uri="{FF2B5EF4-FFF2-40B4-BE49-F238E27FC236}">
                    <a16:creationId xmlns:a16="http://schemas.microsoft.com/office/drawing/2014/main" id="{BC288540-7F13-424B-B5AB-171992093C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46" name="Group 226">
              <a:extLst>
                <a:ext uri="{FF2B5EF4-FFF2-40B4-BE49-F238E27FC236}">
                  <a16:creationId xmlns:a16="http://schemas.microsoft.com/office/drawing/2014/main" id="{D1413CB8-BDB2-0643-B51C-033F821818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7" name="TextBox 379">
                <a:extLst>
                  <a:ext uri="{FF2B5EF4-FFF2-40B4-BE49-F238E27FC236}">
                    <a16:creationId xmlns:a16="http://schemas.microsoft.com/office/drawing/2014/main" id="{6C7DBBDA-E5B4-CA46-BBF6-968868FB28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47" name="Group 227">
              <a:extLst>
                <a:ext uri="{FF2B5EF4-FFF2-40B4-BE49-F238E27FC236}">
                  <a16:creationId xmlns:a16="http://schemas.microsoft.com/office/drawing/2014/main" id="{5DD99FCC-F433-2E49-B103-CF34590539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5" name="TextBox 376">
                <a:extLst>
                  <a:ext uri="{FF2B5EF4-FFF2-40B4-BE49-F238E27FC236}">
                    <a16:creationId xmlns:a16="http://schemas.microsoft.com/office/drawing/2014/main" id="{8EAA31EE-BF65-7B4F-AE09-668A71C11C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48" name="Group 228">
              <a:extLst>
                <a:ext uri="{FF2B5EF4-FFF2-40B4-BE49-F238E27FC236}">
                  <a16:creationId xmlns:a16="http://schemas.microsoft.com/office/drawing/2014/main" id="{32B277A1-9F91-8048-9D7A-E6BE8FDB63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3" name="TextBox 374">
                <a:extLst>
                  <a:ext uri="{FF2B5EF4-FFF2-40B4-BE49-F238E27FC236}">
                    <a16:creationId xmlns:a16="http://schemas.microsoft.com/office/drawing/2014/main" id="{297549E8-61E2-9544-B8C6-98E16C3D0A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72049" name="Group 229">
              <a:extLst>
                <a:ext uri="{FF2B5EF4-FFF2-40B4-BE49-F238E27FC236}">
                  <a16:creationId xmlns:a16="http://schemas.microsoft.com/office/drawing/2014/main" id="{C8891746-369D-B340-8342-AAC8E45B05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1" name="TextBox 372">
                <a:extLst>
                  <a:ext uri="{FF2B5EF4-FFF2-40B4-BE49-F238E27FC236}">
                    <a16:creationId xmlns:a16="http://schemas.microsoft.com/office/drawing/2014/main" id="{BB712806-0E67-F847-86A8-CEBCF42764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72050" name="Group 230">
              <a:extLst>
                <a:ext uri="{FF2B5EF4-FFF2-40B4-BE49-F238E27FC236}">
                  <a16:creationId xmlns:a16="http://schemas.microsoft.com/office/drawing/2014/main" id="{0A02EC0E-E2E2-E34D-A260-88DE0D79AE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9" name="TextBox 370">
                <a:extLst>
                  <a:ext uri="{FF2B5EF4-FFF2-40B4-BE49-F238E27FC236}">
                    <a16:creationId xmlns:a16="http://schemas.microsoft.com/office/drawing/2014/main" id="{AE76B17D-8963-8346-B9A6-6E452A7AC0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72051" name="Group 232">
              <a:extLst>
                <a:ext uri="{FF2B5EF4-FFF2-40B4-BE49-F238E27FC236}">
                  <a16:creationId xmlns:a16="http://schemas.microsoft.com/office/drawing/2014/main" id="{D6BC9AE2-4C3A-C944-A77B-830CBCEAEF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72156" name="TextBox 367">
                <a:extLst>
                  <a:ext uri="{FF2B5EF4-FFF2-40B4-BE49-F238E27FC236}">
                    <a16:creationId xmlns:a16="http://schemas.microsoft.com/office/drawing/2014/main" id="{7F44EEAD-17FA-F840-B80F-A1E844838A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52" name="Group 233">
              <a:extLst>
                <a:ext uri="{FF2B5EF4-FFF2-40B4-BE49-F238E27FC236}">
                  <a16:creationId xmlns:a16="http://schemas.microsoft.com/office/drawing/2014/main" id="{21F0EC7E-C508-EC49-8A8E-F3E05E736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5" name="TextBox 366">
                <a:extLst>
                  <a:ext uri="{FF2B5EF4-FFF2-40B4-BE49-F238E27FC236}">
                    <a16:creationId xmlns:a16="http://schemas.microsoft.com/office/drawing/2014/main" id="{803FABD2-A968-DD42-9A42-4D3F748A9A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2053" name="Group 234">
              <a:extLst>
                <a:ext uri="{FF2B5EF4-FFF2-40B4-BE49-F238E27FC236}">
                  <a16:creationId xmlns:a16="http://schemas.microsoft.com/office/drawing/2014/main" id="{03AF0FEF-E9FD-164A-8992-8AD90D9B6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3" name="TextBox 364">
                <a:extLst>
                  <a:ext uri="{FF2B5EF4-FFF2-40B4-BE49-F238E27FC236}">
                    <a16:creationId xmlns:a16="http://schemas.microsoft.com/office/drawing/2014/main" id="{AAF651A4-7D58-B54C-A896-7D23C82A48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72054" name="Group 236">
              <a:extLst>
                <a:ext uri="{FF2B5EF4-FFF2-40B4-BE49-F238E27FC236}">
                  <a16:creationId xmlns:a16="http://schemas.microsoft.com/office/drawing/2014/main" id="{5B728401-9C87-844D-9D76-527F4CE2D1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9" name="TextBox 360">
                <a:extLst>
                  <a:ext uri="{FF2B5EF4-FFF2-40B4-BE49-F238E27FC236}">
                    <a16:creationId xmlns:a16="http://schemas.microsoft.com/office/drawing/2014/main" id="{B11EEC2F-E8A3-FA41-B77B-1E44132A00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1" name="TextBox 362">
                <a:extLst>
                  <a:ext uri="{FF2B5EF4-FFF2-40B4-BE49-F238E27FC236}">
                    <a16:creationId xmlns:a16="http://schemas.microsoft.com/office/drawing/2014/main" id="{EFF05BBC-6F4F-9141-9720-01DDD47BD7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72055" name="TextBox 237">
              <a:extLst>
                <a:ext uri="{FF2B5EF4-FFF2-40B4-BE49-F238E27FC236}">
                  <a16:creationId xmlns:a16="http://schemas.microsoft.com/office/drawing/2014/main" id="{2D9A06B0-B061-914C-84D9-1914507F9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2057" name="Group 239">
              <a:extLst>
                <a:ext uri="{FF2B5EF4-FFF2-40B4-BE49-F238E27FC236}">
                  <a16:creationId xmlns:a16="http://schemas.microsoft.com/office/drawing/2014/main" id="{291608E5-6C10-C241-B63B-71ADC7B265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5" name="TextBox 353">
                <a:extLst>
                  <a:ext uri="{FF2B5EF4-FFF2-40B4-BE49-F238E27FC236}">
                    <a16:creationId xmlns:a16="http://schemas.microsoft.com/office/drawing/2014/main" id="{618EB500-7DA0-BA42-A6A6-7A97D7C3CE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7" name="TextBox 356">
                <a:extLst>
                  <a:ext uri="{FF2B5EF4-FFF2-40B4-BE49-F238E27FC236}">
                    <a16:creationId xmlns:a16="http://schemas.microsoft.com/office/drawing/2014/main" id="{D6E6A6E2-DE64-5845-8E53-1D377A46E3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58" name="Group 240">
              <a:extLst>
                <a:ext uri="{FF2B5EF4-FFF2-40B4-BE49-F238E27FC236}">
                  <a16:creationId xmlns:a16="http://schemas.microsoft.com/office/drawing/2014/main" id="{7886023E-1C12-0E4C-878B-B758D56C5A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9" name="TextBox 347">
                <a:extLst>
                  <a:ext uri="{FF2B5EF4-FFF2-40B4-BE49-F238E27FC236}">
                    <a16:creationId xmlns:a16="http://schemas.microsoft.com/office/drawing/2014/main" id="{BFF4619B-3D6E-7445-A300-0D009E0E40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1" name="TextBox 349">
                <a:extLst>
                  <a:ext uri="{FF2B5EF4-FFF2-40B4-BE49-F238E27FC236}">
                    <a16:creationId xmlns:a16="http://schemas.microsoft.com/office/drawing/2014/main" id="{A33AA9C5-5836-2845-9B25-FF3465D414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59" name="Group 241">
              <a:extLst>
                <a:ext uri="{FF2B5EF4-FFF2-40B4-BE49-F238E27FC236}">
                  <a16:creationId xmlns:a16="http://schemas.microsoft.com/office/drawing/2014/main" id="{017393CD-1763-AC42-A297-6CCF39C63B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5" name="TextBox 343">
                <a:extLst>
                  <a:ext uri="{FF2B5EF4-FFF2-40B4-BE49-F238E27FC236}">
                    <a16:creationId xmlns:a16="http://schemas.microsoft.com/office/drawing/2014/main" id="{2B289618-1A2E-2D42-BD1B-3C8D0F5CA4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60" name="Group 243">
              <a:extLst>
                <a:ext uri="{FF2B5EF4-FFF2-40B4-BE49-F238E27FC236}">
                  <a16:creationId xmlns:a16="http://schemas.microsoft.com/office/drawing/2014/main" id="{EA04F005-1CAB-DF43-A09C-364BB26D45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3" name="TextBox 341">
                <a:extLst>
                  <a:ext uri="{FF2B5EF4-FFF2-40B4-BE49-F238E27FC236}">
                    <a16:creationId xmlns:a16="http://schemas.microsoft.com/office/drawing/2014/main" id="{794188CC-2DD9-FE43-980D-E4905CEFC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1" name="Group 244">
              <a:extLst>
                <a:ext uri="{FF2B5EF4-FFF2-40B4-BE49-F238E27FC236}">
                  <a16:creationId xmlns:a16="http://schemas.microsoft.com/office/drawing/2014/main" id="{E767D5E5-10EF-F145-A465-D574F9CAFB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1" name="TextBox 339">
                <a:extLst>
                  <a:ext uri="{FF2B5EF4-FFF2-40B4-BE49-F238E27FC236}">
                    <a16:creationId xmlns:a16="http://schemas.microsoft.com/office/drawing/2014/main" id="{07AD98BE-E70B-7D4A-AA80-2745A74191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2" name="Group 245">
              <a:extLst>
                <a:ext uri="{FF2B5EF4-FFF2-40B4-BE49-F238E27FC236}">
                  <a16:creationId xmlns:a16="http://schemas.microsoft.com/office/drawing/2014/main" id="{455F57F3-2F53-764A-BF6A-2E80993A99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72128" name="TextBox 335">
                <a:extLst>
                  <a:ext uri="{FF2B5EF4-FFF2-40B4-BE49-F238E27FC236}">
                    <a16:creationId xmlns:a16="http://schemas.microsoft.com/office/drawing/2014/main" id="{80C22C5A-0645-BA4B-B347-64C2DC1BE5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63" name="Group 249">
              <a:extLst>
                <a:ext uri="{FF2B5EF4-FFF2-40B4-BE49-F238E27FC236}">
                  <a16:creationId xmlns:a16="http://schemas.microsoft.com/office/drawing/2014/main" id="{F1036DE3-313E-504A-A00C-5274BC5178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7" name="TextBox 316">
                <a:extLst>
                  <a:ext uri="{FF2B5EF4-FFF2-40B4-BE49-F238E27FC236}">
                    <a16:creationId xmlns:a16="http://schemas.microsoft.com/office/drawing/2014/main" id="{0EE5E58C-9E7F-0441-8898-8EA174A4B9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4" name="Group 251">
              <a:extLst>
                <a:ext uri="{FF2B5EF4-FFF2-40B4-BE49-F238E27FC236}">
                  <a16:creationId xmlns:a16="http://schemas.microsoft.com/office/drawing/2014/main" id="{D3F2DC58-9132-6743-8F96-5A7B8108AA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5" name="TextBox 314">
                <a:extLst>
                  <a:ext uri="{FF2B5EF4-FFF2-40B4-BE49-F238E27FC236}">
                    <a16:creationId xmlns:a16="http://schemas.microsoft.com/office/drawing/2014/main" id="{FD53EF48-BDE2-0548-B0E4-77AB12A0AE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5" name="Group 252">
              <a:extLst>
                <a:ext uri="{FF2B5EF4-FFF2-40B4-BE49-F238E27FC236}">
                  <a16:creationId xmlns:a16="http://schemas.microsoft.com/office/drawing/2014/main" id="{8FCD86CA-0DDD-604A-B8C6-3FAB0B2F2C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3" name="TextBox 312">
                <a:extLst>
                  <a:ext uri="{FF2B5EF4-FFF2-40B4-BE49-F238E27FC236}">
                    <a16:creationId xmlns:a16="http://schemas.microsoft.com/office/drawing/2014/main" id="{E736297E-3D67-FA47-BF47-29E5EC8B51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66" name="Group 253">
              <a:extLst>
                <a:ext uri="{FF2B5EF4-FFF2-40B4-BE49-F238E27FC236}">
                  <a16:creationId xmlns:a16="http://schemas.microsoft.com/office/drawing/2014/main" id="{BAC469EA-8EFF-8443-9127-D60095A4C4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1" name="TextBox 310">
                <a:extLst>
                  <a:ext uri="{FF2B5EF4-FFF2-40B4-BE49-F238E27FC236}">
                    <a16:creationId xmlns:a16="http://schemas.microsoft.com/office/drawing/2014/main" id="{5F37F2B4-4738-8447-BD25-0CC847A5E6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2067" name="Group 254">
              <a:extLst>
                <a:ext uri="{FF2B5EF4-FFF2-40B4-BE49-F238E27FC236}">
                  <a16:creationId xmlns:a16="http://schemas.microsoft.com/office/drawing/2014/main" id="{EDD97919-3DFB-DB48-9FB1-DD20B7C796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19" name="TextBox 308">
                <a:extLst>
                  <a:ext uri="{FF2B5EF4-FFF2-40B4-BE49-F238E27FC236}">
                    <a16:creationId xmlns:a16="http://schemas.microsoft.com/office/drawing/2014/main" id="{1DC9A3ED-1620-F845-8C5E-313754CC48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68" name="Group 255">
              <a:extLst>
                <a:ext uri="{FF2B5EF4-FFF2-40B4-BE49-F238E27FC236}">
                  <a16:creationId xmlns:a16="http://schemas.microsoft.com/office/drawing/2014/main" id="{17C37A59-F1A3-4245-8592-5E1C0465CA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72116" name="TextBox 305">
                <a:extLst>
                  <a:ext uri="{FF2B5EF4-FFF2-40B4-BE49-F238E27FC236}">
                    <a16:creationId xmlns:a16="http://schemas.microsoft.com/office/drawing/2014/main" id="{951BC913-3834-5543-A0FB-8437F339DD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69" name="Group 256">
              <a:extLst>
                <a:ext uri="{FF2B5EF4-FFF2-40B4-BE49-F238E27FC236}">
                  <a16:creationId xmlns:a16="http://schemas.microsoft.com/office/drawing/2014/main" id="{685F1F08-9A84-E84D-A646-03B527B76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72114" name="TextBox 303">
                <a:extLst>
                  <a:ext uri="{FF2B5EF4-FFF2-40B4-BE49-F238E27FC236}">
                    <a16:creationId xmlns:a16="http://schemas.microsoft.com/office/drawing/2014/main" id="{22D7F4D9-D4E3-E340-8DFD-D75DA2D830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0" name="Group 257">
              <a:extLst>
                <a:ext uri="{FF2B5EF4-FFF2-40B4-BE49-F238E27FC236}">
                  <a16:creationId xmlns:a16="http://schemas.microsoft.com/office/drawing/2014/main" id="{FA5B32EA-C6A8-E04A-8B32-FF9A01F219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72112" name="TextBox 301">
                <a:extLst>
                  <a:ext uri="{FF2B5EF4-FFF2-40B4-BE49-F238E27FC236}">
                    <a16:creationId xmlns:a16="http://schemas.microsoft.com/office/drawing/2014/main" id="{3A4FF9CD-20BE-4C47-9444-5C6C5E3A58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1" name="Group 258">
              <a:extLst>
                <a:ext uri="{FF2B5EF4-FFF2-40B4-BE49-F238E27FC236}">
                  <a16:creationId xmlns:a16="http://schemas.microsoft.com/office/drawing/2014/main" id="{9E63FC78-127D-3245-8DA2-0CFD1ACFC1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72106" name="Group 295">
                <a:extLst>
                  <a:ext uri="{FF2B5EF4-FFF2-40B4-BE49-F238E27FC236}">
                    <a16:creationId xmlns:a16="http://schemas.microsoft.com/office/drawing/2014/main" id="{D29615DF-FDFB-714D-9300-4FE5650541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72110" name="TextBox 299">
                  <a:extLst>
                    <a:ext uri="{FF2B5EF4-FFF2-40B4-BE49-F238E27FC236}">
                      <a16:creationId xmlns:a16="http://schemas.microsoft.com/office/drawing/2014/main" id="{3E1E4BD3-F559-E548-AEF3-D302BA1011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107" name="Group 296">
                <a:extLst>
                  <a:ext uri="{FF2B5EF4-FFF2-40B4-BE49-F238E27FC236}">
                    <a16:creationId xmlns:a16="http://schemas.microsoft.com/office/drawing/2014/main" id="{7E1891C7-3420-7341-8E53-66A9E39F3D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72108" name="TextBox 297">
                  <a:extLst>
                    <a:ext uri="{FF2B5EF4-FFF2-40B4-BE49-F238E27FC236}">
                      <a16:creationId xmlns:a16="http://schemas.microsoft.com/office/drawing/2014/main" id="{80F825E9-81CE-9642-B304-8A08913ED0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2072" name="Group 259">
              <a:extLst>
                <a:ext uri="{FF2B5EF4-FFF2-40B4-BE49-F238E27FC236}">
                  <a16:creationId xmlns:a16="http://schemas.microsoft.com/office/drawing/2014/main" id="{E5372298-1E78-0241-BEC8-ACC1FE9102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05" name="TextBox 294">
                <a:extLst>
                  <a:ext uri="{FF2B5EF4-FFF2-40B4-BE49-F238E27FC236}">
                    <a16:creationId xmlns:a16="http://schemas.microsoft.com/office/drawing/2014/main" id="{51B1378E-749A-9A44-B8BC-4A2DD1C349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73" name="Group 260">
              <a:extLst>
                <a:ext uri="{FF2B5EF4-FFF2-40B4-BE49-F238E27FC236}">
                  <a16:creationId xmlns:a16="http://schemas.microsoft.com/office/drawing/2014/main" id="{78F58779-E382-184B-B934-7E9EBD9D7B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72102" name="TextBox 291">
                <a:extLst>
                  <a:ext uri="{FF2B5EF4-FFF2-40B4-BE49-F238E27FC236}">
                    <a16:creationId xmlns:a16="http://schemas.microsoft.com/office/drawing/2014/main" id="{46C36591-2B1E-A841-8AB9-EEE6C4F3CD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4" name="Group 261">
              <a:extLst>
                <a:ext uri="{FF2B5EF4-FFF2-40B4-BE49-F238E27FC236}">
                  <a16:creationId xmlns:a16="http://schemas.microsoft.com/office/drawing/2014/main" id="{090460FB-D39B-0040-8A78-FE225D2298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72100" name="TextBox 289">
                <a:extLst>
                  <a:ext uri="{FF2B5EF4-FFF2-40B4-BE49-F238E27FC236}">
                    <a16:creationId xmlns:a16="http://schemas.microsoft.com/office/drawing/2014/main" id="{C55C83FD-817E-A642-9099-AED427EE83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5" name="Group 262">
              <a:extLst>
                <a:ext uri="{FF2B5EF4-FFF2-40B4-BE49-F238E27FC236}">
                  <a16:creationId xmlns:a16="http://schemas.microsoft.com/office/drawing/2014/main" id="{846A7EA1-7F0E-DD45-A025-196618309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099" name="TextBox 288">
                <a:extLst>
                  <a:ext uri="{FF2B5EF4-FFF2-40B4-BE49-F238E27FC236}">
                    <a16:creationId xmlns:a16="http://schemas.microsoft.com/office/drawing/2014/main" id="{EE898813-387C-7148-A519-51BA371BAD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76" name="Group 263">
              <a:extLst>
                <a:ext uri="{FF2B5EF4-FFF2-40B4-BE49-F238E27FC236}">
                  <a16:creationId xmlns:a16="http://schemas.microsoft.com/office/drawing/2014/main" id="{2B66F29F-9799-B548-9C5F-0BA7ADC937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097" name="TextBox 286">
                <a:extLst>
                  <a:ext uri="{FF2B5EF4-FFF2-40B4-BE49-F238E27FC236}">
                    <a16:creationId xmlns:a16="http://schemas.microsoft.com/office/drawing/2014/main" id="{DC24C2FB-F7FC-2E49-8CF6-59CA2168B9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77" name="Group 264">
              <a:extLst>
                <a:ext uri="{FF2B5EF4-FFF2-40B4-BE49-F238E27FC236}">
                  <a16:creationId xmlns:a16="http://schemas.microsoft.com/office/drawing/2014/main" id="{95A186F5-825F-9A45-BC67-4FF273B17B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72094" name="TextBox 283">
                <a:extLst>
                  <a:ext uri="{FF2B5EF4-FFF2-40B4-BE49-F238E27FC236}">
                    <a16:creationId xmlns:a16="http://schemas.microsoft.com/office/drawing/2014/main" id="{C80C2FDD-4098-0447-B619-27C3DA867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8" name="Group 265">
              <a:extLst>
                <a:ext uri="{FF2B5EF4-FFF2-40B4-BE49-F238E27FC236}">
                  <a16:creationId xmlns:a16="http://schemas.microsoft.com/office/drawing/2014/main" id="{7968B3D6-01C5-494D-A433-B2DEFA136C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72092" name="TextBox 280">
                <a:extLst>
                  <a:ext uri="{FF2B5EF4-FFF2-40B4-BE49-F238E27FC236}">
                    <a16:creationId xmlns:a16="http://schemas.microsoft.com/office/drawing/2014/main" id="{40847757-8362-2F44-A34F-7A215A503F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9" name="Group 266">
              <a:extLst>
                <a:ext uri="{FF2B5EF4-FFF2-40B4-BE49-F238E27FC236}">
                  <a16:creationId xmlns:a16="http://schemas.microsoft.com/office/drawing/2014/main" id="{C5E27521-69CA-E445-A2A0-EF8CB53DE4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72090" name="TextBox 278">
                <a:extLst>
                  <a:ext uri="{FF2B5EF4-FFF2-40B4-BE49-F238E27FC236}">
                    <a16:creationId xmlns:a16="http://schemas.microsoft.com/office/drawing/2014/main" id="{30E3334C-9E0D-D24C-8D0A-6250A723D3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80" name="Group 267">
              <a:extLst>
                <a:ext uri="{FF2B5EF4-FFF2-40B4-BE49-F238E27FC236}">
                  <a16:creationId xmlns:a16="http://schemas.microsoft.com/office/drawing/2014/main" id="{9705E0D6-B365-5B4D-958D-AC0E7EF2BE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72084" name="Group 272">
                <a:extLst>
                  <a:ext uri="{FF2B5EF4-FFF2-40B4-BE49-F238E27FC236}">
                    <a16:creationId xmlns:a16="http://schemas.microsoft.com/office/drawing/2014/main" id="{FA9B5873-6697-4440-AAD8-6082492ACE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085" name="Group 273">
                <a:extLst>
                  <a:ext uri="{FF2B5EF4-FFF2-40B4-BE49-F238E27FC236}">
                    <a16:creationId xmlns:a16="http://schemas.microsoft.com/office/drawing/2014/main" id="{86D522A4-F650-9043-AC3A-7CE36A5F05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72086" name="TextBox 274">
                  <a:extLst>
                    <a:ext uri="{FF2B5EF4-FFF2-40B4-BE49-F238E27FC236}">
                      <a16:creationId xmlns:a16="http://schemas.microsoft.com/office/drawing/2014/main" id="{DEF98D32-8D1E-3F4B-A91F-D5B0E92994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2081" name="Group 268">
              <a:extLst>
                <a:ext uri="{FF2B5EF4-FFF2-40B4-BE49-F238E27FC236}">
                  <a16:creationId xmlns:a16="http://schemas.microsoft.com/office/drawing/2014/main" id="{986A6C98-726A-E946-9243-FF70278E91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72082" name="TextBox 270">
                <a:extLst>
                  <a:ext uri="{FF2B5EF4-FFF2-40B4-BE49-F238E27FC236}">
                    <a16:creationId xmlns:a16="http://schemas.microsoft.com/office/drawing/2014/main" id="{2D85D341-1D74-F348-9A6F-E8B22F4D20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2036" name="Group 404">
            <a:extLst>
              <a:ext uri="{FF2B5EF4-FFF2-40B4-BE49-F238E27FC236}">
                <a16:creationId xmlns:a16="http://schemas.microsoft.com/office/drawing/2014/main" id="{C7E35453-A6B4-2F49-B66B-967848B60E52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72039" name="TextBox 405">
              <a:extLst>
                <a:ext uri="{FF2B5EF4-FFF2-40B4-BE49-F238E27FC236}">
                  <a16:creationId xmlns:a16="http://schemas.microsoft.com/office/drawing/2014/main" id="{E13A5324-6A68-D241-8F2E-C2E711782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2042" name="TextBox 411">
              <a:extLst>
                <a:ext uri="{FF2B5EF4-FFF2-40B4-BE49-F238E27FC236}">
                  <a16:creationId xmlns:a16="http://schemas.microsoft.com/office/drawing/2014/main" id="{58610039-2E99-1046-8D9B-20B6C4F75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044" name="TextBox 413">
              <a:extLst>
                <a:ext uri="{FF2B5EF4-FFF2-40B4-BE49-F238E27FC236}">
                  <a16:creationId xmlns:a16="http://schemas.microsoft.com/office/drawing/2014/main" id="{C0FAC90B-F377-7B4A-8EAB-1A4BE72D9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761038" y="2873375"/>
            <a:ext cx="1090612" cy="194945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2038" name="TextBox 353">
            <a:extLst>
              <a:ext uri="{FF2B5EF4-FFF2-40B4-BE49-F238E27FC236}">
                <a16:creationId xmlns:a16="http://schemas.microsoft.com/office/drawing/2014/main" id="{A6123C5E-9C7C-DB45-8FC8-C2ED8A5B58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6" y="2427289"/>
            <a:ext cx="18272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Arithmetic Logic Unit</a:t>
            </a:r>
          </a:p>
        </p:txBody>
      </p:sp>
    </p:spTree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Title 1">
            <a:extLst>
              <a:ext uri="{FF2B5EF4-FFF2-40B4-BE49-F238E27FC236}">
                <a16:creationId xmlns:a16="http://schemas.microsoft.com/office/drawing/2014/main" id="{7969247F-809E-E143-9722-C4F72C276F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174082" name="Group 10">
            <a:extLst>
              <a:ext uri="{FF2B5EF4-FFF2-40B4-BE49-F238E27FC236}">
                <a16:creationId xmlns:a16="http://schemas.microsoft.com/office/drawing/2014/main" id="{41E04FAF-6D53-FA45-BD98-E3E99B511B15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74085" name="Group 3">
              <a:extLst>
                <a:ext uri="{FF2B5EF4-FFF2-40B4-BE49-F238E27FC236}">
                  <a16:creationId xmlns:a16="http://schemas.microsoft.com/office/drawing/2014/main" id="{34C582BB-B004-7D45-BAF2-9BA836489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184" name="TextBox 472">
                <a:extLst>
                  <a:ext uri="{FF2B5EF4-FFF2-40B4-BE49-F238E27FC236}">
                    <a16:creationId xmlns:a16="http://schemas.microsoft.com/office/drawing/2014/main" id="{B7570606-3B2E-6549-B37F-7D8402EF038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086" name="Group 15">
              <a:extLst>
                <a:ext uri="{FF2B5EF4-FFF2-40B4-BE49-F238E27FC236}">
                  <a16:creationId xmlns:a16="http://schemas.microsoft.com/office/drawing/2014/main" id="{2AF710C3-A875-C84C-9D65-8AAF90B9B6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4178" name="Group 53">
                <a:extLst>
                  <a:ext uri="{FF2B5EF4-FFF2-40B4-BE49-F238E27FC236}">
                    <a16:creationId xmlns:a16="http://schemas.microsoft.com/office/drawing/2014/main" id="{649C10CE-4CDA-404A-B9C3-A36F6662F7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4180" name="TextBox 128">
                  <a:extLst>
                    <a:ext uri="{FF2B5EF4-FFF2-40B4-BE49-F238E27FC236}">
                      <a16:creationId xmlns:a16="http://schemas.microsoft.com/office/drawing/2014/main" id="{7DCA87DB-B2D0-814A-BFDF-80CFEFF6EE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4087" name="Group 161">
              <a:extLst>
                <a:ext uri="{FF2B5EF4-FFF2-40B4-BE49-F238E27FC236}">
                  <a16:creationId xmlns:a16="http://schemas.microsoft.com/office/drawing/2014/main" id="{F8DA4BE5-716A-BA4A-863B-19FF11BEA4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4172" name="Group 53">
                <a:extLst>
                  <a:ext uri="{FF2B5EF4-FFF2-40B4-BE49-F238E27FC236}">
                    <a16:creationId xmlns:a16="http://schemas.microsoft.com/office/drawing/2014/main" id="{5220B366-F6D0-1746-937D-F402E0537D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4174" name="TextBox 128">
                  <a:extLst>
                    <a:ext uri="{FF2B5EF4-FFF2-40B4-BE49-F238E27FC236}">
                      <a16:creationId xmlns:a16="http://schemas.microsoft.com/office/drawing/2014/main" id="{119BD540-5C2D-2545-8A81-A29A37F8A6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4088" name="Group 182">
              <a:extLst>
                <a:ext uri="{FF2B5EF4-FFF2-40B4-BE49-F238E27FC236}">
                  <a16:creationId xmlns:a16="http://schemas.microsoft.com/office/drawing/2014/main" id="{8D9D6A07-2252-714A-8687-BECEAEF0BD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74169" name="Rectangle 104">
                <a:extLst>
                  <a:ext uri="{FF2B5EF4-FFF2-40B4-BE49-F238E27FC236}">
                    <a16:creationId xmlns:a16="http://schemas.microsoft.com/office/drawing/2014/main" id="{3CBE5DE0-231D-8040-ADEE-2331B7A65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70" name="Rectangle 132">
                <a:extLst>
                  <a:ext uri="{FF2B5EF4-FFF2-40B4-BE49-F238E27FC236}">
                    <a16:creationId xmlns:a16="http://schemas.microsoft.com/office/drawing/2014/main" id="{4C2F7DBC-FC1F-E24B-89F8-A79A6DF30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74089" name="Group 168962">
              <a:extLst>
                <a:ext uri="{FF2B5EF4-FFF2-40B4-BE49-F238E27FC236}">
                  <a16:creationId xmlns:a16="http://schemas.microsoft.com/office/drawing/2014/main" id="{F09437A6-7252-9244-926C-C469083D3B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74163" name="Rectangle 104">
                <a:extLst>
                  <a:ext uri="{FF2B5EF4-FFF2-40B4-BE49-F238E27FC236}">
                    <a16:creationId xmlns:a16="http://schemas.microsoft.com/office/drawing/2014/main" id="{CFE806F3-2BD2-4C46-B13F-71E5B5BAA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4" name="Rectangle 132">
                <a:extLst>
                  <a:ext uri="{FF2B5EF4-FFF2-40B4-BE49-F238E27FC236}">
                    <a16:creationId xmlns:a16="http://schemas.microsoft.com/office/drawing/2014/main" id="{E82450A9-7A46-1948-868D-90E6243CB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5" name="Rectangle 136">
                <a:extLst>
                  <a:ext uri="{FF2B5EF4-FFF2-40B4-BE49-F238E27FC236}">
                    <a16:creationId xmlns:a16="http://schemas.microsoft.com/office/drawing/2014/main" id="{BBE4FB4B-A45B-9A42-836C-E6558917F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6" name="Rectangle 147">
                <a:extLst>
                  <a:ext uri="{FF2B5EF4-FFF2-40B4-BE49-F238E27FC236}">
                    <a16:creationId xmlns:a16="http://schemas.microsoft.com/office/drawing/2014/main" id="{EE8CDE5B-506C-E54E-9B65-B1ADAAEA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7" name="Rectangle 147">
                <a:extLst>
                  <a:ext uri="{FF2B5EF4-FFF2-40B4-BE49-F238E27FC236}">
                    <a16:creationId xmlns:a16="http://schemas.microsoft.com/office/drawing/2014/main" id="{EC6D6A8D-2284-DB4A-8A08-82C03B288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090" name="Group 192">
              <a:extLst>
                <a:ext uri="{FF2B5EF4-FFF2-40B4-BE49-F238E27FC236}">
                  <a16:creationId xmlns:a16="http://schemas.microsoft.com/office/drawing/2014/main" id="{6DDF919E-9D86-E449-A7AB-6BC4839635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74158" name="Rectangle 104">
                <a:extLst>
                  <a:ext uri="{FF2B5EF4-FFF2-40B4-BE49-F238E27FC236}">
                    <a16:creationId xmlns:a16="http://schemas.microsoft.com/office/drawing/2014/main" id="{FAFBFEAE-E143-8C45-9E8C-F8C4CE28C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59" name="Rectangle 132">
                <a:extLst>
                  <a:ext uri="{FF2B5EF4-FFF2-40B4-BE49-F238E27FC236}">
                    <a16:creationId xmlns:a16="http://schemas.microsoft.com/office/drawing/2014/main" id="{8FC900F0-BFE5-734D-B4D0-385C105B0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0" name="Rectangle 136">
                <a:extLst>
                  <a:ext uri="{FF2B5EF4-FFF2-40B4-BE49-F238E27FC236}">
                    <a16:creationId xmlns:a16="http://schemas.microsoft.com/office/drawing/2014/main" id="{2813B390-19A1-C840-90C9-71516C031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1" name="Rectangle 147">
                <a:extLst>
                  <a:ext uri="{FF2B5EF4-FFF2-40B4-BE49-F238E27FC236}">
                    <a16:creationId xmlns:a16="http://schemas.microsoft.com/office/drawing/2014/main" id="{C8E80268-A315-3A45-86FF-CE62C1790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4100" name="TextBox 168963">
              <a:extLst>
                <a:ext uri="{FF2B5EF4-FFF2-40B4-BE49-F238E27FC236}">
                  <a16:creationId xmlns:a16="http://schemas.microsoft.com/office/drawing/2014/main" id="{BBBA69EA-4F19-B741-A778-A9B4B38060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74101" name="TextBox 218">
              <a:extLst>
                <a:ext uri="{FF2B5EF4-FFF2-40B4-BE49-F238E27FC236}">
                  <a16:creationId xmlns:a16="http://schemas.microsoft.com/office/drawing/2014/main" id="{B961B623-9955-8F4D-AD81-BB3B1225E1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4108" name="Rectangle 147">
              <a:extLst>
                <a:ext uri="{FF2B5EF4-FFF2-40B4-BE49-F238E27FC236}">
                  <a16:creationId xmlns:a16="http://schemas.microsoft.com/office/drawing/2014/main" id="{32BABAD3-991F-5B43-AF3B-DAC5E678A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09" name="Rectangle 147">
              <a:extLst>
                <a:ext uri="{FF2B5EF4-FFF2-40B4-BE49-F238E27FC236}">
                  <a16:creationId xmlns:a16="http://schemas.microsoft.com/office/drawing/2014/main" id="{DAD732DE-2E4E-4542-BA0D-B5A097943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10" name="Rectangle 147">
              <a:extLst>
                <a:ext uri="{FF2B5EF4-FFF2-40B4-BE49-F238E27FC236}">
                  <a16:creationId xmlns:a16="http://schemas.microsoft.com/office/drawing/2014/main" id="{5448AA53-EC73-BA4D-A29C-9A3932150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112" name="Rectangle 147">
              <a:extLst>
                <a:ext uri="{FF2B5EF4-FFF2-40B4-BE49-F238E27FC236}">
                  <a16:creationId xmlns:a16="http://schemas.microsoft.com/office/drawing/2014/main" id="{B38526C3-387C-E141-A84A-50719260A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4114" name="Group 5">
              <a:extLst>
                <a:ext uri="{FF2B5EF4-FFF2-40B4-BE49-F238E27FC236}">
                  <a16:creationId xmlns:a16="http://schemas.microsoft.com/office/drawing/2014/main" id="{FCA9D966-524E-4C43-9FBD-D06B95E5F4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4115" name="TextBox 77">
              <a:extLst>
                <a:ext uri="{FF2B5EF4-FFF2-40B4-BE49-F238E27FC236}">
                  <a16:creationId xmlns:a16="http://schemas.microsoft.com/office/drawing/2014/main" id="{60E8DD20-067E-6544-94B7-38989CE19E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74116" name="Group 13">
              <a:extLst>
                <a:ext uri="{FF2B5EF4-FFF2-40B4-BE49-F238E27FC236}">
                  <a16:creationId xmlns:a16="http://schemas.microsoft.com/office/drawing/2014/main" id="{F3BFFA19-FF7B-6C47-9376-9061C07F19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53" name="TextBox 294">
                <a:extLst>
                  <a:ext uri="{FF2B5EF4-FFF2-40B4-BE49-F238E27FC236}">
                    <a16:creationId xmlns:a16="http://schemas.microsoft.com/office/drawing/2014/main" id="{F444788A-21B4-E941-A18A-4998D990FD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17" name="Group 84">
              <a:extLst>
                <a:ext uri="{FF2B5EF4-FFF2-40B4-BE49-F238E27FC236}">
                  <a16:creationId xmlns:a16="http://schemas.microsoft.com/office/drawing/2014/main" id="{37122C5B-8589-8744-BCC0-F052D79CA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51" name="TextBox 294">
                <a:extLst>
                  <a:ext uri="{FF2B5EF4-FFF2-40B4-BE49-F238E27FC236}">
                    <a16:creationId xmlns:a16="http://schemas.microsoft.com/office/drawing/2014/main" id="{86A6A573-0E99-B546-8B54-2DCECD0081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18" name="Group 87">
              <a:extLst>
                <a:ext uri="{FF2B5EF4-FFF2-40B4-BE49-F238E27FC236}">
                  <a16:creationId xmlns:a16="http://schemas.microsoft.com/office/drawing/2014/main" id="{2C16CDCA-AFDC-2943-AFB8-FF123E73D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49" name="TextBox 294">
                <a:extLst>
                  <a:ext uri="{FF2B5EF4-FFF2-40B4-BE49-F238E27FC236}">
                    <a16:creationId xmlns:a16="http://schemas.microsoft.com/office/drawing/2014/main" id="{0B9B6E87-2800-6F4D-AAB2-847B83FE11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19" name="Group 90">
              <a:extLst>
                <a:ext uri="{FF2B5EF4-FFF2-40B4-BE49-F238E27FC236}">
                  <a16:creationId xmlns:a16="http://schemas.microsoft.com/office/drawing/2014/main" id="{7CF3EA2A-E175-3D48-B858-B2C893BA6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47" name="TextBox 294">
                <a:extLst>
                  <a:ext uri="{FF2B5EF4-FFF2-40B4-BE49-F238E27FC236}">
                    <a16:creationId xmlns:a16="http://schemas.microsoft.com/office/drawing/2014/main" id="{05827C40-D16D-F942-B6F7-59B569314F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0" name="Group 93">
              <a:extLst>
                <a:ext uri="{FF2B5EF4-FFF2-40B4-BE49-F238E27FC236}">
                  <a16:creationId xmlns:a16="http://schemas.microsoft.com/office/drawing/2014/main" id="{5AF1A38B-5B1B-4445-93D3-1960811D8B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45" name="TextBox 294">
                <a:extLst>
                  <a:ext uri="{FF2B5EF4-FFF2-40B4-BE49-F238E27FC236}">
                    <a16:creationId xmlns:a16="http://schemas.microsoft.com/office/drawing/2014/main" id="{45C27545-904A-904A-8F9B-DDADFD13DF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1" name="Group 96">
              <a:extLst>
                <a:ext uri="{FF2B5EF4-FFF2-40B4-BE49-F238E27FC236}">
                  <a16:creationId xmlns:a16="http://schemas.microsoft.com/office/drawing/2014/main" id="{251D8B89-C07D-7A48-BC50-971A63169F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43" name="TextBox 294">
                <a:extLst>
                  <a:ext uri="{FF2B5EF4-FFF2-40B4-BE49-F238E27FC236}">
                    <a16:creationId xmlns:a16="http://schemas.microsoft.com/office/drawing/2014/main" id="{4446A62F-964C-A041-AD49-421017E3B4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2" name="Group 99">
              <a:extLst>
                <a:ext uri="{FF2B5EF4-FFF2-40B4-BE49-F238E27FC236}">
                  <a16:creationId xmlns:a16="http://schemas.microsoft.com/office/drawing/2014/main" id="{C9FDC2A9-9AC5-CB4D-9991-4C166AD56D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41" name="TextBox 294">
                <a:extLst>
                  <a:ext uri="{FF2B5EF4-FFF2-40B4-BE49-F238E27FC236}">
                    <a16:creationId xmlns:a16="http://schemas.microsoft.com/office/drawing/2014/main" id="{F4ED2ED8-FE10-9244-94D3-6772D441D0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3" name="Group 102">
              <a:extLst>
                <a:ext uri="{FF2B5EF4-FFF2-40B4-BE49-F238E27FC236}">
                  <a16:creationId xmlns:a16="http://schemas.microsoft.com/office/drawing/2014/main" id="{56C85A68-513F-674D-91BC-C2F796E27A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39" name="TextBox 294">
                <a:extLst>
                  <a:ext uri="{FF2B5EF4-FFF2-40B4-BE49-F238E27FC236}">
                    <a16:creationId xmlns:a16="http://schemas.microsoft.com/office/drawing/2014/main" id="{EABEEAA3-ACF4-6340-8524-0BDAD5817D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4" name="Group 105">
              <a:extLst>
                <a:ext uri="{FF2B5EF4-FFF2-40B4-BE49-F238E27FC236}">
                  <a16:creationId xmlns:a16="http://schemas.microsoft.com/office/drawing/2014/main" id="{8D03F5FD-9CE5-5745-9332-1B828DB8F5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37" name="TextBox 294">
                <a:extLst>
                  <a:ext uri="{FF2B5EF4-FFF2-40B4-BE49-F238E27FC236}">
                    <a16:creationId xmlns:a16="http://schemas.microsoft.com/office/drawing/2014/main" id="{0114F634-1F6A-E04F-9CE3-E8EFF3C813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5" name="Group 108">
              <a:extLst>
                <a:ext uri="{FF2B5EF4-FFF2-40B4-BE49-F238E27FC236}">
                  <a16:creationId xmlns:a16="http://schemas.microsoft.com/office/drawing/2014/main" id="{91DBCBAC-99F3-CE47-96E8-66D36D03E8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35" name="TextBox 294">
                <a:extLst>
                  <a:ext uri="{FF2B5EF4-FFF2-40B4-BE49-F238E27FC236}">
                    <a16:creationId xmlns:a16="http://schemas.microsoft.com/office/drawing/2014/main" id="{1655F068-F336-1749-AB91-C39680AFE4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6" name="Group 111">
              <a:extLst>
                <a:ext uri="{FF2B5EF4-FFF2-40B4-BE49-F238E27FC236}">
                  <a16:creationId xmlns:a16="http://schemas.microsoft.com/office/drawing/2014/main" id="{A2BD2E16-F790-664F-A180-4F005621B1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33" name="TextBox 294">
                <a:extLst>
                  <a:ext uri="{FF2B5EF4-FFF2-40B4-BE49-F238E27FC236}">
                    <a16:creationId xmlns:a16="http://schemas.microsoft.com/office/drawing/2014/main" id="{49B79E51-752E-854B-A098-E030C67D33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3263901" y="4075114"/>
            <a:ext cx="1990725" cy="2039937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4084" name="TextBox 12">
            <a:extLst>
              <a:ext uri="{FF2B5EF4-FFF2-40B4-BE49-F238E27FC236}">
                <a16:creationId xmlns:a16="http://schemas.microsoft.com/office/drawing/2014/main" id="{6747D913-EB77-C04B-A9D7-8997F14E8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Title 1">
            <a:extLst>
              <a:ext uri="{FF2B5EF4-FFF2-40B4-BE49-F238E27FC236}">
                <a16:creationId xmlns:a16="http://schemas.microsoft.com/office/drawing/2014/main" id="{9BA776FA-9238-994E-BC91-38D90EA1F7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175106" name="Group 5">
            <a:extLst>
              <a:ext uri="{FF2B5EF4-FFF2-40B4-BE49-F238E27FC236}">
                <a16:creationId xmlns:a16="http://schemas.microsoft.com/office/drawing/2014/main" id="{102608C2-A267-3145-AFE3-2C08CEFE49A5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3754438"/>
            <a:chOff x="233404" y="860749"/>
            <a:chExt cx="8737894" cy="3753510"/>
          </a:xfrm>
        </p:grpSpPr>
        <p:sp>
          <p:nvSpPr>
            <p:cNvPr id="175109" name="TextBox 552">
              <a:extLst>
                <a:ext uri="{FF2B5EF4-FFF2-40B4-BE49-F238E27FC236}">
                  <a16:creationId xmlns:a16="http://schemas.microsoft.com/office/drawing/2014/main" id="{DE3644EC-5BAD-5945-AB45-EC290CFAA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175110" name="Group 18">
              <a:extLst>
                <a:ext uri="{FF2B5EF4-FFF2-40B4-BE49-F238E27FC236}">
                  <a16:creationId xmlns:a16="http://schemas.microsoft.com/office/drawing/2014/main" id="{B8D27722-2992-AB46-A29F-57D7C7123B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5272" name="Group 245">
                <a:extLst>
                  <a:ext uri="{FF2B5EF4-FFF2-40B4-BE49-F238E27FC236}">
                    <a16:creationId xmlns:a16="http://schemas.microsoft.com/office/drawing/2014/main" id="{87BDBBDC-963B-B84E-92AC-8D7EB4F52D5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197" y="1421511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291" name="TextBox 253">
                  <a:extLst>
                    <a:ext uri="{FF2B5EF4-FFF2-40B4-BE49-F238E27FC236}">
                      <a16:creationId xmlns:a16="http://schemas.microsoft.com/office/drawing/2014/main" id="{F82FB82B-4FD1-E247-97E1-AC8E68AD72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175273" name="Rectangle 104">
                <a:extLst>
                  <a:ext uri="{FF2B5EF4-FFF2-40B4-BE49-F238E27FC236}">
                    <a16:creationId xmlns:a16="http://schemas.microsoft.com/office/drawing/2014/main" id="{AB4CFB6B-227F-DD46-BC06-4DEF77A79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274" name="Rectangle 132">
                <a:extLst>
                  <a:ext uri="{FF2B5EF4-FFF2-40B4-BE49-F238E27FC236}">
                    <a16:creationId xmlns:a16="http://schemas.microsoft.com/office/drawing/2014/main" id="{48A8510F-229D-0641-8A96-F47EC1FA0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391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276" name="Group 111">
                <a:extLst>
                  <a:ext uri="{FF2B5EF4-FFF2-40B4-BE49-F238E27FC236}">
                    <a16:creationId xmlns:a16="http://schemas.microsoft.com/office/drawing/2014/main" id="{B2009763-6B3A-7B4B-A516-1759207D19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284" name="Freeform 19">
                  <a:extLst>
                    <a:ext uri="{FF2B5EF4-FFF2-40B4-BE49-F238E27FC236}">
                      <a16:creationId xmlns:a16="http://schemas.microsoft.com/office/drawing/2014/main" id="{ED041EF2-13A7-9D4F-B46D-45C93BA6E5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85" name="Freeform 20">
                  <a:extLst>
                    <a:ext uri="{FF2B5EF4-FFF2-40B4-BE49-F238E27FC236}">
                      <a16:creationId xmlns:a16="http://schemas.microsoft.com/office/drawing/2014/main" id="{8F0F900F-B1F2-2A49-86A4-A90ADC9304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86" name="Freeform 21">
                  <a:extLst>
                    <a:ext uri="{FF2B5EF4-FFF2-40B4-BE49-F238E27FC236}">
                      <a16:creationId xmlns:a16="http://schemas.microsoft.com/office/drawing/2014/main" id="{5FB882CA-1C8E-7142-8452-2301C9E746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87" name="Freeform 22">
                  <a:extLst>
                    <a:ext uri="{FF2B5EF4-FFF2-40B4-BE49-F238E27FC236}">
                      <a16:creationId xmlns:a16="http://schemas.microsoft.com/office/drawing/2014/main" id="{6CD38299-C7F9-9945-84DE-2FFD018220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88" name="Freeform 23">
                  <a:extLst>
                    <a:ext uri="{FF2B5EF4-FFF2-40B4-BE49-F238E27FC236}">
                      <a16:creationId xmlns:a16="http://schemas.microsoft.com/office/drawing/2014/main" id="{32E738DC-F3B8-334D-BD51-804F49D6B2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89" name="Freeform 24">
                  <a:extLst>
                    <a:ext uri="{FF2B5EF4-FFF2-40B4-BE49-F238E27FC236}">
                      <a16:creationId xmlns:a16="http://schemas.microsoft.com/office/drawing/2014/main" id="{1ECAD3C0-ADD3-9B44-855F-525191793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602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78" name="TextBox 11">
                <a:extLst>
                  <a:ext uri="{FF2B5EF4-FFF2-40B4-BE49-F238E27FC236}">
                    <a16:creationId xmlns:a16="http://schemas.microsoft.com/office/drawing/2014/main" id="{6092C535-8E2A-D24F-8CA7-85DFC5D667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190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257"/>
                <a:ext cx="0" cy="29520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190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82" name="TextBox 381">
                <a:extLst>
                  <a:ext uri="{FF2B5EF4-FFF2-40B4-BE49-F238E27FC236}">
                    <a16:creationId xmlns:a16="http://schemas.microsoft.com/office/drawing/2014/main" id="{3C66CB76-EA96-BA47-B52E-5B0F6CC35F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175283" name="TextBox 382">
                <a:extLst>
                  <a:ext uri="{FF2B5EF4-FFF2-40B4-BE49-F238E27FC236}">
                    <a16:creationId xmlns:a16="http://schemas.microsoft.com/office/drawing/2014/main" id="{0953D6DE-22B1-6E40-B913-6316E05B21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75111" name="Group 384">
              <a:extLst>
                <a:ext uri="{FF2B5EF4-FFF2-40B4-BE49-F238E27FC236}">
                  <a16:creationId xmlns:a16="http://schemas.microsoft.com/office/drawing/2014/main" id="{1C8359CF-35B7-1B4E-96A9-E6E0CD78BF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5251" name="Group 385">
                <a:extLst>
                  <a:ext uri="{FF2B5EF4-FFF2-40B4-BE49-F238E27FC236}">
                    <a16:creationId xmlns:a16="http://schemas.microsoft.com/office/drawing/2014/main" id="{BB42D8B5-27D8-5F40-B18C-110A78CF4F6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197" y="1421199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271" name="TextBox 405">
                  <a:extLst>
                    <a:ext uri="{FF2B5EF4-FFF2-40B4-BE49-F238E27FC236}">
                      <a16:creationId xmlns:a16="http://schemas.microsoft.com/office/drawing/2014/main" id="{933A99F3-8273-0E48-AE02-BFC3927B080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175252" name="Rectangle 104">
                <a:extLst>
                  <a:ext uri="{FF2B5EF4-FFF2-40B4-BE49-F238E27FC236}">
                    <a16:creationId xmlns:a16="http://schemas.microsoft.com/office/drawing/2014/main" id="{04584767-C67D-9349-A0FE-D28C623D3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253" name="Rectangle 132">
                <a:extLst>
                  <a:ext uri="{FF2B5EF4-FFF2-40B4-BE49-F238E27FC236}">
                    <a16:creationId xmlns:a16="http://schemas.microsoft.com/office/drawing/2014/main" id="{DD983112-3DAC-B940-BBB4-66C3A861D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391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255" name="Group 111">
                <a:extLst>
                  <a:ext uri="{FF2B5EF4-FFF2-40B4-BE49-F238E27FC236}">
                    <a16:creationId xmlns:a16="http://schemas.microsoft.com/office/drawing/2014/main" id="{BB7F7CA1-0D65-874D-969E-FDDC09BAB2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264" name="Freeform 19">
                  <a:extLst>
                    <a:ext uri="{FF2B5EF4-FFF2-40B4-BE49-F238E27FC236}">
                      <a16:creationId xmlns:a16="http://schemas.microsoft.com/office/drawing/2014/main" id="{EF804A08-5F93-7A41-8FBF-149F0F5D9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5" name="Freeform 20">
                  <a:extLst>
                    <a:ext uri="{FF2B5EF4-FFF2-40B4-BE49-F238E27FC236}">
                      <a16:creationId xmlns:a16="http://schemas.microsoft.com/office/drawing/2014/main" id="{CECF8268-3FFC-534F-82DA-324E408E7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6" name="Freeform 21">
                  <a:extLst>
                    <a:ext uri="{FF2B5EF4-FFF2-40B4-BE49-F238E27FC236}">
                      <a16:creationId xmlns:a16="http://schemas.microsoft.com/office/drawing/2014/main" id="{26A4E546-85F9-2A4F-BCD2-6B930BC0F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7" name="Freeform 22">
                  <a:extLst>
                    <a:ext uri="{FF2B5EF4-FFF2-40B4-BE49-F238E27FC236}">
                      <a16:creationId xmlns:a16="http://schemas.microsoft.com/office/drawing/2014/main" id="{DFF50E87-0C95-B041-BB34-B704CD7773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8" name="Freeform 23">
                  <a:extLst>
                    <a:ext uri="{FF2B5EF4-FFF2-40B4-BE49-F238E27FC236}">
                      <a16:creationId xmlns:a16="http://schemas.microsoft.com/office/drawing/2014/main" id="{230BDE18-3220-AB4F-86EC-7298CE3022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9" name="Freeform 24">
                  <a:extLst>
                    <a:ext uri="{FF2B5EF4-FFF2-40B4-BE49-F238E27FC236}">
                      <a16:creationId xmlns:a16="http://schemas.microsoft.com/office/drawing/2014/main" id="{26F59DA1-4206-A04E-A714-29199AD7D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602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57" name="TextBox 391">
                <a:extLst>
                  <a:ext uri="{FF2B5EF4-FFF2-40B4-BE49-F238E27FC236}">
                    <a16:creationId xmlns:a16="http://schemas.microsoft.com/office/drawing/2014/main" id="{D1098FBE-5177-6D4A-A8F8-6B2ACE09E7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190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037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60" name="Freeform 68">
                <a:extLst>
                  <a:ext uri="{FF2B5EF4-FFF2-40B4-BE49-F238E27FC236}">
                    <a16:creationId xmlns:a16="http://schemas.microsoft.com/office/drawing/2014/main" id="{16B83EF2-CB00-CC4E-9D31-68752D14C2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190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62" name="TextBox 396">
                <a:extLst>
                  <a:ext uri="{FF2B5EF4-FFF2-40B4-BE49-F238E27FC236}">
                    <a16:creationId xmlns:a16="http://schemas.microsoft.com/office/drawing/2014/main" id="{087EB56E-96BE-A443-9534-9017943676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75263" name="TextBox 397">
                <a:extLst>
                  <a:ext uri="{FF2B5EF4-FFF2-40B4-BE49-F238E27FC236}">
                    <a16:creationId xmlns:a16="http://schemas.microsoft.com/office/drawing/2014/main" id="{C988B635-EA48-FB4A-8AAE-693899C11E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5112" name="Group 406">
              <a:extLst>
                <a:ext uri="{FF2B5EF4-FFF2-40B4-BE49-F238E27FC236}">
                  <a16:creationId xmlns:a16="http://schemas.microsoft.com/office/drawing/2014/main" id="{750017A3-2359-0E4F-B9F4-08383596B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175230" name="Group 407">
                <a:extLst>
                  <a:ext uri="{FF2B5EF4-FFF2-40B4-BE49-F238E27FC236}">
                    <a16:creationId xmlns:a16="http://schemas.microsoft.com/office/drawing/2014/main" id="{6BE11F7F-29F6-744B-AF6F-CB53CD03B8B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469" y="1392722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250" name="TextBox 427">
                  <a:extLst>
                    <a:ext uri="{FF2B5EF4-FFF2-40B4-BE49-F238E27FC236}">
                      <a16:creationId xmlns:a16="http://schemas.microsoft.com/office/drawing/2014/main" id="{A8104353-0B8B-CB44-970D-E2308E80D5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175231" name="Rectangle 104">
                <a:extLst>
                  <a:ext uri="{FF2B5EF4-FFF2-40B4-BE49-F238E27FC236}">
                    <a16:creationId xmlns:a16="http://schemas.microsoft.com/office/drawing/2014/main" id="{0F728147-9E12-C840-BF35-146EE1CE8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232" name="Rectangle 132">
                <a:extLst>
                  <a:ext uri="{FF2B5EF4-FFF2-40B4-BE49-F238E27FC236}">
                    <a16:creationId xmlns:a16="http://schemas.microsoft.com/office/drawing/2014/main" id="{D8039924-1F9E-E745-80CF-30DBBB815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41121"/>
                <a:ext cx="0" cy="38249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234" name="Group 111">
                <a:extLst>
                  <a:ext uri="{FF2B5EF4-FFF2-40B4-BE49-F238E27FC236}">
                    <a16:creationId xmlns:a16="http://schemas.microsoft.com/office/drawing/2014/main" id="{D4A968DE-10BD-8E47-85F3-D5AF5706D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243" name="Freeform 19">
                  <a:extLst>
                    <a:ext uri="{FF2B5EF4-FFF2-40B4-BE49-F238E27FC236}">
                      <a16:creationId xmlns:a16="http://schemas.microsoft.com/office/drawing/2014/main" id="{E0067554-90D1-174B-97C5-A0A1179D9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4" name="Freeform 20">
                  <a:extLst>
                    <a:ext uri="{FF2B5EF4-FFF2-40B4-BE49-F238E27FC236}">
                      <a16:creationId xmlns:a16="http://schemas.microsoft.com/office/drawing/2014/main" id="{5E4A696E-BCA6-8C42-B192-C791242EFD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5" name="Freeform 21">
                  <a:extLst>
                    <a:ext uri="{FF2B5EF4-FFF2-40B4-BE49-F238E27FC236}">
                      <a16:creationId xmlns:a16="http://schemas.microsoft.com/office/drawing/2014/main" id="{E3F57747-FF93-364B-A0F5-AFAD172B80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6" name="Freeform 22">
                  <a:extLst>
                    <a:ext uri="{FF2B5EF4-FFF2-40B4-BE49-F238E27FC236}">
                      <a16:creationId xmlns:a16="http://schemas.microsoft.com/office/drawing/2014/main" id="{5A92E33E-A22B-1C42-92C4-9F1A837C8B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7" name="Freeform 23">
                  <a:extLst>
                    <a:ext uri="{FF2B5EF4-FFF2-40B4-BE49-F238E27FC236}">
                      <a16:creationId xmlns:a16="http://schemas.microsoft.com/office/drawing/2014/main" id="{54737518-2594-E94C-A38C-3C859CE32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8" name="Freeform 24">
                  <a:extLst>
                    <a:ext uri="{FF2B5EF4-FFF2-40B4-BE49-F238E27FC236}">
                      <a16:creationId xmlns:a16="http://schemas.microsoft.com/office/drawing/2014/main" id="{D98687AB-55DE-1B44-9D02-82A0FB670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50571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36" name="TextBox 413">
                <a:extLst>
                  <a:ext uri="{FF2B5EF4-FFF2-40B4-BE49-F238E27FC236}">
                    <a16:creationId xmlns:a16="http://schemas.microsoft.com/office/drawing/2014/main" id="{2F4EDDF7-CBE2-F743-899C-9BC0CC3C92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332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181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39" name="Freeform 68">
                <a:extLst>
                  <a:ext uri="{FF2B5EF4-FFF2-40B4-BE49-F238E27FC236}">
                    <a16:creationId xmlns:a16="http://schemas.microsoft.com/office/drawing/2014/main" id="{23A42D15-A26C-4643-B2C5-D745F91FDA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332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41" name="TextBox 418">
                <a:extLst>
                  <a:ext uri="{FF2B5EF4-FFF2-40B4-BE49-F238E27FC236}">
                    <a16:creationId xmlns:a16="http://schemas.microsoft.com/office/drawing/2014/main" id="{F83C39BD-1E94-6645-9E01-45D172B4A9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75242" name="TextBox 419">
                <a:extLst>
                  <a:ext uri="{FF2B5EF4-FFF2-40B4-BE49-F238E27FC236}">
                    <a16:creationId xmlns:a16="http://schemas.microsoft.com/office/drawing/2014/main" id="{9BAEA24B-8838-6D47-B440-17829C82F8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75113" name="Group 428">
              <a:extLst>
                <a:ext uri="{FF2B5EF4-FFF2-40B4-BE49-F238E27FC236}">
                  <a16:creationId xmlns:a16="http://schemas.microsoft.com/office/drawing/2014/main" id="{D6E662B9-B39D-C74B-9EF9-93A5C9336E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175209" name="Group 429">
                <a:extLst>
                  <a:ext uri="{FF2B5EF4-FFF2-40B4-BE49-F238E27FC236}">
                    <a16:creationId xmlns:a16="http://schemas.microsoft.com/office/drawing/2014/main" id="{467CC36F-1E57-114C-88C6-20540DD31A6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259" y="1421893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229" name="TextBox 449">
                  <a:extLst>
                    <a:ext uri="{FF2B5EF4-FFF2-40B4-BE49-F238E27FC236}">
                      <a16:creationId xmlns:a16="http://schemas.microsoft.com/office/drawing/2014/main" id="{BB4328F1-CA40-FC4C-A24F-E06F011E46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175210" name="Rectangle 104">
                <a:extLst>
                  <a:ext uri="{FF2B5EF4-FFF2-40B4-BE49-F238E27FC236}">
                    <a16:creationId xmlns:a16="http://schemas.microsoft.com/office/drawing/2014/main" id="{6CD7D126-1DC5-C142-8284-EFA34B864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211" name="Rectangle 132">
                <a:extLst>
                  <a:ext uri="{FF2B5EF4-FFF2-40B4-BE49-F238E27FC236}">
                    <a16:creationId xmlns:a16="http://schemas.microsoft.com/office/drawing/2014/main" id="{1F2B403A-88C4-4145-B84E-39BEAABA1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000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213" name="Group 111">
                <a:extLst>
                  <a:ext uri="{FF2B5EF4-FFF2-40B4-BE49-F238E27FC236}">
                    <a16:creationId xmlns:a16="http://schemas.microsoft.com/office/drawing/2014/main" id="{5FB99A8F-9CB8-4446-9129-65213AF85D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222" name="Freeform 19">
                  <a:extLst>
                    <a:ext uri="{FF2B5EF4-FFF2-40B4-BE49-F238E27FC236}">
                      <a16:creationId xmlns:a16="http://schemas.microsoft.com/office/drawing/2014/main" id="{0109990C-E5D8-DC46-B908-EB4D5BD84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3" name="Freeform 20">
                  <a:extLst>
                    <a:ext uri="{FF2B5EF4-FFF2-40B4-BE49-F238E27FC236}">
                      <a16:creationId xmlns:a16="http://schemas.microsoft.com/office/drawing/2014/main" id="{8AEA6FAB-FAA0-234D-8970-7A8795E24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4" name="Freeform 21">
                  <a:extLst>
                    <a:ext uri="{FF2B5EF4-FFF2-40B4-BE49-F238E27FC236}">
                      <a16:creationId xmlns:a16="http://schemas.microsoft.com/office/drawing/2014/main" id="{1EDB7A83-3CFF-EE48-80C4-C15CC79EF5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5" name="Freeform 22">
                  <a:extLst>
                    <a:ext uri="{FF2B5EF4-FFF2-40B4-BE49-F238E27FC236}">
                      <a16:creationId xmlns:a16="http://schemas.microsoft.com/office/drawing/2014/main" id="{18BB5B4C-C229-3C48-BD4A-5C4D9ABF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6" name="Freeform 23">
                  <a:extLst>
                    <a:ext uri="{FF2B5EF4-FFF2-40B4-BE49-F238E27FC236}">
                      <a16:creationId xmlns:a16="http://schemas.microsoft.com/office/drawing/2014/main" id="{E04B2904-5A95-FE4D-80A6-3B4C6887EA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7" name="Freeform 24">
                  <a:extLst>
                    <a:ext uri="{FF2B5EF4-FFF2-40B4-BE49-F238E27FC236}">
                      <a16:creationId xmlns:a16="http://schemas.microsoft.com/office/drawing/2014/main" id="{5FD29A42-7F16-5845-A8A0-8D59642B7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450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15" name="TextBox 435">
                <a:extLst>
                  <a:ext uri="{FF2B5EF4-FFF2-40B4-BE49-F238E27FC236}">
                    <a16:creationId xmlns:a16="http://schemas.microsoft.com/office/drawing/2014/main" id="{5894E75E-8966-A147-B6CB-F52EE30C25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798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647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18" name="Freeform 68">
                <a:extLst>
                  <a:ext uri="{FF2B5EF4-FFF2-40B4-BE49-F238E27FC236}">
                    <a16:creationId xmlns:a16="http://schemas.microsoft.com/office/drawing/2014/main" id="{33926500-3188-014A-B55D-F31115D09B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798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20" name="TextBox 440">
                <a:extLst>
                  <a:ext uri="{FF2B5EF4-FFF2-40B4-BE49-F238E27FC236}">
                    <a16:creationId xmlns:a16="http://schemas.microsoft.com/office/drawing/2014/main" id="{3CE3DEC6-5579-9A4E-AA4D-4918E6874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75221" name="TextBox 441">
                <a:extLst>
                  <a:ext uri="{FF2B5EF4-FFF2-40B4-BE49-F238E27FC236}">
                    <a16:creationId xmlns:a16="http://schemas.microsoft.com/office/drawing/2014/main" id="{23D40448-F681-EC41-A678-AC41DD69E6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5114" name="Group 450">
              <a:extLst>
                <a:ext uri="{FF2B5EF4-FFF2-40B4-BE49-F238E27FC236}">
                  <a16:creationId xmlns:a16="http://schemas.microsoft.com/office/drawing/2014/main" id="{C321081D-9B37-A44F-BF18-7CA23D2FF2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5188" name="Group 451">
                <a:extLst>
                  <a:ext uri="{FF2B5EF4-FFF2-40B4-BE49-F238E27FC236}">
                    <a16:creationId xmlns:a16="http://schemas.microsoft.com/office/drawing/2014/main" id="{DF12C036-0129-3449-B8A9-B5037D4621F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757" y="1392087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208" name="TextBox 471">
                  <a:extLst>
                    <a:ext uri="{FF2B5EF4-FFF2-40B4-BE49-F238E27FC236}">
                      <a16:creationId xmlns:a16="http://schemas.microsoft.com/office/drawing/2014/main" id="{86D71315-058C-C44E-95BC-83CA81D79C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175189" name="Rectangle 104">
                <a:extLst>
                  <a:ext uri="{FF2B5EF4-FFF2-40B4-BE49-F238E27FC236}">
                    <a16:creationId xmlns:a16="http://schemas.microsoft.com/office/drawing/2014/main" id="{CD87690F-B510-5A4F-BE13-CBC0B1110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190" name="Rectangle 132">
                <a:extLst>
                  <a:ext uri="{FF2B5EF4-FFF2-40B4-BE49-F238E27FC236}">
                    <a16:creationId xmlns:a16="http://schemas.microsoft.com/office/drawing/2014/main" id="{5AFC06EF-0E97-A446-8E28-5E8BD783A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13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192" name="Group 111">
                <a:extLst>
                  <a:ext uri="{FF2B5EF4-FFF2-40B4-BE49-F238E27FC236}">
                    <a16:creationId xmlns:a16="http://schemas.microsoft.com/office/drawing/2014/main" id="{ACF28763-A4DB-7045-BCAA-121F38666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201" name="Freeform 19">
                  <a:extLst>
                    <a:ext uri="{FF2B5EF4-FFF2-40B4-BE49-F238E27FC236}">
                      <a16:creationId xmlns:a16="http://schemas.microsoft.com/office/drawing/2014/main" id="{C5FABDF3-4426-3D4B-8931-72C1FA8E47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02" name="Freeform 20">
                  <a:extLst>
                    <a:ext uri="{FF2B5EF4-FFF2-40B4-BE49-F238E27FC236}">
                      <a16:creationId xmlns:a16="http://schemas.microsoft.com/office/drawing/2014/main" id="{CBB62099-4582-F24E-B6CA-EBE98115A2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03" name="Freeform 21">
                  <a:extLst>
                    <a:ext uri="{FF2B5EF4-FFF2-40B4-BE49-F238E27FC236}">
                      <a16:creationId xmlns:a16="http://schemas.microsoft.com/office/drawing/2014/main" id="{E10E3032-A333-1145-8BF4-66D8D6577E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04" name="Freeform 22">
                  <a:extLst>
                    <a:ext uri="{FF2B5EF4-FFF2-40B4-BE49-F238E27FC236}">
                      <a16:creationId xmlns:a16="http://schemas.microsoft.com/office/drawing/2014/main" id="{72B4F3BC-45A2-994F-A096-B1FA1FF4E3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05" name="Freeform 23">
                  <a:extLst>
                    <a:ext uri="{FF2B5EF4-FFF2-40B4-BE49-F238E27FC236}">
                      <a16:creationId xmlns:a16="http://schemas.microsoft.com/office/drawing/2014/main" id="{6BD30B9B-3FA7-464E-B987-1ED82D08AA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06" name="Freeform 24">
                  <a:extLst>
                    <a:ext uri="{FF2B5EF4-FFF2-40B4-BE49-F238E27FC236}">
                      <a16:creationId xmlns:a16="http://schemas.microsoft.com/office/drawing/2014/main" id="{1FB3862C-F208-C948-9A75-A61030D8D6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58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94" name="TextBox 457">
                <a:extLst>
                  <a:ext uri="{FF2B5EF4-FFF2-40B4-BE49-F238E27FC236}">
                    <a16:creationId xmlns:a16="http://schemas.microsoft.com/office/drawing/2014/main" id="{B59A089F-ECDC-A14F-8B45-CF4283714F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393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786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97" name="Freeform 68">
                <a:extLst>
                  <a:ext uri="{FF2B5EF4-FFF2-40B4-BE49-F238E27FC236}">
                    <a16:creationId xmlns:a16="http://schemas.microsoft.com/office/drawing/2014/main" id="{A5F6E6C9-C3C2-434C-8FD5-707BA50C5E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393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99" name="TextBox 462">
                <a:extLst>
                  <a:ext uri="{FF2B5EF4-FFF2-40B4-BE49-F238E27FC236}">
                    <a16:creationId xmlns:a16="http://schemas.microsoft.com/office/drawing/2014/main" id="{97D6BEB5-B7F6-0243-B433-CD5B45108C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75200" name="TextBox 463">
                <a:extLst>
                  <a:ext uri="{FF2B5EF4-FFF2-40B4-BE49-F238E27FC236}">
                    <a16:creationId xmlns:a16="http://schemas.microsoft.com/office/drawing/2014/main" id="{B8A2CE7C-54E0-A547-90C7-50D08ACAEF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75115" name="Group 472">
              <a:extLst>
                <a:ext uri="{FF2B5EF4-FFF2-40B4-BE49-F238E27FC236}">
                  <a16:creationId xmlns:a16="http://schemas.microsoft.com/office/drawing/2014/main" id="{33F0B2BE-BE0F-924B-A03E-FD807E90BB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5167" name="Group 473">
                <a:extLst>
                  <a:ext uri="{FF2B5EF4-FFF2-40B4-BE49-F238E27FC236}">
                    <a16:creationId xmlns:a16="http://schemas.microsoft.com/office/drawing/2014/main" id="{7FA4514F-B97E-BF44-A2C1-66FBEDA291D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757" y="1391775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187" name="TextBox 493">
                  <a:extLst>
                    <a:ext uri="{FF2B5EF4-FFF2-40B4-BE49-F238E27FC236}">
                      <a16:creationId xmlns:a16="http://schemas.microsoft.com/office/drawing/2014/main" id="{0B30C832-5DA4-C743-99AC-AF58451163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175168" name="Rectangle 104">
                <a:extLst>
                  <a:ext uri="{FF2B5EF4-FFF2-40B4-BE49-F238E27FC236}">
                    <a16:creationId xmlns:a16="http://schemas.microsoft.com/office/drawing/2014/main" id="{CDCAF52D-1B94-B64A-8DD7-F7973AFB6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169" name="Rectangle 132">
                <a:extLst>
                  <a:ext uri="{FF2B5EF4-FFF2-40B4-BE49-F238E27FC236}">
                    <a16:creationId xmlns:a16="http://schemas.microsoft.com/office/drawing/2014/main" id="{018BF181-5383-024C-9614-4F795AA2C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13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171" name="Group 111">
                <a:extLst>
                  <a:ext uri="{FF2B5EF4-FFF2-40B4-BE49-F238E27FC236}">
                    <a16:creationId xmlns:a16="http://schemas.microsoft.com/office/drawing/2014/main" id="{72E6F6F4-3A4A-B447-925D-EFED6C6776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180" name="Freeform 19">
                  <a:extLst>
                    <a:ext uri="{FF2B5EF4-FFF2-40B4-BE49-F238E27FC236}">
                      <a16:creationId xmlns:a16="http://schemas.microsoft.com/office/drawing/2014/main" id="{8B31A164-6023-D54F-8A4A-4A1DA4FDB3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1" name="Freeform 20">
                  <a:extLst>
                    <a:ext uri="{FF2B5EF4-FFF2-40B4-BE49-F238E27FC236}">
                      <a16:creationId xmlns:a16="http://schemas.microsoft.com/office/drawing/2014/main" id="{04B5EF4C-4700-9142-ADE1-D63BE69C4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2" name="Freeform 21">
                  <a:extLst>
                    <a:ext uri="{FF2B5EF4-FFF2-40B4-BE49-F238E27FC236}">
                      <a16:creationId xmlns:a16="http://schemas.microsoft.com/office/drawing/2014/main" id="{F6B9A5A1-FC79-834C-8FF2-3C1E6EF23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3" name="Freeform 22">
                  <a:extLst>
                    <a:ext uri="{FF2B5EF4-FFF2-40B4-BE49-F238E27FC236}">
                      <a16:creationId xmlns:a16="http://schemas.microsoft.com/office/drawing/2014/main" id="{7EA71D59-576E-D245-A2BA-C27AF0A35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4" name="Freeform 23">
                  <a:extLst>
                    <a:ext uri="{FF2B5EF4-FFF2-40B4-BE49-F238E27FC236}">
                      <a16:creationId xmlns:a16="http://schemas.microsoft.com/office/drawing/2014/main" id="{12E04743-7423-BD4C-ACD3-17A75F9D3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5" name="Freeform 24">
                  <a:extLst>
                    <a:ext uri="{FF2B5EF4-FFF2-40B4-BE49-F238E27FC236}">
                      <a16:creationId xmlns:a16="http://schemas.microsoft.com/office/drawing/2014/main" id="{B5B7EDB0-2F1A-5840-8ED4-EAEC436E71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58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73" name="TextBox 479">
                <a:extLst>
                  <a:ext uri="{FF2B5EF4-FFF2-40B4-BE49-F238E27FC236}">
                    <a16:creationId xmlns:a16="http://schemas.microsoft.com/office/drawing/2014/main" id="{792943C7-4437-4048-BE9E-9EA4F57EE1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393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786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76" name="Freeform 68">
                <a:extLst>
                  <a:ext uri="{FF2B5EF4-FFF2-40B4-BE49-F238E27FC236}">
                    <a16:creationId xmlns:a16="http://schemas.microsoft.com/office/drawing/2014/main" id="{88E2D741-6EE0-C240-AF55-827F215DC8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393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78" name="TextBox 484">
                <a:extLst>
                  <a:ext uri="{FF2B5EF4-FFF2-40B4-BE49-F238E27FC236}">
                    <a16:creationId xmlns:a16="http://schemas.microsoft.com/office/drawing/2014/main" id="{E8ECF72C-6C46-6342-AF85-8CCA6ADB9B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75179" name="TextBox 485">
                <a:extLst>
                  <a:ext uri="{FF2B5EF4-FFF2-40B4-BE49-F238E27FC236}">
                    <a16:creationId xmlns:a16="http://schemas.microsoft.com/office/drawing/2014/main" id="{C249F723-7F01-8643-A7F9-6CBFBB9B9B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75116" name="Group 494">
              <a:extLst>
                <a:ext uri="{FF2B5EF4-FFF2-40B4-BE49-F238E27FC236}">
                  <a16:creationId xmlns:a16="http://schemas.microsoft.com/office/drawing/2014/main" id="{FB9A0600-472F-FD4B-92E3-59B3B0F343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175146" name="Group 495">
                <a:extLst>
                  <a:ext uri="{FF2B5EF4-FFF2-40B4-BE49-F238E27FC236}">
                    <a16:creationId xmlns:a16="http://schemas.microsoft.com/office/drawing/2014/main" id="{71CC7CA1-46A8-FA47-96ED-3F89A6188A1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027" y="1421404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166" name="TextBox 515">
                  <a:extLst>
                    <a:ext uri="{FF2B5EF4-FFF2-40B4-BE49-F238E27FC236}">
                      <a16:creationId xmlns:a16="http://schemas.microsoft.com/office/drawing/2014/main" id="{57E6A5E5-2752-514F-87FA-DA8DBDED355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175147" name="Rectangle 104">
                <a:extLst>
                  <a:ext uri="{FF2B5EF4-FFF2-40B4-BE49-F238E27FC236}">
                    <a16:creationId xmlns:a16="http://schemas.microsoft.com/office/drawing/2014/main" id="{6A6E4645-3979-3C4F-B3EE-EC81BC71A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148" name="Rectangle 132">
                <a:extLst>
                  <a:ext uri="{FF2B5EF4-FFF2-40B4-BE49-F238E27FC236}">
                    <a16:creationId xmlns:a16="http://schemas.microsoft.com/office/drawing/2014/main" id="{E4940504-AF1B-C946-AC4C-716824604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51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150" name="Group 111">
                <a:extLst>
                  <a:ext uri="{FF2B5EF4-FFF2-40B4-BE49-F238E27FC236}">
                    <a16:creationId xmlns:a16="http://schemas.microsoft.com/office/drawing/2014/main" id="{5EE681E2-05BE-0349-94AE-A0FF01EFCF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159" name="Freeform 19">
                  <a:extLst>
                    <a:ext uri="{FF2B5EF4-FFF2-40B4-BE49-F238E27FC236}">
                      <a16:creationId xmlns:a16="http://schemas.microsoft.com/office/drawing/2014/main" id="{7A8B24E7-ECD4-7C40-9978-A82550BF9A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60" name="Freeform 20">
                  <a:extLst>
                    <a:ext uri="{FF2B5EF4-FFF2-40B4-BE49-F238E27FC236}">
                      <a16:creationId xmlns:a16="http://schemas.microsoft.com/office/drawing/2014/main" id="{6CDF4612-3AA0-5449-A43A-4FB413260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61" name="Freeform 21">
                  <a:extLst>
                    <a:ext uri="{FF2B5EF4-FFF2-40B4-BE49-F238E27FC236}">
                      <a16:creationId xmlns:a16="http://schemas.microsoft.com/office/drawing/2014/main" id="{E1D3285D-F5CB-464B-B237-B6D92A9A69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62" name="Freeform 22">
                  <a:extLst>
                    <a:ext uri="{FF2B5EF4-FFF2-40B4-BE49-F238E27FC236}">
                      <a16:creationId xmlns:a16="http://schemas.microsoft.com/office/drawing/2014/main" id="{1D374345-329A-274A-84BB-02511AAF9B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63" name="Freeform 23">
                  <a:extLst>
                    <a:ext uri="{FF2B5EF4-FFF2-40B4-BE49-F238E27FC236}">
                      <a16:creationId xmlns:a16="http://schemas.microsoft.com/office/drawing/2014/main" id="{4366489B-15C0-EA4C-9670-850609DDD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64" name="Freeform 24">
                  <a:extLst>
                    <a:ext uri="{FF2B5EF4-FFF2-40B4-BE49-F238E27FC236}">
                      <a16:creationId xmlns:a16="http://schemas.microsoft.com/office/drawing/2014/main" id="{A77533B7-DE2B-4448-AEA9-FF45CEC2B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31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52" name="TextBox 501">
                <a:extLst>
                  <a:ext uri="{FF2B5EF4-FFF2-40B4-BE49-F238E27FC236}">
                    <a16:creationId xmlns:a16="http://schemas.microsoft.com/office/drawing/2014/main" id="{182933F3-8C54-C14E-A632-D0407862DE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666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514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55" name="Freeform 68">
                <a:extLst>
                  <a:ext uri="{FF2B5EF4-FFF2-40B4-BE49-F238E27FC236}">
                    <a16:creationId xmlns:a16="http://schemas.microsoft.com/office/drawing/2014/main" id="{508D4127-53CF-EF4D-BD3C-D6676A1C1B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666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57" name="TextBox 506">
                <a:extLst>
                  <a:ext uri="{FF2B5EF4-FFF2-40B4-BE49-F238E27FC236}">
                    <a16:creationId xmlns:a16="http://schemas.microsoft.com/office/drawing/2014/main" id="{9711F188-507A-5F46-9D38-AEFC6EB577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75158" name="TextBox 507">
                <a:extLst>
                  <a:ext uri="{FF2B5EF4-FFF2-40B4-BE49-F238E27FC236}">
                    <a16:creationId xmlns:a16="http://schemas.microsoft.com/office/drawing/2014/main" id="{0F7DB8BE-035F-0B4C-8180-4EFEF7232C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75117" name="Group 516">
              <a:extLst>
                <a:ext uri="{FF2B5EF4-FFF2-40B4-BE49-F238E27FC236}">
                  <a16:creationId xmlns:a16="http://schemas.microsoft.com/office/drawing/2014/main" id="{F95F3678-CD7B-7040-B3F4-DD0B43DAC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175125" name="Group 517">
                <a:extLst>
                  <a:ext uri="{FF2B5EF4-FFF2-40B4-BE49-F238E27FC236}">
                    <a16:creationId xmlns:a16="http://schemas.microsoft.com/office/drawing/2014/main" id="{DA351F4D-6848-194F-B5F8-1AC311F4A71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819" y="1420137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145" name="TextBox 537">
                  <a:extLst>
                    <a:ext uri="{FF2B5EF4-FFF2-40B4-BE49-F238E27FC236}">
                      <a16:creationId xmlns:a16="http://schemas.microsoft.com/office/drawing/2014/main" id="{88EE6671-7BEB-E443-91F0-A2E46224B1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175126" name="Rectangle 104">
                <a:extLst>
                  <a:ext uri="{FF2B5EF4-FFF2-40B4-BE49-F238E27FC236}">
                    <a16:creationId xmlns:a16="http://schemas.microsoft.com/office/drawing/2014/main" id="{6DCFF5BA-1AA4-7149-BE9D-C69942606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127" name="Rectangle 132">
                <a:extLst>
                  <a:ext uri="{FF2B5EF4-FFF2-40B4-BE49-F238E27FC236}">
                    <a16:creationId xmlns:a16="http://schemas.microsoft.com/office/drawing/2014/main" id="{A61E81F8-5F0C-2A49-A1B2-9C5DA8387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0748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129" name="Group 111">
                <a:extLst>
                  <a:ext uri="{FF2B5EF4-FFF2-40B4-BE49-F238E27FC236}">
                    <a16:creationId xmlns:a16="http://schemas.microsoft.com/office/drawing/2014/main" id="{AEFB8250-A957-1E4B-8812-9BF1013DE6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138" name="Freeform 19">
                  <a:extLst>
                    <a:ext uri="{FF2B5EF4-FFF2-40B4-BE49-F238E27FC236}">
                      <a16:creationId xmlns:a16="http://schemas.microsoft.com/office/drawing/2014/main" id="{CAA94636-2AF8-AC49-A7D3-A2A5DBF78D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39" name="Freeform 20">
                  <a:extLst>
                    <a:ext uri="{FF2B5EF4-FFF2-40B4-BE49-F238E27FC236}">
                      <a16:creationId xmlns:a16="http://schemas.microsoft.com/office/drawing/2014/main" id="{B175077B-4CD8-1C43-8046-CBB26B58B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40" name="Freeform 21">
                  <a:extLst>
                    <a:ext uri="{FF2B5EF4-FFF2-40B4-BE49-F238E27FC236}">
                      <a16:creationId xmlns:a16="http://schemas.microsoft.com/office/drawing/2014/main" id="{D68BA103-60AD-6148-8B85-685C9316C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41" name="Freeform 22">
                  <a:extLst>
                    <a:ext uri="{FF2B5EF4-FFF2-40B4-BE49-F238E27FC236}">
                      <a16:creationId xmlns:a16="http://schemas.microsoft.com/office/drawing/2014/main" id="{C79100D8-40AD-FF48-B08C-CF328A1BE8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42" name="Freeform 23">
                  <a:extLst>
                    <a:ext uri="{FF2B5EF4-FFF2-40B4-BE49-F238E27FC236}">
                      <a16:creationId xmlns:a16="http://schemas.microsoft.com/office/drawing/2014/main" id="{88C133FB-1D3E-6943-A454-BF6B006781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43" name="Freeform 24">
                  <a:extLst>
                    <a:ext uri="{FF2B5EF4-FFF2-40B4-BE49-F238E27FC236}">
                      <a16:creationId xmlns:a16="http://schemas.microsoft.com/office/drawing/2014/main" id="{F89E15A2-D0D9-C946-926C-57FF85254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198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31" name="TextBox 523">
                <a:extLst>
                  <a:ext uri="{FF2B5EF4-FFF2-40B4-BE49-F238E27FC236}">
                    <a16:creationId xmlns:a16="http://schemas.microsoft.com/office/drawing/2014/main" id="{29E50A03-C419-2F43-8319-261789F9D3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54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394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34" name="Freeform 68">
                <a:extLst>
                  <a:ext uri="{FF2B5EF4-FFF2-40B4-BE49-F238E27FC236}">
                    <a16:creationId xmlns:a16="http://schemas.microsoft.com/office/drawing/2014/main" id="{166FD313-4240-B943-80F9-80D63D095F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54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36" name="TextBox 528">
                <a:extLst>
                  <a:ext uri="{FF2B5EF4-FFF2-40B4-BE49-F238E27FC236}">
                    <a16:creationId xmlns:a16="http://schemas.microsoft.com/office/drawing/2014/main" id="{0CC357CA-CF0E-C041-A47F-0465837AF0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75137" name="TextBox 529">
                <a:extLst>
                  <a:ext uri="{FF2B5EF4-FFF2-40B4-BE49-F238E27FC236}">
                    <a16:creationId xmlns:a16="http://schemas.microsoft.com/office/drawing/2014/main" id="{A47A1901-421E-914A-9EE7-F5C2DD302E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4874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393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5120" name="Group 27">
              <a:extLst>
                <a:ext uri="{FF2B5EF4-FFF2-40B4-BE49-F238E27FC236}">
                  <a16:creationId xmlns:a16="http://schemas.microsoft.com/office/drawing/2014/main" id="{11CC8FF9-ACA0-BC42-A8D8-33B31D1D62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175123" name="Rectangle 136">
                <a:extLst>
                  <a:ext uri="{FF2B5EF4-FFF2-40B4-BE49-F238E27FC236}">
                    <a16:creationId xmlns:a16="http://schemas.microsoft.com/office/drawing/2014/main" id="{DA6BDA4B-3DB9-7E4C-87D5-35EB25BCB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0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03"/>
              <a:ext cx="0" cy="2372726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122" name="Freeform 68">
              <a:extLst>
                <a:ext uri="{FF2B5EF4-FFF2-40B4-BE49-F238E27FC236}">
                  <a16:creationId xmlns:a16="http://schemas.microsoft.com/office/drawing/2014/main" id="{96C02B89-46D1-7B4D-B032-F92E294CC044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107" name="TextBox 1">
            <a:extLst>
              <a:ext uri="{FF2B5EF4-FFF2-40B4-BE49-F238E27FC236}">
                <a16:creationId xmlns:a16="http://schemas.microsoft.com/office/drawing/2014/main" id="{31FB9546-E6C0-8A4B-86CD-0778CC556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5350" y="5654676"/>
            <a:ext cx="70691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This is an 8-bit ripple-carry adder. Note that the X and Y lines are swapped. </a:t>
            </a:r>
          </a:p>
        </p:txBody>
      </p:sp>
      <p:sp>
        <p:nvSpPr>
          <p:cNvPr id="175108" name="TextBox 12">
            <a:extLst>
              <a:ext uri="{FF2B5EF4-FFF2-40B4-BE49-F238E27FC236}">
                <a16:creationId xmlns:a16="http://schemas.microsoft.com/office/drawing/2014/main" id="{F975B124-DD51-8F4B-A3E2-378BEF288E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Title 1">
            <a:extLst>
              <a:ext uri="{FF2B5EF4-FFF2-40B4-BE49-F238E27FC236}">
                <a16:creationId xmlns:a16="http://schemas.microsoft.com/office/drawing/2014/main" id="{E05A60D8-7F7A-E241-BB72-35421CD8574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176130" name="Group 1">
            <a:extLst>
              <a:ext uri="{FF2B5EF4-FFF2-40B4-BE49-F238E27FC236}">
                <a16:creationId xmlns:a16="http://schemas.microsoft.com/office/drawing/2014/main" id="{D9F0EB31-D865-BE43-B43E-80818041723E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5919788"/>
            <a:chOff x="233404" y="860749"/>
            <a:chExt cx="8737894" cy="5919165"/>
          </a:xfrm>
        </p:grpSpPr>
        <p:cxnSp>
          <p:nvCxnSpPr>
            <p:cNvPr id="557" name="Straight Connector 556">
              <a:extLst>
                <a:ext uri="{FF2B5EF4-FFF2-40B4-BE49-F238E27FC236}">
                  <a16:creationId xmlns:a16="http://schemas.microsoft.com/office/drawing/2014/main" id="{C4DF35A2-5938-EF42-A00D-6D35404D7B0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76316" y="3519532"/>
              <a:ext cx="0" cy="314450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33" name="TextBox 552">
              <a:extLst>
                <a:ext uri="{FF2B5EF4-FFF2-40B4-BE49-F238E27FC236}">
                  <a16:creationId xmlns:a16="http://schemas.microsoft.com/office/drawing/2014/main" id="{485CC950-49AA-D945-90E4-6DAFF56947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176134" name="Group 18">
              <a:extLst>
                <a:ext uri="{FF2B5EF4-FFF2-40B4-BE49-F238E27FC236}">
                  <a16:creationId xmlns:a16="http://schemas.microsoft.com/office/drawing/2014/main" id="{4CD036E0-2C88-974E-8DB2-4C0A22EEEE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6312" name="Group 245">
                <a:extLst>
                  <a:ext uri="{FF2B5EF4-FFF2-40B4-BE49-F238E27FC236}">
                    <a16:creationId xmlns:a16="http://schemas.microsoft.com/office/drawing/2014/main" id="{48CFB12D-230B-A64D-8045-A9E78A4EA7B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442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331" name="TextBox 253">
                  <a:extLst>
                    <a:ext uri="{FF2B5EF4-FFF2-40B4-BE49-F238E27FC236}">
                      <a16:creationId xmlns:a16="http://schemas.microsoft.com/office/drawing/2014/main" id="{A4E9A59E-B999-104A-967E-C4E220729D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176313" name="Rectangle 104">
                <a:extLst>
                  <a:ext uri="{FF2B5EF4-FFF2-40B4-BE49-F238E27FC236}">
                    <a16:creationId xmlns:a16="http://schemas.microsoft.com/office/drawing/2014/main" id="{703A7F28-EDA7-544F-9D7B-ED9241903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314" name="Rectangle 132">
                <a:extLst>
                  <a:ext uri="{FF2B5EF4-FFF2-40B4-BE49-F238E27FC236}">
                    <a16:creationId xmlns:a16="http://schemas.microsoft.com/office/drawing/2014/main" id="{4330C168-CED9-1046-AD24-5C9B6C36A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316" name="Group 111">
                <a:extLst>
                  <a:ext uri="{FF2B5EF4-FFF2-40B4-BE49-F238E27FC236}">
                    <a16:creationId xmlns:a16="http://schemas.microsoft.com/office/drawing/2014/main" id="{6D8E262D-E0A5-F849-A44B-4AB05D5E09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324" name="Freeform 19">
                  <a:extLst>
                    <a:ext uri="{FF2B5EF4-FFF2-40B4-BE49-F238E27FC236}">
                      <a16:creationId xmlns:a16="http://schemas.microsoft.com/office/drawing/2014/main" id="{69B23677-22CF-8943-929E-9CF72833C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5" name="Freeform 20">
                  <a:extLst>
                    <a:ext uri="{FF2B5EF4-FFF2-40B4-BE49-F238E27FC236}">
                      <a16:creationId xmlns:a16="http://schemas.microsoft.com/office/drawing/2014/main" id="{B2D20F8F-D343-2E4F-A8A2-86B6CC57C9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6" name="Freeform 21">
                  <a:extLst>
                    <a:ext uri="{FF2B5EF4-FFF2-40B4-BE49-F238E27FC236}">
                      <a16:creationId xmlns:a16="http://schemas.microsoft.com/office/drawing/2014/main" id="{9429A4BF-3E75-3040-8A39-D2017B9F4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7" name="Freeform 22">
                  <a:extLst>
                    <a:ext uri="{FF2B5EF4-FFF2-40B4-BE49-F238E27FC236}">
                      <a16:creationId xmlns:a16="http://schemas.microsoft.com/office/drawing/2014/main" id="{94768367-56BD-2C4A-9D56-DBB632D642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8" name="Freeform 23">
                  <a:extLst>
                    <a:ext uri="{FF2B5EF4-FFF2-40B4-BE49-F238E27FC236}">
                      <a16:creationId xmlns:a16="http://schemas.microsoft.com/office/drawing/2014/main" id="{7F33FAB3-812B-A945-8BBA-BD529E7D1D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9" name="Freeform 24">
                  <a:extLst>
                    <a:ext uri="{FF2B5EF4-FFF2-40B4-BE49-F238E27FC236}">
                      <a16:creationId xmlns:a16="http://schemas.microsoft.com/office/drawing/2014/main" id="{519C1879-1771-694F-819B-A0AF9935C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979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318" name="TextBox 11">
                <a:extLst>
                  <a:ext uri="{FF2B5EF4-FFF2-40B4-BE49-F238E27FC236}">
                    <a16:creationId xmlns:a16="http://schemas.microsoft.com/office/drawing/2014/main" id="{8C05945C-AED3-1A49-B4D2-F39BDA9EEC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444"/>
                <a:ext cx="0" cy="295244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322" name="TextBox 381">
                <a:extLst>
                  <a:ext uri="{FF2B5EF4-FFF2-40B4-BE49-F238E27FC236}">
                    <a16:creationId xmlns:a16="http://schemas.microsoft.com/office/drawing/2014/main" id="{F99ADD43-BF9C-364C-A99C-6AFBC38AF6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176323" name="TextBox 382">
                <a:extLst>
                  <a:ext uri="{FF2B5EF4-FFF2-40B4-BE49-F238E27FC236}">
                    <a16:creationId xmlns:a16="http://schemas.microsoft.com/office/drawing/2014/main" id="{D8D54DD2-1973-FA49-A632-B7AA36A394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76135" name="Group 384">
              <a:extLst>
                <a:ext uri="{FF2B5EF4-FFF2-40B4-BE49-F238E27FC236}">
                  <a16:creationId xmlns:a16="http://schemas.microsoft.com/office/drawing/2014/main" id="{968EC7FC-E3FC-7E47-BE73-15C2D2096A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6291" name="Group 385">
                <a:extLst>
                  <a:ext uri="{FF2B5EF4-FFF2-40B4-BE49-F238E27FC236}">
                    <a16:creationId xmlns:a16="http://schemas.microsoft.com/office/drawing/2014/main" id="{CED24E07-06CA-FC42-B439-5CD5C92FA91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130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311" name="TextBox 405">
                  <a:extLst>
                    <a:ext uri="{FF2B5EF4-FFF2-40B4-BE49-F238E27FC236}">
                      <a16:creationId xmlns:a16="http://schemas.microsoft.com/office/drawing/2014/main" id="{1C41F641-E583-9E48-B84F-9C8BF60885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176292" name="Rectangle 104">
                <a:extLst>
                  <a:ext uri="{FF2B5EF4-FFF2-40B4-BE49-F238E27FC236}">
                    <a16:creationId xmlns:a16="http://schemas.microsoft.com/office/drawing/2014/main" id="{824B0A11-C295-A54E-A94C-5C475BDD9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293" name="Rectangle 132">
                <a:extLst>
                  <a:ext uri="{FF2B5EF4-FFF2-40B4-BE49-F238E27FC236}">
                    <a16:creationId xmlns:a16="http://schemas.microsoft.com/office/drawing/2014/main" id="{5BE0ED2D-0FA4-504F-9BE2-54815F2EB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95" name="Group 111">
                <a:extLst>
                  <a:ext uri="{FF2B5EF4-FFF2-40B4-BE49-F238E27FC236}">
                    <a16:creationId xmlns:a16="http://schemas.microsoft.com/office/drawing/2014/main" id="{670CA2CE-B141-4946-B87B-FFE98B796C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304" name="Freeform 19">
                  <a:extLst>
                    <a:ext uri="{FF2B5EF4-FFF2-40B4-BE49-F238E27FC236}">
                      <a16:creationId xmlns:a16="http://schemas.microsoft.com/office/drawing/2014/main" id="{F9FBE470-0DF9-144F-94C4-E32A42EB5C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5" name="Freeform 20">
                  <a:extLst>
                    <a:ext uri="{FF2B5EF4-FFF2-40B4-BE49-F238E27FC236}">
                      <a16:creationId xmlns:a16="http://schemas.microsoft.com/office/drawing/2014/main" id="{5032403E-06F5-274C-B782-4826182F3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6" name="Freeform 21">
                  <a:extLst>
                    <a:ext uri="{FF2B5EF4-FFF2-40B4-BE49-F238E27FC236}">
                      <a16:creationId xmlns:a16="http://schemas.microsoft.com/office/drawing/2014/main" id="{E8F028B9-6483-834D-A427-3A3AA3C85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7" name="Freeform 22">
                  <a:extLst>
                    <a:ext uri="{FF2B5EF4-FFF2-40B4-BE49-F238E27FC236}">
                      <a16:creationId xmlns:a16="http://schemas.microsoft.com/office/drawing/2014/main" id="{3B3B1C06-FD1D-8945-8F45-157F93BF62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8" name="Freeform 23">
                  <a:extLst>
                    <a:ext uri="{FF2B5EF4-FFF2-40B4-BE49-F238E27FC236}">
                      <a16:creationId xmlns:a16="http://schemas.microsoft.com/office/drawing/2014/main" id="{C08766EA-925F-8A43-955C-28567AEF45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9" name="Freeform 24">
                  <a:extLst>
                    <a:ext uri="{FF2B5EF4-FFF2-40B4-BE49-F238E27FC236}">
                      <a16:creationId xmlns:a16="http://schemas.microsoft.com/office/drawing/2014/main" id="{2593CB14-81DE-194B-B7F1-EF225A345B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979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97" name="TextBox 391">
                <a:extLst>
                  <a:ext uri="{FF2B5EF4-FFF2-40B4-BE49-F238E27FC236}">
                    <a16:creationId xmlns:a16="http://schemas.microsoft.com/office/drawing/2014/main" id="{DBE39244-A04F-3849-97E5-704C44EDA4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22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300" name="Freeform 68">
                <a:extLst>
                  <a:ext uri="{FF2B5EF4-FFF2-40B4-BE49-F238E27FC236}">
                    <a16:creationId xmlns:a16="http://schemas.microsoft.com/office/drawing/2014/main" id="{C3D6796D-8B5A-7546-94BD-A6074A0582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302" name="TextBox 396">
                <a:extLst>
                  <a:ext uri="{FF2B5EF4-FFF2-40B4-BE49-F238E27FC236}">
                    <a16:creationId xmlns:a16="http://schemas.microsoft.com/office/drawing/2014/main" id="{2DB660F9-481D-824E-AC49-28B877D01B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76303" name="TextBox 397">
                <a:extLst>
                  <a:ext uri="{FF2B5EF4-FFF2-40B4-BE49-F238E27FC236}">
                    <a16:creationId xmlns:a16="http://schemas.microsoft.com/office/drawing/2014/main" id="{C4CEA015-466A-2041-A5A7-764B4557FB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6136" name="Group 406">
              <a:extLst>
                <a:ext uri="{FF2B5EF4-FFF2-40B4-BE49-F238E27FC236}">
                  <a16:creationId xmlns:a16="http://schemas.microsoft.com/office/drawing/2014/main" id="{D35AA1E3-9138-4842-B996-CA939F6B9E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176270" name="Group 407">
                <a:extLst>
                  <a:ext uri="{FF2B5EF4-FFF2-40B4-BE49-F238E27FC236}">
                    <a16:creationId xmlns:a16="http://schemas.microsoft.com/office/drawing/2014/main" id="{49F46669-6D97-144F-9C18-A03BC35FE4A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485" y="139265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290" name="TextBox 427">
                  <a:extLst>
                    <a:ext uri="{FF2B5EF4-FFF2-40B4-BE49-F238E27FC236}">
                      <a16:creationId xmlns:a16="http://schemas.microsoft.com/office/drawing/2014/main" id="{1C30E14E-3AE6-134D-B927-2AAE2155E5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176271" name="Rectangle 104">
                <a:extLst>
                  <a:ext uri="{FF2B5EF4-FFF2-40B4-BE49-F238E27FC236}">
                    <a16:creationId xmlns:a16="http://schemas.microsoft.com/office/drawing/2014/main" id="{BE80F28B-C874-0F48-A124-94667A4E3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272" name="Rectangle 132">
                <a:extLst>
                  <a:ext uri="{FF2B5EF4-FFF2-40B4-BE49-F238E27FC236}">
                    <a16:creationId xmlns:a16="http://schemas.microsoft.com/office/drawing/2014/main" id="{7530E181-3CD5-0E4C-A982-80F1EA444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39822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74" name="Group 111">
                <a:extLst>
                  <a:ext uri="{FF2B5EF4-FFF2-40B4-BE49-F238E27FC236}">
                    <a16:creationId xmlns:a16="http://schemas.microsoft.com/office/drawing/2014/main" id="{4516F261-2BDA-D04F-8C12-3110FD547B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283" name="Freeform 19">
                  <a:extLst>
                    <a:ext uri="{FF2B5EF4-FFF2-40B4-BE49-F238E27FC236}">
                      <a16:creationId xmlns:a16="http://schemas.microsoft.com/office/drawing/2014/main" id="{11B8527F-6226-DC40-A7EA-A06D472F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4" name="Freeform 20">
                  <a:extLst>
                    <a:ext uri="{FF2B5EF4-FFF2-40B4-BE49-F238E27FC236}">
                      <a16:creationId xmlns:a16="http://schemas.microsoft.com/office/drawing/2014/main" id="{B75D2A95-F959-F048-AEEC-A7006533A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5" name="Freeform 21">
                  <a:extLst>
                    <a:ext uri="{FF2B5EF4-FFF2-40B4-BE49-F238E27FC236}">
                      <a16:creationId xmlns:a16="http://schemas.microsoft.com/office/drawing/2014/main" id="{D459B38D-B8FB-E849-947F-55E5B934B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6" name="Freeform 22">
                  <a:extLst>
                    <a:ext uri="{FF2B5EF4-FFF2-40B4-BE49-F238E27FC236}">
                      <a16:creationId xmlns:a16="http://schemas.microsoft.com/office/drawing/2014/main" id="{1C688A63-F4AA-1848-A01A-C37887DA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7" name="Freeform 23">
                  <a:extLst>
                    <a:ext uri="{FF2B5EF4-FFF2-40B4-BE49-F238E27FC236}">
                      <a16:creationId xmlns:a16="http://schemas.microsoft.com/office/drawing/2014/main" id="{C2F29243-677B-7440-A8DD-DD86811E8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8" name="Freeform 24">
                  <a:extLst>
                    <a:ext uri="{FF2B5EF4-FFF2-40B4-BE49-F238E27FC236}">
                      <a16:creationId xmlns:a16="http://schemas.microsoft.com/office/drawing/2014/main" id="{3DF99225-FFDC-0F47-B11C-967B84A73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4935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76" name="TextBox 413">
                <a:extLst>
                  <a:ext uri="{FF2B5EF4-FFF2-40B4-BE49-F238E27FC236}">
                    <a16:creationId xmlns:a16="http://schemas.microsoft.com/office/drawing/2014/main" id="{996D9D6E-3266-0C4A-887D-89B8CD40E4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449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364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79" name="Freeform 68">
                <a:extLst>
                  <a:ext uri="{FF2B5EF4-FFF2-40B4-BE49-F238E27FC236}">
                    <a16:creationId xmlns:a16="http://schemas.microsoft.com/office/drawing/2014/main" id="{B952A983-60B1-4840-990B-FCDA2F0061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449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81" name="TextBox 418">
                <a:extLst>
                  <a:ext uri="{FF2B5EF4-FFF2-40B4-BE49-F238E27FC236}">
                    <a16:creationId xmlns:a16="http://schemas.microsoft.com/office/drawing/2014/main" id="{06687480-0AEE-1F4C-BE91-5DC92A9D63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76282" name="TextBox 419">
                <a:extLst>
                  <a:ext uri="{FF2B5EF4-FFF2-40B4-BE49-F238E27FC236}">
                    <a16:creationId xmlns:a16="http://schemas.microsoft.com/office/drawing/2014/main" id="{C03F6B9B-B5EF-654D-AE6E-0981FF9543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76137" name="Group 428">
              <a:extLst>
                <a:ext uri="{FF2B5EF4-FFF2-40B4-BE49-F238E27FC236}">
                  <a16:creationId xmlns:a16="http://schemas.microsoft.com/office/drawing/2014/main" id="{B528D7B1-CE9B-EF40-97FF-E486B4507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176249" name="Group 429">
                <a:extLst>
                  <a:ext uri="{FF2B5EF4-FFF2-40B4-BE49-F238E27FC236}">
                    <a16:creationId xmlns:a16="http://schemas.microsoft.com/office/drawing/2014/main" id="{11A8E941-3898-7343-B87C-9C3D085A807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21194" y="1425974"/>
                  <a:ext cx="0" cy="9683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269" name="TextBox 449">
                  <a:extLst>
                    <a:ext uri="{FF2B5EF4-FFF2-40B4-BE49-F238E27FC236}">
                      <a16:creationId xmlns:a16="http://schemas.microsoft.com/office/drawing/2014/main" id="{E1F41D76-7521-7341-AB40-496DD9C85D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176250" name="Rectangle 104">
                <a:extLst>
                  <a:ext uri="{FF2B5EF4-FFF2-40B4-BE49-F238E27FC236}">
                    <a16:creationId xmlns:a16="http://schemas.microsoft.com/office/drawing/2014/main" id="{F2879512-4C82-D045-A753-2EED1046C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251" name="Rectangle 132">
                <a:extLst>
                  <a:ext uri="{FF2B5EF4-FFF2-40B4-BE49-F238E27FC236}">
                    <a16:creationId xmlns:a16="http://schemas.microsoft.com/office/drawing/2014/main" id="{6044DF33-F37B-2041-A52B-BCEDE15B7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29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53" name="Group 111">
                <a:extLst>
                  <a:ext uri="{FF2B5EF4-FFF2-40B4-BE49-F238E27FC236}">
                    <a16:creationId xmlns:a16="http://schemas.microsoft.com/office/drawing/2014/main" id="{6824040C-F570-374E-B673-1DC5163DBF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262" name="Freeform 19">
                  <a:extLst>
                    <a:ext uri="{FF2B5EF4-FFF2-40B4-BE49-F238E27FC236}">
                      <a16:creationId xmlns:a16="http://schemas.microsoft.com/office/drawing/2014/main" id="{E18A508E-5C7E-144C-91EB-AA86787BB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3" name="Freeform 20">
                  <a:extLst>
                    <a:ext uri="{FF2B5EF4-FFF2-40B4-BE49-F238E27FC236}">
                      <a16:creationId xmlns:a16="http://schemas.microsoft.com/office/drawing/2014/main" id="{F4EE1766-F207-FB46-AD31-1754D8C08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4" name="Freeform 21">
                  <a:extLst>
                    <a:ext uri="{FF2B5EF4-FFF2-40B4-BE49-F238E27FC236}">
                      <a16:creationId xmlns:a16="http://schemas.microsoft.com/office/drawing/2014/main" id="{C353F9ED-3A34-4C42-90E3-112461C430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5" name="Freeform 22">
                  <a:extLst>
                    <a:ext uri="{FF2B5EF4-FFF2-40B4-BE49-F238E27FC236}">
                      <a16:creationId xmlns:a16="http://schemas.microsoft.com/office/drawing/2014/main" id="{06F4CC23-03B2-E54C-96B8-0489B6C24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6" name="Freeform 23">
                  <a:extLst>
                    <a:ext uri="{FF2B5EF4-FFF2-40B4-BE49-F238E27FC236}">
                      <a16:creationId xmlns:a16="http://schemas.microsoft.com/office/drawing/2014/main" id="{A2843CE7-DFBE-E04F-A897-B757E8018D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7" name="Freeform 24">
                  <a:extLst>
                    <a:ext uri="{FF2B5EF4-FFF2-40B4-BE49-F238E27FC236}">
                      <a16:creationId xmlns:a16="http://schemas.microsoft.com/office/drawing/2014/main" id="{0A86151B-99F8-1A45-9798-F66BABF2C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82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55" name="TextBox 435">
                <a:extLst>
                  <a:ext uri="{FF2B5EF4-FFF2-40B4-BE49-F238E27FC236}">
                    <a16:creationId xmlns:a16="http://schemas.microsoft.com/office/drawing/2014/main" id="{9426DBB0-6435-FE42-A398-D186ED5C4E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91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83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58" name="Freeform 68">
                <a:extLst>
                  <a:ext uri="{FF2B5EF4-FFF2-40B4-BE49-F238E27FC236}">
                    <a16:creationId xmlns:a16="http://schemas.microsoft.com/office/drawing/2014/main" id="{463DE0C3-201A-434D-B53D-9F9CC88BC1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91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60" name="TextBox 440">
                <a:extLst>
                  <a:ext uri="{FF2B5EF4-FFF2-40B4-BE49-F238E27FC236}">
                    <a16:creationId xmlns:a16="http://schemas.microsoft.com/office/drawing/2014/main" id="{818EC7D5-7153-A741-8ACF-4BD82FA207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76261" name="TextBox 441">
                <a:extLst>
                  <a:ext uri="{FF2B5EF4-FFF2-40B4-BE49-F238E27FC236}">
                    <a16:creationId xmlns:a16="http://schemas.microsoft.com/office/drawing/2014/main" id="{B0C21182-F3C0-4C4C-A4BD-A0C9E0993A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6138" name="Group 450">
              <a:extLst>
                <a:ext uri="{FF2B5EF4-FFF2-40B4-BE49-F238E27FC236}">
                  <a16:creationId xmlns:a16="http://schemas.microsoft.com/office/drawing/2014/main" id="{0E8A8304-C8E5-4540-B549-44F69111FE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6228" name="Group 451">
                <a:extLst>
                  <a:ext uri="{FF2B5EF4-FFF2-40B4-BE49-F238E27FC236}">
                    <a16:creationId xmlns:a16="http://schemas.microsoft.com/office/drawing/2014/main" id="{26264C9B-C2E1-8F4F-8046-B7C3CC932E8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92018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248" name="TextBox 471">
                  <a:extLst>
                    <a:ext uri="{FF2B5EF4-FFF2-40B4-BE49-F238E27FC236}">
                      <a16:creationId xmlns:a16="http://schemas.microsoft.com/office/drawing/2014/main" id="{D0AD60EC-A5A4-6F46-93DA-1CAEEA8ACB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176229" name="Rectangle 104">
                <a:extLst>
                  <a:ext uri="{FF2B5EF4-FFF2-40B4-BE49-F238E27FC236}">
                    <a16:creationId xmlns:a16="http://schemas.microsoft.com/office/drawing/2014/main" id="{182CC9B2-490E-2142-A52C-51545862D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230" name="Rectangle 132">
                <a:extLst>
                  <a:ext uri="{FF2B5EF4-FFF2-40B4-BE49-F238E27FC236}">
                    <a16:creationId xmlns:a16="http://schemas.microsoft.com/office/drawing/2014/main" id="{80F8C4D9-3547-354A-93C1-B0A2A52EA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32" name="Group 111">
                <a:extLst>
                  <a:ext uri="{FF2B5EF4-FFF2-40B4-BE49-F238E27FC236}">
                    <a16:creationId xmlns:a16="http://schemas.microsoft.com/office/drawing/2014/main" id="{5D8B1214-AA0B-9A43-A3DC-4E3E49564B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241" name="Freeform 19">
                  <a:extLst>
                    <a:ext uri="{FF2B5EF4-FFF2-40B4-BE49-F238E27FC236}">
                      <a16:creationId xmlns:a16="http://schemas.microsoft.com/office/drawing/2014/main" id="{834EA91B-F222-DD47-94B5-D5E7D94935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42" name="Freeform 20">
                  <a:extLst>
                    <a:ext uri="{FF2B5EF4-FFF2-40B4-BE49-F238E27FC236}">
                      <a16:creationId xmlns:a16="http://schemas.microsoft.com/office/drawing/2014/main" id="{DE4AF9C3-5EC3-B247-A118-C44E4F643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43" name="Freeform 21">
                  <a:extLst>
                    <a:ext uri="{FF2B5EF4-FFF2-40B4-BE49-F238E27FC236}">
                      <a16:creationId xmlns:a16="http://schemas.microsoft.com/office/drawing/2014/main" id="{9F3AF946-8977-5B4D-88C3-53D7E3A20B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44" name="Freeform 22">
                  <a:extLst>
                    <a:ext uri="{FF2B5EF4-FFF2-40B4-BE49-F238E27FC236}">
                      <a16:creationId xmlns:a16="http://schemas.microsoft.com/office/drawing/2014/main" id="{AB4CB017-1225-5E49-B407-E4EBFECD1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45" name="Freeform 23">
                  <a:extLst>
                    <a:ext uri="{FF2B5EF4-FFF2-40B4-BE49-F238E27FC236}">
                      <a16:creationId xmlns:a16="http://schemas.microsoft.com/office/drawing/2014/main" id="{074B13F2-EE3A-3D49-AD28-20E4ED7F8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46" name="Freeform 24">
                  <a:extLst>
                    <a:ext uri="{FF2B5EF4-FFF2-40B4-BE49-F238E27FC236}">
                      <a16:creationId xmlns:a16="http://schemas.microsoft.com/office/drawing/2014/main" id="{9572DBCE-1A30-D348-A732-F1DD2BCC8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34" name="TextBox 457">
                <a:extLst>
                  <a:ext uri="{FF2B5EF4-FFF2-40B4-BE49-F238E27FC236}">
                    <a16:creationId xmlns:a16="http://schemas.microsoft.com/office/drawing/2014/main" id="{4D0CF987-2111-E147-A5C9-5AB5DAEEE7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37" name="Freeform 68">
                <a:extLst>
                  <a:ext uri="{FF2B5EF4-FFF2-40B4-BE49-F238E27FC236}">
                    <a16:creationId xmlns:a16="http://schemas.microsoft.com/office/drawing/2014/main" id="{23A96636-6D04-E045-92C0-9B06AAB3D2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39" name="TextBox 462">
                <a:extLst>
                  <a:ext uri="{FF2B5EF4-FFF2-40B4-BE49-F238E27FC236}">
                    <a16:creationId xmlns:a16="http://schemas.microsoft.com/office/drawing/2014/main" id="{D30F9FE4-7FA3-7441-8EE1-653A103306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76240" name="TextBox 463">
                <a:extLst>
                  <a:ext uri="{FF2B5EF4-FFF2-40B4-BE49-F238E27FC236}">
                    <a16:creationId xmlns:a16="http://schemas.microsoft.com/office/drawing/2014/main" id="{A00CBBF7-A846-2D45-8D9D-A51AF7C045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76139" name="Group 472">
              <a:extLst>
                <a:ext uri="{FF2B5EF4-FFF2-40B4-BE49-F238E27FC236}">
                  <a16:creationId xmlns:a16="http://schemas.microsoft.com/office/drawing/2014/main" id="{6FAECDA5-5A87-C347-84DF-B34CD9573E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6207" name="Group 473">
                <a:extLst>
                  <a:ext uri="{FF2B5EF4-FFF2-40B4-BE49-F238E27FC236}">
                    <a16:creationId xmlns:a16="http://schemas.microsoft.com/office/drawing/2014/main" id="{1CF05A64-3ADC-944D-9FF3-4A86C63067F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91706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227" name="TextBox 493">
                  <a:extLst>
                    <a:ext uri="{FF2B5EF4-FFF2-40B4-BE49-F238E27FC236}">
                      <a16:creationId xmlns:a16="http://schemas.microsoft.com/office/drawing/2014/main" id="{2ED4E8FE-5571-5140-915C-09B4E9ACF9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176208" name="Rectangle 104">
                <a:extLst>
                  <a:ext uri="{FF2B5EF4-FFF2-40B4-BE49-F238E27FC236}">
                    <a16:creationId xmlns:a16="http://schemas.microsoft.com/office/drawing/2014/main" id="{2C352AE3-206E-2C48-B837-62D62F94E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209" name="Rectangle 132">
                <a:extLst>
                  <a:ext uri="{FF2B5EF4-FFF2-40B4-BE49-F238E27FC236}">
                    <a16:creationId xmlns:a16="http://schemas.microsoft.com/office/drawing/2014/main" id="{B2525A6E-FB1A-964C-97F2-DBC9BF839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11" name="Group 111">
                <a:extLst>
                  <a:ext uri="{FF2B5EF4-FFF2-40B4-BE49-F238E27FC236}">
                    <a16:creationId xmlns:a16="http://schemas.microsoft.com/office/drawing/2014/main" id="{2948A4E1-005F-8546-B2FF-6EF3A4F5AF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220" name="Freeform 19">
                  <a:extLst>
                    <a:ext uri="{FF2B5EF4-FFF2-40B4-BE49-F238E27FC236}">
                      <a16:creationId xmlns:a16="http://schemas.microsoft.com/office/drawing/2014/main" id="{229597E0-6476-584A-8C65-5DF2AEC59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21" name="Freeform 20">
                  <a:extLst>
                    <a:ext uri="{FF2B5EF4-FFF2-40B4-BE49-F238E27FC236}">
                      <a16:creationId xmlns:a16="http://schemas.microsoft.com/office/drawing/2014/main" id="{24AB8EF1-7B9C-334F-B2B7-6D9AC43268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22" name="Freeform 21">
                  <a:extLst>
                    <a:ext uri="{FF2B5EF4-FFF2-40B4-BE49-F238E27FC236}">
                      <a16:creationId xmlns:a16="http://schemas.microsoft.com/office/drawing/2014/main" id="{250DAD7A-5792-1A42-9D70-5FFF6E376A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23" name="Freeform 22">
                  <a:extLst>
                    <a:ext uri="{FF2B5EF4-FFF2-40B4-BE49-F238E27FC236}">
                      <a16:creationId xmlns:a16="http://schemas.microsoft.com/office/drawing/2014/main" id="{4283D182-6341-C342-A140-706338B181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24" name="Freeform 23">
                  <a:extLst>
                    <a:ext uri="{FF2B5EF4-FFF2-40B4-BE49-F238E27FC236}">
                      <a16:creationId xmlns:a16="http://schemas.microsoft.com/office/drawing/2014/main" id="{6E252F60-910D-814D-B253-307A4BE5D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25" name="Freeform 24">
                  <a:extLst>
                    <a:ext uri="{FF2B5EF4-FFF2-40B4-BE49-F238E27FC236}">
                      <a16:creationId xmlns:a16="http://schemas.microsoft.com/office/drawing/2014/main" id="{F2543DDF-6AE7-4146-8BF8-33C54A687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13" name="TextBox 479">
                <a:extLst>
                  <a:ext uri="{FF2B5EF4-FFF2-40B4-BE49-F238E27FC236}">
                    <a16:creationId xmlns:a16="http://schemas.microsoft.com/office/drawing/2014/main" id="{3F2E0FA7-880B-0D47-823E-671E29D25B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16" name="Freeform 68">
                <a:extLst>
                  <a:ext uri="{FF2B5EF4-FFF2-40B4-BE49-F238E27FC236}">
                    <a16:creationId xmlns:a16="http://schemas.microsoft.com/office/drawing/2014/main" id="{3203CDBA-D71E-644D-BF45-D9CF08BD1A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18" name="TextBox 484">
                <a:extLst>
                  <a:ext uri="{FF2B5EF4-FFF2-40B4-BE49-F238E27FC236}">
                    <a16:creationId xmlns:a16="http://schemas.microsoft.com/office/drawing/2014/main" id="{6E335A99-A668-374F-A1D6-3E7BC37513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76219" name="TextBox 485">
                <a:extLst>
                  <a:ext uri="{FF2B5EF4-FFF2-40B4-BE49-F238E27FC236}">
                    <a16:creationId xmlns:a16="http://schemas.microsoft.com/office/drawing/2014/main" id="{BB54B778-B273-AF4C-B6E2-2525AFF02D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76140" name="Group 494">
              <a:extLst>
                <a:ext uri="{FF2B5EF4-FFF2-40B4-BE49-F238E27FC236}">
                  <a16:creationId xmlns:a16="http://schemas.microsoft.com/office/drawing/2014/main" id="{0A1EFBE2-41EA-7B40-96F6-106B02EF84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176186" name="Group 495">
                <a:extLst>
                  <a:ext uri="{FF2B5EF4-FFF2-40B4-BE49-F238E27FC236}">
                    <a16:creationId xmlns:a16="http://schemas.microsoft.com/office/drawing/2014/main" id="{613F1361-EC92-5E42-9DA8-8492B5E72E6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813" y="142133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206" name="TextBox 515">
                  <a:extLst>
                    <a:ext uri="{FF2B5EF4-FFF2-40B4-BE49-F238E27FC236}">
                      <a16:creationId xmlns:a16="http://schemas.microsoft.com/office/drawing/2014/main" id="{9C24FA52-4599-5142-95F8-E8EA053252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176187" name="Rectangle 104">
                <a:extLst>
                  <a:ext uri="{FF2B5EF4-FFF2-40B4-BE49-F238E27FC236}">
                    <a16:creationId xmlns:a16="http://schemas.microsoft.com/office/drawing/2014/main" id="{58E9C5C5-A17D-1145-956E-D7CEB5352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188" name="Rectangle 132">
                <a:extLst>
                  <a:ext uri="{FF2B5EF4-FFF2-40B4-BE49-F238E27FC236}">
                    <a16:creationId xmlns:a16="http://schemas.microsoft.com/office/drawing/2014/main" id="{C8418336-B23F-644B-917A-BFF0455B0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80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190" name="Group 111">
                <a:extLst>
                  <a:ext uri="{FF2B5EF4-FFF2-40B4-BE49-F238E27FC236}">
                    <a16:creationId xmlns:a16="http://schemas.microsoft.com/office/drawing/2014/main" id="{079180CB-E972-914A-8C14-D5F922A2D1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199" name="Freeform 19">
                  <a:extLst>
                    <a:ext uri="{FF2B5EF4-FFF2-40B4-BE49-F238E27FC236}">
                      <a16:creationId xmlns:a16="http://schemas.microsoft.com/office/drawing/2014/main" id="{7A4B389A-3D5F-DD4C-B138-941E8CA91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00" name="Freeform 20">
                  <a:extLst>
                    <a:ext uri="{FF2B5EF4-FFF2-40B4-BE49-F238E27FC236}">
                      <a16:creationId xmlns:a16="http://schemas.microsoft.com/office/drawing/2014/main" id="{841902D6-ED18-3447-899B-7A0C961164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01" name="Freeform 21">
                  <a:extLst>
                    <a:ext uri="{FF2B5EF4-FFF2-40B4-BE49-F238E27FC236}">
                      <a16:creationId xmlns:a16="http://schemas.microsoft.com/office/drawing/2014/main" id="{9C7F65A9-1064-6E40-83B4-2EBB3B6A0D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02" name="Freeform 22">
                  <a:extLst>
                    <a:ext uri="{FF2B5EF4-FFF2-40B4-BE49-F238E27FC236}">
                      <a16:creationId xmlns:a16="http://schemas.microsoft.com/office/drawing/2014/main" id="{EA0FCEC7-C678-7F48-AA2E-55C02622A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03" name="Freeform 23">
                  <a:extLst>
                    <a:ext uri="{FF2B5EF4-FFF2-40B4-BE49-F238E27FC236}">
                      <a16:creationId xmlns:a16="http://schemas.microsoft.com/office/drawing/2014/main" id="{581ADE83-F57E-164C-A402-47E677740E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04" name="Freeform 24">
                  <a:extLst>
                    <a:ext uri="{FF2B5EF4-FFF2-40B4-BE49-F238E27FC236}">
                      <a16:creationId xmlns:a16="http://schemas.microsoft.com/office/drawing/2014/main" id="{DA108287-8858-AE40-AA0C-E617CD414C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694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92" name="TextBox 501">
                <a:extLst>
                  <a:ext uri="{FF2B5EF4-FFF2-40B4-BE49-F238E27FC236}">
                    <a16:creationId xmlns:a16="http://schemas.microsoft.com/office/drawing/2014/main" id="{CB64C6B1-CFAF-4843-A326-A54DAD57C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78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69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95" name="Freeform 68">
                <a:extLst>
                  <a:ext uri="{FF2B5EF4-FFF2-40B4-BE49-F238E27FC236}">
                    <a16:creationId xmlns:a16="http://schemas.microsoft.com/office/drawing/2014/main" id="{948AC750-9EB9-6A4C-8C96-8B2938D3C3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78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97" name="TextBox 506">
                <a:extLst>
                  <a:ext uri="{FF2B5EF4-FFF2-40B4-BE49-F238E27FC236}">
                    <a16:creationId xmlns:a16="http://schemas.microsoft.com/office/drawing/2014/main" id="{46E3D71B-B8C6-7544-B031-0D81EDC5E3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76198" name="TextBox 507">
                <a:extLst>
                  <a:ext uri="{FF2B5EF4-FFF2-40B4-BE49-F238E27FC236}">
                    <a16:creationId xmlns:a16="http://schemas.microsoft.com/office/drawing/2014/main" id="{C1DA1C81-DDB3-5D4D-9DF3-6B3982719A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76141" name="Group 516">
              <a:extLst>
                <a:ext uri="{FF2B5EF4-FFF2-40B4-BE49-F238E27FC236}">
                  <a16:creationId xmlns:a16="http://schemas.microsoft.com/office/drawing/2014/main" id="{D72F0EC9-F35F-E941-A2C9-B8968CB3E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176165" name="Group 517">
                <a:extLst>
                  <a:ext uri="{FF2B5EF4-FFF2-40B4-BE49-F238E27FC236}">
                    <a16:creationId xmlns:a16="http://schemas.microsoft.com/office/drawing/2014/main" id="{3EB44D0E-EEE6-5546-A8D7-B4392581741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605" y="1420068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185" name="TextBox 537">
                  <a:extLst>
                    <a:ext uri="{FF2B5EF4-FFF2-40B4-BE49-F238E27FC236}">
                      <a16:creationId xmlns:a16="http://schemas.microsoft.com/office/drawing/2014/main" id="{0EF2DC35-A6B7-DE42-9A8D-FE757DD793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176166" name="Rectangle 104">
                <a:extLst>
                  <a:ext uri="{FF2B5EF4-FFF2-40B4-BE49-F238E27FC236}">
                    <a16:creationId xmlns:a16="http://schemas.microsoft.com/office/drawing/2014/main" id="{6048C682-4302-BB49-947A-5557433D3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167" name="Rectangle 132">
                <a:extLst>
                  <a:ext uri="{FF2B5EF4-FFF2-40B4-BE49-F238E27FC236}">
                    <a16:creationId xmlns:a16="http://schemas.microsoft.com/office/drawing/2014/main" id="{689E707E-AF3A-674A-AC21-B56DC7E01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103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169" name="Group 111">
                <a:extLst>
                  <a:ext uri="{FF2B5EF4-FFF2-40B4-BE49-F238E27FC236}">
                    <a16:creationId xmlns:a16="http://schemas.microsoft.com/office/drawing/2014/main" id="{3F51D731-EBB7-A142-AB73-D7F1295F2A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178" name="Freeform 19">
                  <a:extLst>
                    <a:ext uri="{FF2B5EF4-FFF2-40B4-BE49-F238E27FC236}">
                      <a16:creationId xmlns:a16="http://schemas.microsoft.com/office/drawing/2014/main" id="{D8D297C8-592C-C643-B7B8-A729574775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79" name="Freeform 20">
                  <a:extLst>
                    <a:ext uri="{FF2B5EF4-FFF2-40B4-BE49-F238E27FC236}">
                      <a16:creationId xmlns:a16="http://schemas.microsoft.com/office/drawing/2014/main" id="{D8B6BA52-0072-9D48-A204-E17A57E70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80" name="Freeform 21">
                  <a:extLst>
                    <a:ext uri="{FF2B5EF4-FFF2-40B4-BE49-F238E27FC236}">
                      <a16:creationId xmlns:a16="http://schemas.microsoft.com/office/drawing/2014/main" id="{EC0F28EE-5AFB-C94F-8490-3D969D54B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81" name="Freeform 22">
                  <a:extLst>
                    <a:ext uri="{FF2B5EF4-FFF2-40B4-BE49-F238E27FC236}">
                      <a16:creationId xmlns:a16="http://schemas.microsoft.com/office/drawing/2014/main" id="{EF75F1B9-A821-E943-9BC5-1A0851A808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82" name="Freeform 23">
                  <a:extLst>
                    <a:ext uri="{FF2B5EF4-FFF2-40B4-BE49-F238E27FC236}">
                      <a16:creationId xmlns:a16="http://schemas.microsoft.com/office/drawing/2014/main" id="{C687CB56-2CEA-6C4E-9295-77B8AF0BB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83" name="Freeform 24">
                  <a:extLst>
                    <a:ext uri="{FF2B5EF4-FFF2-40B4-BE49-F238E27FC236}">
                      <a16:creationId xmlns:a16="http://schemas.microsoft.com/office/drawing/2014/main" id="{A4F31077-E38F-E04D-9A48-01051F529A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575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71" name="TextBox 523">
                <a:extLst>
                  <a:ext uri="{FF2B5EF4-FFF2-40B4-BE49-F238E27FC236}">
                    <a16:creationId xmlns:a16="http://schemas.microsoft.com/office/drawing/2014/main" id="{2227DD58-84B6-4741-AFF3-1F43BCD5B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666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57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74" name="Freeform 68">
                <a:extLst>
                  <a:ext uri="{FF2B5EF4-FFF2-40B4-BE49-F238E27FC236}">
                    <a16:creationId xmlns:a16="http://schemas.microsoft.com/office/drawing/2014/main" id="{FB03F460-E13C-AB44-ABBF-181119D63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666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76" name="TextBox 528">
                <a:extLst>
                  <a:ext uri="{FF2B5EF4-FFF2-40B4-BE49-F238E27FC236}">
                    <a16:creationId xmlns:a16="http://schemas.microsoft.com/office/drawing/2014/main" id="{94641311-5D0A-3E4B-9D28-F4B650817F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76177" name="TextBox 529">
                <a:extLst>
                  <a:ext uri="{FF2B5EF4-FFF2-40B4-BE49-F238E27FC236}">
                    <a16:creationId xmlns:a16="http://schemas.microsoft.com/office/drawing/2014/main" id="{AB59A7E9-E87E-6446-8E3B-AB65F4A8CD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5061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8A3DEFEC-2A0D-E944-B548-7B8D3DF14C4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 rot="16200000">
              <a:off x="2599653" y="5952093"/>
              <a:ext cx="0" cy="38260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6144" name="Group 111">
              <a:extLst>
                <a:ext uri="{FF2B5EF4-FFF2-40B4-BE49-F238E27FC236}">
                  <a16:creationId xmlns:a16="http://schemas.microsoft.com/office/drawing/2014/main" id="{1819DB66-E8C3-5749-98FE-3487E82D61C3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2007095" y="5899112"/>
              <a:ext cx="342438" cy="483044"/>
              <a:chOff x="2783" y="1170"/>
              <a:chExt cx="300" cy="445"/>
            </a:xfrm>
          </p:grpSpPr>
          <p:sp>
            <p:nvSpPr>
              <p:cNvPr id="176159" name="Freeform 19">
                <a:extLst>
                  <a:ext uri="{FF2B5EF4-FFF2-40B4-BE49-F238E27FC236}">
                    <a16:creationId xmlns:a16="http://schemas.microsoft.com/office/drawing/2014/main" id="{8DCF2A17-00FD-5E4E-9066-8FBEE882E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38"/>
                <a:ext cx="155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0" name="Freeform 20">
                <a:extLst>
                  <a:ext uri="{FF2B5EF4-FFF2-40B4-BE49-F238E27FC236}">
                    <a16:creationId xmlns:a16="http://schemas.microsoft.com/office/drawing/2014/main" id="{2F8F4FCB-32EA-EB43-BFA2-2A9955D42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1" name="Freeform 21">
                <a:extLst>
                  <a:ext uri="{FF2B5EF4-FFF2-40B4-BE49-F238E27FC236}">
                    <a16:creationId xmlns:a16="http://schemas.microsoft.com/office/drawing/2014/main" id="{664F05B5-9476-CA46-8523-72764C8B3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23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2" name="Freeform 22">
                <a:extLst>
                  <a:ext uri="{FF2B5EF4-FFF2-40B4-BE49-F238E27FC236}">
                    <a16:creationId xmlns:a16="http://schemas.microsoft.com/office/drawing/2014/main" id="{E738E143-A53F-CC45-9F1C-963809F7F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3" name="Freeform 23">
                <a:extLst>
                  <a:ext uri="{FF2B5EF4-FFF2-40B4-BE49-F238E27FC236}">
                    <a16:creationId xmlns:a16="http://schemas.microsoft.com/office/drawing/2014/main" id="{8E45DE82-D23D-7544-85C4-BB6CF827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70"/>
                <a:ext cx="151" cy="58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4" name="Freeform 24">
                <a:extLst>
                  <a:ext uri="{FF2B5EF4-FFF2-40B4-BE49-F238E27FC236}">
                    <a16:creationId xmlns:a16="http://schemas.microsoft.com/office/drawing/2014/main" id="{3C978325-C5BB-A54B-9D3D-7963BCCFE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170"/>
                <a:ext cx="151" cy="58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43" name="Straight Connector 542">
              <a:extLst>
                <a:ext uri="{FF2B5EF4-FFF2-40B4-BE49-F238E27FC236}">
                  <a16:creationId xmlns:a16="http://schemas.microsoft.com/office/drawing/2014/main" id="{A723C958-251A-674F-9299-67474E043EF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65202" y="6229109"/>
              <a:ext cx="1404985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46" name="Freeform 68">
              <a:extLst>
                <a:ext uri="{FF2B5EF4-FFF2-40B4-BE49-F238E27FC236}">
                  <a16:creationId xmlns:a16="http://schemas.microsoft.com/office/drawing/2014/main" id="{4E8FDF9B-FBFF-8B48-9D05-3D53562AB349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1050" y="6199188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770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48" name="Rectangle 147">
              <a:extLst>
                <a:ext uri="{FF2B5EF4-FFF2-40B4-BE49-F238E27FC236}">
                  <a16:creationId xmlns:a16="http://schemas.microsoft.com/office/drawing/2014/main" id="{1E4FC130-2B1D-DB4C-8F5B-0EED7562E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491" y="6533693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149" name="Rectangle 147">
              <a:extLst>
                <a:ext uri="{FF2B5EF4-FFF2-40B4-BE49-F238E27FC236}">
                  <a16:creationId xmlns:a16="http://schemas.microsoft.com/office/drawing/2014/main" id="{668C1C59-BD78-C84D-BC49-41E1B171D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580" y="6013869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C9ACFBB4-09AE-5846-98BF-A396BD0AED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5202" y="6664038"/>
              <a:ext cx="2187649" cy="634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51" name="Freeform 68">
              <a:extLst>
                <a:ext uri="{FF2B5EF4-FFF2-40B4-BE49-F238E27FC236}">
                  <a16:creationId xmlns:a16="http://schemas.microsoft.com/office/drawing/2014/main" id="{833A5070-A1EE-C94B-8781-40ECE1617854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2250" y="34820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2" name="Freeform 68">
              <a:extLst>
                <a:ext uri="{FF2B5EF4-FFF2-40B4-BE49-F238E27FC236}">
                  <a16:creationId xmlns:a16="http://schemas.microsoft.com/office/drawing/2014/main" id="{CD20BE0E-3221-CC41-80EB-329DF61F722A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580250" y="34805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Trapezoid 109">
              <a:extLst>
                <a:ext uri="{FF2B5EF4-FFF2-40B4-BE49-F238E27FC236}">
                  <a16:creationId xmlns:a16="http://schemas.microsoft.com/office/drawing/2014/main" id="{22E312AA-6931-DB43-95D9-48982511B96A}"/>
                </a:ext>
              </a:extLst>
            </p:cNvPr>
            <p:cNvSpPr/>
            <p:nvPr/>
          </p:nvSpPr>
          <p:spPr bwMode="auto">
            <a:xfrm rot="5400000" flipH="1">
              <a:off x="538389" y="4622703"/>
              <a:ext cx="2520685" cy="36513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54" name="Group 27">
              <a:extLst>
                <a:ext uri="{FF2B5EF4-FFF2-40B4-BE49-F238E27FC236}">
                  <a16:creationId xmlns:a16="http://schemas.microsoft.com/office/drawing/2014/main" id="{D002A031-6693-EC4E-A886-E44F8A6093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176157" name="Rectangle 136">
                <a:extLst>
                  <a:ext uri="{FF2B5EF4-FFF2-40B4-BE49-F238E27FC236}">
                    <a16:creationId xmlns:a16="http://schemas.microsoft.com/office/drawing/2014/main" id="{4DB8620D-6306-BF48-832C-59C01C3C5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1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44"/>
              <a:ext cx="0" cy="2373063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56" name="Freeform 68">
              <a:extLst>
                <a:ext uri="{FF2B5EF4-FFF2-40B4-BE49-F238E27FC236}">
                  <a16:creationId xmlns:a16="http://schemas.microsoft.com/office/drawing/2014/main" id="{A36DA7E4-BC77-7741-A1BE-F69665EA12CD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6131" name="TextBox 12">
            <a:extLst>
              <a:ext uri="{FF2B5EF4-FFF2-40B4-BE49-F238E27FC236}">
                <a16:creationId xmlns:a16="http://schemas.microsoft.com/office/drawing/2014/main" id="{F7C87123-5FC1-7B42-9FD3-2B036F64A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Title 1">
            <a:extLst>
              <a:ext uri="{FF2B5EF4-FFF2-40B4-BE49-F238E27FC236}">
                <a16:creationId xmlns:a16="http://schemas.microsoft.com/office/drawing/2014/main" id="{BC31CC48-A92F-754D-9EC3-A6D60D63E4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177154" name="Group 4">
            <a:extLst>
              <a:ext uri="{FF2B5EF4-FFF2-40B4-BE49-F238E27FC236}">
                <a16:creationId xmlns:a16="http://schemas.microsoft.com/office/drawing/2014/main" id="{DF22C0D9-4E43-7045-B84D-A2131DF036D4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5919788"/>
            <a:chOff x="233404" y="860749"/>
            <a:chExt cx="8737894" cy="5919165"/>
          </a:xfrm>
        </p:grpSpPr>
        <p:cxnSp>
          <p:nvCxnSpPr>
            <p:cNvPr id="557" name="Straight Connector 556">
              <a:extLst>
                <a:ext uri="{FF2B5EF4-FFF2-40B4-BE49-F238E27FC236}">
                  <a16:creationId xmlns:a16="http://schemas.microsoft.com/office/drawing/2014/main" id="{C4DF35A2-5938-EF42-A00D-6D35404D7B0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76316" y="3519532"/>
              <a:ext cx="0" cy="314450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58" name="TextBox 552">
              <a:extLst>
                <a:ext uri="{FF2B5EF4-FFF2-40B4-BE49-F238E27FC236}">
                  <a16:creationId xmlns:a16="http://schemas.microsoft.com/office/drawing/2014/main" id="{FE01E7DB-7DE3-8343-881E-B79CC783ED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177159" name="Group 18">
              <a:extLst>
                <a:ext uri="{FF2B5EF4-FFF2-40B4-BE49-F238E27FC236}">
                  <a16:creationId xmlns:a16="http://schemas.microsoft.com/office/drawing/2014/main" id="{7B525E63-2A0C-FF45-87BC-45DE1DDCD3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7365" name="Group 245">
                <a:extLst>
                  <a:ext uri="{FF2B5EF4-FFF2-40B4-BE49-F238E27FC236}">
                    <a16:creationId xmlns:a16="http://schemas.microsoft.com/office/drawing/2014/main" id="{256F5308-5048-9642-BDE3-2379F6CDE1F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442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384" name="TextBox 253">
                  <a:extLst>
                    <a:ext uri="{FF2B5EF4-FFF2-40B4-BE49-F238E27FC236}">
                      <a16:creationId xmlns:a16="http://schemas.microsoft.com/office/drawing/2014/main" id="{C3E1A2F5-7980-3F40-9AD5-8FEFCF7AE83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177366" name="Rectangle 104">
                <a:extLst>
                  <a:ext uri="{FF2B5EF4-FFF2-40B4-BE49-F238E27FC236}">
                    <a16:creationId xmlns:a16="http://schemas.microsoft.com/office/drawing/2014/main" id="{705F70AE-CDCB-0D40-8CB8-E3E6FBA3C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367" name="Rectangle 132">
                <a:extLst>
                  <a:ext uri="{FF2B5EF4-FFF2-40B4-BE49-F238E27FC236}">
                    <a16:creationId xmlns:a16="http://schemas.microsoft.com/office/drawing/2014/main" id="{CA3AF94F-206B-DB49-B3CE-7DBE24CE9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369" name="Group 111">
                <a:extLst>
                  <a:ext uri="{FF2B5EF4-FFF2-40B4-BE49-F238E27FC236}">
                    <a16:creationId xmlns:a16="http://schemas.microsoft.com/office/drawing/2014/main" id="{4C21F6ED-A1DF-3A4C-91CE-BC4ACA6466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377" name="Freeform 19">
                  <a:extLst>
                    <a:ext uri="{FF2B5EF4-FFF2-40B4-BE49-F238E27FC236}">
                      <a16:creationId xmlns:a16="http://schemas.microsoft.com/office/drawing/2014/main" id="{61147319-068F-1645-8345-1EB616156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78" name="Freeform 20">
                  <a:extLst>
                    <a:ext uri="{FF2B5EF4-FFF2-40B4-BE49-F238E27FC236}">
                      <a16:creationId xmlns:a16="http://schemas.microsoft.com/office/drawing/2014/main" id="{5D43805B-7167-C741-99BF-706301334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79" name="Freeform 21">
                  <a:extLst>
                    <a:ext uri="{FF2B5EF4-FFF2-40B4-BE49-F238E27FC236}">
                      <a16:creationId xmlns:a16="http://schemas.microsoft.com/office/drawing/2014/main" id="{E5EBB10B-A023-AA40-88FD-09363323D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80" name="Freeform 22">
                  <a:extLst>
                    <a:ext uri="{FF2B5EF4-FFF2-40B4-BE49-F238E27FC236}">
                      <a16:creationId xmlns:a16="http://schemas.microsoft.com/office/drawing/2014/main" id="{AF18A977-586D-EC43-9BA0-A08064885F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81" name="Freeform 23">
                  <a:extLst>
                    <a:ext uri="{FF2B5EF4-FFF2-40B4-BE49-F238E27FC236}">
                      <a16:creationId xmlns:a16="http://schemas.microsoft.com/office/drawing/2014/main" id="{7DF642E5-011F-2745-8296-D142EDC73A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82" name="Freeform 24">
                  <a:extLst>
                    <a:ext uri="{FF2B5EF4-FFF2-40B4-BE49-F238E27FC236}">
                      <a16:creationId xmlns:a16="http://schemas.microsoft.com/office/drawing/2014/main" id="{3FB38C3D-8129-BC4F-BD43-1D56F4D0F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979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71" name="TextBox 11">
                <a:extLst>
                  <a:ext uri="{FF2B5EF4-FFF2-40B4-BE49-F238E27FC236}">
                    <a16:creationId xmlns:a16="http://schemas.microsoft.com/office/drawing/2014/main" id="{5A0DCA30-2097-E347-B82B-105F8CAC8B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444"/>
                <a:ext cx="0" cy="295244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75" name="TextBox 381">
                <a:extLst>
                  <a:ext uri="{FF2B5EF4-FFF2-40B4-BE49-F238E27FC236}">
                    <a16:creationId xmlns:a16="http://schemas.microsoft.com/office/drawing/2014/main" id="{EFF197E7-F9DE-A849-987D-E97568A6C3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177376" name="TextBox 382">
                <a:extLst>
                  <a:ext uri="{FF2B5EF4-FFF2-40B4-BE49-F238E27FC236}">
                    <a16:creationId xmlns:a16="http://schemas.microsoft.com/office/drawing/2014/main" id="{2C1EDDCF-1767-D34E-92E2-6A6E44CB01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77160" name="Group 384">
              <a:extLst>
                <a:ext uri="{FF2B5EF4-FFF2-40B4-BE49-F238E27FC236}">
                  <a16:creationId xmlns:a16="http://schemas.microsoft.com/office/drawing/2014/main" id="{AD7864ED-95D6-8F46-97E0-FB23C0B05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7344" name="Group 385">
                <a:extLst>
                  <a:ext uri="{FF2B5EF4-FFF2-40B4-BE49-F238E27FC236}">
                    <a16:creationId xmlns:a16="http://schemas.microsoft.com/office/drawing/2014/main" id="{B9FF64EC-4616-754B-BD56-011A58023C1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130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364" name="TextBox 405">
                  <a:extLst>
                    <a:ext uri="{FF2B5EF4-FFF2-40B4-BE49-F238E27FC236}">
                      <a16:creationId xmlns:a16="http://schemas.microsoft.com/office/drawing/2014/main" id="{C09A360B-A985-A547-AE77-48F211CF4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177345" name="Rectangle 104">
                <a:extLst>
                  <a:ext uri="{FF2B5EF4-FFF2-40B4-BE49-F238E27FC236}">
                    <a16:creationId xmlns:a16="http://schemas.microsoft.com/office/drawing/2014/main" id="{7A5973CA-CCF5-794C-AAB9-2712361AA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346" name="Rectangle 132">
                <a:extLst>
                  <a:ext uri="{FF2B5EF4-FFF2-40B4-BE49-F238E27FC236}">
                    <a16:creationId xmlns:a16="http://schemas.microsoft.com/office/drawing/2014/main" id="{B15B857C-E07E-264B-8417-1F749269F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348" name="Group 111">
                <a:extLst>
                  <a:ext uri="{FF2B5EF4-FFF2-40B4-BE49-F238E27FC236}">
                    <a16:creationId xmlns:a16="http://schemas.microsoft.com/office/drawing/2014/main" id="{E7E2E3AC-9C06-F943-8C58-A4F80FE0E4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357" name="Freeform 19">
                  <a:extLst>
                    <a:ext uri="{FF2B5EF4-FFF2-40B4-BE49-F238E27FC236}">
                      <a16:creationId xmlns:a16="http://schemas.microsoft.com/office/drawing/2014/main" id="{B9648D9B-7BF6-434F-8F8A-B28337D89C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58" name="Freeform 20">
                  <a:extLst>
                    <a:ext uri="{FF2B5EF4-FFF2-40B4-BE49-F238E27FC236}">
                      <a16:creationId xmlns:a16="http://schemas.microsoft.com/office/drawing/2014/main" id="{A6C766E7-6AA2-1B49-9214-3F2DBE80F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59" name="Freeform 21">
                  <a:extLst>
                    <a:ext uri="{FF2B5EF4-FFF2-40B4-BE49-F238E27FC236}">
                      <a16:creationId xmlns:a16="http://schemas.microsoft.com/office/drawing/2014/main" id="{0E193D1C-CBBE-804F-A5E5-27F55F906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60" name="Freeform 22">
                  <a:extLst>
                    <a:ext uri="{FF2B5EF4-FFF2-40B4-BE49-F238E27FC236}">
                      <a16:creationId xmlns:a16="http://schemas.microsoft.com/office/drawing/2014/main" id="{D091DC72-84B3-E54C-874B-6C4292147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61" name="Freeform 23">
                  <a:extLst>
                    <a:ext uri="{FF2B5EF4-FFF2-40B4-BE49-F238E27FC236}">
                      <a16:creationId xmlns:a16="http://schemas.microsoft.com/office/drawing/2014/main" id="{C50C2658-8F42-C947-A573-0BC0887B3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62" name="Freeform 24">
                  <a:extLst>
                    <a:ext uri="{FF2B5EF4-FFF2-40B4-BE49-F238E27FC236}">
                      <a16:creationId xmlns:a16="http://schemas.microsoft.com/office/drawing/2014/main" id="{1F32A5CB-DA05-BF4E-BBDF-96DC08C23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979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50" name="TextBox 391">
                <a:extLst>
                  <a:ext uri="{FF2B5EF4-FFF2-40B4-BE49-F238E27FC236}">
                    <a16:creationId xmlns:a16="http://schemas.microsoft.com/office/drawing/2014/main" id="{D2153DF7-4C2D-EE42-A2AA-572651A5C7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22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53" name="Freeform 68">
                <a:extLst>
                  <a:ext uri="{FF2B5EF4-FFF2-40B4-BE49-F238E27FC236}">
                    <a16:creationId xmlns:a16="http://schemas.microsoft.com/office/drawing/2014/main" id="{C918F31E-E83C-9743-AD94-9A3F8B0125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55" name="TextBox 396">
                <a:extLst>
                  <a:ext uri="{FF2B5EF4-FFF2-40B4-BE49-F238E27FC236}">
                    <a16:creationId xmlns:a16="http://schemas.microsoft.com/office/drawing/2014/main" id="{D9C0B3D6-282F-3649-8675-651B515F23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77356" name="TextBox 397">
                <a:extLst>
                  <a:ext uri="{FF2B5EF4-FFF2-40B4-BE49-F238E27FC236}">
                    <a16:creationId xmlns:a16="http://schemas.microsoft.com/office/drawing/2014/main" id="{B3D39BA6-6822-3A4B-96D9-E441C3C73B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7161" name="Group 406">
              <a:extLst>
                <a:ext uri="{FF2B5EF4-FFF2-40B4-BE49-F238E27FC236}">
                  <a16:creationId xmlns:a16="http://schemas.microsoft.com/office/drawing/2014/main" id="{A39A50B6-64FF-8C43-89FA-B4B4669F14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177323" name="Group 407">
                <a:extLst>
                  <a:ext uri="{FF2B5EF4-FFF2-40B4-BE49-F238E27FC236}">
                    <a16:creationId xmlns:a16="http://schemas.microsoft.com/office/drawing/2014/main" id="{F55FBFD3-A9AF-A541-A85B-E34C3DB150C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485" y="139265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343" name="TextBox 427">
                  <a:extLst>
                    <a:ext uri="{FF2B5EF4-FFF2-40B4-BE49-F238E27FC236}">
                      <a16:creationId xmlns:a16="http://schemas.microsoft.com/office/drawing/2014/main" id="{136A3C4A-8A44-9E4C-B0CF-EDE5F3FA1F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177324" name="Rectangle 104">
                <a:extLst>
                  <a:ext uri="{FF2B5EF4-FFF2-40B4-BE49-F238E27FC236}">
                    <a16:creationId xmlns:a16="http://schemas.microsoft.com/office/drawing/2014/main" id="{E1AA504B-2E7B-A34B-BFD7-6CD07B731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325" name="Rectangle 132">
                <a:extLst>
                  <a:ext uri="{FF2B5EF4-FFF2-40B4-BE49-F238E27FC236}">
                    <a16:creationId xmlns:a16="http://schemas.microsoft.com/office/drawing/2014/main" id="{92B9D7F3-4BAC-A74C-9820-4E04A8590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39822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327" name="Group 111">
                <a:extLst>
                  <a:ext uri="{FF2B5EF4-FFF2-40B4-BE49-F238E27FC236}">
                    <a16:creationId xmlns:a16="http://schemas.microsoft.com/office/drawing/2014/main" id="{1EEE4FB0-5206-FC4B-A8C7-075995B235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336" name="Freeform 19">
                  <a:extLst>
                    <a:ext uri="{FF2B5EF4-FFF2-40B4-BE49-F238E27FC236}">
                      <a16:creationId xmlns:a16="http://schemas.microsoft.com/office/drawing/2014/main" id="{CEEE1292-D33F-9C45-80BF-6BF71F630D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37" name="Freeform 20">
                  <a:extLst>
                    <a:ext uri="{FF2B5EF4-FFF2-40B4-BE49-F238E27FC236}">
                      <a16:creationId xmlns:a16="http://schemas.microsoft.com/office/drawing/2014/main" id="{4D6D3180-65CB-9148-9FDD-E3B9ED81E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38" name="Freeform 21">
                  <a:extLst>
                    <a:ext uri="{FF2B5EF4-FFF2-40B4-BE49-F238E27FC236}">
                      <a16:creationId xmlns:a16="http://schemas.microsoft.com/office/drawing/2014/main" id="{27496A0A-463F-444C-A4BA-4F3CFD4B70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39" name="Freeform 22">
                  <a:extLst>
                    <a:ext uri="{FF2B5EF4-FFF2-40B4-BE49-F238E27FC236}">
                      <a16:creationId xmlns:a16="http://schemas.microsoft.com/office/drawing/2014/main" id="{9441117D-B741-1A40-A6EE-5E19E3164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40" name="Freeform 23">
                  <a:extLst>
                    <a:ext uri="{FF2B5EF4-FFF2-40B4-BE49-F238E27FC236}">
                      <a16:creationId xmlns:a16="http://schemas.microsoft.com/office/drawing/2014/main" id="{686550D5-6996-E349-8E69-CBE20BB3CE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41" name="Freeform 24">
                  <a:extLst>
                    <a:ext uri="{FF2B5EF4-FFF2-40B4-BE49-F238E27FC236}">
                      <a16:creationId xmlns:a16="http://schemas.microsoft.com/office/drawing/2014/main" id="{5AFC463D-E634-9644-B795-E25FC0584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4935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29" name="TextBox 413">
                <a:extLst>
                  <a:ext uri="{FF2B5EF4-FFF2-40B4-BE49-F238E27FC236}">
                    <a16:creationId xmlns:a16="http://schemas.microsoft.com/office/drawing/2014/main" id="{DA779322-69F2-614A-BF3C-E837C5B81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449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364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32" name="Freeform 68">
                <a:extLst>
                  <a:ext uri="{FF2B5EF4-FFF2-40B4-BE49-F238E27FC236}">
                    <a16:creationId xmlns:a16="http://schemas.microsoft.com/office/drawing/2014/main" id="{83CD652F-28F3-C847-925B-049489E1D7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449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34" name="TextBox 418">
                <a:extLst>
                  <a:ext uri="{FF2B5EF4-FFF2-40B4-BE49-F238E27FC236}">
                    <a16:creationId xmlns:a16="http://schemas.microsoft.com/office/drawing/2014/main" id="{331513DB-E43C-9F4B-AB64-B7546D8E79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77335" name="TextBox 419">
                <a:extLst>
                  <a:ext uri="{FF2B5EF4-FFF2-40B4-BE49-F238E27FC236}">
                    <a16:creationId xmlns:a16="http://schemas.microsoft.com/office/drawing/2014/main" id="{47CC1AB5-8594-4240-890F-E3B9570FE5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77162" name="Group 428">
              <a:extLst>
                <a:ext uri="{FF2B5EF4-FFF2-40B4-BE49-F238E27FC236}">
                  <a16:creationId xmlns:a16="http://schemas.microsoft.com/office/drawing/2014/main" id="{C845A887-1421-7848-A908-A1BB3F3F46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177302" name="Group 429">
                <a:extLst>
                  <a:ext uri="{FF2B5EF4-FFF2-40B4-BE49-F238E27FC236}">
                    <a16:creationId xmlns:a16="http://schemas.microsoft.com/office/drawing/2014/main" id="{AEC561E1-ADE3-274F-AB0E-26B04CC1BFF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21194" y="1425974"/>
                  <a:ext cx="0" cy="9683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322" name="TextBox 449">
                  <a:extLst>
                    <a:ext uri="{FF2B5EF4-FFF2-40B4-BE49-F238E27FC236}">
                      <a16:creationId xmlns:a16="http://schemas.microsoft.com/office/drawing/2014/main" id="{11869F24-F2DD-A645-BBE9-AF6B7C5106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177303" name="Rectangle 104">
                <a:extLst>
                  <a:ext uri="{FF2B5EF4-FFF2-40B4-BE49-F238E27FC236}">
                    <a16:creationId xmlns:a16="http://schemas.microsoft.com/office/drawing/2014/main" id="{EFDEE019-8703-8D47-BB42-6BCC565CA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304" name="Rectangle 132">
                <a:extLst>
                  <a:ext uri="{FF2B5EF4-FFF2-40B4-BE49-F238E27FC236}">
                    <a16:creationId xmlns:a16="http://schemas.microsoft.com/office/drawing/2014/main" id="{F1CE9B92-85BE-DB45-9AA7-24DE5BBB6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29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306" name="Group 111">
                <a:extLst>
                  <a:ext uri="{FF2B5EF4-FFF2-40B4-BE49-F238E27FC236}">
                    <a16:creationId xmlns:a16="http://schemas.microsoft.com/office/drawing/2014/main" id="{A433A6B1-29B0-7346-BC4E-2499089285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315" name="Freeform 19">
                  <a:extLst>
                    <a:ext uri="{FF2B5EF4-FFF2-40B4-BE49-F238E27FC236}">
                      <a16:creationId xmlns:a16="http://schemas.microsoft.com/office/drawing/2014/main" id="{3E41C5B5-D1B8-CC46-A054-AF2419407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6" name="Freeform 20">
                  <a:extLst>
                    <a:ext uri="{FF2B5EF4-FFF2-40B4-BE49-F238E27FC236}">
                      <a16:creationId xmlns:a16="http://schemas.microsoft.com/office/drawing/2014/main" id="{06D04144-1A9E-7F45-A4C9-30C067431C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7" name="Freeform 21">
                  <a:extLst>
                    <a:ext uri="{FF2B5EF4-FFF2-40B4-BE49-F238E27FC236}">
                      <a16:creationId xmlns:a16="http://schemas.microsoft.com/office/drawing/2014/main" id="{5E4D854B-EDE0-3846-AD8E-6D31F8980F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8" name="Freeform 22">
                  <a:extLst>
                    <a:ext uri="{FF2B5EF4-FFF2-40B4-BE49-F238E27FC236}">
                      <a16:creationId xmlns:a16="http://schemas.microsoft.com/office/drawing/2014/main" id="{83546B55-4E4D-1345-9FED-105826901A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9" name="Freeform 23">
                  <a:extLst>
                    <a:ext uri="{FF2B5EF4-FFF2-40B4-BE49-F238E27FC236}">
                      <a16:creationId xmlns:a16="http://schemas.microsoft.com/office/drawing/2014/main" id="{DEED4710-6F90-6547-8873-3EFEBACED2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20" name="Freeform 24">
                  <a:extLst>
                    <a:ext uri="{FF2B5EF4-FFF2-40B4-BE49-F238E27FC236}">
                      <a16:creationId xmlns:a16="http://schemas.microsoft.com/office/drawing/2014/main" id="{E624228F-F9AD-8640-A51C-0E5A591A6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82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08" name="TextBox 435">
                <a:extLst>
                  <a:ext uri="{FF2B5EF4-FFF2-40B4-BE49-F238E27FC236}">
                    <a16:creationId xmlns:a16="http://schemas.microsoft.com/office/drawing/2014/main" id="{AFFAED06-071C-F643-B940-21931AA4C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91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83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11" name="Freeform 68">
                <a:extLst>
                  <a:ext uri="{FF2B5EF4-FFF2-40B4-BE49-F238E27FC236}">
                    <a16:creationId xmlns:a16="http://schemas.microsoft.com/office/drawing/2014/main" id="{86289481-352F-0244-8639-B0F4B19252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91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13" name="TextBox 440">
                <a:extLst>
                  <a:ext uri="{FF2B5EF4-FFF2-40B4-BE49-F238E27FC236}">
                    <a16:creationId xmlns:a16="http://schemas.microsoft.com/office/drawing/2014/main" id="{FE8043C1-4B07-D347-BC5B-F9615A34E6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77314" name="TextBox 441">
                <a:extLst>
                  <a:ext uri="{FF2B5EF4-FFF2-40B4-BE49-F238E27FC236}">
                    <a16:creationId xmlns:a16="http://schemas.microsoft.com/office/drawing/2014/main" id="{4B440B9B-560D-E74A-8D14-0B064351F2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7163" name="Group 450">
              <a:extLst>
                <a:ext uri="{FF2B5EF4-FFF2-40B4-BE49-F238E27FC236}">
                  <a16:creationId xmlns:a16="http://schemas.microsoft.com/office/drawing/2014/main" id="{7068D8FA-A2D5-7A4E-8A09-D9317E6EE1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7281" name="Group 451">
                <a:extLst>
                  <a:ext uri="{FF2B5EF4-FFF2-40B4-BE49-F238E27FC236}">
                    <a16:creationId xmlns:a16="http://schemas.microsoft.com/office/drawing/2014/main" id="{6D4C14B3-4889-8A43-82ED-C48E460ABDB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92018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301" name="TextBox 471">
                  <a:extLst>
                    <a:ext uri="{FF2B5EF4-FFF2-40B4-BE49-F238E27FC236}">
                      <a16:creationId xmlns:a16="http://schemas.microsoft.com/office/drawing/2014/main" id="{B0362090-3DB8-A941-8B78-235FF0CFA2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177282" name="Rectangle 104">
                <a:extLst>
                  <a:ext uri="{FF2B5EF4-FFF2-40B4-BE49-F238E27FC236}">
                    <a16:creationId xmlns:a16="http://schemas.microsoft.com/office/drawing/2014/main" id="{132ABFF6-9EEC-8542-BEB9-0A92FB57F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283" name="Rectangle 132">
                <a:extLst>
                  <a:ext uri="{FF2B5EF4-FFF2-40B4-BE49-F238E27FC236}">
                    <a16:creationId xmlns:a16="http://schemas.microsoft.com/office/drawing/2014/main" id="{FA9A7996-7D1F-A544-8011-357B5A224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285" name="Group 111">
                <a:extLst>
                  <a:ext uri="{FF2B5EF4-FFF2-40B4-BE49-F238E27FC236}">
                    <a16:creationId xmlns:a16="http://schemas.microsoft.com/office/drawing/2014/main" id="{E0377372-598D-9948-BDFC-7A8C5B07C3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294" name="Freeform 19">
                  <a:extLst>
                    <a:ext uri="{FF2B5EF4-FFF2-40B4-BE49-F238E27FC236}">
                      <a16:creationId xmlns:a16="http://schemas.microsoft.com/office/drawing/2014/main" id="{2B32A37C-4287-9742-96D6-70154C3BC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5" name="Freeform 20">
                  <a:extLst>
                    <a:ext uri="{FF2B5EF4-FFF2-40B4-BE49-F238E27FC236}">
                      <a16:creationId xmlns:a16="http://schemas.microsoft.com/office/drawing/2014/main" id="{15A75044-157E-484D-97DA-AE6B22F96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6" name="Freeform 21">
                  <a:extLst>
                    <a:ext uri="{FF2B5EF4-FFF2-40B4-BE49-F238E27FC236}">
                      <a16:creationId xmlns:a16="http://schemas.microsoft.com/office/drawing/2014/main" id="{CE9F1CE6-159B-C246-B4E7-1CC6D276D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7" name="Freeform 22">
                  <a:extLst>
                    <a:ext uri="{FF2B5EF4-FFF2-40B4-BE49-F238E27FC236}">
                      <a16:creationId xmlns:a16="http://schemas.microsoft.com/office/drawing/2014/main" id="{895376D5-97C2-5144-8712-E1A4821636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8" name="Freeform 23">
                  <a:extLst>
                    <a:ext uri="{FF2B5EF4-FFF2-40B4-BE49-F238E27FC236}">
                      <a16:creationId xmlns:a16="http://schemas.microsoft.com/office/drawing/2014/main" id="{CB43A1AA-C7AA-9142-975A-FF3C4652B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9" name="Freeform 24">
                  <a:extLst>
                    <a:ext uri="{FF2B5EF4-FFF2-40B4-BE49-F238E27FC236}">
                      <a16:creationId xmlns:a16="http://schemas.microsoft.com/office/drawing/2014/main" id="{F788E4E3-6E1E-3B40-BF61-4BCEC47FC0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87" name="TextBox 457">
                <a:extLst>
                  <a:ext uri="{FF2B5EF4-FFF2-40B4-BE49-F238E27FC236}">
                    <a16:creationId xmlns:a16="http://schemas.microsoft.com/office/drawing/2014/main" id="{0270D4CA-FBAA-6042-BEF8-6E92732853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90" name="Freeform 68">
                <a:extLst>
                  <a:ext uri="{FF2B5EF4-FFF2-40B4-BE49-F238E27FC236}">
                    <a16:creationId xmlns:a16="http://schemas.microsoft.com/office/drawing/2014/main" id="{7594F7C6-AAF0-AD4D-AABB-CA4ED51709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92" name="TextBox 462">
                <a:extLst>
                  <a:ext uri="{FF2B5EF4-FFF2-40B4-BE49-F238E27FC236}">
                    <a16:creationId xmlns:a16="http://schemas.microsoft.com/office/drawing/2014/main" id="{03D13075-3D16-8141-AD41-E7E1586965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77293" name="TextBox 463">
                <a:extLst>
                  <a:ext uri="{FF2B5EF4-FFF2-40B4-BE49-F238E27FC236}">
                    <a16:creationId xmlns:a16="http://schemas.microsoft.com/office/drawing/2014/main" id="{B05C8034-1064-2D42-9F8E-BBAE47AA2C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77164" name="Group 472">
              <a:extLst>
                <a:ext uri="{FF2B5EF4-FFF2-40B4-BE49-F238E27FC236}">
                  <a16:creationId xmlns:a16="http://schemas.microsoft.com/office/drawing/2014/main" id="{F94CBD28-D60C-F749-8E4B-DF3FB911E6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7260" name="Group 473">
                <a:extLst>
                  <a:ext uri="{FF2B5EF4-FFF2-40B4-BE49-F238E27FC236}">
                    <a16:creationId xmlns:a16="http://schemas.microsoft.com/office/drawing/2014/main" id="{301D2249-6987-5044-A4FA-A015E294643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91706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280" name="TextBox 493">
                  <a:extLst>
                    <a:ext uri="{FF2B5EF4-FFF2-40B4-BE49-F238E27FC236}">
                      <a16:creationId xmlns:a16="http://schemas.microsoft.com/office/drawing/2014/main" id="{B7A5F2F1-E6AD-854A-81A4-DB9CC1D707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177261" name="Rectangle 104">
                <a:extLst>
                  <a:ext uri="{FF2B5EF4-FFF2-40B4-BE49-F238E27FC236}">
                    <a16:creationId xmlns:a16="http://schemas.microsoft.com/office/drawing/2014/main" id="{529BA9B8-E069-D94E-AC46-6CD7336F5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262" name="Rectangle 132">
                <a:extLst>
                  <a:ext uri="{FF2B5EF4-FFF2-40B4-BE49-F238E27FC236}">
                    <a16:creationId xmlns:a16="http://schemas.microsoft.com/office/drawing/2014/main" id="{7C7B2A5B-536C-AA4B-88F3-71DC2D8D6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264" name="Group 111">
                <a:extLst>
                  <a:ext uri="{FF2B5EF4-FFF2-40B4-BE49-F238E27FC236}">
                    <a16:creationId xmlns:a16="http://schemas.microsoft.com/office/drawing/2014/main" id="{7DCC8134-403A-6F47-BA3A-C81DCE69FD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273" name="Freeform 19">
                  <a:extLst>
                    <a:ext uri="{FF2B5EF4-FFF2-40B4-BE49-F238E27FC236}">
                      <a16:creationId xmlns:a16="http://schemas.microsoft.com/office/drawing/2014/main" id="{FE6038AC-E98B-1A4E-97A0-82AD22C98F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4" name="Freeform 20">
                  <a:extLst>
                    <a:ext uri="{FF2B5EF4-FFF2-40B4-BE49-F238E27FC236}">
                      <a16:creationId xmlns:a16="http://schemas.microsoft.com/office/drawing/2014/main" id="{9E9B5D22-8D21-FB41-84BC-649B6C549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5" name="Freeform 21">
                  <a:extLst>
                    <a:ext uri="{FF2B5EF4-FFF2-40B4-BE49-F238E27FC236}">
                      <a16:creationId xmlns:a16="http://schemas.microsoft.com/office/drawing/2014/main" id="{53B6176E-95A4-364F-B1FD-5802BCF31E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6" name="Freeform 22">
                  <a:extLst>
                    <a:ext uri="{FF2B5EF4-FFF2-40B4-BE49-F238E27FC236}">
                      <a16:creationId xmlns:a16="http://schemas.microsoft.com/office/drawing/2014/main" id="{5CAAB27D-B7F2-CA4C-85F4-F07916138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7" name="Freeform 23">
                  <a:extLst>
                    <a:ext uri="{FF2B5EF4-FFF2-40B4-BE49-F238E27FC236}">
                      <a16:creationId xmlns:a16="http://schemas.microsoft.com/office/drawing/2014/main" id="{4330915A-0B4F-C043-ABCD-AED3C1CA89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8" name="Freeform 24">
                  <a:extLst>
                    <a:ext uri="{FF2B5EF4-FFF2-40B4-BE49-F238E27FC236}">
                      <a16:creationId xmlns:a16="http://schemas.microsoft.com/office/drawing/2014/main" id="{F5B43D25-04EF-204A-AD6D-DEAC595DDF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66" name="TextBox 479">
                <a:extLst>
                  <a:ext uri="{FF2B5EF4-FFF2-40B4-BE49-F238E27FC236}">
                    <a16:creationId xmlns:a16="http://schemas.microsoft.com/office/drawing/2014/main" id="{73B72C2B-2B4A-E84F-883D-96F287AE97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69" name="Freeform 68">
                <a:extLst>
                  <a:ext uri="{FF2B5EF4-FFF2-40B4-BE49-F238E27FC236}">
                    <a16:creationId xmlns:a16="http://schemas.microsoft.com/office/drawing/2014/main" id="{8C229645-3A8F-D042-ACE3-26AE3923C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71" name="TextBox 484">
                <a:extLst>
                  <a:ext uri="{FF2B5EF4-FFF2-40B4-BE49-F238E27FC236}">
                    <a16:creationId xmlns:a16="http://schemas.microsoft.com/office/drawing/2014/main" id="{9863939B-3009-0648-84CA-F699618311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77272" name="TextBox 485">
                <a:extLst>
                  <a:ext uri="{FF2B5EF4-FFF2-40B4-BE49-F238E27FC236}">
                    <a16:creationId xmlns:a16="http://schemas.microsoft.com/office/drawing/2014/main" id="{9F3800F8-CEA4-DC42-81FF-BC6A4ECB0B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77165" name="Group 494">
              <a:extLst>
                <a:ext uri="{FF2B5EF4-FFF2-40B4-BE49-F238E27FC236}">
                  <a16:creationId xmlns:a16="http://schemas.microsoft.com/office/drawing/2014/main" id="{F4655A2B-519F-D04B-BE2A-932153AF4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177239" name="Group 495">
                <a:extLst>
                  <a:ext uri="{FF2B5EF4-FFF2-40B4-BE49-F238E27FC236}">
                    <a16:creationId xmlns:a16="http://schemas.microsoft.com/office/drawing/2014/main" id="{1A6B240F-1F38-FE45-A5FB-153846693B0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813" y="142133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259" name="TextBox 515">
                  <a:extLst>
                    <a:ext uri="{FF2B5EF4-FFF2-40B4-BE49-F238E27FC236}">
                      <a16:creationId xmlns:a16="http://schemas.microsoft.com/office/drawing/2014/main" id="{A9B800B6-994E-7745-AFDE-277FEC05DC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177240" name="Rectangle 104">
                <a:extLst>
                  <a:ext uri="{FF2B5EF4-FFF2-40B4-BE49-F238E27FC236}">
                    <a16:creationId xmlns:a16="http://schemas.microsoft.com/office/drawing/2014/main" id="{624E1561-B76A-B642-8A61-6F620BC2C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241" name="Rectangle 132">
                <a:extLst>
                  <a:ext uri="{FF2B5EF4-FFF2-40B4-BE49-F238E27FC236}">
                    <a16:creationId xmlns:a16="http://schemas.microsoft.com/office/drawing/2014/main" id="{9C4EDD06-2521-744D-8A5B-6979C0632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80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243" name="Group 111">
                <a:extLst>
                  <a:ext uri="{FF2B5EF4-FFF2-40B4-BE49-F238E27FC236}">
                    <a16:creationId xmlns:a16="http://schemas.microsoft.com/office/drawing/2014/main" id="{50B46D2A-9282-504C-8CAB-C69BAE7B7D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252" name="Freeform 19">
                  <a:extLst>
                    <a:ext uri="{FF2B5EF4-FFF2-40B4-BE49-F238E27FC236}">
                      <a16:creationId xmlns:a16="http://schemas.microsoft.com/office/drawing/2014/main" id="{37D3A347-12FF-6C46-A42C-F0FC01F2A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3" name="Freeform 20">
                  <a:extLst>
                    <a:ext uri="{FF2B5EF4-FFF2-40B4-BE49-F238E27FC236}">
                      <a16:creationId xmlns:a16="http://schemas.microsoft.com/office/drawing/2014/main" id="{7D1DA1C4-EBC2-B249-903D-C9F8AA723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4" name="Freeform 21">
                  <a:extLst>
                    <a:ext uri="{FF2B5EF4-FFF2-40B4-BE49-F238E27FC236}">
                      <a16:creationId xmlns:a16="http://schemas.microsoft.com/office/drawing/2014/main" id="{20504C3D-6A7D-9645-86CF-EB96760E3E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5" name="Freeform 22">
                  <a:extLst>
                    <a:ext uri="{FF2B5EF4-FFF2-40B4-BE49-F238E27FC236}">
                      <a16:creationId xmlns:a16="http://schemas.microsoft.com/office/drawing/2014/main" id="{E7AEC3BB-9EE4-6249-903F-3062A39D4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6" name="Freeform 23">
                  <a:extLst>
                    <a:ext uri="{FF2B5EF4-FFF2-40B4-BE49-F238E27FC236}">
                      <a16:creationId xmlns:a16="http://schemas.microsoft.com/office/drawing/2014/main" id="{87B695DD-3393-AA45-A76E-06EE06195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7" name="Freeform 24">
                  <a:extLst>
                    <a:ext uri="{FF2B5EF4-FFF2-40B4-BE49-F238E27FC236}">
                      <a16:creationId xmlns:a16="http://schemas.microsoft.com/office/drawing/2014/main" id="{387DF583-288E-3749-8E47-EBA0A87DB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694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45" name="TextBox 501">
                <a:extLst>
                  <a:ext uri="{FF2B5EF4-FFF2-40B4-BE49-F238E27FC236}">
                    <a16:creationId xmlns:a16="http://schemas.microsoft.com/office/drawing/2014/main" id="{4611702D-885C-2B4F-A343-3C2BBE7E9C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78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69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48" name="Freeform 68">
                <a:extLst>
                  <a:ext uri="{FF2B5EF4-FFF2-40B4-BE49-F238E27FC236}">
                    <a16:creationId xmlns:a16="http://schemas.microsoft.com/office/drawing/2014/main" id="{A4C91E9C-0E84-064F-881A-191B69CADC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78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50" name="TextBox 506">
                <a:extLst>
                  <a:ext uri="{FF2B5EF4-FFF2-40B4-BE49-F238E27FC236}">
                    <a16:creationId xmlns:a16="http://schemas.microsoft.com/office/drawing/2014/main" id="{3A137BAA-F403-494A-9DB0-87B589B016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77251" name="TextBox 507">
                <a:extLst>
                  <a:ext uri="{FF2B5EF4-FFF2-40B4-BE49-F238E27FC236}">
                    <a16:creationId xmlns:a16="http://schemas.microsoft.com/office/drawing/2014/main" id="{E0825DDA-8D5E-3F4E-958A-2FEE84A3FC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77166" name="Group 516">
              <a:extLst>
                <a:ext uri="{FF2B5EF4-FFF2-40B4-BE49-F238E27FC236}">
                  <a16:creationId xmlns:a16="http://schemas.microsoft.com/office/drawing/2014/main" id="{C3AA0739-D2DC-4F44-93ED-5AEFE545C0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177218" name="Group 517">
                <a:extLst>
                  <a:ext uri="{FF2B5EF4-FFF2-40B4-BE49-F238E27FC236}">
                    <a16:creationId xmlns:a16="http://schemas.microsoft.com/office/drawing/2014/main" id="{FC9351FB-C3B9-6F48-BB36-42823C7B1FB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605" y="1420068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238" name="TextBox 537">
                  <a:extLst>
                    <a:ext uri="{FF2B5EF4-FFF2-40B4-BE49-F238E27FC236}">
                      <a16:creationId xmlns:a16="http://schemas.microsoft.com/office/drawing/2014/main" id="{3F6A7347-8A06-B94B-81B1-328BF89AFC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177219" name="Rectangle 104">
                <a:extLst>
                  <a:ext uri="{FF2B5EF4-FFF2-40B4-BE49-F238E27FC236}">
                    <a16:creationId xmlns:a16="http://schemas.microsoft.com/office/drawing/2014/main" id="{9E6EED75-ABE0-3049-9564-C9B4A69A0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220" name="Rectangle 132">
                <a:extLst>
                  <a:ext uri="{FF2B5EF4-FFF2-40B4-BE49-F238E27FC236}">
                    <a16:creationId xmlns:a16="http://schemas.microsoft.com/office/drawing/2014/main" id="{B2346EF8-4EDA-1547-B394-3B4E64A12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103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222" name="Group 111">
                <a:extLst>
                  <a:ext uri="{FF2B5EF4-FFF2-40B4-BE49-F238E27FC236}">
                    <a16:creationId xmlns:a16="http://schemas.microsoft.com/office/drawing/2014/main" id="{50FA09B0-F20D-AA40-8C3F-327D731D3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231" name="Freeform 19">
                  <a:extLst>
                    <a:ext uri="{FF2B5EF4-FFF2-40B4-BE49-F238E27FC236}">
                      <a16:creationId xmlns:a16="http://schemas.microsoft.com/office/drawing/2014/main" id="{99729107-A54F-D643-AC91-3EFCF1079B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2" name="Freeform 20">
                  <a:extLst>
                    <a:ext uri="{FF2B5EF4-FFF2-40B4-BE49-F238E27FC236}">
                      <a16:creationId xmlns:a16="http://schemas.microsoft.com/office/drawing/2014/main" id="{B27F7804-1054-B24E-9F4E-74280F137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3" name="Freeform 21">
                  <a:extLst>
                    <a:ext uri="{FF2B5EF4-FFF2-40B4-BE49-F238E27FC236}">
                      <a16:creationId xmlns:a16="http://schemas.microsoft.com/office/drawing/2014/main" id="{BED1CBAB-3FFC-2E47-BB71-A6C543CDF0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4" name="Freeform 22">
                  <a:extLst>
                    <a:ext uri="{FF2B5EF4-FFF2-40B4-BE49-F238E27FC236}">
                      <a16:creationId xmlns:a16="http://schemas.microsoft.com/office/drawing/2014/main" id="{47D48075-0E48-4241-AF0F-454288297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5" name="Freeform 23">
                  <a:extLst>
                    <a:ext uri="{FF2B5EF4-FFF2-40B4-BE49-F238E27FC236}">
                      <a16:creationId xmlns:a16="http://schemas.microsoft.com/office/drawing/2014/main" id="{4F42FF0C-677A-D247-8919-E45BC64CD2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6" name="Freeform 24">
                  <a:extLst>
                    <a:ext uri="{FF2B5EF4-FFF2-40B4-BE49-F238E27FC236}">
                      <a16:creationId xmlns:a16="http://schemas.microsoft.com/office/drawing/2014/main" id="{02A6A13A-634E-5241-85CF-6FBABB3D5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575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24" name="TextBox 523">
                <a:extLst>
                  <a:ext uri="{FF2B5EF4-FFF2-40B4-BE49-F238E27FC236}">
                    <a16:creationId xmlns:a16="http://schemas.microsoft.com/office/drawing/2014/main" id="{F7D8FF72-1A41-0E41-86E9-FFA9E821D9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666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57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27" name="Freeform 68">
                <a:extLst>
                  <a:ext uri="{FF2B5EF4-FFF2-40B4-BE49-F238E27FC236}">
                    <a16:creationId xmlns:a16="http://schemas.microsoft.com/office/drawing/2014/main" id="{4E7C8203-B115-2844-9E08-2EF3B5A73D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666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29" name="TextBox 528">
                <a:extLst>
                  <a:ext uri="{FF2B5EF4-FFF2-40B4-BE49-F238E27FC236}">
                    <a16:creationId xmlns:a16="http://schemas.microsoft.com/office/drawing/2014/main" id="{9C3FD15B-E884-AB47-B27F-F3728C8084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77230" name="TextBox 529">
                <a:extLst>
                  <a:ext uri="{FF2B5EF4-FFF2-40B4-BE49-F238E27FC236}">
                    <a16:creationId xmlns:a16="http://schemas.microsoft.com/office/drawing/2014/main" id="{4C2C8164-8386-EA4A-A8F3-06F9B6A2EE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5061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8A3DEFEC-2A0D-E944-B548-7B8D3DF14C4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 rot="16200000">
              <a:off x="2599653" y="5952093"/>
              <a:ext cx="0" cy="38260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7169" name="Group 111">
              <a:extLst>
                <a:ext uri="{FF2B5EF4-FFF2-40B4-BE49-F238E27FC236}">
                  <a16:creationId xmlns:a16="http://schemas.microsoft.com/office/drawing/2014/main" id="{62E7A2A2-01D6-A949-8CED-83859DFDA531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2007095" y="5899112"/>
              <a:ext cx="342438" cy="483044"/>
              <a:chOff x="2783" y="1170"/>
              <a:chExt cx="300" cy="445"/>
            </a:xfrm>
          </p:grpSpPr>
          <p:sp>
            <p:nvSpPr>
              <p:cNvPr id="177212" name="Freeform 19">
                <a:extLst>
                  <a:ext uri="{FF2B5EF4-FFF2-40B4-BE49-F238E27FC236}">
                    <a16:creationId xmlns:a16="http://schemas.microsoft.com/office/drawing/2014/main" id="{1E0F24D0-750E-5F44-A2D6-EF84EB2B0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38"/>
                <a:ext cx="155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3" name="Freeform 20">
                <a:extLst>
                  <a:ext uri="{FF2B5EF4-FFF2-40B4-BE49-F238E27FC236}">
                    <a16:creationId xmlns:a16="http://schemas.microsoft.com/office/drawing/2014/main" id="{0B1BC47D-C175-A749-A1E7-417D636A7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4" name="Freeform 21">
                <a:extLst>
                  <a:ext uri="{FF2B5EF4-FFF2-40B4-BE49-F238E27FC236}">
                    <a16:creationId xmlns:a16="http://schemas.microsoft.com/office/drawing/2014/main" id="{663FC9E9-3868-F94F-A920-2FE6956AF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23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5" name="Freeform 22">
                <a:extLst>
                  <a:ext uri="{FF2B5EF4-FFF2-40B4-BE49-F238E27FC236}">
                    <a16:creationId xmlns:a16="http://schemas.microsoft.com/office/drawing/2014/main" id="{69676340-8961-ED47-8E73-808ADD5E2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6" name="Freeform 23">
                <a:extLst>
                  <a:ext uri="{FF2B5EF4-FFF2-40B4-BE49-F238E27FC236}">
                    <a16:creationId xmlns:a16="http://schemas.microsoft.com/office/drawing/2014/main" id="{52B5ACF4-DA37-194C-80A5-FAFD20626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70"/>
                <a:ext cx="151" cy="58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7" name="Freeform 24">
                <a:extLst>
                  <a:ext uri="{FF2B5EF4-FFF2-40B4-BE49-F238E27FC236}">
                    <a16:creationId xmlns:a16="http://schemas.microsoft.com/office/drawing/2014/main" id="{53195794-0154-D847-91F0-DA798671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170"/>
                <a:ext cx="151" cy="58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43" name="Straight Connector 542">
              <a:extLst>
                <a:ext uri="{FF2B5EF4-FFF2-40B4-BE49-F238E27FC236}">
                  <a16:creationId xmlns:a16="http://schemas.microsoft.com/office/drawing/2014/main" id="{A723C958-251A-674F-9299-67474E043EF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65202" y="6229109"/>
              <a:ext cx="1404985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71" name="Freeform 68">
              <a:extLst>
                <a:ext uri="{FF2B5EF4-FFF2-40B4-BE49-F238E27FC236}">
                  <a16:creationId xmlns:a16="http://schemas.microsoft.com/office/drawing/2014/main" id="{6D86F630-C1CC-0440-BA84-8816D245238D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1050" y="6199188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770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73" name="Rectangle 147">
              <a:extLst>
                <a:ext uri="{FF2B5EF4-FFF2-40B4-BE49-F238E27FC236}">
                  <a16:creationId xmlns:a16="http://schemas.microsoft.com/office/drawing/2014/main" id="{C3BE1FC4-F3E8-8C4B-A120-8333050C1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491" y="6533693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174" name="Rectangle 147">
              <a:extLst>
                <a:ext uri="{FF2B5EF4-FFF2-40B4-BE49-F238E27FC236}">
                  <a16:creationId xmlns:a16="http://schemas.microsoft.com/office/drawing/2014/main" id="{5A82F2CF-2797-C24C-943C-EB988ADE4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580" y="6013869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C9ACFBB4-09AE-5846-98BF-A396BD0AED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5202" y="6664038"/>
              <a:ext cx="2187649" cy="634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76" name="Freeform 68">
              <a:extLst>
                <a:ext uri="{FF2B5EF4-FFF2-40B4-BE49-F238E27FC236}">
                  <a16:creationId xmlns:a16="http://schemas.microsoft.com/office/drawing/2014/main" id="{994974CB-38A4-CF41-BA0F-74C9278BB421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2250" y="34820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77" name="Freeform 68">
              <a:extLst>
                <a:ext uri="{FF2B5EF4-FFF2-40B4-BE49-F238E27FC236}">
                  <a16:creationId xmlns:a16="http://schemas.microsoft.com/office/drawing/2014/main" id="{CC59A129-9004-2344-8144-C04C57AB4B50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580250" y="34805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Trapezoid 109">
              <a:extLst>
                <a:ext uri="{FF2B5EF4-FFF2-40B4-BE49-F238E27FC236}">
                  <a16:creationId xmlns:a16="http://schemas.microsoft.com/office/drawing/2014/main" id="{22E312AA-6931-DB43-95D9-48982511B96A}"/>
                </a:ext>
              </a:extLst>
            </p:cNvPr>
            <p:cNvSpPr/>
            <p:nvPr/>
          </p:nvSpPr>
          <p:spPr bwMode="auto">
            <a:xfrm rot="5400000" flipH="1">
              <a:off x="538389" y="4622703"/>
              <a:ext cx="2520685" cy="36513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7179" name="Group 27">
              <a:extLst>
                <a:ext uri="{FF2B5EF4-FFF2-40B4-BE49-F238E27FC236}">
                  <a16:creationId xmlns:a16="http://schemas.microsoft.com/office/drawing/2014/main" id="{487069B1-6CF3-0E4C-B70C-0392DB4C87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177210" name="Rectangle 136">
                <a:extLst>
                  <a:ext uri="{FF2B5EF4-FFF2-40B4-BE49-F238E27FC236}">
                    <a16:creationId xmlns:a16="http://schemas.microsoft.com/office/drawing/2014/main" id="{BEF8DF16-6534-244E-9FE8-43D677194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1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44"/>
              <a:ext cx="0" cy="2373063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81" name="Freeform 68">
              <a:extLst>
                <a:ext uri="{FF2B5EF4-FFF2-40B4-BE49-F238E27FC236}">
                  <a16:creationId xmlns:a16="http://schemas.microsoft.com/office/drawing/2014/main" id="{37D1BB72-D9CB-2342-A0CA-35D9471A371E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Trapezoid 109">
              <a:extLst>
                <a:ext uri="{FF2B5EF4-FFF2-40B4-BE49-F238E27FC236}">
                  <a16:creationId xmlns:a16="http://schemas.microsoft.com/office/drawing/2014/main" id="{C27AAB12-5A6D-C845-B7B4-B87E993BAD60}"/>
                </a:ext>
              </a:extLst>
            </p:cNvPr>
            <p:cNvSpPr/>
            <p:nvPr/>
          </p:nvSpPr>
          <p:spPr bwMode="auto">
            <a:xfrm rot="5400000" flipH="1">
              <a:off x="4163423" y="1851534"/>
              <a:ext cx="436516" cy="727099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  <a:gd name="connsiteX0" fmla="*/ 605618 w 605618"/>
                <a:gd name="connsiteY0" fmla="*/ 13467467 h 13477264"/>
                <a:gd name="connsiteX1" fmla="*/ 23 w 605618"/>
                <a:gd name="connsiteY1" fmla="*/ 13477263 h 13477264"/>
                <a:gd name="connsiteX2" fmla="*/ 7622 w 605618"/>
                <a:gd name="connsiteY2" fmla="*/ 0 h 13477264"/>
                <a:gd name="connsiteX0" fmla="*/ 614414 w 614414"/>
                <a:gd name="connsiteY0" fmla="*/ 13467467 h 13467468"/>
                <a:gd name="connsiteX1" fmla="*/ 11 w 614414"/>
                <a:gd name="connsiteY1" fmla="*/ 13441437 h 13467468"/>
                <a:gd name="connsiteX2" fmla="*/ 16418 w 614414"/>
                <a:gd name="connsiteY2" fmla="*/ 0 h 13467468"/>
                <a:gd name="connsiteX0" fmla="*/ 596120 w 596120"/>
                <a:gd name="connsiteY0" fmla="*/ 13674160 h 13674160"/>
                <a:gd name="connsiteX1" fmla="*/ 11 w 596120"/>
                <a:gd name="connsiteY1" fmla="*/ 13441437 h 13674160"/>
                <a:gd name="connsiteX2" fmla="*/ 16418 w 596120"/>
                <a:gd name="connsiteY2" fmla="*/ 0 h 13674160"/>
                <a:gd name="connsiteX0" fmla="*/ 596120 w 596120"/>
                <a:gd name="connsiteY0" fmla="*/ 13674160 h 13674160"/>
                <a:gd name="connsiteX1" fmla="*/ 11 w 596120"/>
                <a:gd name="connsiteY1" fmla="*/ 13656397 h 13674160"/>
                <a:gd name="connsiteX2" fmla="*/ 16418 w 596120"/>
                <a:gd name="connsiteY2" fmla="*/ 0 h 13674160"/>
                <a:gd name="connsiteX0" fmla="*/ 607291 w 607291"/>
                <a:gd name="connsiteY0" fmla="*/ 13674160 h 13674160"/>
                <a:gd name="connsiteX1" fmla="*/ 7 w 607291"/>
                <a:gd name="connsiteY1" fmla="*/ 13671550 h 13674160"/>
                <a:gd name="connsiteX2" fmla="*/ 27589 w 607291"/>
                <a:gd name="connsiteY2" fmla="*/ 0 h 136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91" h="13674160">
                  <a:moveTo>
                    <a:pt x="607291" y="13674160"/>
                  </a:moveTo>
                  <a:lnTo>
                    <a:pt x="7" y="13671550"/>
                  </a:lnTo>
                  <a:cubicBezTo>
                    <a:pt x="-518" y="13638979"/>
                    <a:pt x="28114" y="32571"/>
                    <a:pt x="27589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7183" name="Rectangle 147">
              <a:extLst>
                <a:ext uri="{FF2B5EF4-FFF2-40B4-BE49-F238E27FC236}">
                  <a16:creationId xmlns:a16="http://schemas.microsoft.com/office/drawing/2014/main" id="{F01D2E64-1D9A-104E-A685-9DC860114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2695" y="5562228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77184" name="Group 1">
              <a:extLst>
                <a:ext uri="{FF2B5EF4-FFF2-40B4-BE49-F238E27FC236}">
                  <a16:creationId xmlns:a16="http://schemas.microsoft.com/office/drawing/2014/main" id="{210C3F7F-A17D-CA49-97E4-8C5848711E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4392" y="3955758"/>
              <a:ext cx="8200928" cy="1379228"/>
              <a:chOff x="604664" y="3955758"/>
              <a:chExt cx="8200928" cy="1379228"/>
            </a:xfrm>
          </p:grpSpPr>
          <p:grpSp>
            <p:nvGrpSpPr>
              <p:cNvPr id="177193" name="Group 219">
                <a:extLst>
                  <a:ext uri="{FF2B5EF4-FFF2-40B4-BE49-F238E27FC236}">
                    <a16:creationId xmlns:a16="http://schemas.microsoft.com/office/drawing/2014/main" id="{65032FCC-8B10-C84F-A3D3-14181885BD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372039" y="4756003"/>
                <a:ext cx="1433553" cy="578983"/>
                <a:chOff x="7296930" y="3090797"/>
                <a:chExt cx="1433553" cy="578983"/>
              </a:xfrm>
            </p:grpSpPr>
            <p:sp>
              <p:nvSpPr>
                <p:cNvPr id="177203" name="Line 3">
                  <a:extLst>
                    <a:ext uri="{FF2B5EF4-FFF2-40B4-BE49-F238E27FC236}">
                      <a16:creationId xmlns:a16="http://schemas.microsoft.com/office/drawing/2014/main" id="{D8F646B5-CA3F-B94F-A383-0C0D3DECBB0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143864" y="3357921"/>
                  <a:ext cx="4967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4" name="Freeform 6">
                  <a:extLst>
                    <a:ext uri="{FF2B5EF4-FFF2-40B4-BE49-F238E27FC236}">
                      <a16:creationId xmlns:a16="http://schemas.microsoft.com/office/drawing/2014/main" id="{EB708449-7AC4-FC4F-9E5A-220B7A7D3B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96930" y="3090797"/>
                  <a:ext cx="715962" cy="284162"/>
                </a:xfrm>
                <a:custGeom>
                  <a:avLst/>
                  <a:gdLst>
                    <a:gd name="T0" fmla="*/ 2147483646 w 997"/>
                    <a:gd name="T1" fmla="*/ 0 h 395"/>
                    <a:gd name="T2" fmla="*/ 2147483646 w 997"/>
                    <a:gd name="T3" fmla="*/ 0 h 395"/>
                    <a:gd name="T4" fmla="*/ 2147483646 w 997"/>
                    <a:gd name="T5" fmla="*/ 0 h 395"/>
                    <a:gd name="T6" fmla="*/ 2147483646 w 997"/>
                    <a:gd name="T7" fmla="*/ 2147483646 h 395"/>
                    <a:gd name="T8" fmla="*/ 2147483646 w 997"/>
                    <a:gd name="T9" fmla="*/ 2147483646 h 395"/>
                    <a:gd name="T10" fmla="*/ 2147483646 w 997"/>
                    <a:gd name="T11" fmla="*/ 2147483646 h 395"/>
                    <a:gd name="T12" fmla="*/ 2147483646 w 997"/>
                    <a:gd name="T13" fmla="*/ 2147483646 h 395"/>
                    <a:gd name="T14" fmla="*/ 2147483646 w 997"/>
                    <a:gd name="T15" fmla="*/ 2147483646 h 395"/>
                    <a:gd name="T16" fmla="*/ 2147483646 w 997"/>
                    <a:gd name="T17" fmla="*/ 2147483646 h 395"/>
                    <a:gd name="T18" fmla="*/ 2147483646 w 997"/>
                    <a:gd name="T19" fmla="*/ 2147483646 h 395"/>
                    <a:gd name="T20" fmla="*/ 2147483646 w 997"/>
                    <a:gd name="T21" fmla="*/ 2147483646 h 395"/>
                    <a:gd name="T22" fmla="*/ 2147483646 w 997"/>
                    <a:gd name="T23" fmla="*/ 2147483646 h 395"/>
                    <a:gd name="T24" fmla="*/ 2147483646 w 997"/>
                    <a:gd name="T25" fmla="*/ 2147483646 h 395"/>
                    <a:gd name="T26" fmla="*/ 2147483646 w 997"/>
                    <a:gd name="T27" fmla="*/ 2147483646 h 395"/>
                    <a:gd name="T28" fmla="*/ 2147483646 w 997"/>
                    <a:gd name="T29" fmla="*/ 2147483646 h 395"/>
                    <a:gd name="T30" fmla="*/ 2147483646 w 997"/>
                    <a:gd name="T31" fmla="*/ 2147483646 h 395"/>
                    <a:gd name="T32" fmla="*/ 2147483646 w 997"/>
                    <a:gd name="T33" fmla="*/ 2147483646 h 395"/>
                    <a:gd name="T34" fmla="*/ 2147483646 w 997"/>
                    <a:gd name="T35" fmla="*/ 2147483646 h 395"/>
                    <a:gd name="T36" fmla="*/ 2147483646 w 997"/>
                    <a:gd name="T37" fmla="*/ 2147483646 h 395"/>
                    <a:gd name="T38" fmla="*/ 2147483646 w 997"/>
                    <a:gd name="T39" fmla="*/ 2147483646 h 395"/>
                    <a:gd name="T40" fmla="*/ 2147483646 w 997"/>
                    <a:gd name="T41" fmla="*/ 2147483646 h 395"/>
                    <a:gd name="T42" fmla="*/ 2147483646 w 997"/>
                    <a:gd name="T43" fmla="*/ 2147483646 h 395"/>
                    <a:gd name="T44" fmla="*/ 2147483646 w 997"/>
                    <a:gd name="T45" fmla="*/ 2147483646 h 395"/>
                    <a:gd name="T46" fmla="*/ 2147483646 w 997"/>
                    <a:gd name="T47" fmla="*/ 2147483646 h 395"/>
                    <a:gd name="T48" fmla="*/ 2147483646 w 997"/>
                    <a:gd name="T49" fmla="*/ 2147483646 h 395"/>
                    <a:gd name="T50" fmla="*/ 2147483646 w 997"/>
                    <a:gd name="T51" fmla="*/ 2147483646 h 395"/>
                    <a:gd name="T52" fmla="*/ 2147483646 w 997"/>
                    <a:gd name="T53" fmla="*/ 2147483646 h 395"/>
                    <a:gd name="T54" fmla="*/ 2147483646 w 997"/>
                    <a:gd name="T55" fmla="*/ 2147483646 h 395"/>
                    <a:gd name="T56" fmla="*/ 2147483646 w 997"/>
                    <a:gd name="T57" fmla="*/ 2147483646 h 395"/>
                    <a:gd name="T58" fmla="*/ 2147483646 w 997"/>
                    <a:gd name="T59" fmla="*/ 2147483646 h 395"/>
                    <a:gd name="T60" fmla="*/ 2147483646 w 997"/>
                    <a:gd name="T61" fmla="*/ 2147483646 h 395"/>
                    <a:gd name="T62" fmla="*/ 2147483646 w 997"/>
                    <a:gd name="T63" fmla="*/ 2147483646 h 395"/>
                    <a:gd name="T64" fmla="*/ 2147483646 w 997"/>
                    <a:gd name="T65" fmla="*/ 2147483646 h 395"/>
                    <a:gd name="T66" fmla="*/ 2147483646 w 997"/>
                    <a:gd name="T67" fmla="*/ 2147483646 h 395"/>
                    <a:gd name="T68" fmla="*/ 2147483646 w 997"/>
                    <a:gd name="T69" fmla="*/ 2147483646 h 395"/>
                    <a:gd name="T70" fmla="*/ 2147483646 w 997"/>
                    <a:gd name="T71" fmla="*/ 2147483646 h 395"/>
                    <a:gd name="T72" fmla="*/ 2147483646 w 997"/>
                    <a:gd name="T73" fmla="*/ 2147483646 h 395"/>
                    <a:gd name="T74" fmla="*/ 2147483646 w 997"/>
                    <a:gd name="T75" fmla="*/ 2147483646 h 395"/>
                    <a:gd name="T76" fmla="*/ 2147483646 w 997"/>
                    <a:gd name="T77" fmla="*/ 2147483646 h 395"/>
                    <a:gd name="T78" fmla="*/ 2147483646 w 997"/>
                    <a:gd name="T79" fmla="*/ 2147483646 h 395"/>
                    <a:gd name="T80" fmla="*/ 2147483646 w 997"/>
                    <a:gd name="T81" fmla="*/ 2147483646 h 395"/>
                    <a:gd name="T82" fmla="*/ 2147483646 w 997"/>
                    <a:gd name="T83" fmla="*/ 2147483646 h 395"/>
                    <a:gd name="T84" fmla="*/ 2147483646 w 997"/>
                    <a:gd name="T85" fmla="*/ 2147483646 h 395"/>
                    <a:gd name="T86" fmla="*/ 2147483646 w 997"/>
                    <a:gd name="T87" fmla="*/ 2147483646 h 395"/>
                    <a:gd name="T88" fmla="*/ 2147483646 w 997"/>
                    <a:gd name="T89" fmla="*/ 2147483646 h 395"/>
                    <a:gd name="T90" fmla="*/ 2147483646 w 997"/>
                    <a:gd name="T91" fmla="*/ 2147483646 h 395"/>
                    <a:gd name="T92" fmla="*/ 2147483646 w 997"/>
                    <a:gd name="T93" fmla="*/ 2147483646 h 395"/>
                    <a:gd name="T94" fmla="*/ 2147483646 w 997"/>
                    <a:gd name="T95" fmla="*/ 2147483646 h 395"/>
                    <a:gd name="T96" fmla="*/ 2147483646 w 997"/>
                    <a:gd name="T97" fmla="*/ 2147483646 h 395"/>
                    <a:gd name="T98" fmla="*/ 2147483646 w 997"/>
                    <a:gd name="T99" fmla="*/ 2147483646 h 395"/>
                    <a:gd name="T100" fmla="*/ 2147483646 w 997"/>
                    <a:gd name="T101" fmla="*/ 2147483646 h 395"/>
                    <a:gd name="T102" fmla="*/ 2147483646 w 997"/>
                    <a:gd name="T103" fmla="*/ 2147483646 h 395"/>
                    <a:gd name="T104" fmla="*/ 2147483646 w 997"/>
                    <a:gd name="T105" fmla="*/ 2147483646 h 395"/>
                    <a:gd name="T106" fmla="*/ 2147483646 w 997"/>
                    <a:gd name="T107" fmla="*/ 2147483646 h 395"/>
                    <a:gd name="T108" fmla="*/ 2147483646 w 997"/>
                    <a:gd name="T109" fmla="*/ 2147483646 h 395"/>
                    <a:gd name="T110" fmla="*/ 2147483646 w 997"/>
                    <a:gd name="T111" fmla="*/ 2147483646 h 395"/>
                    <a:gd name="T112" fmla="*/ 2147483646 w 997"/>
                    <a:gd name="T113" fmla="*/ 2147483646 h 395"/>
                    <a:gd name="T114" fmla="*/ 2147483646 w 997"/>
                    <a:gd name="T115" fmla="*/ 2147483646 h 395"/>
                    <a:gd name="T116" fmla="*/ 2147483646 w 997"/>
                    <a:gd name="T117" fmla="*/ 2147483646 h 395"/>
                    <a:gd name="T118" fmla="*/ 2147483646 w 997"/>
                    <a:gd name="T119" fmla="*/ 2147483646 h 395"/>
                    <a:gd name="T120" fmla="*/ 2147483646 w 997"/>
                    <a:gd name="T121" fmla="*/ 2147483646 h 39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97" h="395">
                      <a:moveTo>
                        <a:pt x="0" y="0"/>
                      </a:moveTo>
                      <a:lnTo>
                        <a:pt x="38" y="0"/>
                      </a:lnTo>
                      <a:lnTo>
                        <a:pt x="73" y="0"/>
                      </a:lnTo>
                      <a:lnTo>
                        <a:pt x="107" y="0"/>
                      </a:lnTo>
                      <a:lnTo>
                        <a:pt x="139" y="0"/>
                      </a:lnTo>
                      <a:lnTo>
                        <a:pt x="167" y="0"/>
                      </a:lnTo>
                      <a:lnTo>
                        <a:pt x="195" y="0"/>
                      </a:lnTo>
                      <a:lnTo>
                        <a:pt x="220" y="0"/>
                      </a:lnTo>
                      <a:lnTo>
                        <a:pt x="244" y="0"/>
                      </a:lnTo>
                      <a:lnTo>
                        <a:pt x="264" y="0"/>
                      </a:lnTo>
                      <a:lnTo>
                        <a:pt x="284" y="0"/>
                      </a:lnTo>
                      <a:lnTo>
                        <a:pt x="302" y="0"/>
                      </a:lnTo>
                      <a:lnTo>
                        <a:pt x="319" y="0"/>
                      </a:lnTo>
                      <a:lnTo>
                        <a:pt x="334" y="0"/>
                      </a:lnTo>
                      <a:lnTo>
                        <a:pt x="347" y="0"/>
                      </a:lnTo>
                      <a:lnTo>
                        <a:pt x="359" y="0"/>
                      </a:lnTo>
                      <a:lnTo>
                        <a:pt x="371" y="0"/>
                      </a:lnTo>
                      <a:lnTo>
                        <a:pt x="381" y="0"/>
                      </a:lnTo>
                      <a:lnTo>
                        <a:pt x="389" y="0"/>
                      </a:lnTo>
                      <a:lnTo>
                        <a:pt x="398" y="0"/>
                      </a:lnTo>
                      <a:lnTo>
                        <a:pt x="404" y="0"/>
                      </a:lnTo>
                      <a:lnTo>
                        <a:pt x="411" y="0"/>
                      </a:lnTo>
                      <a:lnTo>
                        <a:pt x="416" y="0"/>
                      </a:lnTo>
                      <a:lnTo>
                        <a:pt x="421" y="0"/>
                      </a:lnTo>
                      <a:lnTo>
                        <a:pt x="426" y="0"/>
                      </a:lnTo>
                      <a:lnTo>
                        <a:pt x="429" y="0"/>
                      </a:lnTo>
                      <a:lnTo>
                        <a:pt x="433" y="0"/>
                      </a:lnTo>
                      <a:lnTo>
                        <a:pt x="436" y="2"/>
                      </a:lnTo>
                      <a:lnTo>
                        <a:pt x="439" y="2"/>
                      </a:lnTo>
                      <a:lnTo>
                        <a:pt x="441" y="2"/>
                      </a:lnTo>
                      <a:lnTo>
                        <a:pt x="444" y="2"/>
                      </a:lnTo>
                      <a:lnTo>
                        <a:pt x="448" y="2"/>
                      </a:lnTo>
                      <a:lnTo>
                        <a:pt x="449" y="2"/>
                      </a:lnTo>
                      <a:lnTo>
                        <a:pt x="453" y="2"/>
                      </a:lnTo>
                      <a:lnTo>
                        <a:pt x="454" y="2"/>
                      </a:lnTo>
                      <a:lnTo>
                        <a:pt x="458" y="2"/>
                      </a:lnTo>
                      <a:lnTo>
                        <a:pt x="459" y="4"/>
                      </a:lnTo>
                      <a:lnTo>
                        <a:pt x="463" y="4"/>
                      </a:lnTo>
                      <a:lnTo>
                        <a:pt x="464" y="4"/>
                      </a:lnTo>
                      <a:lnTo>
                        <a:pt x="466" y="4"/>
                      </a:lnTo>
                      <a:lnTo>
                        <a:pt x="468" y="4"/>
                      </a:lnTo>
                      <a:lnTo>
                        <a:pt x="469" y="4"/>
                      </a:lnTo>
                      <a:lnTo>
                        <a:pt x="471" y="4"/>
                      </a:lnTo>
                      <a:lnTo>
                        <a:pt x="473" y="4"/>
                      </a:lnTo>
                      <a:lnTo>
                        <a:pt x="474" y="4"/>
                      </a:lnTo>
                      <a:lnTo>
                        <a:pt x="476" y="4"/>
                      </a:lnTo>
                      <a:lnTo>
                        <a:pt x="478" y="4"/>
                      </a:lnTo>
                      <a:lnTo>
                        <a:pt x="479" y="4"/>
                      </a:lnTo>
                      <a:lnTo>
                        <a:pt x="479" y="5"/>
                      </a:lnTo>
                      <a:lnTo>
                        <a:pt x="481" y="5"/>
                      </a:lnTo>
                      <a:lnTo>
                        <a:pt x="483" y="5"/>
                      </a:lnTo>
                      <a:lnTo>
                        <a:pt x="484" y="5"/>
                      </a:lnTo>
                      <a:lnTo>
                        <a:pt x="486" y="5"/>
                      </a:lnTo>
                      <a:lnTo>
                        <a:pt x="488" y="5"/>
                      </a:lnTo>
                      <a:lnTo>
                        <a:pt x="489" y="5"/>
                      </a:lnTo>
                      <a:lnTo>
                        <a:pt x="491" y="5"/>
                      </a:lnTo>
                      <a:lnTo>
                        <a:pt x="493" y="5"/>
                      </a:lnTo>
                      <a:lnTo>
                        <a:pt x="494" y="7"/>
                      </a:lnTo>
                      <a:lnTo>
                        <a:pt x="496" y="7"/>
                      </a:lnTo>
                      <a:lnTo>
                        <a:pt x="498" y="7"/>
                      </a:lnTo>
                      <a:lnTo>
                        <a:pt x="499" y="7"/>
                      </a:lnTo>
                      <a:lnTo>
                        <a:pt x="501" y="7"/>
                      </a:lnTo>
                      <a:lnTo>
                        <a:pt x="504" y="7"/>
                      </a:lnTo>
                      <a:lnTo>
                        <a:pt x="506" y="9"/>
                      </a:lnTo>
                      <a:lnTo>
                        <a:pt x="509" y="9"/>
                      </a:lnTo>
                      <a:lnTo>
                        <a:pt x="511" y="9"/>
                      </a:lnTo>
                      <a:lnTo>
                        <a:pt x="514" y="9"/>
                      </a:lnTo>
                      <a:lnTo>
                        <a:pt x="516" y="10"/>
                      </a:lnTo>
                      <a:lnTo>
                        <a:pt x="519" y="10"/>
                      </a:lnTo>
                      <a:lnTo>
                        <a:pt x="521" y="10"/>
                      </a:lnTo>
                      <a:lnTo>
                        <a:pt x="523" y="10"/>
                      </a:lnTo>
                      <a:lnTo>
                        <a:pt x="524" y="10"/>
                      </a:lnTo>
                      <a:lnTo>
                        <a:pt x="526" y="10"/>
                      </a:lnTo>
                      <a:lnTo>
                        <a:pt x="528" y="12"/>
                      </a:lnTo>
                      <a:lnTo>
                        <a:pt x="529" y="12"/>
                      </a:lnTo>
                      <a:lnTo>
                        <a:pt x="531" y="12"/>
                      </a:lnTo>
                      <a:lnTo>
                        <a:pt x="533" y="12"/>
                      </a:lnTo>
                      <a:lnTo>
                        <a:pt x="535" y="12"/>
                      </a:lnTo>
                      <a:lnTo>
                        <a:pt x="536" y="12"/>
                      </a:lnTo>
                      <a:lnTo>
                        <a:pt x="538" y="14"/>
                      </a:lnTo>
                      <a:lnTo>
                        <a:pt x="540" y="14"/>
                      </a:lnTo>
                      <a:lnTo>
                        <a:pt x="541" y="14"/>
                      </a:lnTo>
                      <a:lnTo>
                        <a:pt x="543" y="14"/>
                      </a:lnTo>
                      <a:lnTo>
                        <a:pt x="543" y="15"/>
                      </a:lnTo>
                      <a:lnTo>
                        <a:pt x="545" y="15"/>
                      </a:lnTo>
                      <a:lnTo>
                        <a:pt x="546" y="15"/>
                      </a:lnTo>
                      <a:lnTo>
                        <a:pt x="548" y="15"/>
                      </a:lnTo>
                      <a:lnTo>
                        <a:pt x="551" y="17"/>
                      </a:lnTo>
                      <a:lnTo>
                        <a:pt x="553" y="17"/>
                      </a:lnTo>
                      <a:lnTo>
                        <a:pt x="555" y="17"/>
                      </a:lnTo>
                      <a:lnTo>
                        <a:pt x="556" y="19"/>
                      </a:lnTo>
                      <a:lnTo>
                        <a:pt x="558" y="19"/>
                      </a:lnTo>
                      <a:lnTo>
                        <a:pt x="561" y="20"/>
                      </a:lnTo>
                      <a:lnTo>
                        <a:pt x="563" y="20"/>
                      </a:lnTo>
                      <a:lnTo>
                        <a:pt x="566" y="22"/>
                      </a:lnTo>
                      <a:lnTo>
                        <a:pt x="570" y="22"/>
                      </a:lnTo>
                      <a:lnTo>
                        <a:pt x="571" y="24"/>
                      </a:lnTo>
                      <a:lnTo>
                        <a:pt x="575" y="24"/>
                      </a:lnTo>
                      <a:lnTo>
                        <a:pt x="578" y="25"/>
                      </a:lnTo>
                      <a:lnTo>
                        <a:pt x="581" y="25"/>
                      </a:lnTo>
                      <a:lnTo>
                        <a:pt x="583" y="27"/>
                      </a:lnTo>
                      <a:lnTo>
                        <a:pt x="586" y="27"/>
                      </a:lnTo>
                      <a:lnTo>
                        <a:pt x="588" y="29"/>
                      </a:lnTo>
                      <a:lnTo>
                        <a:pt x="590" y="29"/>
                      </a:lnTo>
                      <a:lnTo>
                        <a:pt x="591" y="29"/>
                      </a:lnTo>
                      <a:lnTo>
                        <a:pt x="593" y="30"/>
                      </a:lnTo>
                      <a:lnTo>
                        <a:pt x="596" y="30"/>
                      </a:lnTo>
                      <a:lnTo>
                        <a:pt x="598" y="30"/>
                      </a:lnTo>
                      <a:lnTo>
                        <a:pt x="600" y="32"/>
                      </a:lnTo>
                      <a:lnTo>
                        <a:pt x="601" y="32"/>
                      </a:lnTo>
                      <a:lnTo>
                        <a:pt x="603" y="34"/>
                      </a:lnTo>
                      <a:lnTo>
                        <a:pt x="605" y="34"/>
                      </a:lnTo>
                      <a:lnTo>
                        <a:pt x="606" y="35"/>
                      </a:lnTo>
                      <a:lnTo>
                        <a:pt x="608" y="35"/>
                      </a:lnTo>
                      <a:lnTo>
                        <a:pt x="610" y="35"/>
                      </a:lnTo>
                      <a:lnTo>
                        <a:pt x="611" y="37"/>
                      </a:lnTo>
                      <a:lnTo>
                        <a:pt x="613" y="37"/>
                      </a:lnTo>
                      <a:lnTo>
                        <a:pt x="615" y="39"/>
                      </a:lnTo>
                      <a:lnTo>
                        <a:pt x="616" y="39"/>
                      </a:lnTo>
                      <a:lnTo>
                        <a:pt x="618" y="39"/>
                      </a:lnTo>
                      <a:lnTo>
                        <a:pt x="620" y="40"/>
                      </a:lnTo>
                      <a:lnTo>
                        <a:pt x="621" y="42"/>
                      </a:lnTo>
                      <a:lnTo>
                        <a:pt x="623" y="42"/>
                      </a:lnTo>
                      <a:lnTo>
                        <a:pt x="625" y="44"/>
                      </a:lnTo>
                      <a:lnTo>
                        <a:pt x="626" y="44"/>
                      </a:lnTo>
                      <a:lnTo>
                        <a:pt x="630" y="45"/>
                      </a:lnTo>
                      <a:lnTo>
                        <a:pt x="631" y="47"/>
                      </a:lnTo>
                      <a:lnTo>
                        <a:pt x="635" y="49"/>
                      </a:lnTo>
                      <a:lnTo>
                        <a:pt x="636" y="49"/>
                      </a:lnTo>
                      <a:lnTo>
                        <a:pt x="640" y="50"/>
                      </a:lnTo>
                      <a:lnTo>
                        <a:pt x="641" y="52"/>
                      </a:lnTo>
                      <a:lnTo>
                        <a:pt x="645" y="54"/>
                      </a:lnTo>
                      <a:lnTo>
                        <a:pt x="646" y="54"/>
                      </a:lnTo>
                      <a:lnTo>
                        <a:pt x="648" y="55"/>
                      </a:lnTo>
                      <a:lnTo>
                        <a:pt x="650" y="55"/>
                      </a:lnTo>
                      <a:lnTo>
                        <a:pt x="651" y="57"/>
                      </a:lnTo>
                      <a:lnTo>
                        <a:pt x="653" y="57"/>
                      </a:lnTo>
                      <a:lnTo>
                        <a:pt x="655" y="59"/>
                      </a:lnTo>
                      <a:lnTo>
                        <a:pt x="656" y="59"/>
                      </a:lnTo>
                      <a:lnTo>
                        <a:pt x="658" y="60"/>
                      </a:lnTo>
                      <a:lnTo>
                        <a:pt x="660" y="60"/>
                      </a:lnTo>
                      <a:lnTo>
                        <a:pt x="661" y="62"/>
                      </a:lnTo>
                      <a:lnTo>
                        <a:pt x="663" y="62"/>
                      </a:lnTo>
                      <a:lnTo>
                        <a:pt x="665" y="64"/>
                      </a:lnTo>
                      <a:lnTo>
                        <a:pt x="666" y="64"/>
                      </a:lnTo>
                      <a:lnTo>
                        <a:pt x="668" y="65"/>
                      </a:lnTo>
                      <a:lnTo>
                        <a:pt x="670" y="67"/>
                      </a:lnTo>
                      <a:lnTo>
                        <a:pt x="671" y="67"/>
                      </a:lnTo>
                      <a:lnTo>
                        <a:pt x="673" y="67"/>
                      </a:lnTo>
                      <a:lnTo>
                        <a:pt x="675" y="69"/>
                      </a:lnTo>
                      <a:lnTo>
                        <a:pt x="677" y="69"/>
                      </a:lnTo>
                      <a:lnTo>
                        <a:pt x="678" y="70"/>
                      </a:lnTo>
                      <a:lnTo>
                        <a:pt x="680" y="72"/>
                      </a:lnTo>
                      <a:lnTo>
                        <a:pt x="682" y="72"/>
                      </a:lnTo>
                      <a:lnTo>
                        <a:pt x="683" y="74"/>
                      </a:lnTo>
                      <a:lnTo>
                        <a:pt x="685" y="75"/>
                      </a:lnTo>
                      <a:lnTo>
                        <a:pt x="688" y="75"/>
                      </a:lnTo>
                      <a:lnTo>
                        <a:pt x="690" y="77"/>
                      </a:lnTo>
                      <a:lnTo>
                        <a:pt x="693" y="79"/>
                      </a:lnTo>
                      <a:lnTo>
                        <a:pt x="695" y="80"/>
                      </a:lnTo>
                      <a:lnTo>
                        <a:pt x="697" y="80"/>
                      </a:lnTo>
                      <a:lnTo>
                        <a:pt x="698" y="82"/>
                      </a:lnTo>
                      <a:lnTo>
                        <a:pt x="700" y="84"/>
                      </a:lnTo>
                      <a:lnTo>
                        <a:pt x="702" y="84"/>
                      </a:lnTo>
                      <a:lnTo>
                        <a:pt x="703" y="85"/>
                      </a:lnTo>
                      <a:lnTo>
                        <a:pt x="705" y="85"/>
                      </a:lnTo>
                      <a:lnTo>
                        <a:pt x="707" y="87"/>
                      </a:lnTo>
                      <a:lnTo>
                        <a:pt x="708" y="87"/>
                      </a:lnTo>
                      <a:lnTo>
                        <a:pt x="710" y="89"/>
                      </a:lnTo>
                      <a:lnTo>
                        <a:pt x="712" y="89"/>
                      </a:lnTo>
                      <a:lnTo>
                        <a:pt x="712" y="90"/>
                      </a:lnTo>
                      <a:lnTo>
                        <a:pt x="713" y="90"/>
                      </a:lnTo>
                      <a:lnTo>
                        <a:pt x="715" y="90"/>
                      </a:lnTo>
                      <a:lnTo>
                        <a:pt x="715" y="92"/>
                      </a:lnTo>
                      <a:lnTo>
                        <a:pt x="717" y="92"/>
                      </a:lnTo>
                      <a:lnTo>
                        <a:pt x="718" y="94"/>
                      </a:lnTo>
                      <a:lnTo>
                        <a:pt x="720" y="94"/>
                      </a:lnTo>
                      <a:lnTo>
                        <a:pt x="722" y="95"/>
                      </a:lnTo>
                      <a:lnTo>
                        <a:pt x="723" y="97"/>
                      </a:lnTo>
                      <a:lnTo>
                        <a:pt x="725" y="97"/>
                      </a:lnTo>
                      <a:lnTo>
                        <a:pt x="727" y="99"/>
                      </a:lnTo>
                      <a:lnTo>
                        <a:pt x="728" y="100"/>
                      </a:lnTo>
                      <a:lnTo>
                        <a:pt x="730" y="100"/>
                      </a:lnTo>
                      <a:lnTo>
                        <a:pt x="732" y="102"/>
                      </a:lnTo>
                      <a:lnTo>
                        <a:pt x="733" y="104"/>
                      </a:lnTo>
                      <a:lnTo>
                        <a:pt x="735" y="104"/>
                      </a:lnTo>
                      <a:lnTo>
                        <a:pt x="737" y="105"/>
                      </a:lnTo>
                      <a:lnTo>
                        <a:pt x="738" y="107"/>
                      </a:lnTo>
                      <a:lnTo>
                        <a:pt x="740" y="107"/>
                      </a:lnTo>
                      <a:lnTo>
                        <a:pt x="742" y="109"/>
                      </a:lnTo>
                      <a:lnTo>
                        <a:pt x="743" y="110"/>
                      </a:lnTo>
                      <a:lnTo>
                        <a:pt x="745" y="110"/>
                      </a:lnTo>
                      <a:lnTo>
                        <a:pt x="747" y="112"/>
                      </a:lnTo>
                      <a:lnTo>
                        <a:pt x="748" y="112"/>
                      </a:lnTo>
                      <a:lnTo>
                        <a:pt x="750" y="114"/>
                      </a:lnTo>
                      <a:lnTo>
                        <a:pt x="752" y="115"/>
                      </a:lnTo>
                      <a:lnTo>
                        <a:pt x="753" y="115"/>
                      </a:lnTo>
                      <a:lnTo>
                        <a:pt x="755" y="117"/>
                      </a:lnTo>
                      <a:lnTo>
                        <a:pt x="757" y="119"/>
                      </a:lnTo>
                      <a:lnTo>
                        <a:pt x="758" y="119"/>
                      </a:lnTo>
                      <a:lnTo>
                        <a:pt x="758" y="120"/>
                      </a:lnTo>
                      <a:lnTo>
                        <a:pt x="760" y="120"/>
                      </a:lnTo>
                      <a:lnTo>
                        <a:pt x="762" y="122"/>
                      </a:lnTo>
                      <a:lnTo>
                        <a:pt x="763" y="122"/>
                      </a:lnTo>
                      <a:lnTo>
                        <a:pt x="763" y="124"/>
                      </a:lnTo>
                      <a:lnTo>
                        <a:pt x="765" y="124"/>
                      </a:lnTo>
                      <a:lnTo>
                        <a:pt x="765" y="125"/>
                      </a:lnTo>
                      <a:lnTo>
                        <a:pt x="767" y="125"/>
                      </a:lnTo>
                      <a:lnTo>
                        <a:pt x="768" y="127"/>
                      </a:lnTo>
                      <a:lnTo>
                        <a:pt x="770" y="129"/>
                      </a:lnTo>
                      <a:lnTo>
                        <a:pt x="772" y="129"/>
                      </a:lnTo>
                      <a:lnTo>
                        <a:pt x="772" y="130"/>
                      </a:lnTo>
                      <a:lnTo>
                        <a:pt x="773" y="132"/>
                      </a:lnTo>
                      <a:lnTo>
                        <a:pt x="775" y="132"/>
                      </a:lnTo>
                      <a:lnTo>
                        <a:pt x="777" y="134"/>
                      </a:lnTo>
                      <a:lnTo>
                        <a:pt x="778" y="135"/>
                      </a:lnTo>
                      <a:lnTo>
                        <a:pt x="780" y="135"/>
                      </a:lnTo>
                      <a:lnTo>
                        <a:pt x="780" y="137"/>
                      </a:lnTo>
                      <a:lnTo>
                        <a:pt x="782" y="137"/>
                      </a:lnTo>
                      <a:lnTo>
                        <a:pt x="783" y="139"/>
                      </a:lnTo>
                      <a:lnTo>
                        <a:pt x="785" y="140"/>
                      </a:lnTo>
                      <a:lnTo>
                        <a:pt x="787" y="140"/>
                      </a:lnTo>
                      <a:lnTo>
                        <a:pt x="787" y="142"/>
                      </a:lnTo>
                      <a:lnTo>
                        <a:pt x="788" y="142"/>
                      </a:lnTo>
                      <a:lnTo>
                        <a:pt x="790" y="144"/>
                      </a:lnTo>
                      <a:lnTo>
                        <a:pt x="792" y="144"/>
                      </a:lnTo>
                      <a:lnTo>
                        <a:pt x="792" y="145"/>
                      </a:lnTo>
                      <a:lnTo>
                        <a:pt x="793" y="145"/>
                      </a:lnTo>
                      <a:lnTo>
                        <a:pt x="793" y="147"/>
                      </a:lnTo>
                      <a:lnTo>
                        <a:pt x="795" y="147"/>
                      </a:lnTo>
                      <a:lnTo>
                        <a:pt x="797" y="147"/>
                      </a:lnTo>
                      <a:lnTo>
                        <a:pt x="797" y="149"/>
                      </a:lnTo>
                      <a:lnTo>
                        <a:pt x="798" y="149"/>
                      </a:lnTo>
                      <a:lnTo>
                        <a:pt x="800" y="150"/>
                      </a:lnTo>
                      <a:lnTo>
                        <a:pt x="802" y="150"/>
                      </a:lnTo>
                      <a:lnTo>
                        <a:pt x="802" y="152"/>
                      </a:lnTo>
                      <a:lnTo>
                        <a:pt x="803" y="154"/>
                      </a:lnTo>
                      <a:lnTo>
                        <a:pt x="805" y="154"/>
                      </a:lnTo>
                      <a:lnTo>
                        <a:pt x="807" y="155"/>
                      </a:lnTo>
                      <a:lnTo>
                        <a:pt x="808" y="155"/>
                      </a:lnTo>
                      <a:lnTo>
                        <a:pt x="810" y="157"/>
                      </a:lnTo>
                      <a:lnTo>
                        <a:pt x="812" y="159"/>
                      </a:lnTo>
                      <a:lnTo>
                        <a:pt x="813" y="159"/>
                      </a:lnTo>
                      <a:lnTo>
                        <a:pt x="813" y="160"/>
                      </a:lnTo>
                      <a:lnTo>
                        <a:pt x="815" y="160"/>
                      </a:lnTo>
                      <a:lnTo>
                        <a:pt x="815" y="162"/>
                      </a:lnTo>
                      <a:lnTo>
                        <a:pt x="817" y="162"/>
                      </a:lnTo>
                      <a:lnTo>
                        <a:pt x="817" y="164"/>
                      </a:lnTo>
                      <a:lnTo>
                        <a:pt x="819" y="164"/>
                      </a:lnTo>
                      <a:lnTo>
                        <a:pt x="820" y="165"/>
                      </a:lnTo>
                      <a:lnTo>
                        <a:pt x="822" y="167"/>
                      </a:lnTo>
                      <a:lnTo>
                        <a:pt x="824" y="169"/>
                      </a:lnTo>
                      <a:lnTo>
                        <a:pt x="825" y="170"/>
                      </a:lnTo>
                      <a:lnTo>
                        <a:pt x="827" y="172"/>
                      </a:lnTo>
                      <a:lnTo>
                        <a:pt x="829" y="172"/>
                      </a:lnTo>
                      <a:lnTo>
                        <a:pt x="829" y="174"/>
                      </a:lnTo>
                      <a:lnTo>
                        <a:pt x="830" y="175"/>
                      </a:lnTo>
                      <a:lnTo>
                        <a:pt x="832" y="175"/>
                      </a:lnTo>
                      <a:lnTo>
                        <a:pt x="832" y="177"/>
                      </a:lnTo>
                      <a:lnTo>
                        <a:pt x="834" y="179"/>
                      </a:lnTo>
                      <a:lnTo>
                        <a:pt x="835" y="180"/>
                      </a:lnTo>
                      <a:lnTo>
                        <a:pt x="837" y="182"/>
                      </a:lnTo>
                      <a:lnTo>
                        <a:pt x="839" y="184"/>
                      </a:lnTo>
                      <a:lnTo>
                        <a:pt x="840" y="185"/>
                      </a:lnTo>
                      <a:lnTo>
                        <a:pt x="842" y="187"/>
                      </a:lnTo>
                      <a:lnTo>
                        <a:pt x="844" y="189"/>
                      </a:lnTo>
                      <a:lnTo>
                        <a:pt x="844" y="190"/>
                      </a:lnTo>
                      <a:lnTo>
                        <a:pt x="845" y="190"/>
                      </a:lnTo>
                      <a:lnTo>
                        <a:pt x="847" y="192"/>
                      </a:lnTo>
                      <a:lnTo>
                        <a:pt x="849" y="194"/>
                      </a:lnTo>
                      <a:lnTo>
                        <a:pt x="849" y="195"/>
                      </a:lnTo>
                      <a:lnTo>
                        <a:pt x="850" y="195"/>
                      </a:lnTo>
                      <a:lnTo>
                        <a:pt x="850" y="197"/>
                      </a:lnTo>
                      <a:lnTo>
                        <a:pt x="852" y="197"/>
                      </a:lnTo>
                      <a:lnTo>
                        <a:pt x="854" y="199"/>
                      </a:lnTo>
                      <a:lnTo>
                        <a:pt x="854" y="200"/>
                      </a:lnTo>
                      <a:lnTo>
                        <a:pt x="855" y="200"/>
                      </a:lnTo>
                      <a:lnTo>
                        <a:pt x="855" y="202"/>
                      </a:lnTo>
                      <a:lnTo>
                        <a:pt x="857" y="204"/>
                      </a:lnTo>
                      <a:lnTo>
                        <a:pt x="859" y="205"/>
                      </a:lnTo>
                      <a:lnTo>
                        <a:pt x="860" y="207"/>
                      </a:lnTo>
                      <a:lnTo>
                        <a:pt x="862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12"/>
                      </a:lnTo>
                      <a:lnTo>
                        <a:pt x="865" y="214"/>
                      </a:lnTo>
                      <a:lnTo>
                        <a:pt x="867" y="215"/>
                      </a:lnTo>
                      <a:lnTo>
                        <a:pt x="869" y="217"/>
                      </a:lnTo>
                      <a:lnTo>
                        <a:pt x="870" y="219"/>
                      </a:lnTo>
                      <a:lnTo>
                        <a:pt x="872" y="220"/>
                      </a:lnTo>
                      <a:lnTo>
                        <a:pt x="874" y="222"/>
                      </a:lnTo>
                      <a:lnTo>
                        <a:pt x="875" y="225"/>
                      </a:lnTo>
                      <a:lnTo>
                        <a:pt x="877" y="227"/>
                      </a:lnTo>
                      <a:lnTo>
                        <a:pt x="879" y="229"/>
                      </a:lnTo>
                      <a:lnTo>
                        <a:pt x="880" y="232"/>
                      </a:lnTo>
                      <a:lnTo>
                        <a:pt x="882" y="234"/>
                      </a:lnTo>
                      <a:lnTo>
                        <a:pt x="884" y="235"/>
                      </a:lnTo>
                      <a:lnTo>
                        <a:pt x="885" y="237"/>
                      </a:lnTo>
                      <a:lnTo>
                        <a:pt x="887" y="239"/>
                      </a:lnTo>
                      <a:lnTo>
                        <a:pt x="889" y="240"/>
                      </a:lnTo>
                      <a:lnTo>
                        <a:pt x="889" y="242"/>
                      </a:lnTo>
                      <a:lnTo>
                        <a:pt x="890" y="244"/>
                      </a:lnTo>
                      <a:lnTo>
                        <a:pt x="892" y="245"/>
                      </a:lnTo>
                      <a:lnTo>
                        <a:pt x="892" y="247"/>
                      </a:lnTo>
                      <a:lnTo>
                        <a:pt x="894" y="247"/>
                      </a:lnTo>
                      <a:lnTo>
                        <a:pt x="895" y="249"/>
                      </a:lnTo>
                      <a:lnTo>
                        <a:pt x="895" y="250"/>
                      </a:lnTo>
                      <a:lnTo>
                        <a:pt x="897" y="252"/>
                      </a:lnTo>
                      <a:lnTo>
                        <a:pt x="899" y="254"/>
                      </a:lnTo>
                      <a:lnTo>
                        <a:pt x="900" y="255"/>
                      </a:lnTo>
                      <a:lnTo>
                        <a:pt x="900" y="257"/>
                      </a:lnTo>
                      <a:lnTo>
                        <a:pt x="902" y="259"/>
                      </a:lnTo>
                      <a:lnTo>
                        <a:pt x="904" y="260"/>
                      </a:lnTo>
                      <a:lnTo>
                        <a:pt x="905" y="262"/>
                      </a:lnTo>
                      <a:lnTo>
                        <a:pt x="907" y="264"/>
                      </a:lnTo>
                      <a:lnTo>
                        <a:pt x="907" y="265"/>
                      </a:lnTo>
                      <a:lnTo>
                        <a:pt x="909" y="267"/>
                      </a:lnTo>
                      <a:lnTo>
                        <a:pt x="910" y="270"/>
                      </a:lnTo>
                      <a:lnTo>
                        <a:pt x="912" y="272"/>
                      </a:lnTo>
                      <a:lnTo>
                        <a:pt x="914" y="274"/>
                      </a:lnTo>
                      <a:lnTo>
                        <a:pt x="915" y="277"/>
                      </a:lnTo>
                      <a:lnTo>
                        <a:pt x="917" y="279"/>
                      </a:lnTo>
                      <a:lnTo>
                        <a:pt x="919" y="282"/>
                      </a:lnTo>
                      <a:lnTo>
                        <a:pt x="920" y="284"/>
                      </a:lnTo>
                      <a:lnTo>
                        <a:pt x="922" y="287"/>
                      </a:lnTo>
                      <a:lnTo>
                        <a:pt x="924" y="289"/>
                      </a:lnTo>
                      <a:lnTo>
                        <a:pt x="925" y="290"/>
                      </a:lnTo>
                      <a:lnTo>
                        <a:pt x="927" y="294"/>
                      </a:lnTo>
                      <a:lnTo>
                        <a:pt x="929" y="295"/>
                      </a:lnTo>
                      <a:lnTo>
                        <a:pt x="930" y="297"/>
                      </a:lnTo>
                      <a:lnTo>
                        <a:pt x="930" y="299"/>
                      </a:lnTo>
                      <a:lnTo>
                        <a:pt x="932" y="300"/>
                      </a:lnTo>
                      <a:lnTo>
                        <a:pt x="934" y="302"/>
                      </a:lnTo>
                      <a:lnTo>
                        <a:pt x="934" y="304"/>
                      </a:lnTo>
                      <a:lnTo>
                        <a:pt x="935" y="305"/>
                      </a:lnTo>
                      <a:lnTo>
                        <a:pt x="937" y="307"/>
                      </a:lnTo>
                      <a:lnTo>
                        <a:pt x="939" y="309"/>
                      </a:lnTo>
                      <a:lnTo>
                        <a:pt x="940" y="310"/>
                      </a:lnTo>
                      <a:lnTo>
                        <a:pt x="940" y="312"/>
                      </a:lnTo>
                      <a:lnTo>
                        <a:pt x="942" y="314"/>
                      </a:lnTo>
                      <a:lnTo>
                        <a:pt x="942" y="315"/>
                      </a:lnTo>
                      <a:lnTo>
                        <a:pt x="944" y="317"/>
                      </a:lnTo>
                      <a:lnTo>
                        <a:pt x="945" y="317"/>
                      </a:lnTo>
                      <a:lnTo>
                        <a:pt x="945" y="319"/>
                      </a:lnTo>
                      <a:lnTo>
                        <a:pt x="947" y="320"/>
                      </a:lnTo>
                      <a:lnTo>
                        <a:pt x="949" y="322"/>
                      </a:lnTo>
                      <a:lnTo>
                        <a:pt x="950" y="325"/>
                      </a:lnTo>
                      <a:lnTo>
                        <a:pt x="950" y="327"/>
                      </a:lnTo>
                      <a:lnTo>
                        <a:pt x="952" y="329"/>
                      </a:lnTo>
                      <a:lnTo>
                        <a:pt x="954" y="330"/>
                      </a:lnTo>
                      <a:lnTo>
                        <a:pt x="955" y="334"/>
                      </a:lnTo>
                      <a:lnTo>
                        <a:pt x="957" y="335"/>
                      </a:lnTo>
                      <a:lnTo>
                        <a:pt x="959" y="339"/>
                      </a:lnTo>
                      <a:lnTo>
                        <a:pt x="962" y="340"/>
                      </a:lnTo>
                      <a:lnTo>
                        <a:pt x="964" y="344"/>
                      </a:lnTo>
                      <a:lnTo>
                        <a:pt x="966" y="345"/>
                      </a:lnTo>
                      <a:lnTo>
                        <a:pt x="967" y="349"/>
                      </a:lnTo>
                      <a:lnTo>
                        <a:pt x="969" y="350"/>
                      </a:lnTo>
                      <a:lnTo>
                        <a:pt x="971" y="354"/>
                      </a:lnTo>
                      <a:lnTo>
                        <a:pt x="972" y="355"/>
                      </a:lnTo>
                      <a:lnTo>
                        <a:pt x="974" y="357"/>
                      </a:lnTo>
                      <a:lnTo>
                        <a:pt x="974" y="359"/>
                      </a:lnTo>
                      <a:lnTo>
                        <a:pt x="976" y="360"/>
                      </a:lnTo>
                      <a:lnTo>
                        <a:pt x="977" y="362"/>
                      </a:lnTo>
                      <a:lnTo>
                        <a:pt x="977" y="364"/>
                      </a:lnTo>
                      <a:lnTo>
                        <a:pt x="979" y="365"/>
                      </a:lnTo>
                      <a:lnTo>
                        <a:pt x="981" y="367"/>
                      </a:lnTo>
                      <a:lnTo>
                        <a:pt x="982" y="369"/>
                      </a:lnTo>
                      <a:lnTo>
                        <a:pt x="982" y="370"/>
                      </a:lnTo>
                      <a:lnTo>
                        <a:pt x="984" y="372"/>
                      </a:lnTo>
                      <a:lnTo>
                        <a:pt x="984" y="374"/>
                      </a:lnTo>
                      <a:lnTo>
                        <a:pt x="986" y="374"/>
                      </a:lnTo>
                      <a:lnTo>
                        <a:pt x="986" y="375"/>
                      </a:lnTo>
                      <a:lnTo>
                        <a:pt x="987" y="377"/>
                      </a:lnTo>
                      <a:lnTo>
                        <a:pt x="987" y="379"/>
                      </a:lnTo>
                      <a:lnTo>
                        <a:pt x="989" y="380"/>
                      </a:lnTo>
                      <a:lnTo>
                        <a:pt x="991" y="382"/>
                      </a:lnTo>
                      <a:lnTo>
                        <a:pt x="991" y="384"/>
                      </a:lnTo>
                      <a:lnTo>
                        <a:pt x="992" y="385"/>
                      </a:lnTo>
                      <a:lnTo>
                        <a:pt x="994" y="387"/>
                      </a:lnTo>
                      <a:lnTo>
                        <a:pt x="994" y="390"/>
                      </a:lnTo>
                      <a:lnTo>
                        <a:pt x="996" y="392"/>
                      </a:lnTo>
                      <a:lnTo>
                        <a:pt x="997" y="394"/>
                      </a:lnTo>
                      <a:lnTo>
                        <a:pt x="997" y="395"/>
                      </a:lnTo>
                    </a:path>
                  </a:pathLst>
                </a:custGeom>
                <a:solidFill>
                  <a:srgbClr val="FFFFFF"/>
                </a:solidFill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5" name="Freeform 7">
                  <a:extLst>
                    <a:ext uri="{FF2B5EF4-FFF2-40B4-BE49-F238E27FC236}">
                      <a16:creationId xmlns:a16="http://schemas.microsoft.com/office/drawing/2014/main" id="{FC0B7741-44DC-1B4E-9293-2F19AD9604D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96930" y="3376547"/>
                  <a:ext cx="715962" cy="284162"/>
                </a:xfrm>
                <a:custGeom>
                  <a:avLst/>
                  <a:gdLst>
                    <a:gd name="T0" fmla="*/ 2147483646 w 997"/>
                    <a:gd name="T1" fmla="*/ 2147483646 h 395"/>
                    <a:gd name="T2" fmla="*/ 2147483646 w 997"/>
                    <a:gd name="T3" fmla="*/ 2147483646 h 395"/>
                    <a:gd name="T4" fmla="*/ 2147483646 w 997"/>
                    <a:gd name="T5" fmla="*/ 2147483646 h 395"/>
                    <a:gd name="T6" fmla="*/ 2147483646 w 997"/>
                    <a:gd name="T7" fmla="*/ 2147483646 h 395"/>
                    <a:gd name="T8" fmla="*/ 2147483646 w 997"/>
                    <a:gd name="T9" fmla="*/ 2147483646 h 395"/>
                    <a:gd name="T10" fmla="*/ 2147483646 w 997"/>
                    <a:gd name="T11" fmla="*/ 2147483646 h 395"/>
                    <a:gd name="T12" fmla="*/ 2147483646 w 997"/>
                    <a:gd name="T13" fmla="*/ 2147483646 h 395"/>
                    <a:gd name="T14" fmla="*/ 2147483646 w 997"/>
                    <a:gd name="T15" fmla="*/ 2147483646 h 395"/>
                    <a:gd name="T16" fmla="*/ 2147483646 w 997"/>
                    <a:gd name="T17" fmla="*/ 2147483646 h 395"/>
                    <a:gd name="T18" fmla="*/ 2147483646 w 997"/>
                    <a:gd name="T19" fmla="*/ 2147483646 h 395"/>
                    <a:gd name="T20" fmla="*/ 2147483646 w 997"/>
                    <a:gd name="T21" fmla="*/ 2147483646 h 395"/>
                    <a:gd name="T22" fmla="*/ 2147483646 w 997"/>
                    <a:gd name="T23" fmla="*/ 2147483646 h 395"/>
                    <a:gd name="T24" fmla="*/ 2147483646 w 997"/>
                    <a:gd name="T25" fmla="*/ 2147483646 h 395"/>
                    <a:gd name="T26" fmla="*/ 2147483646 w 997"/>
                    <a:gd name="T27" fmla="*/ 2147483646 h 395"/>
                    <a:gd name="T28" fmla="*/ 2147483646 w 997"/>
                    <a:gd name="T29" fmla="*/ 2147483646 h 395"/>
                    <a:gd name="T30" fmla="*/ 2147483646 w 997"/>
                    <a:gd name="T31" fmla="*/ 2147483646 h 395"/>
                    <a:gd name="T32" fmla="*/ 2147483646 w 997"/>
                    <a:gd name="T33" fmla="*/ 2147483646 h 395"/>
                    <a:gd name="T34" fmla="*/ 2147483646 w 997"/>
                    <a:gd name="T35" fmla="*/ 2147483646 h 395"/>
                    <a:gd name="T36" fmla="*/ 2147483646 w 997"/>
                    <a:gd name="T37" fmla="*/ 2147483646 h 395"/>
                    <a:gd name="T38" fmla="*/ 2147483646 w 997"/>
                    <a:gd name="T39" fmla="*/ 2147483646 h 395"/>
                    <a:gd name="T40" fmla="*/ 2147483646 w 997"/>
                    <a:gd name="T41" fmla="*/ 2147483646 h 395"/>
                    <a:gd name="T42" fmla="*/ 2147483646 w 997"/>
                    <a:gd name="T43" fmla="*/ 2147483646 h 395"/>
                    <a:gd name="T44" fmla="*/ 2147483646 w 997"/>
                    <a:gd name="T45" fmla="*/ 2147483646 h 395"/>
                    <a:gd name="T46" fmla="*/ 2147483646 w 997"/>
                    <a:gd name="T47" fmla="*/ 2147483646 h 395"/>
                    <a:gd name="T48" fmla="*/ 2147483646 w 997"/>
                    <a:gd name="T49" fmla="*/ 2147483646 h 395"/>
                    <a:gd name="T50" fmla="*/ 2147483646 w 997"/>
                    <a:gd name="T51" fmla="*/ 2147483646 h 395"/>
                    <a:gd name="T52" fmla="*/ 2147483646 w 997"/>
                    <a:gd name="T53" fmla="*/ 2147483646 h 395"/>
                    <a:gd name="T54" fmla="*/ 2147483646 w 997"/>
                    <a:gd name="T55" fmla="*/ 2147483646 h 395"/>
                    <a:gd name="T56" fmla="*/ 2147483646 w 997"/>
                    <a:gd name="T57" fmla="*/ 2147483646 h 395"/>
                    <a:gd name="T58" fmla="*/ 2147483646 w 997"/>
                    <a:gd name="T59" fmla="*/ 2147483646 h 395"/>
                    <a:gd name="T60" fmla="*/ 2147483646 w 997"/>
                    <a:gd name="T61" fmla="*/ 2147483646 h 395"/>
                    <a:gd name="T62" fmla="*/ 2147483646 w 997"/>
                    <a:gd name="T63" fmla="*/ 2147483646 h 395"/>
                    <a:gd name="T64" fmla="*/ 2147483646 w 997"/>
                    <a:gd name="T65" fmla="*/ 2147483646 h 395"/>
                    <a:gd name="T66" fmla="*/ 2147483646 w 997"/>
                    <a:gd name="T67" fmla="*/ 2147483646 h 395"/>
                    <a:gd name="T68" fmla="*/ 2147483646 w 997"/>
                    <a:gd name="T69" fmla="*/ 2147483646 h 395"/>
                    <a:gd name="T70" fmla="*/ 2147483646 w 997"/>
                    <a:gd name="T71" fmla="*/ 2147483646 h 395"/>
                    <a:gd name="T72" fmla="*/ 2147483646 w 997"/>
                    <a:gd name="T73" fmla="*/ 2147483646 h 395"/>
                    <a:gd name="T74" fmla="*/ 2147483646 w 997"/>
                    <a:gd name="T75" fmla="*/ 2147483646 h 395"/>
                    <a:gd name="T76" fmla="*/ 2147483646 w 997"/>
                    <a:gd name="T77" fmla="*/ 2147483646 h 395"/>
                    <a:gd name="T78" fmla="*/ 2147483646 w 997"/>
                    <a:gd name="T79" fmla="*/ 2147483646 h 395"/>
                    <a:gd name="T80" fmla="*/ 2147483646 w 997"/>
                    <a:gd name="T81" fmla="*/ 2147483646 h 395"/>
                    <a:gd name="T82" fmla="*/ 2147483646 w 997"/>
                    <a:gd name="T83" fmla="*/ 2147483646 h 395"/>
                    <a:gd name="T84" fmla="*/ 2147483646 w 997"/>
                    <a:gd name="T85" fmla="*/ 2147483646 h 395"/>
                    <a:gd name="T86" fmla="*/ 2147483646 w 997"/>
                    <a:gd name="T87" fmla="*/ 2147483646 h 395"/>
                    <a:gd name="T88" fmla="*/ 2147483646 w 997"/>
                    <a:gd name="T89" fmla="*/ 2147483646 h 395"/>
                    <a:gd name="T90" fmla="*/ 2147483646 w 997"/>
                    <a:gd name="T91" fmla="*/ 2147483646 h 395"/>
                    <a:gd name="T92" fmla="*/ 2147483646 w 997"/>
                    <a:gd name="T93" fmla="*/ 2147483646 h 395"/>
                    <a:gd name="T94" fmla="*/ 2147483646 w 997"/>
                    <a:gd name="T95" fmla="*/ 2147483646 h 395"/>
                    <a:gd name="T96" fmla="*/ 2147483646 w 997"/>
                    <a:gd name="T97" fmla="*/ 2147483646 h 395"/>
                    <a:gd name="T98" fmla="*/ 2147483646 w 997"/>
                    <a:gd name="T99" fmla="*/ 2147483646 h 395"/>
                    <a:gd name="T100" fmla="*/ 2147483646 w 997"/>
                    <a:gd name="T101" fmla="*/ 2147483646 h 395"/>
                    <a:gd name="T102" fmla="*/ 2147483646 w 997"/>
                    <a:gd name="T103" fmla="*/ 2147483646 h 395"/>
                    <a:gd name="T104" fmla="*/ 2147483646 w 997"/>
                    <a:gd name="T105" fmla="*/ 2147483646 h 395"/>
                    <a:gd name="T106" fmla="*/ 2147483646 w 997"/>
                    <a:gd name="T107" fmla="*/ 2147483646 h 395"/>
                    <a:gd name="T108" fmla="*/ 2147483646 w 997"/>
                    <a:gd name="T109" fmla="*/ 2147483646 h 395"/>
                    <a:gd name="T110" fmla="*/ 2147483646 w 997"/>
                    <a:gd name="T111" fmla="*/ 2147483646 h 395"/>
                    <a:gd name="T112" fmla="*/ 2147483646 w 997"/>
                    <a:gd name="T113" fmla="*/ 2147483646 h 395"/>
                    <a:gd name="T114" fmla="*/ 2147483646 w 997"/>
                    <a:gd name="T115" fmla="*/ 2147483646 h 395"/>
                    <a:gd name="T116" fmla="*/ 2147483646 w 997"/>
                    <a:gd name="T117" fmla="*/ 2147483646 h 395"/>
                    <a:gd name="T118" fmla="*/ 2147483646 w 997"/>
                    <a:gd name="T119" fmla="*/ 2147483646 h 395"/>
                    <a:gd name="T120" fmla="*/ 2147483646 w 997"/>
                    <a:gd name="T121" fmla="*/ 2147483646 h 39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97" h="395">
                      <a:moveTo>
                        <a:pt x="0" y="395"/>
                      </a:moveTo>
                      <a:lnTo>
                        <a:pt x="38" y="395"/>
                      </a:lnTo>
                      <a:lnTo>
                        <a:pt x="73" y="395"/>
                      </a:lnTo>
                      <a:lnTo>
                        <a:pt x="107" y="395"/>
                      </a:lnTo>
                      <a:lnTo>
                        <a:pt x="139" y="395"/>
                      </a:lnTo>
                      <a:lnTo>
                        <a:pt x="167" y="395"/>
                      </a:lnTo>
                      <a:lnTo>
                        <a:pt x="195" y="395"/>
                      </a:lnTo>
                      <a:lnTo>
                        <a:pt x="220" y="395"/>
                      </a:lnTo>
                      <a:lnTo>
                        <a:pt x="244" y="395"/>
                      </a:lnTo>
                      <a:lnTo>
                        <a:pt x="264" y="395"/>
                      </a:lnTo>
                      <a:lnTo>
                        <a:pt x="284" y="395"/>
                      </a:lnTo>
                      <a:lnTo>
                        <a:pt x="302" y="395"/>
                      </a:lnTo>
                      <a:lnTo>
                        <a:pt x="319" y="395"/>
                      </a:lnTo>
                      <a:lnTo>
                        <a:pt x="334" y="395"/>
                      </a:lnTo>
                      <a:lnTo>
                        <a:pt x="347" y="395"/>
                      </a:lnTo>
                      <a:lnTo>
                        <a:pt x="359" y="395"/>
                      </a:lnTo>
                      <a:lnTo>
                        <a:pt x="371" y="395"/>
                      </a:lnTo>
                      <a:lnTo>
                        <a:pt x="381" y="395"/>
                      </a:lnTo>
                      <a:lnTo>
                        <a:pt x="389" y="395"/>
                      </a:lnTo>
                      <a:lnTo>
                        <a:pt x="398" y="395"/>
                      </a:lnTo>
                      <a:lnTo>
                        <a:pt x="404" y="395"/>
                      </a:lnTo>
                      <a:lnTo>
                        <a:pt x="411" y="395"/>
                      </a:lnTo>
                      <a:lnTo>
                        <a:pt x="416" y="395"/>
                      </a:lnTo>
                      <a:lnTo>
                        <a:pt x="421" y="395"/>
                      </a:lnTo>
                      <a:lnTo>
                        <a:pt x="426" y="395"/>
                      </a:lnTo>
                      <a:lnTo>
                        <a:pt x="429" y="393"/>
                      </a:lnTo>
                      <a:lnTo>
                        <a:pt x="433" y="393"/>
                      </a:lnTo>
                      <a:lnTo>
                        <a:pt x="436" y="393"/>
                      </a:lnTo>
                      <a:lnTo>
                        <a:pt x="439" y="393"/>
                      </a:lnTo>
                      <a:lnTo>
                        <a:pt x="441" y="393"/>
                      </a:lnTo>
                      <a:lnTo>
                        <a:pt x="444" y="393"/>
                      </a:lnTo>
                      <a:lnTo>
                        <a:pt x="448" y="393"/>
                      </a:lnTo>
                      <a:lnTo>
                        <a:pt x="449" y="393"/>
                      </a:lnTo>
                      <a:lnTo>
                        <a:pt x="453" y="393"/>
                      </a:lnTo>
                      <a:lnTo>
                        <a:pt x="454" y="393"/>
                      </a:lnTo>
                      <a:lnTo>
                        <a:pt x="458" y="393"/>
                      </a:lnTo>
                      <a:lnTo>
                        <a:pt x="459" y="392"/>
                      </a:lnTo>
                      <a:lnTo>
                        <a:pt x="463" y="392"/>
                      </a:lnTo>
                      <a:lnTo>
                        <a:pt x="464" y="392"/>
                      </a:lnTo>
                      <a:lnTo>
                        <a:pt x="466" y="392"/>
                      </a:lnTo>
                      <a:lnTo>
                        <a:pt x="468" y="392"/>
                      </a:lnTo>
                      <a:lnTo>
                        <a:pt x="469" y="392"/>
                      </a:lnTo>
                      <a:lnTo>
                        <a:pt x="471" y="392"/>
                      </a:lnTo>
                      <a:lnTo>
                        <a:pt x="473" y="392"/>
                      </a:lnTo>
                      <a:lnTo>
                        <a:pt x="474" y="392"/>
                      </a:lnTo>
                      <a:lnTo>
                        <a:pt x="476" y="392"/>
                      </a:lnTo>
                      <a:lnTo>
                        <a:pt x="478" y="392"/>
                      </a:lnTo>
                      <a:lnTo>
                        <a:pt x="479" y="392"/>
                      </a:lnTo>
                      <a:lnTo>
                        <a:pt x="479" y="390"/>
                      </a:lnTo>
                      <a:lnTo>
                        <a:pt x="481" y="390"/>
                      </a:lnTo>
                      <a:lnTo>
                        <a:pt x="483" y="390"/>
                      </a:lnTo>
                      <a:lnTo>
                        <a:pt x="484" y="390"/>
                      </a:lnTo>
                      <a:lnTo>
                        <a:pt x="486" y="390"/>
                      </a:lnTo>
                      <a:lnTo>
                        <a:pt x="488" y="390"/>
                      </a:lnTo>
                      <a:lnTo>
                        <a:pt x="489" y="390"/>
                      </a:lnTo>
                      <a:lnTo>
                        <a:pt x="491" y="390"/>
                      </a:lnTo>
                      <a:lnTo>
                        <a:pt x="493" y="390"/>
                      </a:lnTo>
                      <a:lnTo>
                        <a:pt x="494" y="388"/>
                      </a:lnTo>
                      <a:lnTo>
                        <a:pt x="496" y="388"/>
                      </a:lnTo>
                      <a:lnTo>
                        <a:pt x="498" y="388"/>
                      </a:lnTo>
                      <a:lnTo>
                        <a:pt x="499" y="388"/>
                      </a:lnTo>
                      <a:lnTo>
                        <a:pt x="501" y="388"/>
                      </a:lnTo>
                      <a:lnTo>
                        <a:pt x="504" y="387"/>
                      </a:lnTo>
                      <a:lnTo>
                        <a:pt x="506" y="387"/>
                      </a:lnTo>
                      <a:lnTo>
                        <a:pt x="509" y="387"/>
                      </a:lnTo>
                      <a:lnTo>
                        <a:pt x="511" y="387"/>
                      </a:lnTo>
                      <a:lnTo>
                        <a:pt x="514" y="387"/>
                      </a:lnTo>
                      <a:lnTo>
                        <a:pt x="516" y="385"/>
                      </a:lnTo>
                      <a:lnTo>
                        <a:pt x="519" y="385"/>
                      </a:lnTo>
                      <a:lnTo>
                        <a:pt x="521" y="385"/>
                      </a:lnTo>
                      <a:lnTo>
                        <a:pt x="523" y="385"/>
                      </a:lnTo>
                      <a:lnTo>
                        <a:pt x="524" y="385"/>
                      </a:lnTo>
                      <a:lnTo>
                        <a:pt x="526" y="385"/>
                      </a:lnTo>
                      <a:lnTo>
                        <a:pt x="528" y="383"/>
                      </a:lnTo>
                      <a:lnTo>
                        <a:pt x="529" y="383"/>
                      </a:lnTo>
                      <a:lnTo>
                        <a:pt x="531" y="383"/>
                      </a:lnTo>
                      <a:lnTo>
                        <a:pt x="533" y="383"/>
                      </a:lnTo>
                      <a:lnTo>
                        <a:pt x="535" y="383"/>
                      </a:lnTo>
                      <a:lnTo>
                        <a:pt x="536" y="383"/>
                      </a:lnTo>
                      <a:lnTo>
                        <a:pt x="538" y="382"/>
                      </a:lnTo>
                      <a:lnTo>
                        <a:pt x="540" y="382"/>
                      </a:lnTo>
                      <a:lnTo>
                        <a:pt x="541" y="382"/>
                      </a:lnTo>
                      <a:lnTo>
                        <a:pt x="543" y="382"/>
                      </a:lnTo>
                      <a:lnTo>
                        <a:pt x="545" y="380"/>
                      </a:lnTo>
                      <a:lnTo>
                        <a:pt x="546" y="380"/>
                      </a:lnTo>
                      <a:lnTo>
                        <a:pt x="548" y="380"/>
                      </a:lnTo>
                      <a:lnTo>
                        <a:pt x="551" y="378"/>
                      </a:lnTo>
                      <a:lnTo>
                        <a:pt x="553" y="378"/>
                      </a:lnTo>
                      <a:lnTo>
                        <a:pt x="555" y="378"/>
                      </a:lnTo>
                      <a:lnTo>
                        <a:pt x="556" y="377"/>
                      </a:lnTo>
                      <a:lnTo>
                        <a:pt x="558" y="377"/>
                      </a:lnTo>
                      <a:lnTo>
                        <a:pt x="561" y="375"/>
                      </a:lnTo>
                      <a:lnTo>
                        <a:pt x="563" y="375"/>
                      </a:lnTo>
                      <a:lnTo>
                        <a:pt x="566" y="375"/>
                      </a:lnTo>
                      <a:lnTo>
                        <a:pt x="570" y="373"/>
                      </a:lnTo>
                      <a:lnTo>
                        <a:pt x="571" y="372"/>
                      </a:lnTo>
                      <a:lnTo>
                        <a:pt x="575" y="372"/>
                      </a:lnTo>
                      <a:lnTo>
                        <a:pt x="578" y="370"/>
                      </a:lnTo>
                      <a:lnTo>
                        <a:pt x="581" y="370"/>
                      </a:lnTo>
                      <a:lnTo>
                        <a:pt x="583" y="368"/>
                      </a:lnTo>
                      <a:lnTo>
                        <a:pt x="586" y="368"/>
                      </a:lnTo>
                      <a:lnTo>
                        <a:pt x="588" y="367"/>
                      </a:lnTo>
                      <a:lnTo>
                        <a:pt x="590" y="367"/>
                      </a:lnTo>
                      <a:lnTo>
                        <a:pt x="591" y="367"/>
                      </a:lnTo>
                      <a:lnTo>
                        <a:pt x="593" y="365"/>
                      </a:lnTo>
                      <a:lnTo>
                        <a:pt x="596" y="365"/>
                      </a:lnTo>
                      <a:lnTo>
                        <a:pt x="598" y="363"/>
                      </a:lnTo>
                      <a:lnTo>
                        <a:pt x="600" y="363"/>
                      </a:lnTo>
                      <a:lnTo>
                        <a:pt x="601" y="362"/>
                      </a:lnTo>
                      <a:lnTo>
                        <a:pt x="603" y="362"/>
                      </a:lnTo>
                      <a:lnTo>
                        <a:pt x="605" y="362"/>
                      </a:lnTo>
                      <a:lnTo>
                        <a:pt x="606" y="360"/>
                      </a:lnTo>
                      <a:lnTo>
                        <a:pt x="608" y="360"/>
                      </a:lnTo>
                      <a:lnTo>
                        <a:pt x="610" y="360"/>
                      </a:lnTo>
                      <a:lnTo>
                        <a:pt x="611" y="358"/>
                      </a:lnTo>
                      <a:lnTo>
                        <a:pt x="613" y="358"/>
                      </a:lnTo>
                      <a:lnTo>
                        <a:pt x="615" y="357"/>
                      </a:lnTo>
                      <a:lnTo>
                        <a:pt x="616" y="357"/>
                      </a:lnTo>
                      <a:lnTo>
                        <a:pt x="618" y="357"/>
                      </a:lnTo>
                      <a:lnTo>
                        <a:pt x="620" y="355"/>
                      </a:lnTo>
                      <a:lnTo>
                        <a:pt x="621" y="353"/>
                      </a:lnTo>
                      <a:lnTo>
                        <a:pt x="623" y="353"/>
                      </a:lnTo>
                      <a:lnTo>
                        <a:pt x="625" y="352"/>
                      </a:lnTo>
                      <a:lnTo>
                        <a:pt x="626" y="352"/>
                      </a:lnTo>
                      <a:lnTo>
                        <a:pt x="630" y="350"/>
                      </a:lnTo>
                      <a:lnTo>
                        <a:pt x="631" y="348"/>
                      </a:lnTo>
                      <a:lnTo>
                        <a:pt x="635" y="347"/>
                      </a:lnTo>
                      <a:lnTo>
                        <a:pt x="636" y="347"/>
                      </a:lnTo>
                      <a:lnTo>
                        <a:pt x="640" y="345"/>
                      </a:lnTo>
                      <a:lnTo>
                        <a:pt x="641" y="343"/>
                      </a:lnTo>
                      <a:lnTo>
                        <a:pt x="645" y="343"/>
                      </a:lnTo>
                      <a:lnTo>
                        <a:pt x="646" y="342"/>
                      </a:lnTo>
                      <a:lnTo>
                        <a:pt x="648" y="340"/>
                      </a:lnTo>
                      <a:lnTo>
                        <a:pt x="650" y="340"/>
                      </a:lnTo>
                      <a:lnTo>
                        <a:pt x="651" y="338"/>
                      </a:lnTo>
                      <a:lnTo>
                        <a:pt x="653" y="338"/>
                      </a:lnTo>
                      <a:lnTo>
                        <a:pt x="655" y="337"/>
                      </a:lnTo>
                      <a:lnTo>
                        <a:pt x="656" y="337"/>
                      </a:lnTo>
                      <a:lnTo>
                        <a:pt x="658" y="335"/>
                      </a:lnTo>
                      <a:lnTo>
                        <a:pt x="660" y="335"/>
                      </a:lnTo>
                      <a:lnTo>
                        <a:pt x="661" y="333"/>
                      </a:lnTo>
                      <a:lnTo>
                        <a:pt x="663" y="333"/>
                      </a:lnTo>
                      <a:lnTo>
                        <a:pt x="665" y="332"/>
                      </a:lnTo>
                      <a:lnTo>
                        <a:pt x="666" y="332"/>
                      </a:lnTo>
                      <a:lnTo>
                        <a:pt x="668" y="330"/>
                      </a:lnTo>
                      <a:lnTo>
                        <a:pt x="670" y="330"/>
                      </a:lnTo>
                      <a:lnTo>
                        <a:pt x="671" y="328"/>
                      </a:lnTo>
                      <a:lnTo>
                        <a:pt x="673" y="328"/>
                      </a:lnTo>
                      <a:lnTo>
                        <a:pt x="675" y="327"/>
                      </a:lnTo>
                      <a:lnTo>
                        <a:pt x="677" y="327"/>
                      </a:lnTo>
                      <a:lnTo>
                        <a:pt x="678" y="325"/>
                      </a:lnTo>
                      <a:lnTo>
                        <a:pt x="680" y="323"/>
                      </a:lnTo>
                      <a:lnTo>
                        <a:pt x="682" y="323"/>
                      </a:lnTo>
                      <a:lnTo>
                        <a:pt x="683" y="322"/>
                      </a:lnTo>
                      <a:lnTo>
                        <a:pt x="685" y="320"/>
                      </a:lnTo>
                      <a:lnTo>
                        <a:pt x="688" y="320"/>
                      </a:lnTo>
                      <a:lnTo>
                        <a:pt x="690" y="318"/>
                      </a:lnTo>
                      <a:lnTo>
                        <a:pt x="693" y="317"/>
                      </a:lnTo>
                      <a:lnTo>
                        <a:pt x="695" y="315"/>
                      </a:lnTo>
                      <a:lnTo>
                        <a:pt x="697" y="315"/>
                      </a:lnTo>
                      <a:lnTo>
                        <a:pt x="698" y="313"/>
                      </a:lnTo>
                      <a:lnTo>
                        <a:pt x="700" y="312"/>
                      </a:lnTo>
                      <a:lnTo>
                        <a:pt x="702" y="312"/>
                      </a:lnTo>
                      <a:lnTo>
                        <a:pt x="703" y="310"/>
                      </a:lnTo>
                      <a:lnTo>
                        <a:pt x="705" y="310"/>
                      </a:lnTo>
                      <a:lnTo>
                        <a:pt x="707" y="308"/>
                      </a:lnTo>
                      <a:lnTo>
                        <a:pt x="708" y="308"/>
                      </a:lnTo>
                      <a:lnTo>
                        <a:pt x="710" y="307"/>
                      </a:lnTo>
                      <a:lnTo>
                        <a:pt x="712" y="307"/>
                      </a:lnTo>
                      <a:lnTo>
                        <a:pt x="712" y="305"/>
                      </a:lnTo>
                      <a:lnTo>
                        <a:pt x="713" y="305"/>
                      </a:lnTo>
                      <a:lnTo>
                        <a:pt x="715" y="305"/>
                      </a:lnTo>
                      <a:lnTo>
                        <a:pt x="715" y="303"/>
                      </a:lnTo>
                      <a:lnTo>
                        <a:pt x="717" y="303"/>
                      </a:lnTo>
                      <a:lnTo>
                        <a:pt x="718" y="302"/>
                      </a:lnTo>
                      <a:lnTo>
                        <a:pt x="720" y="302"/>
                      </a:lnTo>
                      <a:lnTo>
                        <a:pt x="722" y="300"/>
                      </a:lnTo>
                      <a:lnTo>
                        <a:pt x="723" y="298"/>
                      </a:lnTo>
                      <a:lnTo>
                        <a:pt x="725" y="298"/>
                      </a:lnTo>
                      <a:lnTo>
                        <a:pt x="727" y="297"/>
                      </a:lnTo>
                      <a:lnTo>
                        <a:pt x="728" y="295"/>
                      </a:lnTo>
                      <a:lnTo>
                        <a:pt x="730" y="295"/>
                      </a:lnTo>
                      <a:lnTo>
                        <a:pt x="732" y="293"/>
                      </a:lnTo>
                      <a:lnTo>
                        <a:pt x="733" y="292"/>
                      </a:lnTo>
                      <a:lnTo>
                        <a:pt x="735" y="292"/>
                      </a:lnTo>
                      <a:lnTo>
                        <a:pt x="737" y="290"/>
                      </a:lnTo>
                      <a:lnTo>
                        <a:pt x="738" y="288"/>
                      </a:lnTo>
                      <a:lnTo>
                        <a:pt x="740" y="288"/>
                      </a:lnTo>
                      <a:lnTo>
                        <a:pt x="742" y="287"/>
                      </a:lnTo>
                      <a:lnTo>
                        <a:pt x="743" y="285"/>
                      </a:lnTo>
                      <a:lnTo>
                        <a:pt x="745" y="285"/>
                      </a:lnTo>
                      <a:lnTo>
                        <a:pt x="747" y="283"/>
                      </a:lnTo>
                      <a:lnTo>
                        <a:pt x="748" y="283"/>
                      </a:lnTo>
                      <a:lnTo>
                        <a:pt x="750" y="282"/>
                      </a:lnTo>
                      <a:lnTo>
                        <a:pt x="752" y="280"/>
                      </a:lnTo>
                      <a:lnTo>
                        <a:pt x="753" y="280"/>
                      </a:lnTo>
                      <a:lnTo>
                        <a:pt x="753" y="278"/>
                      </a:lnTo>
                      <a:lnTo>
                        <a:pt x="755" y="278"/>
                      </a:lnTo>
                      <a:lnTo>
                        <a:pt x="757" y="277"/>
                      </a:lnTo>
                      <a:lnTo>
                        <a:pt x="758" y="277"/>
                      </a:lnTo>
                      <a:lnTo>
                        <a:pt x="758" y="275"/>
                      </a:lnTo>
                      <a:lnTo>
                        <a:pt x="760" y="275"/>
                      </a:lnTo>
                      <a:lnTo>
                        <a:pt x="762" y="273"/>
                      </a:lnTo>
                      <a:lnTo>
                        <a:pt x="763" y="272"/>
                      </a:lnTo>
                      <a:lnTo>
                        <a:pt x="765" y="272"/>
                      </a:lnTo>
                      <a:lnTo>
                        <a:pt x="765" y="270"/>
                      </a:lnTo>
                      <a:lnTo>
                        <a:pt x="767" y="270"/>
                      </a:lnTo>
                      <a:lnTo>
                        <a:pt x="768" y="268"/>
                      </a:lnTo>
                      <a:lnTo>
                        <a:pt x="770" y="267"/>
                      </a:lnTo>
                      <a:lnTo>
                        <a:pt x="772" y="267"/>
                      </a:lnTo>
                      <a:lnTo>
                        <a:pt x="772" y="265"/>
                      </a:lnTo>
                      <a:lnTo>
                        <a:pt x="773" y="263"/>
                      </a:lnTo>
                      <a:lnTo>
                        <a:pt x="775" y="263"/>
                      </a:lnTo>
                      <a:lnTo>
                        <a:pt x="777" y="262"/>
                      </a:lnTo>
                      <a:lnTo>
                        <a:pt x="778" y="260"/>
                      </a:lnTo>
                      <a:lnTo>
                        <a:pt x="780" y="260"/>
                      </a:lnTo>
                      <a:lnTo>
                        <a:pt x="780" y="258"/>
                      </a:lnTo>
                      <a:lnTo>
                        <a:pt x="782" y="258"/>
                      </a:lnTo>
                      <a:lnTo>
                        <a:pt x="782" y="257"/>
                      </a:lnTo>
                      <a:lnTo>
                        <a:pt x="783" y="257"/>
                      </a:lnTo>
                      <a:lnTo>
                        <a:pt x="785" y="255"/>
                      </a:lnTo>
                      <a:lnTo>
                        <a:pt x="787" y="255"/>
                      </a:lnTo>
                      <a:lnTo>
                        <a:pt x="787" y="253"/>
                      </a:lnTo>
                      <a:lnTo>
                        <a:pt x="788" y="253"/>
                      </a:lnTo>
                      <a:lnTo>
                        <a:pt x="788" y="252"/>
                      </a:lnTo>
                      <a:lnTo>
                        <a:pt x="790" y="252"/>
                      </a:lnTo>
                      <a:lnTo>
                        <a:pt x="792" y="250"/>
                      </a:lnTo>
                      <a:lnTo>
                        <a:pt x="793" y="250"/>
                      </a:lnTo>
                      <a:lnTo>
                        <a:pt x="793" y="248"/>
                      </a:lnTo>
                      <a:lnTo>
                        <a:pt x="795" y="248"/>
                      </a:lnTo>
                      <a:lnTo>
                        <a:pt x="797" y="247"/>
                      </a:lnTo>
                      <a:lnTo>
                        <a:pt x="798" y="245"/>
                      </a:lnTo>
                      <a:lnTo>
                        <a:pt x="800" y="245"/>
                      </a:lnTo>
                      <a:lnTo>
                        <a:pt x="802" y="243"/>
                      </a:lnTo>
                      <a:lnTo>
                        <a:pt x="803" y="242"/>
                      </a:lnTo>
                      <a:lnTo>
                        <a:pt x="805" y="242"/>
                      </a:lnTo>
                      <a:lnTo>
                        <a:pt x="807" y="240"/>
                      </a:lnTo>
                      <a:lnTo>
                        <a:pt x="808" y="238"/>
                      </a:lnTo>
                      <a:lnTo>
                        <a:pt x="810" y="238"/>
                      </a:lnTo>
                      <a:lnTo>
                        <a:pt x="810" y="237"/>
                      </a:lnTo>
                      <a:lnTo>
                        <a:pt x="812" y="237"/>
                      </a:lnTo>
                      <a:lnTo>
                        <a:pt x="813" y="237"/>
                      </a:lnTo>
                      <a:lnTo>
                        <a:pt x="813" y="235"/>
                      </a:lnTo>
                      <a:lnTo>
                        <a:pt x="815" y="235"/>
                      </a:lnTo>
                      <a:lnTo>
                        <a:pt x="815" y="233"/>
                      </a:lnTo>
                      <a:lnTo>
                        <a:pt x="817" y="233"/>
                      </a:lnTo>
                      <a:lnTo>
                        <a:pt x="817" y="232"/>
                      </a:lnTo>
                      <a:lnTo>
                        <a:pt x="819" y="232"/>
                      </a:lnTo>
                      <a:lnTo>
                        <a:pt x="820" y="230"/>
                      </a:lnTo>
                      <a:lnTo>
                        <a:pt x="822" y="228"/>
                      </a:lnTo>
                      <a:lnTo>
                        <a:pt x="824" y="228"/>
                      </a:lnTo>
                      <a:lnTo>
                        <a:pt x="824" y="226"/>
                      </a:lnTo>
                      <a:lnTo>
                        <a:pt x="825" y="225"/>
                      </a:lnTo>
                      <a:lnTo>
                        <a:pt x="827" y="223"/>
                      </a:lnTo>
                      <a:lnTo>
                        <a:pt x="829" y="223"/>
                      </a:lnTo>
                      <a:lnTo>
                        <a:pt x="829" y="221"/>
                      </a:lnTo>
                      <a:lnTo>
                        <a:pt x="830" y="220"/>
                      </a:lnTo>
                      <a:lnTo>
                        <a:pt x="832" y="220"/>
                      </a:lnTo>
                      <a:lnTo>
                        <a:pt x="832" y="218"/>
                      </a:lnTo>
                      <a:lnTo>
                        <a:pt x="834" y="216"/>
                      </a:lnTo>
                      <a:lnTo>
                        <a:pt x="835" y="215"/>
                      </a:lnTo>
                      <a:lnTo>
                        <a:pt x="837" y="213"/>
                      </a:lnTo>
                      <a:lnTo>
                        <a:pt x="839" y="211"/>
                      </a:lnTo>
                      <a:lnTo>
                        <a:pt x="840" y="210"/>
                      </a:lnTo>
                      <a:lnTo>
                        <a:pt x="842" y="208"/>
                      </a:lnTo>
                      <a:lnTo>
                        <a:pt x="844" y="206"/>
                      </a:lnTo>
                      <a:lnTo>
                        <a:pt x="844" y="205"/>
                      </a:lnTo>
                      <a:lnTo>
                        <a:pt x="845" y="205"/>
                      </a:lnTo>
                      <a:lnTo>
                        <a:pt x="847" y="203"/>
                      </a:lnTo>
                      <a:lnTo>
                        <a:pt x="849" y="201"/>
                      </a:lnTo>
                      <a:lnTo>
                        <a:pt x="849" y="200"/>
                      </a:lnTo>
                      <a:lnTo>
                        <a:pt x="850" y="200"/>
                      </a:lnTo>
                      <a:lnTo>
                        <a:pt x="850" y="198"/>
                      </a:lnTo>
                      <a:lnTo>
                        <a:pt x="852" y="196"/>
                      </a:lnTo>
                      <a:lnTo>
                        <a:pt x="854" y="196"/>
                      </a:lnTo>
                      <a:lnTo>
                        <a:pt x="854" y="195"/>
                      </a:lnTo>
                      <a:lnTo>
                        <a:pt x="855" y="195"/>
                      </a:lnTo>
                      <a:lnTo>
                        <a:pt x="855" y="193"/>
                      </a:lnTo>
                      <a:lnTo>
                        <a:pt x="857" y="191"/>
                      </a:lnTo>
                      <a:lnTo>
                        <a:pt x="859" y="190"/>
                      </a:lnTo>
                      <a:lnTo>
                        <a:pt x="859" y="188"/>
                      </a:lnTo>
                      <a:lnTo>
                        <a:pt x="860" y="188"/>
                      </a:lnTo>
                      <a:lnTo>
                        <a:pt x="862" y="186"/>
                      </a:lnTo>
                      <a:lnTo>
                        <a:pt x="862" y="185"/>
                      </a:lnTo>
                      <a:lnTo>
                        <a:pt x="864" y="185"/>
                      </a:lnTo>
                      <a:lnTo>
                        <a:pt x="865" y="183"/>
                      </a:lnTo>
                      <a:lnTo>
                        <a:pt x="865" y="181"/>
                      </a:lnTo>
                      <a:lnTo>
                        <a:pt x="867" y="180"/>
                      </a:lnTo>
                      <a:lnTo>
                        <a:pt x="869" y="178"/>
                      </a:lnTo>
                      <a:lnTo>
                        <a:pt x="870" y="176"/>
                      </a:lnTo>
                      <a:lnTo>
                        <a:pt x="872" y="175"/>
                      </a:lnTo>
                      <a:lnTo>
                        <a:pt x="874" y="171"/>
                      </a:lnTo>
                      <a:lnTo>
                        <a:pt x="875" y="170"/>
                      </a:lnTo>
                      <a:lnTo>
                        <a:pt x="877" y="168"/>
                      </a:lnTo>
                      <a:lnTo>
                        <a:pt x="879" y="165"/>
                      </a:lnTo>
                      <a:lnTo>
                        <a:pt x="880" y="163"/>
                      </a:lnTo>
                      <a:lnTo>
                        <a:pt x="882" y="161"/>
                      </a:lnTo>
                      <a:lnTo>
                        <a:pt x="884" y="160"/>
                      </a:lnTo>
                      <a:lnTo>
                        <a:pt x="885" y="158"/>
                      </a:lnTo>
                      <a:lnTo>
                        <a:pt x="887" y="156"/>
                      </a:lnTo>
                      <a:lnTo>
                        <a:pt x="889" y="155"/>
                      </a:lnTo>
                      <a:lnTo>
                        <a:pt x="889" y="153"/>
                      </a:lnTo>
                      <a:lnTo>
                        <a:pt x="890" y="151"/>
                      </a:lnTo>
                      <a:lnTo>
                        <a:pt x="892" y="150"/>
                      </a:lnTo>
                      <a:lnTo>
                        <a:pt x="892" y="148"/>
                      </a:lnTo>
                      <a:lnTo>
                        <a:pt x="894" y="148"/>
                      </a:lnTo>
                      <a:lnTo>
                        <a:pt x="895" y="146"/>
                      </a:lnTo>
                      <a:lnTo>
                        <a:pt x="895" y="145"/>
                      </a:lnTo>
                      <a:lnTo>
                        <a:pt x="897" y="143"/>
                      </a:lnTo>
                      <a:lnTo>
                        <a:pt x="899" y="141"/>
                      </a:lnTo>
                      <a:lnTo>
                        <a:pt x="900" y="140"/>
                      </a:lnTo>
                      <a:lnTo>
                        <a:pt x="900" y="138"/>
                      </a:lnTo>
                      <a:lnTo>
                        <a:pt x="902" y="136"/>
                      </a:lnTo>
                      <a:lnTo>
                        <a:pt x="904" y="135"/>
                      </a:lnTo>
                      <a:lnTo>
                        <a:pt x="905" y="133"/>
                      </a:lnTo>
                      <a:lnTo>
                        <a:pt x="907" y="131"/>
                      </a:lnTo>
                      <a:lnTo>
                        <a:pt x="907" y="130"/>
                      </a:lnTo>
                      <a:lnTo>
                        <a:pt x="909" y="128"/>
                      </a:lnTo>
                      <a:lnTo>
                        <a:pt x="910" y="125"/>
                      </a:lnTo>
                      <a:lnTo>
                        <a:pt x="912" y="123"/>
                      </a:lnTo>
                      <a:lnTo>
                        <a:pt x="914" y="121"/>
                      </a:lnTo>
                      <a:lnTo>
                        <a:pt x="915" y="120"/>
                      </a:lnTo>
                      <a:lnTo>
                        <a:pt x="917" y="116"/>
                      </a:lnTo>
                      <a:lnTo>
                        <a:pt x="919" y="113"/>
                      </a:lnTo>
                      <a:lnTo>
                        <a:pt x="920" y="111"/>
                      </a:lnTo>
                      <a:lnTo>
                        <a:pt x="922" y="108"/>
                      </a:lnTo>
                      <a:lnTo>
                        <a:pt x="924" y="106"/>
                      </a:lnTo>
                      <a:lnTo>
                        <a:pt x="925" y="105"/>
                      </a:lnTo>
                      <a:lnTo>
                        <a:pt x="927" y="101"/>
                      </a:lnTo>
                      <a:lnTo>
                        <a:pt x="929" y="100"/>
                      </a:lnTo>
                      <a:lnTo>
                        <a:pt x="930" y="98"/>
                      </a:lnTo>
                      <a:lnTo>
                        <a:pt x="930" y="96"/>
                      </a:lnTo>
                      <a:lnTo>
                        <a:pt x="932" y="95"/>
                      </a:lnTo>
                      <a:lnTo>
                        <a:pt x="934" y="93"/>
                      </a:lnTo>
                      <a:lnTo>
                        <a:pt x="934" y="91"/>
                      </a:lnTo>
                      <a:lnTo>
                        <a:pt x="935" y="90"/>
                      </a:lnTo>
                      <a:lnTo>
                        <a:pt x="937" y="88"/>
                      </a:lnTo>
                      <a:lnTo>
                        <a:pt x="937" y="86"/>
                      </a:lnTo>
                      <a:lnTo>
                        <a:pt x="939" y="86"/>
                      </a:lnTo>
                      <a:lnTo>
                        <a:pt x="940" y="85"/>
                      </a:lnTo>
                      <a:lnTo>
                        <a:pt x="940" y="83"/>
                      </a:lnTo>
                      <a:lnTo>
                        <a:pt x="942" y="81"/>
                      </a:lnTo>
                      <a:lnTo>
                        <a:pt x="942" y="80"/>
                      </a:lnTo>
                      <a:lnTo>
                        <a:pt x="944" y="78"/>
                      </a:lnTo>
                      <a:lnTo>
                        <a:pt x="945" y="76"/>
                      </a:lnTo>
                      <a:lnTo>
                        <a:pt x="945" y="75"/>
                      </a:lnTo>
                      <a:lnTo>
                        <a:pt x="947" y="73"/>
                      </a:lnTo>
                      <a:lnTo>
                        <a:pt x="949" y="71"/>
                      </a:lnTo>
                      <a:lnTo>
                        <a:pt x="950" y="70"/>
                      </a:lnTo>
                      <a:lnTo>
                        <a:pt x="950" y="68"/>
                      </a:lnTo>
                      <a:lnTo>
                        <a:pt x="952" y="66"/>
                      </a:lnTo>
                      <a:lnTo>
                        <a:pt x="954" y="65"/>
                      </a:lnTo>
                      <a:lnTo>
                        <a:pt x="955" y="61"/>
                      </a:lnTo>
                      <a:lnTo>
                        <a:pt x="957" y="60"/>
                      </a:lnTo>
                      <a:lnTo>
                        <a:pt x="959" y="56"/>
                      </a:lnTo>
                      <a:lnTo>
                        <a:pt x="962" y="55"/>
                      </a:lnTo>
                      <a:lnTo>
                        <a:pt x="964" y="51"/>
                      </a:lnTo>
                      <a:lnTo>
                        <a:pt x="966" y="48"/>
                      </a:lnTo>
                      <a:lnTo>
                        <a:pt x="967" y="46"/>
                      </a:lnTo>
                      <a:lnTo>
                        <a:pt x="969" y="45"/>
                      </a:lnTo>
                      <a:lnTo>
                        <a:pt x="971" y="41"/>
                      </a:lnTo>
                      <a:lnTo>
                        <a:pt x="972" y="40"/>
                      </a:lnTo>
                      <a:lnTo>
                        <a:pt x="974" y="38"/>
                      </a:lnTo>
                      <a:lnTo>
                        <a:pt x="974" y="36"/>
                      </a:lnTo>
                      <a:lnTo>
                        <a:pt x="976" y="35"/>
                      </a:lnTo>
                      <a:lnTo>
                        <a:pt x="977" y="33"/>
                      </a:lnTo>
                      <a:lnTo>
                        <a:pt x="977" y="31"/>
                      </a:lnTo>
                      <a:lnTo>
                        <a:pt x="979" y="30"/>
                      </a:lnTo>
                      <a:lnTo>
                        <a:pt x="981" y="28"/>
                      </a:lnTo>
                      <a:lnTo>
                        <a:pt x="982" y="26"/>
                      </a:lnTo>
                      <a:lnTo>
                        <a:pt x="982" y="25"/>
                      </a:lnTo>
                      <a:lnTo>
                        <a:pt x="984" y="23"/>
                      </a:lnTo>
                      <a:lnTo>
                        <a:pt x="984" y="21"/>
                      </a:lnTo>
                      <a:lnTo>
                        <a:pt x="986" y="21"/>
                      </a:lnTo>
                      <a:lnTo>
                        <a:pt x="986" y="20"/>
                      </a:lnTo>
                      <a:lnTo>
                        <a:pt x="987" y="18"/>
                      </a:lnTo>
                      <a:lnTo>
                        <a:pt x="987" y="16"/>
                      </a:lnTo>
                      <a:lnTo>
                        <a:pt x="989" y="15"/>
                      </a:lnTo>
                      <a:lnTo>
                        <a:pt x="991" y="13"/>
                      </a:lnTo>
                      <a:lnTo>
                        <a:pt x="991" y="11"/>
                      </a:lnTo>
                      <a:lnTo>
                        <a:pt x="992" y="10"/>
                      </a:lnTo>
                      <a:lnTo>
                        <a:pt x="994" y="8"/>
                      </a:lnTo>
                      <a:lnTo>
                        <a:pt x="994" y="5"/>
                      </a:lnTo>
                      <a:lnTo>
                        <a:pt x="996" y="3"/>
                      </a:lnTo>
                      <a:lnTo>
                        <a:pt x="997" y="1"/>
                      </a:lnTo>
                      <a:lnTo>
                        <a:pt x="997" y="0"/>
                      </a:lnTo>
                    </a:path>
                  </a:pathLst>
                </a:custGeom>
                <a:solidFill>
                  <a:srgbClr val="FFFFFF"/>
                </a:solidFill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6" name="Freeform 19">
                  <a:extLst>
                    <a:ext uri="{FF2B5EF4-FFF2-40B4-BE49-F238E27FC236}">
                      <a16:creationId xmlns:a16="http://schemas.microsoft.com/office/drawing/2014/main" id="{7E5CB58D-2DB5-7345-A122-A3D390C12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25252" y="3301128"/>
                  <a:ext cx="117475" cy="119063"/>
                </a:xfrm>
                <a:custGeom>
                  <a:avLst/>
                  <a:gdLst>
                    <a:gd name="T0" fmla="*/ 2147483646 w 149"/>
                    <a:gd name="T1" fmla="*/ 0 h 150"/>
                    <a:gd name="T2" fmla="*/ 2147483646 w 149"/>
                    <a:gd name="T3" fmla="*/ 2147483646 h 150"/>
                    <a:gd name="T4" fmla="*/ 2147483646 w 149"/>
                    <a:gd name="T5" fmla="*/ 2147483646 h 150"/>
                    <a:gd name="T6" fmla="*/ 2147483646 w 149"/>
                    <a:gd name="T7" fmla="*/ 2147483646 h 150"/>
                    <a:gd name="T8" fmla="*/ 2147483646 w 149"/>
                    <a:gd name="T9" fmla="*/ 2147483646 h 150"/>
                    <a:gd name="T10" fmla="*/ 2147483646 w 149"/>
                    <a:gd name="T11" fmla="*/ 2147483646 h 150"/>
                    <a:gd name="T12" fmla="*/ 2147483646 w 149"/>
                    <a:gd name="T13" fmla="*/ 2147483646 h 150"/>
                    <a:gd name="T14" fmla="*/ 2147483646 w 149"/>
                    <a:gd name="T15" fmla="*/ 2147483646 h 150"/>
                    <a:gd name="T16" fmla="*/ 2147483646 w 149"/>
                    <a:gd name="T17" fmla="*/ 2147483646 h 150"/>
                    <a:gd name="T18" fmla="*/ 2147483646 w 149"/>
                    <a:gd name="T19" fmla="*/ 2147483646 h 150"/>
                    <a:gd name="T20" fmla="*/ 0 w 149"/>
                    <a:gd name="T21" fmla="*/ 2147483646 h 150"/>
                    <a:gd name="T22" fmla="*/ 0 w 149"/>
                    <a:gd name="T23" fmla="*/ 2147483646 h 150"/>
                    <a:gd name="T24" fmla="*/ 2147483646 w 149"/>
                    <a:gd name="T25" fmla="*/ 2147483646 h 150"/>
                    <a:gd name="T26" fmla="*/ 2147483646 w 149"/>
                    <a:gd name="T27" fmla="*/ 2147483646 h 150"/>
                    <a:gd name="T28" fmla="*/ 2147483646 w 149"/>
                    <a:gd name="T29" fmla="*/ 2147483646 h 150"/>
                    <a:gd name="T30" fmla="*/ 2147483646 w 149"/>
                    <a:gd name="T31" fmla="*/ 2147483646 h 150"/>
                    <a:gd name="T32" fmla="*/ 2147483646 w 149"/>
                    <a:gd name="T33" fmla="*/ 2147483646 h 150"/>
                    <a:gd name="T34" fmla="*/ 2147483646 w 149"/>
                    <a:gd name="T35" fmla="*/ 2147483646 h 150"/>
                    <a:gd name="T36" fmla="*/ 2147483646 w 149"/>
                    <a:gd name="T37" fmla="*/ 2147483646 h 150"/>
                    <a:gd name="T38" fmla="*/ 2147483646 w 149"/>
                    <a:gd name="T39" fmla="*/ 2147483646 h 150"/>
                    <a:gd name="T40" fmla="*/ 2147483646 w 149"/>
                    <a:gd name="T41" fmla="*/ 2147483646 h 150"/>
                    <a:gd name="T42" fmla="*/ 2147483646 w 149"/>
                    <a:gd name="T43" fmla="*/ 2147483646 h 150"/>
                    <a:gd name="T44" fmla="*/ 2147483646 w 149"/>
                    <a:gd name="T45" fmla="*/ 2147483646 h 150"/>
                    <a:gd name="T46" fmla="*/ 2147483646 w 149"/>
                    <a:gd name="T47" fmla="*/ 2147483646 h 150"/>
                    <a:gd name="T48" fmla="*/ 2147483646 w 149"/>
                    <a:gd name="T49" fmla="*/ 2147483646 h 150"/>
                    <a:gd name="T50" fmla="*/ 2147483646 w 149"/>
                    <a:gd name="T51" fmla="*/ 2147483646 h 150"/>
                    <a:gd name="T52" fmla="*/ 2147483646 w 149"/>
                    <a:gd name="T53" fmla="*/ 2147483646 h 150"/>
                    <a:gd name="T54" fmla="*/ 2147483646 w 149"/>
                    <a:gd name="T55" fmla="*/ 2147483646 h 150"/>
                    <a:gd name="T56" fmla="*/ 2147483646 w 149"/>
                    <a:gd name="T57" fmla="*/ 2147483646 h 150"/>
                    <a:gd name="T58" fmla="*/ 2147483646 w 149"/>
                    <a:gd name="T59" fmla="*/ 2147483646 h 150"/>
                    <a:gd name="T60" fmla="*/ 2147483646 w 149"/>
                    <a:gd name="T61" fmla="*/ 2147483646 h 150"/>
                    <a:gd name="T62" fmla="*/ 2147483646 w 149"/>
                    <a:gd name="T63" fmla="*/ 2147483646 h 150"/>
                    <a:gd name="T64" fmla="*/ 2147483646 w 149"/>
                    <a:gd name="T65" fmla="*/ 2147483646 h 150"/>
                    <a:gd name="T66" fmla="*/ 2147483646 w 149"/>
                    <a:gd name="T67" fmla="*/ 2147483646 h 150"/>
                    <a:gd name="T68" fmla="*/ 2147483646 w 149"/>
                    <a:gd name="T69" fmla="*/ 2147483646 h 150"/>
                    <a:gd name="T70" fmla="*/ 2147483646 w 149"/>
                    <a:gd name="T71" fmla="*/ 2147483646 h 150"/>
                    <a:gd name="T72" fmla="*/ 2147483646 w 149"/>
                    <a:gd name="T73" fmla="*/ 2147483646 h 150"/>
                    <a:gd name="T74" fmla="*/ 2147483646 w 149"/>
                    <a:gd name="T75" fmla="*/ 2147483646 h 150"/>
                    <a:gd name="T76" fmla="*/ 2147483646 w 149"/>
                    <a:gd name="T77" fmla="*/ 2147483646 h 150"/>
                    <a:gd name="T78" fmla="*/ 2147483646 w 149"/>
                    <a:gd name="T79" fmla="*/ 2147483646 h 150"/>
                    <a:gd name="T80" fmla="*/ 2147483646 w 149"/>
                    <a:gd name="T81" fmla="*/ 2147483646 h 150"/>
                    <a:gd name="T82" fmla="*/ 2147483646 w 149"/>
                    <a:gd name="T83" fmla="*/ 2147483646 h 150"/>
                    <a:gd name="T84" fmla="*/ 2147483646 w 149"/>
                    <a:gd name="T85" fmla="*/ 0 h 150"/>
                    <a:gd name="T86" fmla="*/ 2147483646 w 149"/>
                    <a:gd name="T87" fmla="*/ 0 h 15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49" h="150">
                      <a:moveTo>
                        <a:pt x="75" y="0"/>
                      </a:moveTo>
                      <a:lnTo>
                        <a:pt x="71" y="0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59" y="2"/>
                      </a:lnTo>
                      <a:lnTo>
                        <a:pt x="57" y="2"/>
                      </a:lnTo>
                      <a:lnTo>
                        <a:pt x="53" y="3"/>
                      </a:lnTo>
                      <a:lnTo>
                        <a:pt x="49" y="4"/>
                      </a:lnTo>
                      <a:lnTo>
                        <a:pt x="46" y="6"/>
                      </a:lnTo>
                      <a:lnTo>
                        <a:pt x="42" y="7"/>
                      </a:lnTo>
                      <a:lnTo>
                        <a:pt x="39" y="8"/>
                      </a:lnTo>
                      <a:lnTo>
                        <a:pt x="35" y="11"/>
                      </a:lnTo>
                      <a:lnTo>
                        <a:pt x="33" y="12"/>
                      </a:lnTo>
                      <a:lnTo>
                        <a:pt x="30" y="15"/>
                      </a:lnTo>
                      <a:lnTo>
                        <a:pt x="27" y="16"/>
                      </a:lnTo>
                      <a:lnTo>
                        <a:pt x="25" y="19"/>
                      </a:lnTo>
                      <a:lnTo>
                        <a:pt x="22" y="22"/>
                      </a:lnTo>
                      <a:lnTo>
                        <a:pt x="19" y="24"/>
                      </a:lnTo>
                      <a:lnTo>
                        <a:pt x="17" y="27"/>
                      </a:lnTo>
                      <a:lnTo>
                        <a:pt x="14" y="29"/>
                      </a:lnTo>
                      <a:lnTo>
                        <a:pt x="13" y="32"/>
                      </a:lnTo>
                      <a:lnTo>
                        <a:pt x="10" y="36"/>
                      </a:lnTo>
                      <a:lnTo>
                        <a:pt x="9" y="39"/>
                      </a:lnTo>
                      <a:lnTo>
                        <a:pt x="8" y="43"/>
                      </a:lnTo>
                      <a:lnTo>
                        <a:pt x="6" y="45"/>
                      </a:lnTo>
                      <a:lnTo>
                        <a:pt x="5" y="49"/>
                      </a:lnTo>
                      <a:lnTo>
                        <a:pt x="4" y="52"/>
                      </a:lnTo>
                      <a:lnTo>
                        <a:pt x="2" y="56"/>
                      </a:lnTo>
                      <a:lnTo>
                        <a:pt x="1" y="60"/>
                      </a:lnTo>
                      <a:lnTo>
                        <a:pt x="1" y="64"/>
                      </a:lnTo>
                      <a:lnTo>
                        <a:pt x="0" y="67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1" y="86"/>
                      </a:lnTo>
                      <a:lnTo>
                        <a:pt x="1" y="90"/>
                      </a:lnTo>
                      <a:lnTo>
                        <a:pt x="2" y="93"/>
                      </a:lnTo>
                      <a:lnTo>
                        <a:pt x="4" y="97"/>
                      </a:lnTo>
                      <a:lnTo>
                        <a:pt x="5" y="101"/>
                      </a:lnTo>
                      <a:lnTo>
                        <a:pt x="6" y="104"/>
                      </a:lnTo>
                      <a:lnTo>
                        <a:pt x="8" y="108"/>
                      </a:lnTo>
                      <a:lnTo>
                        <a:pt x="9" y="110"/>
                      </a:lnTo>
                      <a:lnTo>
                        <a:pt x="10" y="113"/>
                      </a:lnTo>
                      <a:lnTo>
                        <a:pt x="13" y="117"/>
                      </a:lnTo>
                      <a:lnTo>
                        <a:pt x="14" y="120"/>
                      </a:lnTo>
                      <a:lnTo>
                        <a:pt x="17" y="122"/>
                      </a:lnTo>
                      <a:lnTo>
                        <a:pt x="19" y="125"/>
                      </a:lnTo>
                      <a:lnTo>
                        <a:pt x="22" y="127"/>
                      </a:lnTo>
                      <a:lnTo>
                        <a:pt x="25" y="130"/>
                      </a:lnTo>
                      <a:lnTo>
                        <a:pt x="27" y="133"/>
                      </a:lnTo>
                      <a:lnTo>
                        <a:pt x="30" y="134"/>
                      </a:lnTo>
                      <a:lnTo>
                        <a:pt x="33" y="137"/>
                      </a:lnTo>
                      <a:lnTo>
                        <a:pt x="35" y="139"/>
                      </a:lnTo>
                      <a:lnTo>
                        <a:pt x="39" y="141"/>
                      </a:lnTo>
                      <a:lnTo>
                        <a:pt x="42" y="142"/>
                      </a:lnTo>
                      <a:lnTo>
                        <a:pt x="46" y="143"/>
                      </a:lnTo>
                      <a:lnTo>
                        <a:pt x="49" y="145"/>
                      </a:lnTo>
                      <a:lnTo>
                        <a:pt x="53" y="146"/>
                      </a:lnTo>
                      <a:lnTo>
                        <a:pt x="57" y="147"/>
                      </a:lnTo>
                      <a:lnTo>
                        <a:pt x="59" y="149"/>
                      </a:lnTo>
                      <a:lnTo>
                        <a:pt x="63" y="149"/>
                      </a:lnTo>
                      <a:lnTo>
                        <a:pt x="67" y="149"/>
                      </a:lnTo>
                      <a:lnTo>
                        <a:pt x="71" y="150"/>
                      </a:lnTo>
                      <a:lnTo>
                        <a:pt x="75" y="150"/>
                      </a:lnTo>
                      <a:lnTo>
                        <a:pt x="79" y="150"/>
                      </a:lnTo>
                      <a:lnTo>
                        <a:pt x="83" y="149"/>
                      </a:lnTo>
                      <a:lnTo>
                        <a:pt x="86" y="149"/>
                      </a:lnTo>
                      <a:lnTo>
                        <a:pt x="90" y="149"/>
                      </a:lnTo>
                      <a:lnTo>
                        <a:pt x="94" y="147"/>
                      </a:lnTo>
                      <a:lnTo>
                        <a:pt x="98" y="146"/>
                      </a:lnTo>
                      <a:lnTo>
                        <a:pt x="100" y="145"/>
                      </a:lnTo>
                      <a:lnTo>
                        <a:pt x="104" y="143"/>
                      </a:lnTo>
                      <a:lnTo>
                        <a:pt x="107" y="142"/>
                      </a:lnTo>
                      <a:lnTo>
                        <a:pt x="111" y="141"/>
                      </a:lnTo>
                      <a:lnTo>
                        <a:pt x="114" y="139"/>
                      </a:lnTo>
                      <a:lnTo>
                        <a:pt x="116" y="137"/>
                      </a:lnTo>
                      <a:lnTo>
                        <a:pt x="120" y="134"/>
                      </a:lnTo>
                      <a:lnTo>
                        <a:pt x="123" y="133"/>
                      </a:lnTo>
                      <a:lnTo>
                        <a:pt x="125" y="130"/>
                      </a:lnTo>
                      <a:lnTo>
                        <a:pt x="128" y="127"/>
                      </a:lnTo>
                      <a:lnTo>
                        <a:pt x="131" y="125"/>
                      </a:lnTo>
                      <a:lnTo>
                        <a:pt x="132" y="122"/>
                      </a:lnTo>
                      <a:lnTo>
                        <a:pt x="135" y="120"/>
                      </a:lnTo>
                      <a:lnTo>
                        <a:pt x="137" y="117"/>
                      </a:lnTo>
                      <a:lnTo>
                        <a:pt x="139" y="113"/>
                      </a:lnTo>
                      <a:lnTo>
                        <a:pt x="141" y="110"/>
                      </a:lnTo>
                      <a:lnTo>
                        <a:pt x="143" y="108"/>
                      </a:lnTo>
                      <a:lnTo>
                        <a:pt x="144" y="104"/>
                      </a:lnTo>
                      <a:lnTo>
                        <a:pt x="145" y="101"/>
                      </a:lnTo>
                      <a:lnTo>
                        <a:pt x="147" y="97"/>
                      </a:lnTo>
                      <a:lnTo>
                        <a:pt x="148" y="93"/>
                      </a:lnTo>
                      <a:lnTo>
                        <a:pt x="148" y="90"/>
                      </a:lnTo>
                      <a:lnTo>
                        <a:pt x="149" y="86"/>
                      </a:lnTo>
                      <a:lnTo>
                        <a:pt x="149" y="82"/>
                      </a:lnTo>
                      <a:lnTo>
                        <a:pt x="149" y="78"/>
                      </a:lnTo>
                      <a:lnTo>
                        <a:pt x="149" y="75"/>
                      </a:lnTo>
                      <a:lnTo>
                        <a:pt x="149" y="71"/>
                      </a:lnTo>
                      <a:lnTo>
                        <a:pt x="149" y="67"/>
                      </a:lnTo>
                      <a:lnTo>
                        <a:pt x="149" y="64"/>
                      </a:lnTo>
                      <a:lnTo>
                        <a:pt x="148" y="60"/>
                      </a:lnTo>
                      <a:lnTo>
                        <a:pt x="148" y="56"/>
                      </a:lnTo>
                      <a:lnTo>
                        <a:pt x="147" y="52"/>
                      </a:lnTo>
                      <a:lnTo>
                        <a:pt x="145" y="49"/>
                      </a:lnTo>
                      <a:lnTo>
                        <a:pt x="144" y="45"/>
                      </a:lnTo>
                      <a:lnTo>
                        <a:pt x="143" y="43"/>
                      </a:lnTo>
                      <a:lnTo>
                        <a:pt x="141" y="39"/>
                      </a:lnTo>
                      <a:lnTo>
                        <a:pt x="139" y="36"/>
                      </a:lnTo>
                      <a:lnTo>
                        <a:pt x="137" y="32"/>
                      </a:lnTo>
                      <a:lnTo>
                        <a:pt x="135" y="29"/>
                      </a:lnTo>
                      <a:lnTo>
                        <a:pt x="132" y="27"/>
                      </a:lnTo>
                      <a:lnTo>
                        <a:pt x="131" y="24"/>
                      </a:lnTo>
                      <a:lnTo>
                        <a:pt x="128" y="22"/>
                      </a:lnTo>
                      <a:lnTo>
                        <a:pt x="125" y="19"/>
                      </a:lnTo>
                      <a:lnTo>
                        <a:pt x="123" y="16"/>
                      </a:lnTo>
                      <a:lnTo>
                        <a:pt x="120" y="15"/>
                      </a:lnTo>
                      <a:lnTo>
                        <a:pt x="116" y="12"/>
                      </a:lnTo>
                      <a:lnTo>
                        <a:pt x="114" y="11"/>
                      </a:lnTo>
                      <a:lnTo>
                        <a:pt x="111" y="8"/>
                      </a:lnTo>
                      <a:lnTo>
                        <a:pt x="107" y="7"/>
                      </a:lnTo>
                      <a:lnTo>
                        <a:pt x="104" y="6"/>
                      </a:lnTo>
                      <a:lnTo>
                        <a:pt x="100" y="4"/>
                      </a:lnTo>
                      <a:lnTo>
                        <a:pt x="98" y="3"/>
                      </a:lnTo>
                      <a:lnTo>
                        <a:pt x="94" y="2"/>
                      </a:lnTo>
                      <a:lnTo>
                        <a:pt x="90" y="2"/>
                      </a:lnTo>
                      <a:lnTo>
                        <a:pt x="86" y="0"/>
                      </a:lnTo>
                      <a:lnTo>
                        <a:pt x="83" y="0"/>
                      </a:lnTo>
                      <a:lnTo>
                        <a:pt x="79" y="0"/>
                      </a:lnTo>
                      <a:lnTo>
                        <a:pt x="7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7" name="Rectangle 147">
                  <a:extLst>
                    <a:ext uri="{FF2B5EF4-FFF2-40B4-BE49-F238E27FC236}">
                      <a16:creationId xmlns:a16="http://schemas.microsoft.com/office/drawing/2014/main" id="{8A7E88C4-0CCA-1A41-9D9F-7319869210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24923" y="3108399"/>
                  <a:ext cx="405560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FF"/>
                      </a:solidFill>
                      <a:latin typeface="Times-Roman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zero</a:t>
                  </a:r>
                  <a:r>
                    <a:rPr lang="en-US" altLang="en-US" sz="1600" b="0" i="1">
                      <a:solidFill>
                        <a:srgbClr val="00FFFF"/>
                      </a:solidFill>
                      <a:latin typeface="Times-Roman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</a:t>
                  </a:r>
                  <a:endParaRPr lang="en-US" altLang="en-US" sz="20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77208" name="Freeform 8">
                  <a:extLst>
                    <a:ext uri="{FF2B5EF4-FFF2-40B4-BE49-F238E27FC236}">
                      <a16:creationId xmlns:a16="http://schemas.microsoft.com/office/drawing/2014/main" id="{F31CBE07-205B-5C4B-8807-D38A9A53808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07174" y="3099868"/>
                  <a:ext cx="85725" cy="285750"/>
                </a:xfrm>
                <a:custGeom>
                  <a:avLst/>
                  <a:gdLst>
                    <a:gd name="T0" fmla="*/ 2147483646 w 119"/>
                    <a:gd name="T1" fmla="*/ 2147483646 h 399"/>
                    <a:gd name="T2" fmla="*/ 2147483646 w 119"/>
                    <a:gd name="T3" fmla="*/ 2147483646 h 399"/>
                    <a:gd name="T4" fmla="*/ 2147483646 w 119"/>
                    <a:gd name="T5" fmla="*/ 2147483646 h 399"/>
                    <a:gd name="T6" fmla="*/ 2147483646 w 119"/>
                    <a:gd name="T7" fmla="*/ 2147483646 h 399"/>
                    <a:gd name="T8" fmla="*/ 2147483646 w 119"/>
                    <a:gd name="T9" fmla="*/ 2147483646 h 399"/>
                    <a:gd name="T10" fmla="*/ 2147483646 w 119"/>
                    <a:gd name="T11" fmla="*/ 2147483646 h 399"/>
                    <a:gd name="T12" fmla="*/ 2147483646 w 119"/>
                    <a:gd name="T13" fmla="*/ 2147483646 h 399"/>
                    <a:gd name="T14" fmla="*/ 2147483646 w 119"/>
                    <a:gd name="T15" fmla="*/ 2147483646 h 399"/>
                    <a:gd name="T16" fmla="*/ 2147483646 w 119"/>
                    <a:gd name="T17" fmla="*/ 2147483646 h 399"/>
                    <a:gd name="T18" fmla="*/ 2147483646 w 119"/>
                    <a:gd name="T19" fmla="*/ 2147483646 h 399"/>
                    <a:gd name="T20" fmla="*/ 2147483646 w 119"/>
                    <a:gd name="T21" fmla="*/ 2147483646 h 399"/>
                    <a:gd name="T22" fmla="*/ 2147483646 w 119"/>
                    <a:gd name="T23" fmla="*/ 2147483646 h 399"/>
                    <a:gd name="T24" fmla="*/ 2147483646 w 119"/>
                    <a:gd name="T25" fmla="*/ 2147483646 h 399"/>
                    <a:gd name="T26" fmla="*/ 2147483646 w 119"/>
                    <a:gd name="T27" fmla="*/ 2147483646 h 399"/>
                    <a:gd name="T28" fmla="*/ 2147483646 w 119"/>
                    <a:gd name="T29" fmla="*/ 2147483646 h 399"/>
                    <a:gd name="T30" fmla="*/ 2147483646 w 119"/>
                    <a:gd name="T31" fmla="*/ 2147483646 h 399"/>
                    <a:gd name="T32" fmla="*/ 2147483646 w 119"/>
                    <a:gd name="T33" fmla="*/ 2147483646 h 399"/>
                    <a:gd name="T34" fmla="*/ 2147483646 w 119"/>
                    <a:gd name="T35" fmla="*/ 2147483646 h 399"/>
                    <a:gd name="T36" fmla="*/ 2147483646 w 119"/>
                    <a:gd name="T37" fmla="*/ 2147483646 h 399"/>
                    <a:gd name="T38" fmla="*/ 2147483646 w 119"/>
                    <a:gd name="T39" fmla="*/ 2147483646 h 399"/>
                    <a:gd name="T40" fmla="*/ 2147483646 w 119"/>
                    <a:gd name="T41" fmla="*/ 2147483646 h 399"/>
                    <a:gd name="T42" fmla="*/ 2147483646 w 119"/>
                    <a:gd name="T43" fmla="*/ 2147483646 h 399"/>
                    <a:gd name="T44" fmla="*/ 2147483646 w 119"/>
                    <a:gd name="T45" fmla="*/ 2147483646 h 399"/>
                    <a:gd name="T46" fmla="*/ 2147483646 w 119"/>
                    <a:gd name="T47" fmla="*/ 2147483646 h 399"/>
                    <a:gd name="T48" fmla="*/ 2147483646 w 119"/>
                    <a:gd name="T49" fmla="*/ 2147483646 h 399"/>
                    <a:gd name="T50" fmla="*/ 2147483646 w 119"/>
                    <a:gd name="T51" fmla="*/ 2147483646 h 399"/>
                    <a:gd name="T52" fmla="*/ 2147483646 w 119"/>
                    <a:gd name="T53" fmla="*/ 2147483646 h 399"/>
                    <a:gd name="T54" fmla="*/ 2147483646 w 119"/>
                    <a:gd name="T55" fmla="*/ 2147483646 h 399"/>
                    <a:gd name="T56" fmla="*/ 2147483646 w 119"/>
                    <a:gd name="T57" fmla="*/ 2147483646 h 399"/>
                    <a:gd name="T58" fmla="*/ 2147483646 w 119"/>
                    <a:gd name="T59" fmla="*/ 2147483646 h 399"/>
                    <a:gd name="T60" fmla="*/ 2147483646 w 119"/>
                    <a:gd name="T61" fmla="*/ 2147483646 h 399"/>
                    <a:gd name="T62" fmla="*/ 2147483646 w 119"/>
                    <a:gd name="T63" fmla="*/ 2147483646 h 399"/>
                    <a:gd name="T64" fmla="*/ 2147483646 w 119"/>
                    <a:gd name="T65" fmla="*/ 2147483646 h 399"/>
                    <a:gd name="T66" fmla="*/ 2147483646 w 119"/>
                    <a:gd name="T67" fmla="*/ 2147483646 h 399"/>
                    <a:gd name="T68" fmla="*/ 2147483646 w 119"/>
                    <a:gd name="T69" fmla="*/ 2147483646 h 399"/>
                    <a:gd name="T70" fmla="*/ 2147483646 w 119"/>
                    <a:gd name="T71" fmla="*/ 2147483646 h 399"/>
                    <a:gd name="T72" fmla="*/ 2147483646 w 119"/>
                    <a:gd name="T73" fmla="*/ 2147483646 h 399"/>
                    <a:gd name="T74" fmla="*/ 2147483646 w 119"/>
                    <a:gd name="T75" fmla="*/ 2147483646 h 399"/>
                    <a:gd name="T76" fmla="*/ 2147483646 w 119"/>
                    <a:gd name="T77" fmla="*/ 2147483646 h 399"/>
                    <a:gd name="T78" fmla="*/ 2147483646 w 119"/>
                    <a:gd name="T79" fmla="*/ 2147483646 h 399"/>
                    <a:gd name="T80" fmla="*/ 2147483646 w 119"/>
                    <a:gd name="T81" fmla="*/ 2147483646 h 399"/>
                    <a:gd name="T82" fmla="*/ 2147483646 w 119"/>
                    <a:gd name="T83" fmla="*/ 2147483646 h 399"/>
                    <a:gd name="T84" fmla="*/ 2147483646 w 119"/>
                    <a:gd name="T85" fmla="*/ 2147483646 h 399"/>
                    <a:gd name="T86" fmla="*/ 2147483646 w 119"/>
                    <a:gd name="T87" fmla="*/ 2147483646 h 399"/>
                    <a:gd name="T88" fmla="*/ 2147483646 w 119"/>
                    <a:gd name="T89" fmla="*/ 2147483646 h 399"/>
                    <a:gd name="T90" fmla="*/ 2147483646 w 119"/>
                    <a:gd name="T91" fmla="*/ 2147483646 h 399"/>
                    <a:gd name="T92" fmla="*/ 2147483646 w 119"/>
                    <a:gd name="T93" fmla="*/ 2147483646 h 399"/>
                    <a:gd name="T94" fmla="*/ 2147483646 w 119"/>
                    <a:gd name="T95" fmla="*/ 2147483646 h 399"/>
                    <a:gd name="T96" fmla="*/ 2147483646 w 119"/>
                    <a:gd name="T97" fmla="*/ 2147483646 h 399"/>
                    <a:gd name="T98" fmla="*/ 2147483646 w 119"/>
                    <a:gd name="T99" fmla="*/ 2147483646 h 399"/>
                    <a:gd name="T100" fmla="*/ 2147483646 w 119"/>
                    <a:gd name="T101" fmla="*/ 2147483646 h 399"/>
                    <a:gd name="T102" fmla="*/ 2147483646 w 119"/>
                    <a:gd name="T103" fmla="*/ 2147483646 h 399"/>
                    <a:gd name="T104" fmla="*/ 2147483646 w 119"/>
                    <a:gd name="T105" fmla="*/ 2147483646 h 399"/>
                    <a:gd name="T106" fmla="*/ 2147483646 w 119"/>
                    <a:gd name="T107" fmla="*/ 2147483646 h 399"/>
                    <a:gd name="T108" fmla="*/ 2147483646 w 119"/>
                    <a:gd name="T109" fmla="*/ 2147483646 h 399"/>
                    <a:gd name="T110" fmla="*/ 2147483646 w 119"/>
                    <a:gd name="T111" fmla="*/ 2147483646 h 399"/>
                    <a:gd name="T112" fmla="*/ 2147483646 w 119"/>
                    <a:gd name="T113" fmla="*/ 2147483646 h 39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19" h="399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9"/>
                      </a:lnTo>
                      <a:lnTo>
                        <a:pt x="7" y="12"/>
                      </a:lnTo>
                      <a:lnTo>
                        <a:pt x="8" y="15"/>
                      </a:lnTo>
                      <a:lnTo>
                        <a:pt x="10" y="19"/>
                      </a:lnTo>
                      <a:lnTo>
                        <a:pt x="12" y="22"/>
                      </a:lnTo>
                      <a:lnTo>
                        <a:pt x="13" y="25"/>
                      </a:lnTo>
                      <a:lnTo>
                        <a:pt x="15" y="29"/>
                      </a:lnTo>
                      <a:lnTo>
                        <a:pt x="17" y="30"/>
                      </a:lnTo>
                      <a:lnTo>
                        <a:pt x="18" y="34"/>
                      </a:lnTo>
                      <a:lnTo>
                        <a:pt x="20" y="35"/>
                      </a:lnTo>
                      <a:lnTo>
                        <a:pt x="20" y="37"/>
                      </a:lnTo>
                      <a:lnTo>
                        <a:pt x="22" y="40"/>
                      </a:lnTo>
                      <a:lnTo>
                        <a:pt x="23" y="42"/>
                      </a:lnTo>
                      <a:lnTo>
                        <a:pt x="23" y="44"/>
                      </a:lnTo>
                      <a:lnTo>
                        <a:pt x="25" y="45"/>
                      </a:lnTo>
                      <a:lnTo>
                        <a:pt x="25" y="47"/>
                      </a:lnTo>
                      <a:lnTo>
                        <a:pt x="27" y="49"/>
                      </a:lnTo>
                      <a:lnTo>
                        <a:pt x="27" y="50"/>
                      </a:lnTo>
                      <a:lnTo>
                        <a:pt x="28" y="52"/>
                      </a:lnTo>
                      <a:lnTo>
                        <a:pt x="28" y="54"/>
                      </a:lnTo>
                      <a:lnTo>
                        <a:pt x="28" y="55"/>
                      </a:lnTo>
                      <a:lnTo>
                        <a:pt x="30" y="57"/>
                      </a:lnTo>
                      <a:lnTo>
                        <a:pt x="30" y="59"/>
                      </a:lnTo>
                      <a:lnTo>
                        <a:pt x="32" y="59"/>
                      </a:lnTo>
                      <a:lnTo>
                        <a:pt x="32" y="60"/>
                      </a:lnTo>
                      <a:lnTo>
                        <a:pt x="33" y="64"/>
                      </a:lnTo>
                      <a:lnTo>
                        <a:pt x="33" y="65"/>
                      </a:lnTo>
                      <a:lnTo>
                        <a:pt x="35" y="67"/>
                      </a:lnTo>
                      <a:lnTo>
                        <a:pt x="35" y="69"/>
                      </a:lnTo>
                      <a:lnTo>
                        <a:pt x="37" y="70"/>
                      </a:lnTo>
                      <a:lnTo>
                        <a:pt x="37" y="74"/>
                      </a:lnTo>
                      <a:lnTo>
                        <a:pt x="38" y="75"/>
                      </a:lnTo>
                      <a:lnTo>
                        <a:pt x="38" y="77"/>
                      </a:lnTo>
                      <a:lnTo>
                        <a:pt x="40" y="79"/>
                      </a:lnTo>
                      <a:lnTo>
                        <a:pt x="40" y="82"/>
                      </a:lnTo>
                      <a:lnTo>
                        <a:pt x="42" y="84"/>
                      </a:lnTo>
                      <a:lnTo>
                        <a:pt x="42" y="85"/>
                      </a:lnTo>
                      <a:lnTo>
                        <a:pt x="43" y="87"/>
                      </a:lnTo>
                      <a:lnTo>
                        <a:pt x="43" y="89"/>
                      </a:lnTo>
                      <a:lnTo>
                        <a:pt x="45" y="90"/>
                      </a:lnTo>
                      <a:lnTo>
                        <a:pt x="45" y="92"/>
                      </a:lnTo>
                      <a:lnTo>
                        <a:pt x="45" y="94"/>
                      </a:lnTo>
                      <a:lnTo>
                        <a:pt x="47" y="95"/>
                      </a:lnTo>
                      <a:lnTo>
                        <a:pt x="47" y="97"/>
                      </a:lnTo>
                      <a:lnTo>
                        <a:pt x="48" y="99"/>
                      </a:lnTo>
                      <a:lnTo>
                        <a:pt x="48" y="100"/>
                      </a:lnTo>
                      <a:lnTo>
                        <a:pt x="48" y="102"/>
                      </a:lnTo>
                      <a:lnTo>
                        <a:pt x="50" y="104"/>
                      </a:lnTo>
                      <a:lnTo>
                        <a:pt x="50" y="105"/>
                      </a:lnTo>
                      <a:lnTo>
                        <a:pt x="52" y="107"/>
                      </a:lnTo>
                      <a:lnTo>
                        <a:pt x="52" y="109"/>
                      </a:lnTo>
                      <a:lnTo>
                        <a:pt x="52" y="110"/>
                      </a:lnTo>
                      <a:lnTo>
                        <a:pt x="53" y="112"/>
                      </a:lnTo>
                      <a:lnTo>
                        <a:pt x="53" y="114"/>
                      </a:lnTo>
                      <a:lnTo>
                        <a:pt x="55" y="115"/>
                      </a:lnTo>
                      <a:lnTo>
                        <a:pt x="55" y="119"/>
                      </a:lnTo>
                      <a:lnTo>
                        <a:pt x="57" y="120"/>
                      </a:lnTo>
                      <a:lnTo>
                        <a:pt x="57" y="122"/>
                      </a:lnTo>
                      <a:lnTo>
                        <a:pt x="58" y="125"/>
                      </a:lnTo>
                      <a:lnTo>
                        <a:pt x="58" y="129"/>
                      </a:lnTo>
                      <a:lnTo>
                        <a:pt x="60" y="130"/>
                      </a:lnTo>
                      <a:lnTo>
                        <a:pt x="62" y="134"/>
                      </a:lnTo>
                      <a:lnTo>
                        <a:pt x="62" y="135"/>
                      </a:lnTo>
                      <a:lnTo>
                        <a:pt x="63" y="139"/>
                      </a:lnTo>
                      <a:lnTo>
                        <a:pt x="63" y="140"/>
                      </a:lnTo>
                      <a:lnTo>
                        <a:pt x="65" y="142"/>
                      </a:lnTo>
                      <a:lnTo>
                        <a:pt x="65" y="144"/>
                      </a:lnTo>
                      <a:lnTo>
                        <a:pt x="65" y="145"/>
                      </a:lnTo>
                      <a:lnTo>
                        <a:pt x="67" y="147"/>
                      </a:lnTo>
                      <a:lnTo>
                        <a:pt x="67" y="149"/>
                      </a:lnTo>
                      <a:lnTo>
                        <a:pt x="68" y="150"/>
                      </a:lnTo>
                      <a:lnTo>
                        <a:pt x="68" y="152"/>
                      </a:lnTo>
                      <a:lnTo>
                        <a:pt x="68" y="154"/>
                      </a:lnTo>
                      <a:lnTo>
                        <a:pt x="70" y="155"/>
                      </a:lnTo>
                      <a:lnTo>
                        <a:pt x="70" y="157"/>
                      </a:lnTo>
                      <a:lnTo>
                        <a:pt x="70" y="159"/>
                      </a:lnTo>
                      <a:lnTo>
                        <a:pt x="70" y="160"/>
                      </a:lnTo>
                      <a:lnTo>
                        <a:pt x="72" y="162"/>
                      </a:lnTo>
                      <a:lnTo>
                        <a:pt x="72" y="164"/>
                      </a:lnTo>
                      <a:lnTo>
                        <a:pt x="73" y="165"/>
                      </a:lnTo>
                      <a:lnTo>
                        <a:pt x="73" y="167"/>
                      </a:lnTo>
                      <a:lnTo>
                        <a:pt x="73" y="169"/>
                      </a:lnTo>
                      <a:lnTo>
                        <a:pt x="75" y="170"/>
                      </a:lnTo>
                      <a:lnTo>
                        <a:pt x="75" y="172"/>
                      </a:lnTo>
                      <a:lnTo>
                        <a:pt x="75" y="174"/>
                      </a:lnTo>
                      <a:lnTo>
                        <a:pt x="77" y="177"/>
                      </a:lnTo>
                      <a:lnTo>
                        <a:pt x="77" y="179"/>
                      </a:lnTo>
                      <a:lnTo>
                        <a:pt x="77" y="180"/>
                      </a:lnTo>
                      <a:lnTo>
                        <a:pt x="78" y="184"/>
                      </a:lnTo>
                      <a:lnTo>
                        <a:pt x="78" y="185"/>
                      </a:lnTo>
                      <a:lnTo>
                        <a:pt x="80" y="189"/>
                      </a:lnTo>
                      <a:lnTo>
                        <a:pt x="80" y="192"/>
                      </a:lnTo>
                      <a:lnTo>
                        <a:pt x="82" y="194"/>
                      </a:lnTo>
                      <a:lnTo>
                        <a:pt x="82" y="197"/>
                      </a:lnTo>
                      <a:lnTo>
                        <a:pt x="83" y="199"/>
                      </a:lnTo>
                      <a:lnTo>
                        <a:pt x="83" y="200"/>
                      </a:lnTo>
                      <a:lnTo>
                        <a:pt x="85" y="204"/>
                      </a:lnTo>
                      <a:lnTo>
                        <a:pt x="85" y="205"/>
                      </a:lnTo>
                      <a:lnTo>
                        <a:pt x="85" y="207"/>
                      </a:lnTo>
                      <a:lnTo>
                        <a:pt x="87" y="209"/>
                      </a:lnTo>
                      <a:lnTo>
                        <a:pt x="87" y="210"/>
                      </a:lnTo>
                      <a:lnTo>
                        <a:pt x="87" y="212"/>
                      </a:lnTo>
                      <a:lnTo>
                        <a:pt x="87" y="214"/>
                      </a:lnTo>
                      <a:lnTo>
                        <a:pt x="88" y="214"/>
                      </a:lnTo>
                      <a:lnTo>
                        <a:pt x="88" y="215"/>
                      </a:lnTo>
                      <a:lnTo>
                        <a:pt x="88" y="217"/>
                      </a:lnTo>
                      <a:lnTo>
                        <a:pt x="88" y="219"/>
                      </a:lnTo>
                      <a:lnTo>
                        <a:pt x="90" y="220"/>
                      </a:lnTo>
                      <a:lnTo>
                        <a:pt x="90" y="222"/>
                      </a:lnTo>
                      <a:lnTo>
                        <a:pt x="90" y="224"/>
                      </a:lnTo>
                      <a:lnTo>
                        <a:pt x="92" y="225"/>
                      </a:lnTo>
                      <a:lnTo>
                        <a:pt x="92" y="227"/>
                      </a:lnTo>
                      <a:lnTo>
                        <a:pt x="92" y="229"/>
                      </a:lnTo>
                      <a:lnTo>
                        <a:pt x="93" y="230"/>
                      </a:lnTo>
                      <a:lnTo>
                        <a:pt x="93" y="234"/>
                      </a:lnTo>
                      <a:lnTo>
                        <a:pt x="93" y="235"/>
                      </a:lnTo>
                      <a:lnTo>
                        <a:pt x="95" y="237"/>
                      </a:lnTo>
                      <a:lnTo>
                        <a:pt x="95" y="239"/>
                      </a:lnTo>
                      <a:lnTo>
                        <a:pt x="97" y="242"/>
                      </a:lnTo>
                      <a:lnTo>
                        <a:pt x="97" y="244"/>
                      </a:lnTo>
                      <a:lnTo>
                        <a:pt x="98" y="247"/>
                      </a:lnTo>
                      <a:lnTo>
                        <a:pt x="98" y="249"/>
                      </a:lnTo>
                      <a:lnTo>
                        <a:pt x="100" y="252"/>
                      </a:lnTo>
                      <a:lnTo>
                        <a:pt x="100" y="254"/>
                      </a:lnTo>
                      <a:lnTo>
                        <a:pt x="102" y="257"/>
                      </a:lnTo>
                      <a:lnTo>
                        <a:pt x="102" y="259"/>
                      </a:lnTo>
                      <a:lnTo>
                        <a:pt x="102" y="262"/>
                      </a:lnTo>
                      <a:lnTo>
                        <a:pt x="103" y="264"/>
                      </a:lnTo>
                      <a:lnTo>
                        <a:pt x="103" y="265"/>
                      </a:lnTo>
                      <a:lnTo>
                        <a:pt x="103" y="267"/>
                      </a:lnTo>
                      <a:lnTo>
                        <a:pt x="105" y="269"/>
                      </a:lnTo>
                      <a:lnTo>
                        <a:pt x="105" y="270"/>
                      </a:lnTo>
                      <a:lnTo>
                        <a:pt x="105" y="272"/>
                      </a:lnTo>
                      <a:lnTo>
                        <a:pt x="105" y="274"/>
                      </a:lnTo>
                      <a:lnTo>
                        <a:pt x="107" y="275"/>
                      </a:lnTo>
                      <a:lnTo>
                        <a:pt x="107" y="277"/>
                      </a:lnTo>
                      <a:lnTo>
                        <a:pt x="107" y="279"/>
                      </a:lnTo>
                      <a:lnTo>
                        <a:pt x="107" y="280"/>
                      </a:lnTo>
                      <a:lnTo>
                        <a:pt x="107" y="282"/>
                      </a:lnTo>
                      <a:lnTo>
                        <a:pt x="108" y="282"/>
                      </a:lnTo>
                      <a:lnTo>
                        <a:pt x="108" y="284"/>
                      </a:lnTo>
                      <a:lnTo>
                        <a:pt x="108" y="285"/>
                      </a:lnTo>
                      <a:lnTo>
                        <a:pt x="108" y="287"/>
                      </a:lnTo>
                      <a:lnTo>
                        <a:pt x="108" y="289"/>
                      </a:lnTo>
                      <a:lnTo>
                        <a:pt x="108" y="290"/>
                      </a:lnTo>
                      <a:lnTo>
                        <a:pt x="108" y="292"/>
                      </a:lnTo>
                      <a:lnTo>
                        <a:pt x="108" y="294"/>
                      </a:lnTo>
                      <a:lnTo>
                        <a:pt x="108" y="295"/>
                      </a:lnTo>
                      <a:lnTo>
                        <a:pt x="108" y="297"/>
                      </a:lnTo>
                      <a:lnTo>
                        <a:pt x="110" y="299"/>
                      </a:lnTo>
                      <a:lnTo>
                        <a:pt x="110" y="300"/>
                      </a:lnTo>
                      <a:lnTo>
                        <a:pt x="110" y="304"/>
                      </a:lnTo>
                      <a:lnTo>
                        <a:pt x="110" y="305"/>
                      </a:lnTo>
                      <a:lnTo>
                        <a:pt x="110" y="307"/>
                      </a:lnTo>
                      <a:lnTo>
                        <a:pt x="110" y="310"/>
                      </a:lnTo>
                      <a:lnTo>
                        <a:pt x="110" y="312"/>
                      </a:lnTo>
                      <a:lnTo>
                        <a:pt x="110" y="314"/>
                      </a:lnTo>
                      <a:lnTo>
                        <a:pt x="110" y="315"/>
                      </a:lnTo>
                      <a:lnTo>
                        <a:pt x="112" y="317"/>
                      </a:lnTo>
                      <a:lnTo>
                        <a:pt x="112" y="319"/>
                      </a:lnTo>
                      <a:lnTo>
                        <a:pt x="112" y="320"/>
                      </a:lnTo>
                      <a:lnTo>
                        <a:pt x="112" y="322"/>
                      </a:lnTo>
                      <a:lnTo>
                        <a:pt x="112" y="324"/>
                      </a:lnTo>
                      <a:lnTo>
                        <a:pt x="112" y="325"/>
                      </a:lnTo>
                      <a:lnTo>
                        <a:pt x="112" y="327"/>
                      </a:lnTo>
                      <a:lnTo>
                        <a:pt x="112" y="329"/>
                      </a:lnTo>
                      <a:lnTo>
                        <a:pt x="112" y="330"/>
                      </a:lnTo>
                      <a:lnTo>
                        <a:pt x="112" y="332"/>
                      </a:lnTo>
                      <a:lnTo>
                        <a:pt x="113" y="334"/>
                      </a:lnTo>
                      <a:lnTo>
                        <a:pt x="113" y="335"/>
                      </a:lnTo>
                      <a:lnTo>
                        <a:pt x="113" y="337"/>
                      </a:lnTo>
                      <a:lnTo>
                        <a:pt x="113" y="339"/>
                      </a:lnTo>
                      <a:lnTo>
                        <a:pt x="113" y="340"/>
                      </a:lnTo>
                      <a:lnTo>
                        <a:pt x="113" y="342"/>
                      </a:lnTo>
                      <a:lnTo>
                        <a:pt x="115" y="344"/>
                      </a:lnTo>
                      <a:lnTo>
                        <a:pt x="115" y="345"/>
                      </a:lnTo>
                      <a:lnTo>
                        <a:pt x="115" y="347"/>
                      </a:lnTo>
                      <a:lnTo>
                        <a:pt x="115" y="349"/>
                      </a:lnTo>
                      <a:lnTo>
                        <a:pt x="115" y="350"/>
                      </a:lnTo>
                      <a:lnTo>
                        <a:pt x="117" y="350"/>
                      </a:lnTo>
                      <a:lnTo>
                        <a:pt x="117" y="352"/>
                      </a:lnTo>
                      <a:lnTo>
                        <a:pt x="117" y="354"/>
                      </a:lnTo>
                      <a:lnTo>
                        <a:pt x="117" y="355"/>
                      </a:lnTo>
                      <a:lnTo>
                        <a:pt x="117" y="357"/>
                      </a:lnTo>
                      <a:lnTo>
                        <a:pt x="117" y="359"/>
                      </a:lnTo>
                      <a:lnTo>
                        <a:pt x="117" y="360"/>
                      </a:lnTo>
                      <a:lnTo>
                        <a:pt x="117" y="362"/>
                      </a:lnTo>
                      <a:lnTo>
                        <a:pt x="117" y="364"/>
                      </a:lnTo>
                      <a:lnTo>
                        <a:pt x="119" y="365"/>
                      </a:lnTo>
                      <a:lnTo>
                        <a:pt x="119" y="367"/>
                      </a:lnTo>
                      <a:lnTo>
                        <a:pt x="119" y="369"/>
                      </a:lnTo>
                      <a:lnTo>
                        <a:pt x="119" y="370"/>
                      </a:lnTo>
                      <a:lnTo>
                        <a:pt x="117" y="372"/>
                      </a:lnTo>
                      <a:lnTo>
                        <a:pt x="117" y="374"/>
                      </a:lnTo>
                      <a:lnTo>
                        <a:pt x="117" y="375"/>
                      </a:lnTo>
                      <a:lnTo>
                        <a:pt x="117" y="377"/>
                      </a:lnTo>
                      <a:lnTo>
                        <a:pt x="117" y="379"/>
                      </a:lnTo>
                      <a:lnTo>
                        <a:pt x="117" y="382"/>
                      </a:lnTo>
                      <a:lnTo>
                        <a:pt x="117" y="384"/>
                      </a:lnTo>
                      <a:lnTo>
                        <a:pt x="117" y="387"/>
                      </a:lnTo>
                      <a:lnTo>
                        <a:pt x="117" y="389"/>
                      </a:lnTo>
                      <a:lnTo>
                        <a:pt x="117" y="392"/>
                      </a:lnTo>
                      <a:lnTo>
                        <a:pt x="117" y="395"/>
                      </a:lnTo>
                      <a:lnTo>
                        <a:pt x="117" y="399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9" name="Freeform 9">
                  <a:extLst>
                    <a:ext uri="{FF2B5EF4-FFF2-40B4-BE49-F238E27FC236}">
                      <a16:creationId xmlns:a16="http://schemas.microsoft.com/office/drawing/2014/main" id="{00AECE96-D35F-004A-AB69-D7CB6A9FF28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07174" y="3384030"/>
                  <a:ext cx="85725" cy="285750"/>
                </a:xfrm>
                <a:custGeom>
                  <a:avLst/>
                  <a:gdLst>
                    <a:gd name="T0" fmla="*/ 2147483646 w 119"/>
                    <a:gd name="T1" fmla="*/ 2147483646 h 399"/>
                    <a:gd name="T2" fmla="*/ 2147483646 w 119"/>
                    <a:gd name="T3" fmla="*/ 2147483646 h 399"/>
                    <a:gd name="T4" fmla="*/ 2147483646 w 119"/>
                    <a:gd name="T5" fmla="*/ 2147483646 h 399"/>
                    <a:gd name="T6" fmla="*/ 2147483646 w 119"/>
                    <a:gd name="T7" fmla="*/ 2147483646 h 399"/>
                    <a:gd name="T8" fmla="*/ 2147483646 w 119"/>
                    <a:gd name="T9" fmla="*/ 2147483646 h 399"/>
                    <a:gd name="T10" fmla="*/ 2147483646 w 119"/>
                    <a:gd name="T11" fmla="*/ 2147483646 h 399"/>
                    <a:gd name="T12" fmla="*/ 2147483646 w 119"/>
                    <a:gd name="T13" fmla="*/ 2147483646 h 399"/>
                    <a:gd name="T14" fmla="*/ 2147483646 w 119"/>
                    <a:gd name="T15" fmla="*/ 2147483646 h 399"/>
                    <a:gd name="T16" fmla="*/ 2147483646 w 119"/>
                    <a:gd name="T17" fmla="*/ 2147483646 h 399"/>
                    <a:gd name="T18" fmla="*/ 2147483646 w 119"/>
                    <a:gd name="T19" fmla="*/ 2147483646 h 399"/>
                    <a:gd name="T20" fmla="*/ 2147483646 w 119"/>
                    <a:gd name="T21" fmla="*/ 2147483646 h 399"/>
                    <a:gd name="T22" fmla="*/ 2147483646 w 119"/>
                    <a:gd name="T23" fmla="*/ 2147483646 h 399"/>
                    <a:gd name="T24" fmla="*/ 2147483646 w 119"/>
                    <a:gd name="T25" fmla="*/ 2147483646 h 399"/>
                    <a:gd name="T26" fmla="*/ 2147483646 w 119"/>
                    <a:gd name="T27" fmla="*/ 2147483646 h 399"/>
                    <a:gd name="T28" fmla="*/ 2147483646 w 119"/>
                    <a:gd name="T29" fmla="*/ 2147483646 h 399"/>
                    <a:gd name="T30" fmla="*/ 2147483646 w 119"/>
                    <a:gd name="T31" fmla="*/ 2147483646 h 399"/>
                    <a:gd name="T32" fmla="*/ 2147483646 w 119"/>
                    <a:gd name="T33" fmla="*/ 2147483646 h 399"/>
                    <a:gd name="T34" fmla="*/ 2147483646 w 119"/>
                    <a:gd name="T35" fmla="*/ 2147483646 h 399"/>
                    <a:gd name="T36" fmla="*/ 2147483646 w 119"/>
                    <a:gd name="T37" fmla="*/ 2147483646 h 399"/>
                    <a:gd name="T38" fmla="*/ 2147483646 w 119"/>
                    <a:gd name="T39" fmla="*/ 2147483646 h 399"/>
                    <a:gd name="T40" fmla="*/ 2147483646 w 119"/>
                    <a:gd name="T41" fmla="*/ 2147483646 h 399"/>
                    <a:gd name="T42" fmla="*/ 2147483646 w 119"/>
                    <a:gd name="T43" fmla="*/ 2147483646 h 399"/>
                    <a:gd name="T44" fmla="*/ 2147483646 w 119"/>
                    <a:gd name="T45" fmla="*/ 2147483646 h 399"/>
                    <a:gd name="T46" fmla="*/ 2147483646 w 119"/>
                    <a:gd name="T47" fmla="*/ 2147483646 h 399"/>
                    <a:gd name="T48" fmla="*/ 2147483646 w 119"/>
                    <a:gd name="T49" fmla="*/ 2147483646 h 399"/>
                    <a:gd name="T50" fmla="*/ 2147483646 w 119"/>
                    <a:gd name="T51" fmla="*/ 2147483646 h 399"/>
                    <a:gd name="T52" fmla="*/ 2147483646 w 119"/>
                    <a:gd name="T53" fmla="*/ 2147483646 h 399"/>
                    <a:gd name="T54" fmla="*/ 2147483646 w 119"/>
                    <a:gd name="T55" fmla="*/ 2147483646 h 399"/>
                    <a:gd name="T56" fmla="*/ 2147483646 w 119"/>
                    <a:gd name="T57" fmla="*/ 2147483646 h 399"/>
                    <a:gd name="T58" fmla="*/ 2147483646 w 119"/>
                    <a:gd name="T59" fmla="*/ 2147483646 h 399"/>
                    <a:gd name="T60" fmla="*/ 2147483646 w 119"/>
                    <a:gd name="T61" fmla="*/ 2147483646 h 399"/>
                    <a:gd name="T62" fmla="*/ 2147483646 w 119"/>
                    <a:gd name="T63" fmla="*/ 2147483646 h 399"/>
                    <a:gd name="T64" fmla="*/ 2147483646 w 119"/>
                    <a:gd name="T65" fmla="*/ 2147483646 h 399"/>
                    <a:gd name="T66" fmla="*/ 2147483646 w 119"/>
                    <a:gd name="T67" fmla="*/ 2147483646 h 399"/>
                    <a:gd name="T68" fmla="*/ 2147483646 w 119"/>
                    <a:gd name="T69" fmla="*/ 2147483646 h 399"/>
                    <a:gd name="T70" fmla="*/ 2147483646 w 119"/>
                    <a:gd name="T71" fmla="*/ 2147483646 h 399"/>
                    <a:gd name="T72" fmla="*/ 2147483646 w 119"/>
                    <a:gd name="T73" fmla="*/ 2147483646 h 399"/>
                    <a:gd name="T74" fmla="*/ 2147483646 w 119"/>
                    <a:gd name="T75" fmla="*/ 2147483646 h 399"/>
                    <a:gd name="T76" fmla="*/ 2147483646 w 119"/>
                    <a:gd name="T77" fmla="*/ 2147483646 h 399"/>
                    <a:gd name="T78" fmla="*/ 2147483646 w 119"/>
                    <a:gd name="T79" fmla="*/ 2147483646 h 399"/>
                    <a:gd name="T80" fmla="*/ 2147483646 w 119"/>
                    <a:gd name="T81" fmla="*/ 2147483646 h 399"/>
                    <a:gd name="T82" fmla="*/ 2147483646 w 119"/>
                    <a:gd name="T83" fmla="*/ 2147483646 h 399"/>
                    <a:gd name="T84" fmla="*/ 2147483646 w 119"/>
                    <a:gd name="T85" fmla="*/ 2147483646 h 399"/>
                    <a:gd name="T86" fmla="*/ 2147483646 w 119"/>
                    <a:gd name="T87" fmla="*/ 2147483646 h 399"/>
                    <a:gd name="T88" fmla="*/ 2147483646 w 119"/>
                    <a:gd name="T89" fmla="*/ 2147483646 h 399"/>
                    <a:gd name="T90" fmla="*/ 2147483646 w 119"/>
                    <a:gd name="T91" fmla="*/ 2147483646 h 399"/>
                    <a:gd name="T92" fmla="*/ 2147483646 w 119"/>
                    <a:gd name="T93" fmla="*/ 2147483646 h 399"/>
                    <a:gd name="T94" fmla="*/ 2147483646 w 119"/>
                    <a:gd name="T95" fmla="*/ 2147483646 h 399"/>
                    <a:gd name="T96" fmla="*/ 2147483646 w 119"/>
                    <a:gd name="T97" fmla="*/ 2147483646 h 399"/>
                    <a:gd name="T98" fmla="*/ 2147483646 w 119"/>
                    <a:gd name="T99" fmla="*/ 2147483646 h 399"/>
                    <a:gd name="T100" fmla="*/ 2147483646 w 119"/>
                    <a:gd name="T101" fmla="*/ 2147483646 h 399"/>
                    <a:gd name="T102" fmla="*/ 2147483646 w 119"/>
                    <a:gd name="T103" fmla="*/ 2147483646 h 399"/>
                    <a:gd name="T104" fmla="*/ 2147483646 w 119"/>
                    <a:gd name="T105" fmla="*/ 2147483646 h 399"/>
                    <a:gd name="T106" fmla="*/ 2147483646 w 119"/>
                    <a:gd name="T107" fmla="*/ 2147483646 h 399"/>
                    <a:gd name="T108" fmla="*/ 2147483646 w 119"/>
                    <a:gd name="T109" fmla="*/ 2147483646 h 399"/>
                    <a:gd name="T110" fmla="*/ 2147483646 w 119"/>
                    <a:gd name="T111" fmla="*/ 2147483646 h 399"/>
                    <a:gd name="T112" fmla="*/ 2147483646 w 119"/>
                    <a:gd name="T113" fmla="*/ 2147483646 h 39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19" h="399">
                      <a:moveTo>
                        <a:pt x="0" y="399"/>
                      </a:moveTo>
                      <a:lnTo>
                        <a:pt x="2" y="394"/>
                      </a:lnTo>
                      <a:lnTo>
                        <a:pt x="5" y="391"/>
                      </a:lnTo>
                      <a:lnTo>
                        <a:pt x="7" y="387"/>
                      </a:lnTo>
                      <a:lnTo>
                        <a:pt x="8" y="384"/>
                      </a:lnTo>
                      <a:lnTo>
                        <a:pt x="10" y="381"/>
                      </a:lnTo>
                      <a:lnTo>
                        <a:pt x="12" y="377"/>
                      </a:lnTo>
                      <a:lnTo>
                        <a:pt x="13" y="374"/>
                      </a:lnTo>
                      <a:lnTo>
                        <a:pt x="15" y="371"/>
                      </a:lnTo>
                      <a:lnTo>
                        <a:pt x="17" y="369"/>
                      </a:lnTo>
                      <a:lnTo>
                        <a:pt x="18" y="366"/>
                      </a:lnTo>
                      <a:lnTo>
                        <a:pt x="20" y="364"/>
                      </a:lnTo>
                      <a:lnTo>
                        <a:pt x="20" y="362"/>
                      </a:lnTo>
                      <a:lnTo>
                        <a:pt x="22" y="359"/>
                      </a:lnTo>
                      <a:lnTo>
                        <a:pt x="23" y="357"/>
                      </a:lnTo>
                      <a:lnTo>
                        <a:pt x="23" y="356"/>
                      </a:lnTo>
                      <a:lnTo>
                        <a:pt x="25" y="354"/>
                      </a:lnTo>
                      <a:lnTo>
                        <a:pt x="25" y="352"/>
                      </a:lnTo>
                      <a:lnTo>
                        <a:pt x="27" y="351"/>
                      </a:lnTo>
                      <a:lnTo>
                        <a:pt x="27" y="349"/>
                      </a:lnTo>
                      <a:lnTo>
                        <a:pt x="28" y="347"/>
                      </a:lnTo>
                      <a:lnTo>
                        <a:pt x="28" y="346"/>
                      </a:lnTo>
                      <a:lnTo>
                        <a:pt x="28" y="344"/>
                      </a:lnTo>
                      <a:lnTo>
                        <a:pt x="30" y="344"/>
                      </a:lnTo>
                      <a:lnTo>
                        <a:pt x="30" y="342"/>
                      </a:lnTo>
                      <a:lnTo>
                        <a:pt x="32" y="341"/>
                      </a:lnTo>
                      <a:lnTo>
                        <a:pt x="32" y="339"/>
                      </a:lnTo>
                      <a:lnTo>
                        <a:pt x="33" y="337"/>
                      </a:lnTo>
                      <a:lnTo>
                        <a:pt x="33" y="334"/>
                      </a:lnTo>
                      <a:lnTo>
                        <a:pt x="35" y="332"/>
                      </a:lnTo>
                      <a:lnTo>
                        <a:pt x="35" y="331"/>
                      </a:lnTo>
                      <a:lnTo>
                        <a:pt x="37" y="329"/>
                      </a:lnTo>
                      <a:lnTo>
                        <a:pt x="37" y="326"/>
                      </a:lnTo>
                      <a:lnTo>
                        <a:pt x="38" y="324"/>
                      </a:lnTo>
                      <a:lnTo>
                        <a:pt x="38" y="322"/>
                      </a:lnTo>
                      <a:lnTo>
                        <a:pt x="40" y="321"/>
                      </a:lnTo>
                      <a:lnTo>
                        <a:pt x="40" y="317"/>
                      </a:lnTo>
                      <a:lnTo>
                        <a:pt x="42" y="316"/>
                      </a:lnTo>
                      <a:lnTo>
                        <a:pt x="42" y="314"/>
                      </a:lnTo>
                      <a:lnTo>
                        <a:pt x="43" y="312"/>
                      </a:lnTo>
                      <a:lnTo>
                        <a:pt x="43" y="311"/>
                      </a:lnTo>
                      <a:lnTo>
                        <a:pt x="45" y="309"/>
                      </a:lnTo>
                      <a:lnTo>
                        <a:pt x="45" y="307"/>
                      </a:lnTo>
                      <a:lnTo>
                        <a:pt x="45" y="306"/>
                      </a:lnTo>
                      <a:lnTo>
                        <a:pt x="47" y="304"/>
                      </a:lnTo>
                      <a:lnTo>
                        <a:pt x="47" y="302"/>
                      </a:lnTo>
                      <a:lnTo>
                        <a:pt x="48" y="301"/>
                      </a:lnTo>
                      <a:lnTo>
                        <a:pt x="48" y="299"/>
                      </a:lnTo>
                      <a:lnTo>
                        <a:pt x="48" y="297"/>
                      </a:lnTo>
                      <a:lnTo>
                        <a:pt x="50" y="296"/>
                      </a:lnTo>
                      <a:lnTo>
                        <a:pt x="50" y="294"/>
                      </a:lnTo>
                      <a:lnTo>
                        <a:pt x="52" y="292"/>
                      </a:lnTo>
                      <a:lnTo>
                        <a:pt x="52" y="291"/>
                      </a:lnTo>
                      <a:lnTo>
                        <a:pt x="52" y="289"/>
                      </a:lnTo>
                      <a:lnTo>
                        <a:pt x="53" y="287"/>
                      </a:lnTo>
                      <a:lnTo>
                        <a:pt x="53" y="286"/>
                      </a:lnTo>
                      <a:lnTo>
                        <a:pt x="55" y="284"/>
                      </a:lnTo>
                      <a:lnTo>
                        <a:pt x="55" y="281"/>
                      </a:lnTo>
                      <a:lnTo>
                        <a:pt x="57" y="279"/>
                      </a:lnTo>
                      <a:lnTo>
                        <a:pt x="57" y="276"/>
                      </a:lnTo>
                      <a:lnTo>
                        <a:pt x="58" y="274"/>
                      </a:lnTo>
                      <a:lnTo>
                        <a:pt x="58" y="271"/>
                      </a:lnTo>
                      <a:lnTo>
                        <a:pt x="60" y="269"/>
                      </a:lnTo>
                      <a:lnTo>
                        <a:pt x="62" y="266"/>
                      </a:lnTo>
                      <a:lnTo>
                        <a:pt x="62" y="264"/>
                      </a:lnTo>
                      <a:lnTo>
                        <a:pt x="63" y="261"/>
                      </a:lnTo>
                      <a:lnTo>
                        <a:pt x="63" y="259"/>
                      </a:lnTo>
                      <a:lnTo>
                        <a:pt x="65" y="257"/>
                      </a:lnTo>
                      <a:lnTo>
                        <a:pt x="65" y="256"/>
                      </a:lnTo>
                      <a:lnTo>
                        <a:pt x="65" y="252"/>
                      </a:lnTo>
                      <a:lnTo>
                        <a:pt x="67" y="251"/>
                      </a:lnTo>
                      <a:lnTo>
                        <a:pt x="67" y="249"/>
                      </a:lnTo>
                      <a:lnTo>
                        <a:pt x="68" y="247"/>
                      </a:lnTo>
                      <a:lnTo>
                        <a:pt x="68" y="246"/>
                      </a:lnTo>
                      <a:lnTo>
                        <a:pt x="70" y="244"/>
                      </a:lnTo>
                      <a:lnTo>
                        <a:pt x="70" y="242"/>
                      </a:lnTo>
                      <a:lnTo>
                        <a:pt x="70" y="241"/>
                      </a:lnTo>
                      <a:lnTo>
                        <a:pt x="70" y="239"/>
                      </a:lnTo>
                      <a:lnTo>
                        <a:pt x="72" y="237"/>
                      </a:lnTo>
                      <a:lnTo>
                        <a:pt x="72" y="236"/>
                      </a:lnTo>
                      <a:lnTo>
                        <a:pt x="73" y="234"/>
                      </a:lnTo>
                      <a:lnTo>
                        <a:pt x="73" y="232"/>
                      </a:lnTo>
                      <a:lnTo>
                        <a:pt x="73" y="230"/>
                      </a:lnTo>
                      <a:lnTo>
                        <a:pt x="75" y="229"/>
                      </a:lnTo>
                      <a:lnTo>
                        <a:pt x="75" y="227"/>
                      </a:lnTo>
                      <a:lnTo>
                        <a:pt x="75" y="225"/>
                      </a:lnTo>
                      <a:lnTo>
                        <a:pt x="77" y="222"/>
                      </a:lnTo>
                      <a:lnTo>
                        <a:pt x="77" y="220"/>
                      </a:lnTo>
                      <a:lnTo>
                        <a:pt x="77" y="219"/>
                      </a:lnTo>
                      <a:lnTo>
                        <a:pt x="78" y="215"/>
                      </a:lnTo>
                      <a:lnTo>
                        <a:pt x="78" y="214"/>
                      </a:lnTo>
                      <a:lnTo>
                        <a:pt x="80" y="210"/>
                      </a:lnTo>
                      <a:lnTo>
                        <a:pt x="80" y="207"/>
                      </a:lnTo>
                      <a:lnTo>
                        <a:pt x="82" y="205"/>
                      </a:lnTo>
                      <a:lnTo>
                        <a:pt x="82" y="202"/>
                      </a:lnTo>
                      <a:lnTo>
                        <a:pt x="83" y="200"/>
                      </a:lnTo>
                      <a:lnTo>
                        <a:pt x="83" y="199"/>
                      </a:lnTo>
                      <a:lnTo>
                        <a:pt x="85" y="195"/>
                      </a:lnTo>
                      <a:lnTo>
                        <a:pt x="85" y="194"/>
                      </a:lnTo>
                      <a:lnTo>
                        <a:pt x="85" y="192"/>
                      </a:lnTo>
                      <a:lnTo>
                        <a:pt x="87" y="190"/>
                      </a:lnTo>
                      <a:lnTo>
                        <a:pt x="87" y="189"/>
                      </a:lnTo>
                      <a:lnTo>
                        <a:pt x="87" y="187"/>
                      </a:lnTo>
                      <a:lnTo>
                        <a:pt x="87" y="185"/>
                      </a:lnTo>
                      <a:lnTo>
                        <a:pt x="88" y="184"/>
                      </a:lnTo>
                      <a:lnTo>
                        <a:pt x="88" y="182"/>
                      </a:lnTo>
                      <a:lnTo>
                        <a:pt x="88" y="180"/>
                      </a:lnTo>
                      <a:lnTo>
                        <a:pt x="90" y="179"/>
                      </a:lnTo>
                      <a:lnTo>
                        <a:pt x="90" y="177"/>
                      </a:lnTo>
                      <a:lnTo>
                        <a:pt x="90" y="175"/>
                      </a:lnTo>
                      <a:lnTo>
                        <a:pt x="92" y="174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2" y="169"/>
                      </a:lnTo>
                      <a:lnTo>
                        <a:pt x="93" y="167"/>
                      </a:lnTo>
                      <a:lnTo>
                        <a:pt x="93" y="165"/>
                      </a:lnTo>
                      <a:lnTo>
                        <a:pt x="93" y="164"/>
                      </a:lnTo>
                      <a:lnTo>
                        <a:pt x="95" y="162"/>
                      </a:lnTo>
                      <a:lnTo>
                        <a:pt x="95" y="160"/>
                      </a:lnTo>
                      <a:lnTo>
                        <a:pt x="97" y="157"/>
                      </a:lnTo>
                      <a:lnTo>
                        <a:pt x="97" y="155"/>
                      </a:lnTo>
                      <a:lnTo>
                        <a:pt x="98" y="152"/>
                      </a:lnTo>
                      <a:lnTo>
                        <a:pt x="98" y="150"/>
                      </a:lnTo>
                      <a:lnTo>
                        <a:pt x="100" y="147"/>
                      </a:lnTo>
                      <a:lnTo>
                        <a:pt x="100" y="144"/>
                      </a:lnTo>
                      <a:lnTo>
                        <a:pt x="102" y="142"/>
                      </a:lnTo>
                      <a:lnTo>
                        <a:pt x="102" y="140"/>
                      </a:lnTo>
                      <a:lnTo>
                        <a:pt x="102" y="137"/>
                      </a:lnTo>
                      <a:lnTo>
                        <a:pt x="103" y="135"/>
                      </a:lnTo>
                      <a:lnTo>
                        <a:pt x="103" y="134"/>
                      </a:lnTo>
                      <a:lnTo>
                        <a:pt x="103" y="132"/>
                      </a:lnTo>
                      <a:lnTo>
                        <a:pt x="105" y="130"/>
                      </a:lnTo>
                      <a:lnTo>
                        <a:pt x="105" y="129"/>
                      </a:lnTo>
                      <a:lnTo>
                        <a:pt x="105" y="127"/>
                      </a:lnTo>
                      <a:lnTo>
                        <a:pt x="105" y="125"/>
                      </a:lnTo>
                      <a:lnTo>
                        <a:pt x="107" y="124"/>
                      </a:lnTo>
                      <a:lnTo>
                        <a:pt x="107" y="122"/>
                      </a:lnTo>
                      <a:lnTo>
                        <a:pt x="107" y="120"/>
                      </a:lnTo>
                      <a:lnTo>
                        <a:pt x="107" y="119"/>
                      </a:lnTo>
                      <a:lnTo>
                        <a:pt x="107" y="117"/>
                      </a:lnTo>
                      <a:lnTo>
                        <a:pt x="108" y="117"/>
                      </a:lnTo>
                      <a:lnTo>
                        <a:pt x="108" y="115"/>
                      </a:lnTo>
                      <a:lnTo>
                        <a:pt x="108" y="114"/>
                      </a:lnTo>
                      <a:lnTo>
                        <a:pt x="108" y="112"/>
                      </a:lnTo>
                      <a:lnTo>
                        <a:pt x="108" y="110"/>
                      </a:lnTo>
                      <a:lnTo>
                        <a:pt x="108" y="109"/>
                      </a:lnTo>
                      <a:lnTo>
                        <a:pt x="108" y="107"/>
                      </a:lnTo>
                      <a:lnTo>
                        <a:pt x="108" y="105"/>
                      </a:lnTo>
                      <a:lnTo>
                        <a:pt x="108" y="104"/>
                      </a:lnTo>
                      <a:lnTo>
                        <a:pt x="108" y="102"/>
                      </a:lnTo>
                      <a:lnTo>
                        <a:pt x="110" y="100"/>
                      </a:lnTo>
                      <a:lnTo>
                        <a:pt x="110" y="99"/>
                      </a:lnTo>
                      <a:lnTo>
                        <a:pt x="110" y="95"/>
                      </a:lnTo>
                      <a:lnTo>
                        <a:pt x="110" y="94"/>
                      </a:lnTo>
                      <a:lnTo>
                        <a:pt x="110" y="92"/>
                      </a:lnTo>
                      <a:lnTo>
                        <a:pt x="110" y="89"/>
                      </a:lnTo>
                      <a:lnTo>
                        <a:pt x="110" y="87"/>
                      </a:lnTo>
                      <a:lnTo>
                        <a:pt x="110" y="85"/>
                      </a:lnTo>
                      <a:lnTo>
                        <a:pt x="110" y="84"/>
                      </a:lnTo>
                      <a:lnTo>
                        <a:pt x="112" y="82"/>
                      </a:lnTo>
                      <a:lnTo>
                        <a:pt x="112" y="80"/>
                      </a:lnTo>
                      <a:lnTo>
                        <a:pt x="112" y="79"/>
                      </a:lnTo>
                      <a:lnTo>
                        <a:pt x="112" y="77"/>
                      </a:lnTo>
                      <a:lnTo>
                        <a:pt x="112" y="75"/>
                      </a:lnTo>
                      <a:lnTo>
                        <a:pt x="112" y="74"/>
                      </a:lnTo>
                      <a:lnTo>
                        <a:pt x="112" y="72"/>
                      </a:lnTo>
                      <a:lnTo>
                        <a:pt x="112" y="70"/>
                      </a:lnTo>
                      <a:lnTo>
                        <a:pt x="112" y="69"/>
                      </a:lnTo>
                      <a:lnTo>
                        <a:pt x="112" y="67"/>
                      </a:lnTo>
                      <a:lnTo>
                        <a:pt x="113" y="67"/>
                      </a:lnTo>
                      <a:lnTo>
                        <a:pt x="113" y="65"/>
                      </a:lnTo>
                      <a:lnTo>
                        <a:pt x="113" y="64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5"/>
                      </a:lnTo>
                      <a:lnTo>
                        <a:pt x="115" y="54"/>
                      </a:lnTo>
                      <a:lnTo>
                        <a:pt x="115" y="52"/>
                      </a:lnTo>
                      <a:lnTo>
                        <a:pt x="115" y="50"/>
                      </a:lnTo>
                      <a:lnTo>
                        <a:pt x="115" y="49"/>
                      </a:lnTo>
                      <a:lnTo>
                        <a:pt x="117" y="49"/>
                      </a:lnTo>
                      <a:lnTo>
                        <a:pt x="117" y="47"/>
                      </a:lnTo>
                      <a:lnTo>
                        <a:pt x="117" y="45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7" y="40"/>
                      </a:lnTo>
                      <a:lnTo>
                        <a:pt x="117" y="39"/>
                      </a:lnTo>
                      <a:lnTo>
                        <a:pt x="117" y="37"/>
                      </a:lnTo>
                      <a:lnTo>
                        <a:pt x="117" y="35"/>
                      </a:lnTo>
                      <a:lnTo>
                        <a:pt x="119" y="34"/>
                      </a:lnTo>
                      <a:lnTo>
                        <a:pt x="119" y="32"/>
                      </a:lnTo>
                      <a:lnTo>
                        <a:pt x="119" y="30"/>
                      </a:lnTo>
                      <a:lnTo>
                        <a:pt x="119" y="29"/>
                      </a:lnTo>
                      <a:lnTo>
                        <a:pt x="117" y="27"/>
                      </a:lnTo>
                      <a:lnTo>
                        <a:pt x="117" y="25"/>
                      </a:lnTo>
                      <a:lnTo>
                        <a:pt x="117" y="24"/>
                      </a:lnTo>
                      <a:lnTo>
                        <a:pt x="117" y="22"/>
                      </a:lnTo>
                      <a:lnTo>
                        <a:pt x="117" y="20"/>
                      </a:lnTo>
                      <a:lnTo>
                        <a:pt x="117" y="17"/>
                      </a:lnTo>
                      <a:lnTo>
                        <a:pt x="117" y="15"/>
                      </a:lnTo>
                      <a:lnTo>
                        <a:pt x="117" y="12"/>
                      </a:lnTo>
                      <a:lnTo>
                        <a:pt x="117" y="10"/>
                      </a:lnTo>
                      <a:lnTo>
                        <a:pt x="117" y="7"/>
                      </a:lnTo>
                      <a:lnTo>
                        <a:pt x="117" y="4"/>
                      </a:lnTo>
                      <a:lnTo>
                        <a:pt x="117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A38C3DD4-5298-B048-9596-B82477E165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4704" y="5241788"/>
                <a:ext cx="63502" cy="6349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3" name="Trapezoid 109">
                <a:extLst>
                  <a:ext uri="{FF2B5EF4-FFF2-40B4-BE49-F238E27FC236}">
                    <a16:creationId xmlns:a16="http://schemas.microsoft.com/office/drawing/2014/main" id="{9DC159B3-DCA6-D845-B7D3-FBA0D4DCA900}"/>
                  </a:ext>
                </a:extLst>
              </p:cNvPr>
              <p:cNvSpPr/>
              <p:nvPr/>
            </p:nvSpPr>
            <p:spPr bwMode="auto">
              <a:xfrm rot="5400000" flipH="1">
                <a:off x="5913551" y="3413035"/>
                <a:ext cx="979385" cy="20971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160142920">
                    <a:moveTo>
                      <a:pt x="2619463" y="120927114"/>
                    </a:moveTo>
                    <a:lnTo>
                      <a:pt x="1795809" y="159982912"/>
                    </a:lnTo>
                    <a:lnTo>
                      <a:pt x="23" y="160142932"/>
                    </a:lnTo>
                    <a:cubicBezTo>
                      <a:pt x="-502" y="160110361"/>
                      <a:pt x="8147" y="32571"/>
                      <a:pt x="76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4" name="Trapezoid 109">
                <a:extLst>
                  <a:ext uri="{FF2B5EF4-FFF2-40B4-BE49-F238E27FC236}">
                    <a16:creationId xmlns:a16="http://schemas.microsoft.com/office/drawing/2014/main" id="{D0794D18-D04A-054E-85BA-221EE1CBEDC7}"/>
                  </a:ext>
                </a:extLst>
              </p:cNvPr>
              <p:cNvSpPr/>
              <p:nvPr/>
            </p:nvSpPr>
            <p:spPr bwMode="auto">
              <a:xfrm rot="5400000" flipH="1">
                <a:off x="6421564" y="3863905"/>
                <a:ext cx="927003" cy="112398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85802110">
                    <a:moveTo>
                      <a:pt x="2619463" y="46586304"/>
                    </a:moveTo>
                    <a:lnTo>
                      <a:pt x="1795809" y="85642102"/>
                    </a:lnTo>
                    <a:lnTo>
                      <a:pt x="23" y="85802122"/>
                    </a:lnTo>
                    <a:cubicBezTo>
                      <a:pt x="-502" y="85769551"/>
                      <a:pt x="8147" y="32571"/>
                      <a:pt x="76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5" name="Trapezoid 109">
                <a:extLst>
                  <a:ext uri="{FF2B5EF4-FFF2-40B4-BE49-F238E27FC236}">
                    <a16:creationId xmlns:a16="http://schemas.microsoft.com/office/drawing/2014/main" id="{7D850BF7-25DD-6640-8638-0DE23187F4D1}"/>
                  </a:ext>
                </a:extLst>
              </p:cNvPr>
              <p:cNvSpPr/>
              <p:nvPr/>
            </p:nvSpPr>
            <p:spPr bwMode="auto">
              <a:xfrm rot="5400000" flipH="1">
                <a:off x="7086744" y="4087754"/>
                <a:ext cx="866684" cy="61597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39215806">
                    <a:moveTo>
                      <a:pt x="2619463" y="0"/>
                    </a:moveTo>
                    <a:lnTo>
                      <a:pt x="1795809" y="39055798"/>
                    </a:lnTo>
                    <a:lnTo>
                      <a:pt x="23" y="39215818"/>
                    </a:lnTo>
                    <a:cubicBezTo>
                      <a:pt x="-502" y="39183247"/>
                      <a:pt x="8147" y="25771126"/>
                      <a:pt x="7622" y="2573855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6" name="Trapezoid 109">
                <a:extLst>
                  <a:ext uri="{FF2B5EF4-FFF2-40B4-BE49-F238E27FC236}">
                    <a16:creationId xmlns:a16="http://schemas.microsoft.com/office/drawing/2014/main" id="{5C878281-2C5E-A54D-8429-39963D7EEDF0}"/>
                  </a:ext>
                </a:extLst>
              </p:cNvPr>
              <p:cNvSpPr/>
              <p:nvPr/>
            </p:nvSpPr>
            <p:spPr bwMode="auto">
              <a:xfrm rot="5400000" flipH="1">
                <a:off x="5398395" y="2951846"/>
                <a:ext cx="1053989" cy="3078267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56043 w 2656043"/>
                  <a:gd name="connsiteY0" fmla="*/ 195771993 h 234987799"/>
                  <a:gd name="connsiteX1" fmla="*/ 1795809 w 2656043"/>
                  <a:gd name="connsiteY1" fmla="*/ 234827791 h 234987799"/>
                  <a:gd name="connsiteX2" fmla="*/ 23 w 2656043"/>
                  <a:gd name="connsiteY2" fmla="*/ 234987811 h 234987799"/>
                  <a:gd name="connsiteX3" fmla="*/ 7621 w 2656043"/>
                  <a:gd name="connsiteY3" fmla="*/ 0 h 234987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6043" h="234987799">
                    <a:moveTo>
                      <a:pt x="2656043" y="195771993"/>
                    </a:moveTo>
                    <a:lnTo>
                      <a:pt x="1795809" y="234827791"/>
                    </a:lnTo>
                    <a:lnTo>
                      <a:pt x="23" y="234987811"/>
                    </a:lnTo>
                    <a:cubicBezTo>
                      <a:pt x="-502" y="234955240"/>
                      <a:pt x="8146" y="32571"/>
                      <a:pt x="7621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7" name="Trapezoid 109">
                <a:extLst>
                  <a:ext uri="{FF2B5EF4-FFF2-40B4-BE49-F238E27FC236}">
                    <a16:creationId xmlns:a16="http://schemas.microsoft.com/office/drawing/2014/main" id="{61898A25-81BC-9848-A784-1C61F184C70F}"/>
                  </a:ext>
                </a:extLst>
              </p:cNvPr>
              <p:cNvSpPr/>
              <p:nvPr/>
            </p:nvSpPr>
            <p:spPr bwMode="auto">
              <a:xfrm rot="5400000" flipH="1">
                <a:off x="4877683" y="2500976"/>
                <a:ext cx="1123832" cy="4046673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308824692">
                    <a:moveTo>
                      <a:pt x="2619463" y="269608886"/>
                    </a:moveTo>
                    <a:lnTo>
                      <a:pt x="1795809" y="308664684"/>
                    </a:lnTo>
                    <a:lnTo>
                      <a:pt x="23" y="308824704"/>
                    </a:lnTo>
                    <a:cubicBezTo>
                      <a:pt x="-502" y="308792133"/>
                      <a:pt x="8145" y="32533"/>
                      <a:pt x="7620" y="-38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8" name="Trapezoid 109">
                <a:extLst>
                  <a:ext uri="{FF2B5EF4-FFF2-40B4-BE49-F238E27FC236}">
                    <a16:creationId xmlns:a16="http://schemas.microsoft.com/office/drawing/2014/main" id="{0F73DB14-5081-544B-BF88-D728884B2BFD}"/>
                  </a:ext>
                </a:extLst>
              </p:cNvPr>
              <p:cNvSpPr/>
              <p:nvPr/>
            </p:nvSpPr>
            <p:spPr bwMode="auto">
              <a:xfrm rot="5400000" flipH="1">
                <a:off x="4347443" y="2035820"/>
                <a:ext cx="1184151" cy="504683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543" h="382913505">
                    <a:moveTo>
                      <a:pt x="2619543" y="343697699"/>
                    </a:moveTo>
                    <a:lnTo>
                      <a:pt x="1795889" y="382753497"/>
                    </a:lnTo>
                    <a:lnTo>
                      <a:pt x="103" y="382913517"/>
                    </a:lnTo>
                    <a:cubicBezTo>
                      <a:pt x="-422" y="382880946"/>
                      <a:pt x="1245" y="32533"/>
                      <a:pt x="720" y="-38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8" name="Trapezoid 109">
                <a:extLst>
                  <a:ext uri="{FF2B5EF4-FFF2-40B4-BE49-F238E27FC236}">
                    <a16:creationId xmlns:a16="http://schemas.microsoft.com/office/drawing/2014/main" id="{7572344F-6C1A-BA4E-89DE-289F1A7E7E20}"/>
                  </a:ext>
                </a:extLst>
              </p:cNvPr>
              <p:cNvSpPr/>
              <p:nvPr/>
            </p:nvSpPr>
            <p:spPr bwMode="auto">
              <a:xfrm rot="5400000" flipH="1">
                <a:off x="3945797" y="1723066"/>
                <a:ext cx="1246057" cy="573741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19543 w 2619543"/>
                  <a:gd name="connsiteY0" fmla="*/ 343697699 h 382913505"/>
                  <a:gd name="connsiteX1" fmla="*/ 1922261 w 2619543"/>
                  <a:gd name="connsiteY1" fmla="*/ 366625223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32756 w 2632756"/>
                  <a:gd name="connsiteY0" fmla="*/ 343697699 h 366625185"/>
                  <a:gd name="connsiteX1" fmla="*/ 1935474 w 2632756"/>
                  <a:gd name="connsiteY1" fmla="*/ 366625223 h 366625185"/>
                  <a:gd name="connsiteX2" fmla="*/ 13 w 2632756"/>
                  <a:gd name="connsiteY2" fmla="*/ 358469192 h 366625185"/>
                  <a:gd name="connsiteX3" fmla="*/ 13933 w 2632756"/>
                  <a:gd name="connsiteY3" fmla="*/ -38 h 366625185"/>
                  <a:gd name="connsiteX0" fmla="*/ 2632756 w 2632756"/>
                  <a:gd name="connsiteY0" fmla="*/ 343697699 h 359065213"/>
                  <a:gd name="connsiteX1" fmla="*/ 2115054 w 2632756"/>
                  <a:gd name="connsiteY1" fmla="*/ 359065213 h 359065213"/>
                  <a:gd name="connsiteX2" fmla="*/ 13 w 2632756"/>
                  <a:gd name="connsiteY2" fmla="*/ 358469192 h 359065213"/>
                  <a:gd name="connsiteX3" fmla="*/ 13933 w 2632756"/>
                  <a:gd name="connsiteY3" fmla="*/ -38 h 359065213"/>
                  <a:gd name="connsiteX0" fmla="*/ 2632856 w 2632856"/>
                  <a:gd name="connsiteY0" fmla="*/ 417865295 h 433232809"/>
                  <a:gd name="connsiteX1" fmla="*/ 2115154 w 2632856"/>
                  <a:gd name="connsiteY1" fmla="*/ 433232809 h 433232809"/>
                  <a:gd name="connsiteX2" fmla="*/ 113 w 2632856"/>
                  <a:gd name="connsiteY2" fmla="*/ 432636788 h 433232809"/>
                  <a:gd name="connsiteX3" fmla="*/ 573 w 2632856"/>
                  <a:gd name="connsiteY3" fmla="*/ 0 h 433232809"/>
                  <a:gd name="connsiteX0" fmla="*/ 2632856 w 2632856"/>
                  <a:gd name="connsiteY0" fmla="*/ 417865295 h 437931197"/>
                  <a:gd name="connsiteX1" fmla="*/ 2077879 w 2632856"/>
                  <a:gd name="connsiteY1" fmla="*/ 437931159 h 437931197"/>
                  <a:gd name="connsiteX2" fmla="*/ 113 w 2632856"/>
                  <a:gd name="connsiteY2" fmla="*/ 432636788 h 437931197"/>
                  <a:gd name="connsiteX3" fmla="*/ 573 w 2632856"/>
                  <a:gd name="connsiteY3" fmla="*/ 0 h 437931197"/>
                  <a:gd name="connsiteX0" fmla="*/ 2642081 w 2642081"/>
                  <a:gd name="connsiteY0" fmla="*/ 417865295 h 438006315"/>
                  <a:gd name="connsiteX1" fmla="*/ 2087104 w 2642081"/>
                  <a:gd name="connsiteY1" fmla="*/ 437931159 h 438006315"/>
                  <a:gd name="connsiteX2" fmla="*/ 18 w 2642081"/>
                  <a:gd name="connsiteY2" fmla="*/ 438006353 h 438006315"/>
                  <a:gd name="connsiteX3" fmla="*/ 9798 w 2642081"/>
                  <a:gd name="connsiteY3" fmla="*/ 0 h 43800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2081" h="438006315">
                    <a:moveTo>
                      <a:pt x="2642081" y="417865295"/>
                    </a:moveTo>
                    <a:lnTo>
                      <a:pt x="2087104" y="437931159"/>
                    </a:lnTo>
                    <a:lnTo>
                      <a:pt x="18" y="438006353"/>
                    </a:lnTo>
                    <a:cubicBezTo>
                      <a:pt x="-507" y="437973782"/>
                      <a:pt x="10323" y="32571"/>
                      <a:pt x="9798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9" name="Trapezoid 109">
                <a:extLst>
                  <a:ext uri="{FF2B5EF4-FFF2-40B4-BE49-F238E27FC236}">
                    <a16:creationId xmlns:a16="http://schemas.microsoft.com/office/drawing/2014/main" id="{9BD3EA48-A2C3-2A4F-873C-85A033B7D1AE}"/>
                  </a:ext>
                </a:extLst>
              </p:cNvPr>
              <p:cNvSpPr/>
              <p:nvPr/>
            </p:nvSpPr>
            <p:spPr bwMode="auto">
              <a:xfrm rot="5400000" flipH="1">
                <a:off x="3362376" y="1225364"/>
                <a:ext cx="1320661" cy="678202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19543 w 2619543"/>
                  <a:gd name="connsiteY0" fmla="*/ 343697699 h 382913505"/>
                  <a:gd name="connsiteX1" fmla="*/ 1922261 w 2619543"/>
                  <a:gd name="connsiteY1" fmla="*/ 366625223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32756 w 2632756"/>
                  <a:gd name="connsiteY0" fmla="*/ 343697699 h 366625185"/>
                  <a:gd name="connsiteX1" fmla="*/ 1935474 w 2632756"/>
                  <a:gd name="connsiteY1" fmla="*/ 366625223 h 366625185"/>
                  <a:gd name="connsiteX2" fmla="*/ 13 w 2632756"/>
                  <a:gd name="connsiteY2" fmla="*/ 358469192 h 366625185"/>
                  <a:gd name="connsiteX3" fmla="*/ 13933 w 2632756"/>
                  <a:gd name="connsiteY3" fmla="*/ -38 h 366625185"/>
                  <a:gd name="connsiteX0" fmla="*/ 2632756 w 2632756"/>
                  <a:gd name="connsiteY0" fmla="*/ 343697699 h 359065213"/>
                  <a:gd name="connsiteX1" fmla="*/ 2115054 w 2632756"/>
                  <a:gd name="connsiteY1" fmla="*/ 359065213 h 359065213"/>
                  <a:gd name="connsiteX2" fmla="*/ 13 w 2632756"/>
                  <a:gd name="connsiteY2" fmla="*/ 358469192 h 359065213"/>
                  <a:gd name="connsiteX3" fmla="*/ 13933 w 2632756"/>
                  <a:gd name="connsiteY3" fmla="*/ -38 h 359065213"/>
                  <a:gd name="connsiteX0" fmla="*/ 2626104 w 2626103"/>
                  <a:gd name="connsiteY0" fmla="*/ 339665640 h 359065213"/>
                  <a:gd name="connsiteX1" fmla="*/ 2115054 w 2626103"/>
                  <a:gd name="connsiteY1" fmla="*/ 359065213 h 359065213"/>
                  <a:gd name="connsiteX2" fmla="*/ 13 w 2626103"/>
                  <a:gd name="connsiteY2" fmla="*/ 358469192 h 359065213"/>
                  <a:gd name="connsiteX3" fmla="*/ 13933 w 2626103"/>
                  <a:gd name="connsiteY3" fmla="*/ -38 h 359065213"/>
                  <a:gd name="connsiteX0" fmla="*/ 2626134 w 2626133"/>
                  <a:gd name="connsiteY0" fmla="*/ 490107113 h 509506686"/>
                  <a:gd name="connsiteX1" fmla="*/ 2115084 w 2626133"/>
                  <a:gd name="connsiteY1" fmla="*/ 509506686 h 509506686"/>
                  <a:gd name="connsiteX2" fmla="*/ 43 w 2626133"/>
                  <a:gd name="connsiteY2" fmla="*/ 508910665 h 509506686"/>
                  <a:gd name="connsiteX3" fmla="*/ 3372 w 2626133"/>
                  <a:gd name="connsiteY3" fmla="*/ 38 h 509506686"/>
                  <a:gd name="connsiteX0" fmla="*/ 2626134 w 2626133"/>
                  <a:gd name="connsiteY0" fmla="*/ 481362934 h 509506611"/>
                  <a:gd name="connsiteX1" fmla="*/ 2115084 w 2626133"/>
                  <a:gd name="connsiteY1" fmla="*/ 509506611 h 509506611"/>
                  <a:gd name="connsiteX2" fmla="*/ 43 w 2626133"/>
                  <a:gd name="connsiteY2" fmla="*/ 508910590 h 509506611"/>
                  <a:gd name="connsiteX3" fmla="*/ 3372 w 2626133"/>
                  <a:gd name="connsiteY3" fmla="*/ -37 h 509506611"/>
                  <a:gd name="connsiteX0" fmla="*/ 2634965 w 2634964"/>
                  <a:gd name="connsiteY0" fmla="*/ 481362934 h 509506611"/>
                  <a:gd name="connsiteX1" fmla="*/ 2123915 w 2634964"/>
                  <a:gd name="connsiteY1" fmla="*/ 509506611 h 509506611"/>
                  <a:gd name="connsiteX2" fmla="*/ 16 w 2634964"/>
                  <a:gd name="connsiteY2" fmla="*/ 509241009 h 509506611"/>
                  <a:gd name="connsiteX3" fmla="*/ 12203 w 2634964"/>
                  <a:gd name="connsiteY3" fmla="*/ -37 h 509506611"/>
                  <a:gd name="connsiteX0" fmla="*/ 2661539 w 2661540"/>
                  <a:gd name="connsiteY0" fmla="*/ 481032640 h 509506611"/>
                  <a:gd name="connsiteX1" fmla="*/ 2123915 w 2661540"/>
                  <a:gd name="connsiteY1" fmla="*/ 509506611 h 509506611"/>
                  <a:gd name="connsiteX2" fmla="*/ 16 w 2661540"/>
                  <a:gd name="connsiteY2" fmla="*/ 509241009 h 509506611"/>
                  <a:gd name="connsiteX3" fmla="*/ 12203 w 2661540"/>
                  <a:gd name="connsiteY3" fmla="*/ -37 h 50950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1540" h="509506611">
                    <a:moveTo>
                      <a:pt x="2661539" y="481032640"/>
                    </a:moveTo>
                    <a:lnTo>
                      <a:pt x="2123915" y="509506611"/>
                    </a:lnTo>
                    <a:lnTo>
                      <a:pt x="16" y="509241009"/>
                    </a:lnTo>
                    <a:cubicBezTo>
                      <a:pt x="-509" y="509208438"/>
                      <a:pt x="12728" y="32534"/>
                      <a:pt x="12203" y="-37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</p:grpSp>
        <p:sp>
          <p:nvSpPr>
            <p:cNvPr id="177185" name="Freeform 68">
              <a:extLst>
                <a:ext uri="{FF2B5EF4-FFF2-40B4-BE49-F238E27FC236}">
                  <a16:creationId xmlns:a16="http://schemas.microsoft.com/office/drawing/2014/main" id="{346C2097-CC13-B24B-8DD6-D247B3BC0485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2042288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86" name="Freeform 68">
              <a:extLst>
                <a:ext uri="{FF2B5EF4-FFF2-40B4-BE49-F238E27FC236}">
                  <a16:creationId xmlns:a16="http://schemas.microsoft.com/office/drawing/2014/main" id="{5F949403-4662-C64F-9E06-3AD82214E4A6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007488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87" name="Freeform 68">
              <a:extLst>
                <a:ext uri="{FF2B5EF4-FFF2-40B4-BE49-F238E27FC236}">
                  <a16:creationId xmlns:a16="http://schemas.microsoft.com/office/drawing/2014/main" id="{E07A0C8B-C5C1-8D48-8515-9EAEFEC223B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999298" y="3940155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88" name="Freeform 68">
              <a:extLst>
                <a:ext uri="{FF2B5EF4-FFF2-40B4-BE49-F238E27FC236}">
                  <a16:creationId xmlns:a16="http://schemas.microsoft.com/office/drawing/2014/main" id="{DFE65CA1-5CAB-6542-BCD6-A80C002997C7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4964498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89" name="Freeform 68">
              <a:extLst>
                <a:ext uri="{FF2B5EF4-FFF2-40B4-BE49-F238E27FC236}">
                  <a16:creationId xmlns:a16="http://schemas.microsoft.com/office/drawing/2014/main" id="{03B5BB2A-E7E0-C346-8D79-12D580BC99B2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934536" y="3940155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90" name="Freeform 68">
              <a:extLst>
                <a:ext uri="{FF2B5EF4-FFF2-40B4-BE49-F238E27FC236}">
                  <a16:creationId xmlns:a16="http://schemas.microsoft.com/office/drawing/2014/main" id="{CBAED1ED-1338-8D42-8FD5-9782F0B7CF5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6899736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91" name="Freeform 68">
              <a:extLst>
                <a:ext uri="{FF2B5EF4-FFF2-40B4-BE49-F238E27FC236}">
                  <a16:creationId xmlns:a16="http://schemas.microsoft.com/office/drawing/2014/main" id="{FB7A3694-FB36-5B45-98FD-7C33500CC214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7891125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92" name="Freeform 68">
              <a:extLst>
                <a:ext uri="{FF2B5EF4-FFF2-40B4-BE49-F238E27FC236}">
                  <a16:creationId xmlns:a16="http://schemas.microsoft.com/office/drawing/2014/main" id="{2918408B-7907-CF43-B45B-58F3B4B48F22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067116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7155" name="TextBox 244">
            <a:extLst>
              <a:ext uri="{FF2B5EF4-FFF2-40B4-BE49-F238E27FC236}">
                <a16:creationId xmlns:a16="http://schemas.microsoft.com/office/drawing/2014/main" id="{19F09ABC-8D86-C24B-B9E3-B2F144C70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4925" y="5851525"/>
            <a:ext cx="25463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negative and zero can be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computed here as well</a:t>
            </a:r>
          </a:p>
        </p:txBody>
      </p:sp>
      <p:sp>
        <p:nvSpPr>
          <p:cNvPr id="177156" name="TextBox 12">
            <a:extLst>
              <a:ext uri="{FF2B5EF4-FFF2-40B4-BE49-F238E27FC236}">
                <a16:creationId xmlns:a16="http://schemas.microsoft.com/office/drawing/2014/main" id="{1D92B4AC-43C9-9F40-A641-E6DABBFCCE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Title 1">
            <a:extLst>
              <a:ext uri="{FF2B5EF4-FFF2-40B4-BE49-F238E27FC236}">
                <a16:creationId xmlns:a16="http://schemas.microsoft.com/office/drawing/2014/main" id="{645952B8-7CE9-A54F-AC89-181753CB90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Abbreviations for the Flags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B92B-E15D-5A47-B102-D45440855E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Carry Flag (CF)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Overflow Flag (OF)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Negative Flag (NF)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Zero Flag (ZF)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Line 4">
            <a:extLst>
              <a:ext uri="{FF2B5EF4-FFF2-40B4-BE49-F238E27FC236}">
                <a16:creationId xmlns:a16="http://schemas.microsoft.com/office/drawing/2014/main" id="{E9992069-8A6D-3543-9547-274D15B059C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2" name="Freeform 5">
            <a:extLst>
              <a:ext uri="{FF2B5EF4-FFF2-40B4-BE49-F238E27FC236}">
                <a16:creationId xmlns:a16="http://schemas.microsoft.com/office/drawing/2014/main" id="{1A3E2681-11C3-7143-810E-60B24AD6F4BD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3" name="Freeform 7">
            <a:extLst>
              <a:ext uri="{FF2B5EF4-FFF2-40B4-BE49-F238E27FC236}">
                <a16:creationId xmlns:a16="http://schemas.microsoft.com/office/drawing/2014/main" id="{E6559B7D-6380-8640-839C-9DD43792FB77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4" name="Rectangle 8">
            <a:extLst>
              <a:ext uri="{FF2B5EF4-FFF2-40B4-BE49-F238E27FC236}">
                <a16:creationId xmlns:a16="http://schemas.microsoft.com/office/drawing/2014/main" id="{2025B5E7-EDA9-5D4C-91A9-499C4A825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85" name="Rectangle 9">
            <a:extLst>
              <a:ext uri="{FF2B5EF4-FFF2-40B4-BE49-F238E27FC236}">
                <a16:creationId xmlns:a16="http://schemas.microsoft.com/office/drawing/2014/main" id="{6A4408A3-2D16-EB44-9F5E-3F5BABF32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86" name="Rectangle 10">
            <a:extLst>
              <a:ext uri="{FF2B5EF4-FFF2-40B4-BE49-F238E27FC236}">
                <a16:creationId xmlns:a16="http://schemas.microsoft.com/office/drawing/2014/main" id="{CF0D23EE-3D75-6042-A024-AAD29BEB4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87" name="Rectangle 11">
            <a:extLst>
              <a:ext uri="{FF2B5EF4-FFF2-40B4-BE49-F238E27FC236}">
                <a16:creationId xmlns:a16="http://schemas.microsoft.com/office/drawing/2014/main" id="{1DF26B7A-7219-3B43-895F-83FA20553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88" name="Rectangle 12">
            <a:extLst>
              <a:ext uri="{FF2B5EF4-FFF2-40B4-BE49-F238E27FC236}">
                <a16:creationId xmlns:a16="http://schemas.microsoft.com/office/drawing/2014/main" id="{8E8BE3BD-DF36-A544-9D0D-5A83E6B4C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89" name="Rectangle 13">
            <a:extLst>
              <a:ext uri="{FF2B5EF4-FFF2-40B4-BE49-F238E27FC236}">
                <a16:creationId xmlns:a16="http://schemas.microsoft.com/office/drawing/2014/main" id="{CA5A8108-37E5-0E43-8D9B-7BBA9F9E9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0" name="Rectangle 14">
            <a:extLst>
              <a:ext uri="{FF2B5EF4-FFF2-40B4-BE49-F238E27FC236}">
                <a16:creationId xmlns:a16="http://schemas.microsoft.com/office/drawing/2014/main" id="{E6BA80D9-75E2-F94A-8CA5-F630DC977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1" name="Rectangle 15">
            <a:extLst>
              <a:ext uri="{FF2B5EF4-FFF2-40B4-BE49-F238E27FC236}">
                <a16:creationId xmlns:a16="http://schemas.microsoft.com/office/drawing/2014/main" id="{F5FE416B-426E-3B4F-BB7D-37C7AF32B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2" name="Rectangle 16">
            <a:extLst>
              <a:ext uri="{FF2B5EF4-FFF2-40B4-BE49-F238E27FC236}">
                <a16:creationId xmlns:a16="http://schemas.microsoft.com/office/drawing/2014/main" id="{0046A22C-D061-7242-AE4D-8C023F969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3" name="Rectangle 17">
            <a:extLst>
              <a:ext uri="{FF2B5EF4-FFF2-40B4-BE49-F238E27FC236}">
                <a16:creationId xmlns:a16="http://schemas.microsoft.com/office/drawing/2014/main" id="{74750BD5-45A1-6743-8D37-D718D63CB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4" name="Rectangle 18">
            <a:extLst>
              <a:ext uri="{FF2B5EF4-FFF2-40B4-BE49-F238E27FC236}">
                <a16:creationId xmlns:a16="http://schemas.microsoft.com/office/drawing/2014/main" id="{7A6ECFCF-D983-3146-907E-194051F4C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5" name="Rectangle 19">
            <a:extLst>
              <a:ext uri="{FF2B5EF4-FFF2-40B4-BE49-F238E27FC236}">
                <a16:creationId xmlns:a16="http://schemas.microsoft.com/office/drawing/2014/main" id="{3DD2598D-9BB1-6344-A46F-CD6EDD130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6" name="Rectangle 20">
            <a:extLst>
              <a:ext uri="{FF2B5EF4-FFF2-40B4-BE49-F238E27FC236}">
                <a16:creationId xmlns:a16="http://schemas.microsoft.com/office/drawing/2014/main" id="{2604AD49-A54C-2747-93C8-6867330AB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497" name="Rectangle 21">
            <a:extLst>
              <a:ext uri="{FF2B5EF4-FFF2-40B4-BE49-F238E27FC236}">
                <a16:creationId xmlns:a16="http://schemas.microsoft.com/office/drawing/2014/main" id="{41832F96-3A1F-6244-B859-DD9DA800A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98" name="Line 22">
            <a:extLst>
              <a:ext uri="{FF2B5EF4-FFF2-40B4-BE49-F238E27FC236}">
                <a16:creationId xmlns:a16="http://schemas.microsoft.com/office/drawing/2014/main" id="{9B7A19D5-74BC-1542-B2E6-CC461F3A935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9" name="Rectangle 23">
            <a:extLst>
              <a:ext uri="{FF2B5EF4-FFF2-40B4-BE49-F238E27FC236}">
                <a16:creationId xmlns:a16="http://schemas.microsoft.com/office/drawing/2014/main" id="{48C6CB7A-1C86-E44A-ADFB-221E05E98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00" name="Line 24">
            <a:extLst>
              <a:ext uri="{FF2B5EF4-FFF2-40B4-BE49-F238E27FC236}">
                <a16:creationId xmlns:a16="http://schemas.microsoft.com/office/drawing/2014/main" id="{B28BDC53-A1E9-0F45-9456-E831F8C7F73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1" name="Line 25">
            <a:extLst>
              <a:ext uri="{FF2B5EF4-FFF2-40B4-BE49-F238E27FC236}">
                <a16:creationId xmlns:a16="http://schemas.microsoft.com/office/drawing/2014/main" id="{A8CE7C93-5E06-1D43-BE06-D77C3F33C11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2" name="Line 26">
            <a:extLst>
              <a:ext uri="{FF2B5EF4-FFF2-40B4-BE49-F238E27FC236}">
                <a16:creationId xmlns:a16="http://schemas.microsoft.com/office/drawing/2014/main" id="{C09D1CDA-FC40-E740-A550-E1411EBCA3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3" name="Rectangle 27">
            <a:extLst>
              <a:ext uri="{FF2B5EF4-FFF2-40B4-BE49-F238E27FC236}">
                <a16:creationId xmlns:a16="http://schemas.microsoft.com/office/drawing/2014/main" id="{7BF0B4BD-1115-5A41-86C2-D0E99F684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04" name="Rectangle 28">
            <a:extLst>
              <a:ext uri="{FF2B5EF4-FFF2-40B4-BE49-F238E27FC236}">
                <a16:creationId xmlns:a16="http://schemas.microsoft.com/office/drawing/2014/main" id="{F8B0C558-5584-B644-BB27-C3C5701F5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05" name="Rectangle 29">
            <a:extLst>
              <a:ext uri="{FF2B5EF4-FFF2-40B4-BE49-F238E27FC236}">
                <a16:creationId xmlns:a16="http://schemas.microsoft.com/office/drawing/2014/main" id="{71FDD194-85F4-9744-BA88-5AAA25D39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06" name="Rectangle 30">
            <a:extLst>
              <a:ext uri="{FF2B5EF4-FFF2-40B4-BE49-F238E27FC236}">
                <a16:creationId xmlns:a16="http://schemas.microsoft.com/office/drawing/2014/main" id="{3BE55868-B7D9-3146-993B-6B832CB47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07" name="Line 31">
            <a:extLst>
              <a:ext uri="{FF2B5EF4-FFF2-40B4-BE49-F238E27FC236}">
                <a16:creationId xmlns:a16="http://schemas.microsoft.com/office/drawing/2014/main" id="{4ACD591F-18D3-BA48-9451-608C3FC9495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8" name="Rectangle 32">
            <a:extLst>
              <a:ext uri="{FF2B5EF4-FFF2-40B4-BE49-F238E27FC236}">
                <a16:creationId xmlns:a16="http://schemas.microsoft.com/office/drawing/2014/main" id="{223738B5-57A1-9841-B1F0-2B6FBDDCF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09" name="Rectangle 33">
            <a:extLst>
              <a:ext uri="{FF2B5EF4-FFF2-40B4-BE49-F238E27FC236}">
                <a16:creationId xmlns:a16="http://schemas.microsoft.com/office/drawing/2014/main" id="{EC6EB30E-D4D8-EF4A-9550-9E2E14AB7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10" name="Rectangle 34">
            <a:extLst>
              <a:ext uri="{FF2B5EF4-FFF2-40B4-BE49-F238E27FC236}">
                <a16:creationId xmlns:a16="http://schemas.microsoft.com/office/drawing/2014/main" id="{D53AF6E1-ACD4-C845-865E-22B7AE221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11" name="Rectangle 35">
            <a:extLst>
              <a:ext uri="{FF2B5EF4-FFF2-40B4-BE49-F238E27FC236}">
                <a16:creationId xmlns:a16="http://schemas.microsoft.com/office/drawing/2014/main" id="{C1395E8C-5637-D543-8824-33842B08F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12" name="Rectangle 36">
            <a:extLst>
              <a:ext uri="{FF2B5EF4-FFF2-40B4-BE49-F238E27FC236}">
                <a16:creationId xmlns:a16="http://schemas.microsoft.com/office/drawing/2014/main" id="{F759D8C0-F393-7240-BC04-EFF0C2EB3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13" name="Rectangle 37">
            <a:extLst>
              <a:ext uri="{FF2B5EF4-FFF2-40B4-BE49-F238E27FC236}">
                <a16:creationId xmlns:a16="http://schemas.microsoft.com/office/drawing/2014/main" id="{2795A952-FCCC-E245-9163-81ECD78C9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14" name="Line 38">
            <a:extLst>
              <a:ext uri="{FF2B5EF4-FFF2-40B4-BE49-F238E27FC236}">
                <a16:creationId xmlns:a16="http://schemas.microsoft.com/office/drawing/2014/main" id="{E4059C7B-FC15-EF45-B0F7-A4D494222F6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5" name="Line 39">
            <a:extLst>
              <a:ext uri="{FF2B5EF4-FFF2-40B4-BE49-F238E27FC236}">
                <a16:creationId xmlns:a16="http://schemas.microsoft.com/office/drawing/2014/main" id="{01711133-3758-2542-BAE9-C3DFA14588D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6" name="Rectangle 40">
            <a:extLst>
              <a:ext uri="{FF2B5EF4-FFF2-40B4-BE49-F238E27FC236}">
                <a16:creationId xmlns:a16="http://schemas.microsoft.com/office/drawing/2014/main" id="{9C442926-7BF7-A44C-92D2-2B5FA8B4F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17" name="Rectangle 41">
            <a:extLst>
              <a:ext uri="{FF2B5EF4-FFF2-40B4-BE49-F238E27FC236}">
                <a16:creationId xmlns:a16="http://schemas.microsoft.com/office/drawing/2014/main" id="{288AF033-D221-8847-AABA-9C63AA978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18" name="Rectangle 42">
            <a:extLst>
              <a:ext uri="{FF2B5EF4-FFF2-40B4-BE49-F238E27FC236}">
                <a16:creationId xmlns:a16="http://schemas.microsoft.com/office/drawing/2014/main" id="{F1C7BFDC-3EE3-7E4A-8645-0A047D8E7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9" name="Line 43">
            <a:extLst>
              <a:ext uri="{FF2B5EF4-FFF2-40B4-BE49-F238E27FC236}">
                <a16:creationId xmlns:a16="http://schemas.microsoft.com/office/drawing/2014/main" id="{9156EFB8-F519-514A-A148-0D632E79F5D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" name="Rectangle 44">
            <a:extLst>
              <a:ext uri="{FF2B5EF4-FFF2-40B4-BE49-F238E27FC236}">
                <a16:creationId xmlns:a16="http://schemas.microsoft.com/office/drawing/2014/main" id="{6032E322-7EB7-F14B-9245-B19E62008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21" name="Line 45">
            <a:extLst>
              <a:ext uri="{FF2B5EF4-FFF2-40B4-BE49-F238E27FC236}">
                <a16:creationId xmlns:a16="http://schemas.microsoft.com/office/drawing/2014/main" id="{5AEFB66A-C8C9-B04F-8580-EE71FD7F08DA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" name="Line 46">
            <a:extLst>
              <a:ext uri="{FF2B5EF4-FFF2-40B4-BE49-F238E27FC236}">
                <a16:creationId xmlns:a16="http://schemas.microsoft.com/office/drawing/2014/main" id="{73F0DE84-1D4E-DA48-9FF0-F2622093849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" name="Line 47">
            <a:extLst>
              <a:ext uri="{FF2B5EF4-FFF2-40B4-BE49-F238E27FC236}">
                <a16:creationId xmlns:a16="http://schemas.microsoft.com/office/drawing/2014/main" id="{695FF0CC-F2EB-494F-94C6-4233542BF26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" name="Rectangle 48">
            <a:extLst>
              <a:ext uri="{FF2B5EF4-FFF2-40B4-BE49-F238E27FC236}">
                <a16:creationId xmlns:a16="http://schemas.microsoft.com/office/drawing/2014/main" id="{C4BBADAC-96A7-1B4F-B367-34F5E76AF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25" name="Rectangle 49">
            <a:extLst>
              <a:ext uri="{FF2B5EF4-FFF2-40B4-BE49-F238E27FC236}">
                <a16:creationId xmlns:a16="http://schemas.microsoft.com/office/drawing/2014/main" id="{402D03F5-77EA-194C-BEEE-CD939E525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26" name="Rectangle 50">
            <a:extLst>
              <a:ext uri="{FF2B5EF4-FFF2-40B4-BE49-F238E27FC236}">
                <a16:creationId xmlns:a16="http://schemas.microsoft.com/office/drawing/2014/main" id="{39A4C595-2C2F-EA49-9FE0-73972DAB1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27" name="Rectangle 51">
            <a:extLst>
              <a:ext uri="{FF2B5EF4-FFF2-40B4-BE49-F238E27FC236}">
                <a16:creationId xmlns:a16="http://schemas.microsoft.com/office/drawing/2014/main" id="{AC742992-E8AB-624C-893F-ED23105D1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28" name="Line 52">
            <a:extLst>
              <a:ext uri="{FF2B5EF4-FFF2-40B4-BE49-F238E27FC236}">
                <a16:creationId xmlns:a16="http://schemas.microsoft.com/office/drawing/2014/main" id="{DF8ADAF7-7F67-144D-98CC-C27C06A8F68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" name="Rectangle 53">
            <a:extLst>
              <a:ext uri="{FF2B5EF4-FFF2-40B4-BE49-F238E27FC236}">
                <a16:creationId xmlns:a16="http://schemas.microsoft.com/office/drawing/2014/main" id="{19685957-2ED9-AB47-80DA-9E3D1F4B3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30" name="Rectangle 54">
            <a:extLst>
              <a:ext uri="{FF2B5EF4-FFF2-40B4-BE49-F238E27FC236}">
                <a16:creationId xmlns:a16="http://schemas.microsoft.com/office/drawing/2014/main" id="{A59162BB-E0A0-5346-BB4D-B677A602D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31" name="Rectangle 55">
            <a:extLst>
              <a:ext uri="{FF2B5EF4-FFF2-40B4-BE49-F238E27FC236}">
                <a16:creationId xmlns:a16="http://schemas.microsoft.com/office/drawing/2014/main" id="{E12CB7E6-7CAB-C744-AE55-3199CCB55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32" name="Rectangle 56">
            <a:extLst>
              <a:ext uri="{FF2B5EF4-FFF2-40B4-BE49-F238E27FC236}">
                <a16:creationId xmlns:a16="http://schemas.microsoft.com/office/drawing/2014/main" id="{314B4201-F0DA-CD41-9871-23C1DF16B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33" name="Rectangle 57">
            <a:extLst>
              <a:ext uri="{FF2B5EF4-FFF2-40B4-BE49-F238E27FC236}">
                <a16:creationId xmlns:a16="http://schemas.microsoft.com/office/drawing/2014/main" id="{6106C33D-2987-514A-A586-6C93C324F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34" name="Rectangle 58">
            <a:extLst>
              <a:ext uri="{FF2B5EF4-FFF2-40B4-BE49-F238E27FC236}">
                <a16:creationId xmlns:a16="http://schemas.microsoft.com/office/drawing/2014/main" id="{83A7B833-204A-B04F-A427-15788C519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35" name="Line 59">
            <a:extLst>
              <a:ext uri="{FF2B5EF4-FFF2-40B4-BE49-F238E27FC236}">
                <a16:creationId xmlns:a16="http://schemas.microsoft.com/office/drawing/2014/main" id="{F48DECBE-4EAD-4241-8564-FD6CC1DBFE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" name="Line 60">
            <a:extLst>
              <a:ext uri="{FF2B5EF4-FFF2-40B4-BE49-F238E27FC236}">
                <a16:creationId xmlns:a16="http://schemas.microsoft.com/office/drawing/2014/main" id="{72937364-8C7B-614F-BB21-736967BE64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7" name="Line 61">
            <a:extLst>
              <a:ext uri="{FF2B5EF4-FFF2-40B4-BE49-F238E27FC236}">
                <a16:creationId xmlns:a16="http://schemas.microsoft.com/office/drawing/2014/main" id="{C6A32CE2-C94D-2247-93A6-14B0A65147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8" name="Line 62">
            <a:extLst>
              <a:ext uri="{FF2B5EF4-FFF2-40B4-BE49-F238E27FC236}">
                <a16:creationId xmlns:a16="http://schemas.microsoft.com/office/drawing/2014/main" id="{BBC55380-350E-534D-B7DC-E70923A7D54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9" name="Line 63">
            <a:extLst>
              <a:ext uri="{FF2B5EF4-FFF2-40B4-BE49-F238E27FC236}">
                <a16:creationId xmlns:a16="http://schemas.microsoft.com/office/drawing/2014/main" id="{9346E196-579C-E141-81CB-8E5634768CA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0" name="Rectangle 64">
            <a:extLst>
              <a:ext uri="{FF2B5EF4-FFF2-40B4-BE49-F238E27FC236}">
                <a16:creationId xmlns:a16="http://schemas.microsoft.com/office/drawing/2014/main" id="{1EAFA5CD-224E-4641-B806-2CB186462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0541" name="Rectangle 65">
            <a:extLst>
              <a:ext uri="{FF2B5EF4-FFF2-40B4-BE49-F238E27FC236}">
                <a16:creationId xmlns:a16="http://schemas.microsoft.com/office/drawing/2014/main" id="{2EF12EF1-005F-334F-A4AB-8AFF25946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2" name="Rectangle 66">
            <a:extLst>
              <a:ext uri="{FF2B5EF4-FFF2-40B4-BE49-F238E27FC236}">
                <a16:creationId xmlns:a16="http://schemas.microsoft.com/office/drawing/2014/main" id="{339154A9-968C-AB49-B175-CFB861F72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3" name="Rectangle 67">
            <a:extLst>
              <a:ext uri="{FF2B5EF4-FFF2-40B4-BE49-F238E27FC236}">
                <a16:creationId xmlns:a16="http://schemas.microsoft.com/office/drawing/2014/main" id="{369F6CA0-2B0A-2E4D-B198-63AF17A6E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4" name="Rectangle 68">
            <a:extLst>
              <a:ext uri="{FF2B5EF4-FFF2-40B4-BE49-F238E27FC236}">
                <a16:creationId xmlns:a16="http://schemas.microsoft.com/office/drawing/2014/main" id="{AEE18CB0-41B0-2647-9A7D-B569A8F24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5" name="Rectangle 69">
            <a:extLst>
              <a:ext uri="{FF2B5EF4-FFF2-40B4-BE49-F238E27FC236}">
                <a16:creationId xmlns:a16="http://schemas.microsoft.com/office/drawing/2014/main" id="{342A1476-C9BC-6F4B-857F-61ECB2339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6" name="Rectangle 70">
            <a:extLst>
              <a:ext uri="{FF2B5EF4-FFF2-40B4-BE49-F238E27FC236}">
                <a16:creationId xmlns:a16="http://schemas.microsoft.com/office/drawing/2014/main" id="{AD2121D9-DAD7-E749-9FD2-0366104AC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7" name="Rectangle 71">
            <a:extLst>
              <a:ext uri="{FF2B5EF4-FFF2-40B4-BE49-F238E27FC236}">
                <a16:creationId xmlns:a16="http://schemas.microsoft.com/office/drawing/2014/main" id="{352AA40E-155C-D44C-A41C-6062C6902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8" name="Line 72">
            <a:extLst>
              <a:ext uri="{FF2B5EF4-FFF2-40B4-BE49-F238E27FC236}">
                <a16:creationId xmlns:a16="http://schemas.microsoft.com/office/drawing/2014/main" id="{F5F1A5C9-9309-A643-9AB7-19B9DBB4D59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9" name="Rectangle 73">
            <a:extLst>
              <a:ext uri="{FF2B5EF4-FFF2-40B4-BE49-F238E27FC236}">
                <a16:creationId xmlns:a16="http://schemas.microsoft.com/office/drawing/2014/main" id="{9E9BD257-5CDF-7244-A9BB-CA4CF1545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50" name="Rectangle 74">
            <a:extLst>
              <a:ext uri="{FF2B5EF4-FFF2-40B4-BE49-F238E27FC236}">
                <a16:creationId xmlns:a16="http://schemas.microsoft.com/office/drawing/2014/main" id="{E79AFA30-4749-E949-9849-D9C813FA7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51" name="Freeform 75">
            <a:extLst>
              <a:ext uri="{FF2B5EF4-FFF2-40B4-BE49-F238E27FC236}">
                <a16:creationId xmlns:a16="http://schemas.microsoft.com/office/drawing/2014/main" id="{0C810C7B-5C7E-A740-ADD1-E64230FD50C9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2" name="Freeform 76">
            <a:extLst>
              <a:ext uri="{FF2B5EF4-FFF2-40B4-BE49-F238E27FC236}">
                <a16:creationId xmlns:a16="http://schemas.microsoft.com/office/drawing/2014/main" id="{F705D024-5D4F-2E49-8B53-090B3015DBC4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3" name="Freeform 77">
            <a:extLst>
              <a:ext uri="{FF2B5EF4-FFF2-40B4-BE49-F238E27FC236}">
                <a16:creationId xmlns:a16="http://schemas.microsoft.com/office/drawing/2014/main" id="{A8E75D0A-6D95-CC4E-B4C8-96D759E89097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4" name="Freeform 78">
            <a:extLst>
              <a:ext uri="{FF2B5EF4-FFF2-40B4-BE49-F238E27FC236}">
                <a16:creationId xmlns:a16="http://schemas.microsoft.com/office/drawing/2014/main" id="{4877898B-7B4E-A442-A894-70012F745712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5" name="Freeform 79">
            <a:extLst>
              <a:ext uri="{FF2B5EF4-FFF2-40B4-BE49-F238E27FC236}">
                <a16:creationId xmlns:a16="http://schemas.microsoft.com/office/drawing/2014/main" id="{570F5F80-1971-FF4F-8D1A-BCAD8F34AC64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6" name="Freeform 80">
            <a:extLst>
              <a:ext uri="{FF2B5EF4-FFF2-40B4-BE49-F238E27FC236}">
                <a16:creationId xmlns:a16="http://schemas.microsoft.com/office/drawing/2014/main" id="{B377881A-B342-F547-A19C-8A206676A634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7" name="Line 85">
            <a:extLst>
              <a:ext uri="{FF2B5EF4-FFF2-40B4-BE49-F238E27FC236}">
                <a16:creationId xmlns:a16="http://schemas.microsoft.com/office/drawing/2014/main" id="{7F4FA952-446D-7B44-BC82-1C5D5034D84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8" name="Line 86">
            <a:extLst>
              <a:ext uri="{FF2B5EF4-FFF2-40B4-BE49-F238E27FC236}">
                <a16:creationId xmlns:a16="http://schemas.microsoft.com/office/drawing/2014/main" id="{D7114753-198E-1743-9941-F9C1346C00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9" name="Line 91">
            <a:extLst>
              <a:ext uri="{FF2B5EF4-FFF2-40B4-BE49-F238E27FC236}">
                <a16:creationId xmlns:a16="http://schemas.microsoft.com/office/drawing/2014/main" id="{69A1F41F-795B-8C4E-B0A8-446D4FB572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0" name="Line 92">
            <a:extLst>
              <a:ext uri="{FF2B5EF4-FFF2-40B4-BE49-F238E27FC236}">
                <a16:creationId xmlns:a16="http://schemas.microsoft.com/office/drawing/2014/main" id="{E8D40732-E7C6-E54D-9212-6680263F5D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1" name="Line 93">
            <a:extLst>
              <a:ext uri="{FF2B5EF4-FFF2-40B4-BE49-F238E27FC236}">
                <a16:creationId xmlns:a16="http://schemas.microsoft.com/office/drawing/2014/main" id="{A958AAE0-C332-A74C-8D25-32769C95EAC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2" name="Freeform 94">
            <a:extLst>
              <a:ext uri="{FF2B5EF4-FFF2-40B4-BE49-F238E27FC236}">
                <a16:creationId xmlns:a16="http://schemas.microsoft.com/office/drawing/2014/main" id="{1387FD7B-2B63-C248-BD26-85AAA6645B73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3" name="Freeform 95">
            <a:extLst>
              <a:ext uri="{FF2B5EF4-FFF2-40B4-BE49-F238E27FC236}">
                <a16:creationId xmlns:a16="http://schemas.microsoft.com/office/drawing/2014/main" id="{FE15C4E0-7136-1148-9FF4-5A80E2CDE52D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4" name="Rectangle 96">
            <a:extLst>
              <a:ext uri="{FF2B5EF4-FFF2-40B4-BE49-F238E27FC236}">
                <a16:creationId xmlns:a16="http://schemas.microsoft.com/office/drawing/2014/main" id="{00746396-FBDA-D545-AAA0-9EC7ACB7C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65" name="Rectangle 97">
            <a:extLst>
              <a:ext uri="{FF2B5EF4-FFF2-40B4-BE49-F238E27FC236}">
                <a16:creationId xmlns:a16="http://schemas.microsoft.com/office/drawing/2014/main" id="{18EBB25A-1DD6-EA45-968D-016B3803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66" name="AutoShape 99">
            <a:extLst>
              <a:ext uri="{FF2B5EF4-FFF2-40B4-BE49-F238E27FC236}">
                <a16:creationId xmlns:a16="http://schemas.microsoft.com/office/drawing/2014/main" id="{447CC8D9-74C8-754B-8BD3-DEDB986AD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67" name="AutoShape 101">
            <a:extLst>
              <a:ext uri="{FF2B5EF4-FFF2-40B4-BE49-F238E27FC236}">
                <a16:creationId xmlns:a16="http://schemas.microsoft.com/office/drawing/2014/main" id="{FF320BB5-60D9-E847-8F16-C865641C1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68" name="Title 1">
            <a:extLst>
              <a:ext uri="{FF2B5EF4-FFF2-40B4-BE49-F238E27FC236}">
                <a16:creationId xmlns:a16="http://schemas.microsoft.com/office/drawing/2014/main" id="{05B09F7A-7A15-A545-8D0A-D3E7791CC4D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20569" name="TextBox 125">
            <a:extLst>
              <a:ext uri="{FF2B5EF4-FFF2-40B4-BE49-F238E27FC236}">
                <a16:creationId xmlns:a16="http://schemas.microsoft.com/office/drawing/2014/main" id="{A7910E3D-0BF3-624E-A65F-718DFCE80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20570" name="TextBox 16">
            <a:extLst>
              <a:ext uri="{FF2B5EF4-FFF2-40B4-BE49-F238E27FC236}">
                <a16:creationId xmlns:a16="http://schemas.microsoft.com/office/drawing/2014/main" id="{404529F7-63AF-2847-AF95-A5F1BCB8F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71" name="TextBox 16">
            <a:extLst>
              <a:ext uri="{FF2B5EF4-FFF2-40B4-BE49-F238E27FC236}">
                <a16:creationId xmlns:a16="http://schemas.microsoft.com/office/drawing/2014/main" id="{70908529-E878-E34D-A8B6-F6F1DE522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72" name="TextBox 16">
            <a:extLst>
              <a:ext uri="{FF2B5EF4-FFF2-40B4-BE49-F238E27FC236}">
                <a16:creationId xmlns:a16="http://schemas.microsoft.com/office/drawing/2014/main" id="{66B9462B-BA09-254B-A5E9-F399D31DC7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73" name="TextBox 16">
            <a:extLst>
              <a:ext uri="{FF2B5EF4-FFF2-40B4-BE49-F238E27FC236}">
                <a16:creationId xmlns:a16="http://schemas.microsoft.com/office/drawing/2014/main" id="{D9A23BB3-49D3-304D-8C1E-13AEC657ED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74" name="TextBox 16">
            <a:extLst>
              <a:ext uri="{FF2B5EF4-FFF2-40B4-BE49-F238E27FC236}">
                <a16:creationId xmlns:a16="http://schemas.microsoft.com/office/drawing/2014/main" id="{0C59F7FD-2495-0C4B-9B2F-3F34933B2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75" name="TextBox 16">
            <a:extLst>
              <a:ext uri="{FF2B5EF4-FFF2-40B4-BE49-F238E27FC236}">
                <a16:creationId xmlns:a16="http://schemas.microsoft.com/office/drawing/2014/main" id="{CFB6C981-E821-5D4A-ACE2-20530ABEEF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76" name="TextBox 16">
            <a:extLst>
              <a:ext uri="{FF2B5EF4-FFF2-40B4-BE49-F238E27FC236}">
                <a16:creationId xmlns:a16="http://schemas.microsoft.com/office/drawing/2014/main" id="{4F98B3B0-EFBC-1A45-91B3-F4558C813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77" name="TextBox 16">
            <a:extLst>
              <a:ext uri="{FF2B5EF4-FFF2-40B4-BE49-F238E27FC236}">
                <a16:creationId xmlns:a16="http://schemas.microsoft.com/office/drawing/2014/main" id="{464348E7-FA67-7E4C-BFCB-C4FC97D825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78" name="TextBox 16">
            <a:extLst>
              <a:ext uri="{FF2B5EF4-FFF2-40B4-BE49-F238E27FC236}">
                <a16:creationId xmlns:a16="http://schemas.microsoft.com/office/drawing/2014/main" id="{5643D636-C5FA-3B43-878A-946EBFA2D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79" name="TextBox 16">
            <a:extLst>
              <a:ext uri="{FF2B5EF4-FFF2-40B4-BE49-F238E27FC236}">
                <a16:creationId xmlns:a16="http://schemas.microsoft.com/office/drawing/2014/main" id="{4D858385-DAB7-F042-9C24-05B9987F5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80" name="TextBox 16">
            <a:extLst>
              <a:ext uri="{FF2B5EF4-FFF2-40B4-BE49-F238E27FC236}">
                <a16:creationId xmlns:a16="http://schemas.microsoft.com/office/drawing/2014/main" id="{7FF9DE51-19B2-6140-89C5-37909C957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81" name="TextBox 16">
            <a:extLst>
              <a:ext uri="{FF2B5EF4-FFF2-40B4-BE49-F238E27FC236}">
                <a16:creationId xmlns:a16="http://schemas.microsoft.com/office/drawing/2014/main" id="{8E6DE00E-C14E-A84A-8395-64EBD3461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82" name="TextBox 16">
            <a:extLst>
              <a:ext uri="{FF2B5EF4-FFF2-40B4-BE49-F238E27FC236}">
                <a16:creationId xmlns:a16="http://schemas.microsoft.com/office/drawing/2014/main" id="{F7474ECD-22D2-C349-8D65-796CA6EE5F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583" name="TextBox 16">
            <a:extLst>
              <a:ext uri="{FF2B5EF4-FFF2-40B4-BE49-F238E27FC236}">
                <a16:creationId xmlns:a16="http://schemas.microsoft.com/office/drawing/2014/main" id="{5F577409-3DC0-AB40-B427-B934422D3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Title 1">
            <a:extLst>
              <a:ext uri="{FF2B5EF4-FFF2-40B4-BE49-F238E27FC236}">
                <a16:creationId xmlns:a16="http://schemas.microsoft.com/office/drawing/2014/main" id="{A799FEBE-D791-2940-B91B-5FB07DC5DB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Abbreviations for the Flags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B92B-E15D-5A47-B102-D45440855E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Carry Flag (CF)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Overflow Flag (OF)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Negative Flag (NF)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Zero Flag (ZF)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179203" name="TextBox 1">
            <a:extLst>
              <a:ext uri="{FF2B5EF4-FFF2-40B4-BE49-F238E27FC236}">
                <a16:creationId xmlns:a16="http://schemas.microsoft.com/office/drawing/2014/main" id="{5BCDCBDF-F7B1-074F-AA81-827FA1DE1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1276350"/>
            <a:ext cx="5283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some CPU architectures the carry flag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means borrow. And it could be inverted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relative to the previous diagram.</a:t>
            </a:r>
          </a:p>
        </p:txBody>
      </p:sp>
    </p:spTree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The flag calculator</a:t>
            </a:r>
            <a:br>
              <a:rPr lang="en-US" altLang="en-US" dirty="0"/>
            </a:br>
            <a:r>
              <a:rPr lang="en-US" altLang="en-US" dirty="0"/>
              <a:t>of the i281 CPU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Title 1">
            <a:extLst>
              <a:ext uri="{FF2B5EF4-FFF2-40B4-BE49-F238E27FC236}">
                <a16:creationId xmlns:a16="http://schemas.microsoft.com/office/drawing/2014/main" id="{4B110C6D-1A71-2648-B0F8-8F101F2B02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 Flag Calculator</a:t>
            </a:r>
          </a:p>
        </p:txBody>
      </p:sp>
      <p:grpSp>
        <p:nvGrpSpPr>
          <p:cNvPr id="181250" name="Group 10">
            <a:extLst>
              <a:ext uri="{FF2B5EF4-FFF2-40B4-BE49-F238E27FC236}">
                <a16:creationId xmlns:a16="http://schemas.microsoft.com/office/drawing/2014/main" id="{9596396B-2757-EE40-82EB-0F31D8CAC324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81252" name="Group 3">
              <a:extLst>
                <a:ext uri="{FF2B5EF4-FFF2-40B4-BE49-F238E27FC236}">
                  <a16:creationId xmlns:a16="http://schemas.microsoft.com/office/drawing/2014/main" id="{51480AFA-E7E8-A54A-9B9A-BBD7AA4D72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1351" name="TextBox 472">
                <a:extLst>
                  <a:ext uri="{FF2B5EF4-FFF2-40B4-BE49-F238E27FC236}">
                    <a16:creationId xmlns:a16="http://schemas.microsoft.com/office/drawing/2014/main" id="{2CFB6051-D2AD-934A-BC2A-E789E93DEFB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1253" name="Group 15">
              <a:extLst>
                <a:ext uri="{FF2B5EF4-FFF2-40B4-BE49-F238E27FC236}">
                  <a16:creationId xmlns:a16="http://schemas.microsoft.com/office/drawing/2014/main" id="{5F277EBB-0028-3649-8182-652776EB52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1345" name="Group 53">
                <a:extLst>
                  <a:ext uri="{FF2B5EF4-FFF2-40B4-BE49-F238E27FC236}">
                    <a16:creationId xmlns:a16="http://schemas.microsoft.com/office/drawing/2014/main" id="{B467EFD6-8AF9-6D40-B7B4-4B63F058D3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347" name="TextBox 128">
                  <a:extLst>
                    <a:ext uri="{FF2B5EF4-FFF2-40B4-BE49-F238E27FC236}">
                      <a16:creationId xmlns:a16="http://schemas.microsoft.com/office/drawing/2014/main" id="{1F885F7E-066F-234E-A0D2-AD2BE44FF9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81254" name="Group 161">
              <a:extLst>
                <a:ext uri="{FF2B5EF4-FFF2-40B4-BE49-F238E27FC236}">
                  <a16:creationId xmlns:a16="http://schemas.microsoft.com/office/drawing/2014/main" id="{8F03BFE9-5879-0946-B8F7-02CBEE6363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1339" name="Group 53">
                <a:extLst>
                  <a:ext uri="{FF2B5EF4-FFF2-40B4-BE49-F238E27FC236}">
                    <a16:creationId xmlns:a16="http://schemas.microsoft.com/office/drawing/2014/main" id="{4ACFA9A2-3724-074E-8444-7962579FD6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341" name="TextBox 128">
                  <a:extLst>
                    <a:ext uri="{FF2B5EF4-FFF2-40B4-BE49-F238E27FC236}">
                      <a16:creationId xmlns:a16="http://schemas.microsoft.com/office/drawing/2014/main" id="{B16D4363-8EC2-A04A-A68C-21E35F7B26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81255" name="Group 182">
              <a:extLst>
                <a:ext uri="{FF2B5EF4-FFF2-40B4-BE49-F238E27FC236}">
                  <a16:creationId xmlns:a16="http://schemas.microsoft.com/office/drawing/2014/main" id="{BACE3E92-5264-774F-89D2-7FD1903D2E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81336" name="Rectangle 104">
                <a:extLst>
                  <a:ext uri="{FF2B5EF4-FFF2-40B4-BE49-F238E27FC236}">
                    <a16:creationId xmlns:a16="http://schemas.microsoft.com/office/drawing/2014/main" id="{4687D677-A2D9-C64E-81EE-217975D92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37" name="Rectangle 132">
                <a:extLst>
                  <a:ext uri="{FF2B5EF4-FFF2-40B4-BE49-F238E27FC236}">
                    <a16:creationId xmlns:a16="http://schemas.microsoft.com/office/drawing/2014/main" id="{22F76DFA-E08B-2D4D-AFA2-59131B0F4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81256" name="Group 168962">
              <a:extLst>
                <a:ext uri="{FF2B5EF4-FFF2-40B4-BE49-F238E27FC236}">
                  <a16:creationId xmlns:a16="http://schemas.microsoft.com/office/drawing/2014/main" id="{40F00E97-3C90-4748-B19A-C2A67A5370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81330" name="Rectangle 104">
                <a:extLst>
                  <a:ext uri="{FF2B5EF4-FFF2-40B4-BE49-F238E27FC236}">
                    <a16:creationId xmlns:a16="http://schemas.microsoft.com/office/drawing/2014/main" id="{2335BE09-407D-1D4A-A53E-3E4626F85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31" name="Rectangle 132">
                <a:extLst>
                  <a:ext uri="{FF2B5EF4-FFF2-40B4-BE49-F238E27FC236}">
                    <a16:creationId xmlns:a16="http://schemas.microsoft.com/office/drawing/2014/main" id="{BF5307ED-6731-F744-9010-161622064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32" name="Rectangle 136">
                <a:extLst>
                  <a:ext uri="{FF2B5EF4-FFF2-40B4-BE49-F238E27FC236}">
                    <a16:creationId xmlns:a16="http://schemas.microsoft.com/office/drawing/2014/main" id="{F0BB6C03-1219-1A4E-81A4-CE64A1720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33" name="Rectangle 147">
                <a:extLst>
                  <a:ext uri="{FF2B5EF4-FFF2-40B4-BE49-F238E27FC236}">
                    <a16:creationId xmlns:a16="http://schemas.microsoft.com/office/drawing/2014/main" id="{C4DED04F-DCBB-8149-9BC5-7AF6AB13E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34" name="Rectangle 147">
                <a:extLst>
                  <a:ext uri="{FF2B5EF4-FFF2-40B4-BE49-F238E27FC236}">
                    <a16:creationId xmlns:a16="http://schemas.microsoft.com/office/drawing/2014/main" id="{FE56EB17-53A4-7F44-BEA8-78A457861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1257" name="Group 192">
              <a:extLst>
                <a:ext uri="{FF2B5EF4-FFF2-40B4-BE49-F238E27FC236}">
                  <a16:creationId xmlns:a16="http://schemas.microsoft.com/office/drawing/2014/main" id="{4288DA22-C3E9-554A-9483-C1807DF7F3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81325" name="Rectangle 104">
                <a:extLst>
                  <a:ext uri="{FF2B5EF4-FFF2-40B4-BE49-F238E27FC236}">
                    <a16:creationId xmlns:a16="http://schemas.microsoft.com/office/drawing/2014/main" id="{C8A8F1AE-0EF6-C946-B20D-B4B62D078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26" name="Rectangle 132">
                <a:extLst>
                  <a:ext uri="{FF2B5EF4-FFF2-40B4-BE49-F238E27FC236}">
                    <a16:creationId xmlns:a16="http://schemas.microsoft.com/office/drawing/2014/main" id="{3700C3E8-CD33-ED4F-9293-85592439E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27" name="Rectangle 136">
                <a:extLst>
                  <a:ext uri="{FF2B5EF4-FFF2-40B4-BE49-F238E27FC236}">
                    <a16:creationId xmlns:a16="http://schemas.microsoft.com/office/drawing/2014/main" id="{DCAA4B9C-8A49-5245-8D38-E149C0ADE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28" name="Rectangle 147">
                <a:extLst>
                  <a:ext uri="{FF2B5EF4-FFF2-40B4-BE49-F238E27FC236}">
                    <a16:creationId xmlns:a16="http://schemas.microsoft.com/office/drawing/2014/main" id="{724DC6AF-3BC6-9748-AC9B-D55F28B04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1267" name="TextBox 168963">
              <a:extLst>
                <a:ext uri="{FF2B5EF4-FFF2-40B4-BE49-F238E27FC236}">
                  <a16:creationId xmlns:a16="http://schemas.microsoft.com/office/drawing/2014/main" id="{294801EA-88B0-D14D-8189-A6C0BAD7FD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81268" name="TextBox 218">
              <a:extLst>
                <a:ext uri="{FF2B5EF4-FFF2-40B4-BE49-F238E27FC236}">
                  <a16:creationId xmlns:a16="http://schemas.microsoft.com/office/drawing/2014/main" id="{E49017DA-98DC-AB40-980F-12C2A78D0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1275" name="Rectangle 147">
              <a:extLst>
                <a:ext uri="{FF2B5EF4-FFF2-40B4-BE49-F238E27FC236}">
                  <a16:creationId xmlns:a16="http://schemas.microsoft.com/office/drawing/2014/main" id="{6FD1AD6F-0E0F-2A4D-A455-8B510E3A7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276" name="Rectangle 147">
              <a:extLst>
                <a:ext uri="{FF2B5EF4-FFF2-40B4-BE49-F238E27FC236}">
                  <a16:creationId xmlns:a16="http://schemas.microsoft.com/office/drawing/2014/main" id="{4F047982-BB1C-6244-A632-E1910E7C7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277" name="Rectangle 147">
              <a:extLst>
                <a:ext uri="{FF2B5EF4-FFF2-40B4-BE49-F238E27FC236}">
                  <a16:creationId xmlns:a16="http://schemas.microsoft.com/office/drawing/2014/main" id="{FC6B148A-5DA8-D944-8195-E1144B6B1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279" name="Rectangle 147">
              <a:extLst>
                <a:ext uri="{FF2B5EF4-FFF2-40B4-BE49-F238E27FC236}">
                  <a16:creationId xmlns:a16="http://schemas.microsoft.com/office/drawing/2014/main" id="{A10F6893-8DA3-8542-8641-735576314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1281" name="Group 5">
              <a:extLst>
                <a:ext uri="{FF2B5EF4-FFF2-40B4-BE49-F238E27FC236}">
                  <a16:creationId xmlns:a16="http://schemas.microsoft.com/office/drawing/2014/main" id="{A0FDB4BF-41CD-9947-96C5-7E0C0E91B6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282" name="TextBox 77">
              <a:extLst>
                <a:ext uri="{FF2B5EF4-FFF2-40B4-BE49-F238E27FC236}">
                  <a16:creationId xmlns:a16="http://schemas.microsoft.com/office/drawing/2014/main" id="{7563C2ED-2237-AF40-A7B1-F1B05712AE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81283" name="Group 13">
              <a:extLst>
                <a:ext uri="{FF2B5EF4-FFF2-40B4-BE49-F238E27FC236}">
                  <a16:creationId xmlns:a16="http://schemas.microsoft.com/office/drawing/2014/main" id="{B36FA502-7F4F-C047-91F6-6671BBF011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20" name="TextBox 294">
                <a:extLst>
                  <a:ext uri="{FF2B5EF4-FFF2-40B4-BE49-F238E27FC236}">
                    <a16:creationId xmlns:a16="http://schemas.microsoft.com/office/drawing/2014/main" id="{68A272BC-B2E5-594E-996D-B33CBB4BA9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4" name="Group 84">
              <a:extLst>
                <a:ext uri="{FF2B5EF4-FFF2-40B4-BE49-F238E27FC236}">
                  <a16:creationId xmlns:a16="http://schemas.microsoft.com/office/drawing/2014/main" id="{464CDF9C-410B-4F49-B778-2243D011F9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8" name="TextBox 294">
                <a:extLst>
                  <a:ext uri="{FF2B5EF4-FFF2-40B4-BE49-F238E27FC236}">
                    <a16:creationId xmlns:a16="http://schemas.microsoft.com/office/drawing/2014/main" id="{16123E36-8E0D-C647-8B25-8D9C4C7A54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5" name="Group 87">
              <a:extLst>
                <a:ext uri="{FF2B5EF4-FFF2-40B4-BE49-F238E27FC236}">
                  <a16:creationId xmlns:a16="http://schemas.microsoft.com/office/drawing/2014/main" id="{8D1F27E6-0779-9E46-B51F-7ECC964CC2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6" name="TextBox 294">
                <a:extLst>
                  <a:ext uri="{FF2B5EF4-FFF2-40B4-BE49-F238E27FC236}">
                    <a16:creationId xmlns:a16="http://schemas.microsoft.com/office/drawing/2014/main" id="{218CEE4D-061C-3144-9905-7EE50012D9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6" name="Group 90">
              <a:extLst>
                <a:ext uri="{FF2B5EF4-FFF2-40B4-BE49-F238E27FC236}">
                  <a16:creationId xmlns:a16="http://schemas.microsoft.com/office/drawing/2014/main" id="{6155CDE9-D04E-1D42-8899-9F61247478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4" name="TextBox 294">
                <a:extLst>
                  <a:ext uri="{FF2B5EF4-FFF2-40B4-BE49-F238E27FC236}">
                    <a16:creationId xmlns:a16="http://schemas.microsoft.com/office/drawing/2014/main" id="{04BAE327-D25B-214C-8697-E08F6F5697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7" name="Group 93">
              <a:extLst>
                <a:ext uri="{FF2B5EF4-FFF2-40B4-BE49-F238E27FC236}">
                  <a16:creationId xmlns:a16="http://schemas.microsoft.com/office/drawing/2014/main" id="{7CEF1547-14CF-CB4D-849C-8FB69F9578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2" name="TextBox 294">
                <a:extLst>
                  <a:ext uri="{FF2B5EF4-FFF2-40B4-BE49-F238E27FC236}">
                    <a16:creationId xmlns:a16="http://schemas.microsoft.com/office/drawing/2014/main" id="{AD0FD1F9-2D9B-3E4C-B78F-EC036A4076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8" name="Group 96">
              <a:extLst>
                <a:ext uri="{FF2B5EF4-FFF2-40B4-BE49-F238E27FC236}">
                  <a16:creationId xmlns:a16="http://schemas.microsoft.com/office/drawing/2014/main" id="{852101CA-E717-D74B-8E9E-07D5F54081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0" name="TextBox 294">
                <a:extLst>
                  <a:ext uri="{FF2B5EF4-FFF2-40B4-BE49-F238E27FC236}">
                    <a16:creationId xmlns:a16="http://schemas.microsoft.com/office/drawing/2014/main" id="{7F00BF4E-B8C0-6848-96AF-9B53B144DE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9" name="Group 99">
              <a:extLst>
                <a:ext uri="{FF2B5EF4-FFF2-40B4-BE49-F238E27FC236}">
                  <a16:creationId xmlns:a16="http://schemas.microsoft.com/office/drawing/2014/main" id="{5AE2CCE7-B524-BB4B-BE55-DDBAE6F583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8" name="TextBox 294">
                <a:extLst>
                  <a:ext uri="{FF2B5EF4-FFF2-40B4-BE49-F238E27FC236}">
                    <a16:creationId xmlns:a16="http://schemas.microsoft.com/office/drawing/2014/main" id="{CEFCB05C-12A2-7943-99E7-7318502F69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90" name="Group 102">
              <a:extLst>
                <a:ext uri="{FF2B5EF4-FFF2-40B4-BE49-F238E27FC236}">
                  <a16:creationId xmlns:a16="http://schemas.microsoft.com/office/drawing/2014/main" id="{7ACE5B07-9E7A-B14D-91DB-457A6EDE8D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6" name="TextBox 294">
                <a:extLst>
                  <a:ext uri="{FF2B5EF4-FFF2-40B4-BE49-F238E27FC236}">
                    <a16:creationId xmlns:a16="http://schemas.microsoft.com/office/drawing/2014/main" id="{BF21CAC9-C4F6-9748-81B1-35C6F41B7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91" name="Group 105">
              <a:extLst>
                <a:ext uri="{FF2B5EF4-FFF2-40B4-BE49-F238E27FC236}">
                  <a16:creationId xmlns:a16="http://schemas.microsoft.com/office/drawing/2014/main" id="{82DF4058-7AA2-9A4C-83D6-3AF1A84312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4" name="TextBox 294">
                <a:extLst>
                  <a:ext uri="{FF2B5EF4-FFF2-40B4-BE49-F238E27FC236}">
                    <a16:creationId xmlns:a16="http://schemas.microsoft.com/office/drawing/2014/main" id="{C8741745-06C1-BC42-B67E-2D13173B90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92" name="Group 108">
              <a:extLst>
                <a:ext uri="{FF2B5EF4-FFF2-40B4-BE49-F238E27FC236}">
                  <a16:creationId xmlns:a16="http://schemas.microsoft.com/office/drawing/2014/main" id="{FF16C96E-FC93-0140-BDE6-A083C2DD61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2" name="TextBox 294">
                <a:extLst>
                  <a:ext uri="{FF2B5EF4-FFF2-40B4-BE49-F238E27FC236}">
                    <a16:creationId xmlns:a16="http://schemas.microsoft.com/office/drawing/2014/main" id="{D9DCAB7C-2E69-2C4A-ACDA-4E0DB49AAC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93" name="Group 111">
              <a:extLst>
                <a:ext uri="{FF2B5EF4-FFF2-40B4-BE49-F238E27FC236}">
                  <a16:creationId xmlns:a16="http://schemas.microsoft.com/office/drawing/2014/main" id="{138951C7-B72C-DA4B-B465-583A1BCA9D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0" name="TextBox 294">
                <a:extLst>
                  <a:ext uri="{FF2B5EF4-FFF2-40B4-BE49-F238E27FC236}">
                    <a16:creationId xmlns:a16="http://schemas.microsoft.com/office/drawing/2014/main" id="{4096F08F-3854-014C-B3DB-E94757C836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7483475" y="1798638"/>
            <a:ext cx="1574800" cy="1090612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Title 1">
            <a:extLst>
              <a:ext uri="{FF2B5EF4-FFF2-40B4-BE49-F238E27FC236}">
                <a16:creationId xmlns:a16="http://schemas.microsoft.com/office/drawing/2014/main" id="{648D9807-911E-1847-A185-2FBA4E83E5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 Flag Calculator</a:t>
            </a:r>
          </a:p>
        </p:txBody>
      </p:sp>
      <p:grpSp>
        <p:nvGrpSpPr>
          <p:cNvPr id="182274" name="Group 36">
            <a:extLst>
              <a:ext uri="{FF2B5EF4-FFF2-40B4-BE49-F238E27FC236}">
                <a16:creationId xmlns:a16="http://schemas.microsoft.com/office/drawing/2014/main" id="{124E86ED-075D-4447-BC2C-17776817FBA5}"/>
              </a:ext>
            </a:extLst>
          </p:cNvPr>
          <p:cNvGrpSpPr>
            <a:grpSpLocks/>
          </p:cNvGrpSpPr>
          <p:nvPr/>
        </p:nvGrpSpPr>
        <p:grpSpPr bwMode="auto">
          <a:xfrm>
            <a:off x="2254251" y="2227264"/>
            <a:ext cx="7053263" cy="2217737"/>
            <a:chOff x="1689614" y="2227396"/>
            <a:chExt cx="7054306" cy="2218089"/>
          </a:xfrm>
        </p:grpSpPr>
        <p:sp>
          <p:nvSpPr>
            <p:cNvPr id="298" name="Trapezoid 109">
              <a:extLst>
                <a:ext uri="{FF2B5EF4-FFF2-40B4-BE49-F238E27FC236}">
                  <a16:creationId xmlns:a16="http://schemas.microsoft.com/office/drawing/2014/main" id="{4BD6A1E7-71D3-EF48-AB3A-1FC405350780}"/>
                </a:ext>
              </a:extLst>
            </p:cNvPr>
            <p:cNvSpPr/>
            <p:nvPr/>
          </p:nvSpPr>
          <p:spPr bwMode="auto">
            <a:xfrm rot="5400000" flipH="1">
              <a:off x="4434004" y="-23205"/>
              <a:ext cx="1630622" cy="681455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3" name="Trapezoid 109">
              <a:extLst>
                <a:ext uri="{FF2B5EF4-FFF2-40B4-BE49-F238E27FC236}">
                  <a16:creationId xmlns:a16="http://schemas.microsoft.com/office/drawing/2014/main" id="{49515172-77C8-A34D-B9BA-BCFD4362B34B}"/>
                </a:ext>
              </a:extLst>
            </p:cNvPr>
            <p:cNvSpPr/>
            <p:nvPr/>
          </p:nvSpPr>
          <p:spPr bwMode="auto">
            <a:xfrm rot="5400000" flipH="1">
              <a:off x="5183420" y="1215223"/>
              <a:ext cx="814517" cy="359780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6" name="Trapezoid 109">
              <a:extLst>
                <a:ext uri="{FF2B5EF4-FFF2-40B4-BE49-F238E27FC236}">
                  <a16:creationId xmlns:a16="http://schemas.microsoft.com/office/drawing/2014/main" id="{5D258A53-2470-2149-8418-9E68D28D70E5}"/>
                </a:ext>
              </a:extLst>
            </p:cNvPr>
            <p:cNvSpPr/>
            <p:nvPr/>
          </p:nvSpPr>
          <p:spPr bwMode="auto">
            <a:xfrm rot="5400000" flipH="1">
              <a:off x="6256730" y="2099591"/>
              <a:ext cx="620812" cy="162901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7" name="Trapezoid 109">
              <a:extLst>
                <a:ext uri="{FF2B5EF4-FFF2-40B4-BE49-F238E27FC236}">
                  <a16:creationId xmlns:a16="http://schemas.microsoft.com/office/drawing/2014/main" id="{3779EB66-2DC3-E44D-9F17-4223E934E5AC}"/>
                </a:ext>
              </a:extLst>
            </p:cNvPr>
            <p:cNvSpPr/>
            <p:nvPr/>
          </p:nvSpPr>
          <p:spPr bwMode="auto">
            <a:xfrm rot="5400000" flipH="1">
              <a:off x="6596506" y="2420313"/>
              <a:ext cx="552538" cy="93200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2279" name="Group 15">
              <a:extLst>
                <a:ext uri="{FF2B5EF4-FFF2-40B4-BE49-F238E27FC236}">
                  <a16:creationId xmlns:a16="http://schemas.microsoft.com/office/drawing/2014/main" id="{3C811837-5637-F64B-9F93-03B6B96F9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9614" y="2227396"/>
              <a:ext cx="4977393" cy="271905"/>
              <a:chOff x="1689614" y="2227396"/>
              <a:chExt cx="4977393" cy="271905"/>
            </a:xfrm>
          </p:grpSpPr>
          <p:sp>
            <p:nvSpPr>
              <p:cNvPr id="182297" name="TextBox 115">
                <a:extLst>
                  <a:ext uri="{FF2B5EF4-FFF2-40B4-BE49-F238E27FC236}">
                    <a16:creationId xmlns:a16="http://schemas.microsoft.com/office/drawing/2014/main" id="{090B9A5F-BCCF-E041-B9CD-1783D55437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16995" y="222984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82298" name="TextBox 116">
                <a:extLst>
                  <a:ext uri="{FF2B5EF4-FFF2-40B4-BE49-F238E27FC236}">
                    <a16:creationId xmlns:a16="http://schemas.microsoft.com/office/drawing/2014/main" id="{14D52DD0-9FE5-9D4E-AA6D-4DD37B22D7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9833" y="223008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82299" name="TextBox 117">
                <a:extLst>
                  <a:ext uri="{FF2B5EF4-FFF2-40B4-BE49-F238E27FC236}">
                    <a16:creationId xmlns:a16="http://schemas.microsoft.com/office/drawing/2014/main" id="{2B4DA4B5-06DA-E246-9F2C-2FADC7D776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88666" y="223012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82300" name="TextBox 118">
                <a:extLst>
                  <a:ext uri="{FF2B5EF4-FFF2-40B4-BE49-F238E27FC236}">
                    <a16:creationId xmlns:a16="http://schemas.microsoft.com/office/drawing/2014/main" id="{927543BE-C159-A544-B8F3-677BCE4D61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30255" y="223037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82301" name="TextBox 119">
                <a:extLst>
                  <a:ext uri="{FF2B5EF4-FFF2-40B4-BE49-F238E27FC236}">
                    <a16:creationId xmlns:a16="http://schemas.microsoft.com/office/drawing/2014/main" id="{E1F07A19-4593-054D-A572-392AD546A8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9330" y="2230039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82302" name="TextBox 120">
                <a:extLst>
                  <a:ext uri="{FF2B5EF4-FFF2-40B4-BE49-F238E27FC236}">
                    <a16:creationId xmlns:a16="http://schemas.microsoft.com/office/drawing/2014/main" id="{20206A19-7FC7-A241-BDEC-B0C595CD93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2640" y="223028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82303" name="TextBox 121">
                <a:extLst>
                  <a:ext uri="{FF2B5EF4-FFF2-40B4-BE49-F238E27FC236}">
                    <a16:creationId xmlns:a16="http://schemas.microsoft.com/office/drawing/2014/main" id="{16E14AB9-BBD3-C74E-A7DF-A60AB05828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0851" y="2230324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82304" name="TextBox 122">
                <a:extLst>
                  <a:ext uri="{FF2B5EF4-FFF2-40B4-BE49-F238E27FC236}">
                    <a16:creationId xmlns:a16="http://schemas.microsoft.com/office/drawing/2014/main" id="{577AFC28-5A23-C747-A9C5-89C671AE38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89614" y="222739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3FA58971-83CC-CF4E-9C4C-315BE9CED81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2488245" y="2590991"/>
              <a:ext cx="0" cy="94947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34CD9B27-F8C6-5C48-A764-24CDC2E7B1C6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137628" y="2592579"/>
              <a:ext cx="0" cy="88437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282" name="Rectangle 147">
              <a:extLst>
                <a:ext uri="{FF2B5EF4-FFF2-40B4-BE49-F238E27FC236}">
                  <a16:creationId xmlns:a16="http://schemas.microsoft.com/office/drawing/2014/main" id="{0403710C-64EC-1243-99A0-B3922F1F5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5317" y="4199264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Trapezoid 109">
              <a:extLst>
                <a:ext uri="{FF2B5EF4-FFF2-40B4-BE49-F238E27FC236}">
                  <a16:creationId xmlns:a16="http://schemas.microsoft.com/office/drawing/2014/main" id="{33B34F30-875D-2545-A24A-60D7C5C041F2}"/>
                </a:ext>
              </a:extLst>
            </p:cNvPr>
            <p:cNvSpPr/>
            <p:nvPr/>
          </p:nvSpPr>
          <p:spPr bwMode="auto">
            <a:xfrm rot="5400000" flipH="1">
              <a:off x="4464175" y="622999"/>
              <a:ext cx="943125" cy="4891811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2" name="Trapezoid 109">
              <a:extLst>
                <a:ext uri="{FF2B5EF4-FFF2-40B4-BE49-F238E27FC236}">
                  <a16:creationId xmlns:a16="http://schemas.microsoft.com/office/drawing/2014/main" id="{A437C8C0-8589-2243-9616-808C54BC0337}"/>
                </a:ext>
              </a:extLst>
            </p:cNvPr>
            <p:cNvSpPr/>
            <p:nvPr/>
          </p:nvSpPr>
          <p:spPr bwMode="auto">
            <a:xfrm rot="5400000" flipH="1">
              <a:off x="4819035" y="914348"/>
              <a:ext cx="882790" cy="424242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4" name="Trapezoid 109">
              <a:extLst>
                <a:ext uri="{FF2B5EF4-FFF2-40B4-BE49-F238E27FC236}">
                  <a16:creationId xmlns:a16="http://schemas.microsoft.com/office/drawing/2014/main" id="{847F8676-E448-504F-8C51-B4ED33AC94ED}"/>
                </a:ext>
              </a:extLst>
            </p:cNvPr>
            <p:cNvSpPr/>
            <p:nvPr/>
          </p:nvSpPr>
          <p:spPr bwMode="auto">
            <a:xfrm rot="5400000" flipH="1">
              <a:off x="5538279" y="1498634"/>
              <a:ext cx="744655" cy="294524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5" name="Trapezoid 109">
              <a:extLst>
                <a:ext uri="{FF2B5EF4-FFF2-40B4-BE49-F238E27FC236}">
                  <a16:creationId xmlns:a16="http://schemas.microsoft.com/office/drawing/2014/main" id="{039D1E9F-467F-6249-B133-E88A5DA39E56}"/>
                </a:ext>
              </a:extLst>
            </p:cNvPr>
            <p:cNvSpPr/>
            <p:nvPr/>
          </p:nvSpPr>
          <p:spPr bwMode="auto">
            <a:xfrm rot="5400000" flipH="1">
              <a:off x="5897107" y="1790776"/>
              <a:ext cx="684322" cy="2284751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2287" name="Group 35">
              <a:extLst>
                <a:ext uri="{FF2B5EF4-FFF2-40B4-BE49-F238E27FC236}">
                  <a16:creationId xmlns:a16="http://schemas.microsoft.com/office/drawing/2014/main" id="{E89B8CA5-D514-8B47-B8CA-A3BD31B44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96930" y="3090797"/>
              <a:ext cx="1433553" cy="578983"/>
              <a:chOff x="7296930" y="3090797"/>
              <a:chExt cx="1433553" cy="578983"/>
            </a:xfrm>
          </p:grpSpPr>
          <p:sp>
            <p:nvSpPr>
              <p:cNvPr id="182290" name="Line 3">
                <a:extLst>
                  <a:ext uri="{FF2B5EF4-FFF2-40B4-BE49-F238E27FC236}">
                    <a16:creationId xmlns:a16="http://schemas.microsoft.com/office/drawing/2014/main" id="{5145E98E-BE2F-5440-813A-72BA835193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143864" y="3357921"/>
                <a:ext cx="496765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1" name="Freeform 6">
                <a:extLst>
                  <a:ext uri="{FF2B5EF4-FFF2-40B4-BE49-F238E27FC236}">
                    <a16:creationId xmlns:a16="http://schemas.microsoft.com/office/drawing/2014/main" id="{16D7DBBF-4E92-C142-8CE8-6685D1770B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96930" y="3090797"/>
                <a:ext cx="715962" cy="284162"/>
              </a:xfrm>
              <a:custGeom>
                <a:avLst/>
                <a:gdLst>
                  <a:gd name="T0" fmla="*/ 2147483646 w 997"/>
                  <a:gd name="T1" fmla="*/ 0 h 395"/>
                  <a:gd name="T2" fmla="*/ 2147483646 w 997"/>
                  <a:gd name="T3" fmla="*/ 0 h 395"/>
                  <a:gd name="T4" fmla="*/ 2147483646 w 997"/>
                  <a:gd name="T5" fmla="*/ 0 h 395"/>
                  <a:gd name="T6" fmla="*/ 2147483646 w 997"/>
                  <a:gd name="T7" fmla="*/ 2147483646 h 395"/>
                  <a:gd name="T8" fmla="*/ 2147483646 w 997"/>
                  <a:gd name="T9" fmla="*/ 2147483646 h 395"/>
                  <a:gd name="T10" fmla="*/ 2147483646 w 997"/>
                  <a:gd name="T11" fmla="*/ 2147483646 h 395"/>
                  <a:gd name="T12" fmla="*/ 2147483646 w 997"/>
                  <a:gd name="T13" fmla="*/ 2147483646 h 395"/>
                  <a:gd name="T14" fmla="*/ 2147483646 w 997"/>
                  <a:gd name="T15" fmla="*/ 2147483646 h 395"/>
                  <a:gd name="T16" fmla="*/ 2147483646 w 997"/>
                  <a:gd name="T17" fmla="*/ 2147483646 h 395"/>
                  <a:gd name="T18" fmla="*/ 2147483646 w 997"/>
                  <a:gd name="T19" fmla="*/ 2147483646 h 395"/>
                  <a:gd name="T20" fmla="*/ 2147483646 w 997"/>
                  <a:gd name="T21" fmla="*/ 2147483646 h 395"/>
                  <a:gd name="T22" fmla="*/ 2147483646 w 997"/>
                  <a:gd name="T23" fmla="*/ 2147483646 h 395"/>
                  <a:gd name="T24" fmla="*/ 2147483646 w 997"/>
                  <a:gd name="T25" fmla="*/ 2147483646 h 395"/>
                  <a:gd name="T26" fmla="*/ 2147483646 w 997"/>
                  <a:gd name="T27" fmla="*/ 2147483646 h 395"/>
                  <a:gd name="T28" fmla="*/ 2147483646 w 997"/>
                  <a:gd name="T29" fmla="*/ 2147483646 h 395"/>
                  <a:gd name="T30" fmla="*/ 2147483646 w 997"/>
                  <a:gd name="T31" fmla="*/ 2147483646 h 395"/>
                  <a:gd name="T32" fmla="*/ 2147483646 w 997"/>
                  <a:gd name="T33" fmla="*/ 2147483646 h 395"/>
                  <a:gd name="T34" fmla="*/ 2147483646 w 997"/>
                  <a:gd name="T35" fmla="*/ 2147483646 h 395"/>
                  <a:gd name="T36" fmla="*/ 2147483646 w 997"/>
                  <a:gd name="T37" fmla="*/ 2147483646 h 395"/>
                  <a:gd name="T38" fmla="*/ 2147483646 w 997"/>
                  <a:gd name="T39" fmla="*/ 2147483646 h 395"/>
                  <a:gd name="T40" fmla="*/ 2147483646 w 997"/>
                  <a:gd name="T41" fmla="*/ 2147483646 h 395"/>
                  <a:gd name="T42" fmla="*/ 2147483646 w 997"/>
                  <a:gd name="T43" fmla="*/ 2147483646 h 395"/>
                  <a:gd name="T44" fmla="*/ 2147483646 w 997"/>
                  <a:gd name="T45" fmla="*/ 2147483646 h 395"/>
                  <a:gd name="T46" fmla="*/ 2147483646 w 997"/>
                  <a:gd name="T47" fmla="*/ 2147483646 h 395"/>
                  <a:gd name="T48" fmla="*/ 2147483646 w 997"/>
                  <a:gd name="T49" fmla="*/ 2147483646 h 395"/>
                  <a:gd name="T50" fmla="*/ 2147483646 w 997"/>
                  <a:gd name="T51" fmla="*/ 2147483646 h 395"/>
                  <a:gd name="T52" fmla="*/ 2147483646 w 997"/>
                  <a:gd name="T53" fmla="*/ 2147483646 h 395"/>
                  <a:gd name="T54" fmla="*/ 2147483646 w 997"/>
                  <a:gd name="T55" fmla="*/ 2147483646 h 395"/>
                  <a:gd name="T56" fmla="*/ 2147483646 w 997"/>
                  <a:gd name="T57" fmla="*/ 2147483646 h 395"/>
                  <a:gd name="T58" fmla="*/ 2147483646 w 997"/>
                  <a:gd name="T59" fmla="*/ 2147483646 h 395"/>
                  <a:gd name="T60" fmla="*/ 2147483646 w 997"/>
                  <a:gd name="T61" fmla="*/ 2147483646 h 395"/>
                  <a:gd name="T62" fmla="*/ 2147483646 w 997"/>
                  <a:gd name="T63" fmla="*/ 2147483646 h 395"/>
                  <a:gd name="T64" fmla="*/ 2147483646 w 997"/>
                  <a:gd name="T65" fmla="*/ 2147483646 h 395"/>
                  <a:gd name="T66" fmla="*/ 2147483646 w 997"/>
                  <a:gd name="T67" fmla="*/ 2147483646 h 395"/>
                  <a:gd name="T68" fmla="*/ 2147483646 w 997"/>
                  <a:gd name="T69" fmla="*/ 2147483646 h 395"/>
                  <a:gd name="T70" fmla="*/ 2147483646 w 997"/>
                  <a:gd name="T71" fmla="*/ 2147483646 h 395"/>
                  <a:gd name="T72" fmla="*/ 2147483646 w 997"/>
                  <a:gd name="T73" fmla="*/ 2147483646 h 395"/>
                  <a:gd name="T74" fmla="*/ 2147483646 w 997"/>
                  <a:gd name="T75" fmla="*/ 2147483646 h 395"/>
                  <a:gd name="T76" fmla="*/ 2147483646 w 997"/>
                  <a:gd name="T77" fmla="*/ 2147483646 h 395"/>
                  <a:gd name="T78" fmla="*/ 2147483646 w 997"/>
                  <a:gd name="T79" fmla="*/ 2147483646 h 395"/>
                  <a:gd name="T80" fmla="*/ 2147483646 w 997"/>
                  <a:gd name="T81" fmla="*/ 2147483646 h 395"/>
                  <a:gd name="T82" fmla="*/ 2147483646 w 997"/>
                  <a:gd name="T83" fmla="*/ 2147483646 h 395"/>
                  <a:gd name="T84" fmla="*/ 2147483646 w 997"/>
                  <a:gd name="T85" fmla="*/ 2147483646 h 395"/>
                  <a:gd name="T86" fmla="*/ 2147483646 w 997"/>
                  <a:gd name="T87" fmla="*/ 2147483646 h 395"/>
                  <a:gd name="T88" fmla="*/ 2147483646 w 997"/>
                  <a:gd name="T89" fmla="*/ 2147483646 h 395"/>
                  <a:gd name="T90" fmla="*/ 2147483646 w 997"/>
                  <a:gd name="T91" fmla="*/ 2147483646 h 395"/>
                  <a:gd name="T92" fmla="*/ 2147483646 w 997"/>
                  <a:gd name="T93" fmla="*/ 2147483646 h 395"/>
                  <a:gd name="T94" fmla="*/ 2147483646 w 997"/>
                  <a:gd name="T95" fmla="*/ 2147483646 h 395"/>
                  <a:gd name="T96" fmla="*/ 2147483646 w 997"/>
                  <a:gd name="T97" fmla="*/ 2147483646 h 395"/>
                  <a:gd name="T98" fmla="*/ 2147483646 w 997"/>
                  <a:gd name="T99" fmla="*/ 2147483646 h 395"/>
                  <a:gd name="T100" fmla="*/ 2147483646 w 997"/>
                  <a:gd name="T101" fmla="*/ 2147483646 h 395"/>
                  <a:gd name="T102" fmla="*/ 2147483646 w 997"/>
                  <a:gd name="T103" fmla="*/ 2147483646 h 395"/>
                  <a:gd name="T104" fmla="*/ 2147483646 w 997"/>
                  <a:gd name="T105" fmla="*/ 2147483646 h 395"/>
                  <a:gd name="T106" fmla="*/ 2147483646 w 997"/>
                  <a:gd name="T107" fmla="*/ 2147483646 h 395"/>
                  <a:gd name="T108" fmla="*/ 2147483646 w 997"/>
                  <a:gd name="T109" fmla="*/ 2147483646 h 395"/>
                  <a:gd name="T110" fmla="*/ 2147483646 w 997"/>
                  <a:gd name="T111" fmla="*/ 2147483646 h 395"/>
                  <a:gd name="T112" fmla="*/ 2147483646 w 997"/>
                  <a:gd name="T113" fmla="*/ 2147483646 h 395"/>
                  <a:gd name="T114" fmla="*/ 2147483646 w 997"/>
                  <a:gd name="T115" fmla="*/ 2147483646 h 395"/>
                  <a:gd name="T116" fmla="*/ 2147483646 w 997"/>
                  <a:gd name="T117" fmla="*/ 2147483646 h 395"/>
                  <a:gd name="T118" fmla="*/ 2147483646 w 997"/>
                  <a:gd name="T119" fmla="*/ 2147483646 h 395"/>
                  <a:gd name="T120" fmla="*/ 2147483646 w 997"/>
                  <a:gd name="T121" fmla="*/ 2147483646 h 3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97" h="395">
                    <a:moveTo>
                      <a:pt x="0" y="0"/>
                    </a:moveTo>
                    <a:lnTo>
                      <a:pt x="38" y="0"/>
                    </a:lnTo>
                    <a:lnTo>
                      <a:pt x="73" y="0"/>
                    </a:lnTo>
                    <a:lnTo>
                      <a:pt x="107" y="0"/>
                    </a:lnTo>
                    <a:lnTo>
                      <a:pt x="139" y="0"/>
                    </a:lnTo>
                    <a:lnTo>
                      <a:pt x="167" y="0"/>
                    </a:lnTo>
                    <a:lnTo>
                      <a:pt x="195" y="0"/>
                    </a:lnTo>
                    <a:lnTo>
                      <a:pt x="220" y="0"/>
                    </a:lnTo>
                    <a:lnTo>
                      <a:pt x="244" y="0"/>
                    </a:lnTo>
                    <a:lnTo>
                      <a:pt x="264" y="0"/>
                    </a:lnTo>
                    <a:lnTo>
                      <a:pt x="284" y="0"/>
                    </a:lnTo>
                    <a:lnTo>
                      <a:pt x="302" y="0"/>
                    </a:lnTo>
                    <a:lnTo>
                      <a:pt x="319" y="0"/>
                    </a:lnTo>
                    <a:lnTo>
                      <a:pt x="334" y="0"/>
                    </a:lnTo>
                    <a:lnTo>
                      <a:pt x="347" y="0"/>
                    </a:lnTo>
                    <a:lnTo>
                      <a:pt x="359" y="0"/>
                    </a:lnTo>
                    <a:lnTo>
                      <a:pt x="371" y="0"/>
                    </a:lnTo>
                    <a:lnTo>
                      <a:pt x="381" y="0"/>
                    </a:lnTo>
                    <a:lnTo>
                      <a:pt x="389" y="0"/>
                    </a:lnTo>
                    <a:lnTo>
                      <a:pt x="398" y="0"/>
                    </a:lnTo>
                    <a:lnTo>
                      <a:pt x="404" y="0"/>
                    </a:lnTo>
                    <a:lnTo>
                      <a:pt x="411" y="0"/>
                    </a:lnTo>
                    <a:lnTo>
                      <a:pt x="416" y="0"/>
                    </a:lnTo>
                    <a:lnTo>
                      <a:pt x="421" y="0"/>
                    </a:lnTo>
                    <a:lnTo>
                      <a:pt x="426" y="0"/>
                    </a:lnTo>
                    <a:lnTo>
                      <a:pt x="429" y="0"/>
                    </a:lnTo>
                    <a:lnTo>
                      <a:pt x="433" y="0"/>
                    </a:lnTo>
                    <a:lnTo>
                      <a:pt x="436" y="2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49" y="2"/>
                    </a:lnTo>
                    <a:lnTo>
                      <a:pt x="453" y="2"/>
                    </a:lnTo>
                    <a:lnTo>
                      <a:pt x="454" y="2"/>
                    </a:lnTo>
                    <a:lnTo>
                      <a:pt x="458" y="2"/>
                    </a:lnTo>
                    <a:lnTo>
                      <a:pt x="459" y="4"/>
                    </a:lnTo>
                    <a:lnTo>
                      <a:pt x="463" y="4"/>
                    </a:lnTo>
                    <a:lnTo>
                      <a:pt x="464" y="4"/>
                    </a:lnTo>
                    <a:lnTo>
                      <a:pt x="466" y="4"/>
                    </a:lnTo>
                    <a:lnTo>
                      <a:pt x="468" y="4"/>
                    </a:lnTo>
                    <a:lnTo>
                      <a:pt x="469" y="4"/>
                    </a:lnTo>
                    <a:lnTo>
                      <a:pt x="471" y="4"/>
                    </a:lnTo>
                    <a:lnTo>
                      <a:pt x="473" y="4"/>
                    </a:lnTo>
                    <a:lnTo>
                      <a:pt x="474" y="4"/>
                    </a:lnTo>
                    <a:lnTo>
                      <a:pt x="476" y="4"/>
                    </a:lnTo>
                    <a:lnTo>
                      <a:pt x="478" y="4"/>
                    </a:lnTo>
                    <a:lnTo>
                      <a:pt x="479" y="4"/>
                    </a:lnTo>
                    <a:lnTo>
                      <a:pt x="479" y="5"/>
                    </a:lnTo>
                    <a:lnTo>
                      <a:pt x="481" y="5"/>
                    </a:lnTo>
                    <a:lnTo>
                      <a:pt x="483" y="5"/>
                    </a:lnTo>
                    <a:lnTo>
                      <a:pt x="484" y="5"/>
                    </a:lnTo>
                    <a:lnTo>
                      <a:pt x="486" y="5"/>
                    </a:lnTo>
                    <a:lnTo>
                      <a:pt x="488" y="5"/>
                    </a:lnTo>
                    <a:lnTo>
                      <a:pt x="489" y="5"/>
                    </a:lnTo>
                    <a:lnTo>
                      <a:pt x="491" y="5"/>
                    </a:lnTo>
                    <a:lnTo>
                      <a:pt x="493" y="5"/>
                    </a:lnTo>
                    <a:lnTo>
                      <a:pt x="494" y="7"/>
                    </a:lnTo>
                    <a:lnTo>
                      <a:pt x="496" y="7"/>
                    </a:lnTo>
                    <a:lnTo>
                      <a:pt x="498" y="7"/>
                    </a:lnTo>
                    <a:lnTo>
                      <a:pt x="499" y="7"/>
                    </a:lnTo>
                    <a:lnTo>
                      <a:pt x="501" y="7"/>
                    </a:lnTo>
                    <a:lnTo>
                      <a:pt x="504" y="7"/>
                    </a:lnTo>
                    <a:lnTo>
                      <a:pt x="506" y="9"/>
                    </a:lnTo>
                    <a:lnTo>
                      <a:pt x="509" y="9"/>
                    </a:lnTo>
                    <a:lnTo>
                      <a:pt x="511" y="9"/>
                    </a:lnTo>
                    <a:lnTo>
                      <a:pt x="514" y="9"/>
                    </a:lnTo>
                    <a:lnTo>
                      <a:pt x="516" y="10"/>
                    </a:lnTo>
                    <a:lnTo>
                      <a:pt x="519" y="10"/>
                    </a:lnTo>
                    <a:lnTo>
                      <a:pt x="521" y="10"/>
                    </a:lnTo>
                    <a:lnTo>
                      <a:pt x="523" y="10"/>
                    </a:lnTo>
                    <a:lnTo>
                      <a:pt x="524" y="10"/>
                    </a:lnTo>
                    <a:lnTo>
                      <a:pt x="526" y="10"/>
                    </a:lnTo>
                    <a:lnTo>
                      <a:pt x="528" y="12"/>
                    </a:lnTo>
                    <a:lnTo>
                      <a:pt x="529" y="12"/>
                    </a:lnTo>
                    <a:lnTo>
                      <a:pt x="531" y="12"/>
                    </a:lnTo>
                    <a:lnTo>
                      <a:pt x="533" y="12"/>
                    </a:lnTo>
                    <a:lnTo>
                      <a:pt x="535" y="12"/>
                    </a:lnTo>
                    <a:lnTo>
                      <a:pt x="536" y="12"/>
                    </a:lnTo>
                    <a:lnTo>
                      <a:pt x="538" y="14"/>
                    </a:lnTo>
                    <a:lnTo>
                      <a:pt x="540" y="14"/>
                    </a:lnTo>
                    <a:lnTo>
                      <a:pt x="541" y="14"/>
                    </a:lnTo>
                    <a:lnTo>
                      <a:pt x="543" y="14"/>
                    </a:lnTo>
                    <a:lnTo>
                      <a:pt x="543" y="15"/>
                    </a:lnTo>
                    <a:lnTo>
                      <a:pt x="545" y="15"/>
                    </a:lnTo>
                    <a:lnTo>
                      <a:pt x="546" y="15"/>
                    </a:lnTo>
                    <a:lnTo>
                      <a:pt x="548" y="15"/>
                    </a:lnTo>
                    <a:lnTo>
                      <a:pt x="551" y="17"/>
                    </a:lnTo>
                    <a:lnTo>
                      <a:pt x="553" y="17"/>
                    </a:lnTo>
                    <a:lnTo>
                      <a:pt x="555" y="17"/>
                    </a:lnTo>
                    <a:lnTo>
                      <a:pt x="556" y="19"/>
                    </a:lnTo>
                    <a:lnTo>
                      <a:pt x="558" y="19"/>
                    </a:lnTo>
                    <a:lnTo>
                      <a:pt x="561" y="20"/>
                    </a:lnTo>
                    <a:lnTo>
                      <a:pt x="563" y="20"/>
                    </a:lnTo>
                    <a:lnTo>
                      <a:pt x="566" y="22"/>
                    </a:lnTo>
                    <a:lnTo>
                      <a:pt x="570" y="22"/>
                    </a:lnTo>
                    <a:lnTo>
                      <a:pt x="571" y="24"/>
                    </a:lnTo>
                    <a:lnTo>
                      <a:pt x="575" y="24"/>
                    </a:lnTo>
                    <a:lnTo>
                      <a:pt x="578" y="25"/>
                    </a:lnTo>
                    <a:lnTo>
                      <a:pt x="581" y="25"/>
                    </a:lnTo>
                    <a:lnTo>
                      <a:pt x="583" y="27"/>
                    </a:lnTo>
                    <a:lnTo>
                      <a:pt x="586" y="27"/>
                    </a:lnTo>
                    <a:lnTo>
                      <a:pt x="588" y="29"/>
                    </a:lnTo>
                    <a:lnTo>
                      <a:pt x="590" y="29"/>
                    </a:lnTo>
                    <a:lnTo>
                      <a:pt x="591" y="29"/>
                    </a:lnTo>
                    <a:lnTo>
                      <a:pt x="593" y="30"/>
                    </a:lnTo>
                    <a:lnTo>
                      <a:pt x="596" y="30"/>
                    </a:lnTo>
                    <a:lnTo>
                      <a:pt x="598" y="30"/>
                    </a:lnTo>
                    <a:lnTo>
                      <a:pt x="600" y="32"/>
                    </a:lnTo>
                    <a:lnTo>
                      <a:pt x="601" y="32"/>
                    </a:lnTo>
                    <a:lnTo>
                      <a:pt x="603" y="34"/>
                    </a:lnTo>
                    <a:lnTo>
                      <a:pt x="605" y="34"/>
                    </a:lnTo>
                    <a:lnTo>
                      <a:pt x="606" y="35"/>
                    </a:lnTo>
                    <a:lnTo>
                      <a:pt x="608" y="35"/>
                    </a:lnTo>
                    <a:lnTo>
                      <a:pt x="610" y="35"/>
                    </a:lnTo>
                    <a:lnTo>
                      <a:pt x="611" y="37"/>
                    </a:lnTo>
                    <a:lnTo>
                      <a:pt x="613" y="37"/>
                    </a:lnTo>
                    <a:lnTo>
                      <a:pt x="615" y="39"/>
                    </a:lnTo>
                    <a:lnTo>
                      <a:pt x="616" y="39"/>
                    </a:lnTo>
                    <a:lnTo>
                      <a:pt x="618" y="39"/>
                    </a:lnTo>
                    <a:lnTo>
                      <a:pt x="620" y="40"/>
                    </a:lnTo>
                    <a:lnTo>
                      <a:pt x="621" y="42"/>
                    </a:lnTo>
                    <a:lnTo>
                      <a:pt x="623" y="42"/>
                    </a:lnTo>
                    <a:lnTo>
                      <a:pt x="625" y="44"/>
                    </a:lnTo>
                    <a:lnTo>
                      <a:pt x="626" y="44"/>
                    </a:lnTo>
                    <a:lnTo>
                      <a:pt x="630" y="45"/>
                    </a:lnTo>
                    <a:lnTo>
                      <a:pt x="631" y="47"/>
                    </a:lnTo>
                    <a:lnTo>
                      <a:pt x="635" y="49"/>
                    </a:lnTo>
                    <a:lnTo>
                      <a:pt x="636" y="49"/>
                    </a:lnTo>
                    <a:lnTo>
                      <a:pt x="640" y="50"/>
                    </a:lnTo>
                    <a:lnTo>
                      <a:pt x="641" y="52"/>
                    </a:lnTo>
                    <a:lnTo>
                      <a:pt x="645" y="54"/>
                    </a:lnTo>
                    <a:lnTo>
                      <a:pt x="646" y="54"/>
                    </a:lnTo>
                    <a:lnTo>
                      <a:pt x="648" y="55"/>
                    </a:lnTo>
                    <a:lnTo>
                      <a:pt x="650" y="55"/>
                    </a:lnTo>
                    <a:lnTo>
                      <a:pt x="651" y="57"/>
                    </a:lnTo>
                    <a:lnTo>
                      <a:pt x="653" y="57"/>
                    </a:lnTo>
                    <a:lnTo>
                      <a:pt x="655" y="59"/>
                    </a:lnTo>
                    <a:lnTo>
                      <a:pt x="656" y="59"/>
                    </a:lnTo>
                    <a:lnTo>
                      <a:pt x="658" y="60"/>
                    </a:lnTo>
                    <a:lnTo>
                      <a:pt x="660" y="60"/>
                    </a:lnTo>
                    <a:lnTo>
                      <a:pt x="661" y="62"/>
                    </a:lnTo>
                    <a:lnTo>
                      <a:pt x="663" y="62"/>
                    </a:lnTo>
                    <a:lnTo>
                      <a:pt x="665" y="64"/>
                    </a:lnTo>
                    <a:lnTo>
                      <a:pt x="666" y="64"/>
                    </a:lnTo>
                    <a:lnTo>
                      <a:pt x="668" y="65"/>
                    </a:lnTo>
                    <a:lnTo>
                      <a:pt x="670" y="67"/>
                    </a:lnTo>
                    <a:lnTo>
                      <a:pt x="671" y="67"/>
                    </a:lnTo>
                    <a:lnTo>
                      <a:pt x="673" y="67"/>
                    </a:lnTo>
                    <a:lnTo>
                      <a:pt x="675" y="69"/>
                    </a:lnTo>
                    <a:lnTo>
                      <a:pt x="677" y="69"/>
                    </a:lnTo>
                    <a:lnTo>
                      <a:pt x="678" y="70"/>
                    </a:lnTo>
                    <a:lnTo>
                      <a:pt x="680" y="72"/>
                    </a:lnTo>
                    <a:lnTo>
                      <a:pt x="682" y="72"/>
                    </a:lnTo>
                    <a:lnTo>
                      <a:pt x="683" y="74"/>
                    </a:lnTo>
                    <a:lnTo>
                      <a:pt x="685" y="75"/>
                    </a:lnTo>
                    <a:lnTo>
                      <a:pt x="688" y="75"/>
                    </a:lnTo>
                    <a:lnTo>
                      <a:pt x="690" y="77"/>
                    </a:lnTo>
                    <a:lnTo>
                      <a:pt x="693" y="79"/>
                    </a:lnTo>
                    <a:lnTo>
                      <a:pt x="695" y="80"/>
                    </a:lnTo>
                    <a:lnTo>
                      <a:pt x="697" y="80"/>
                    </a:lnTo>
                    <a:lnTo>
                      <a:pt x="698" y="82"/>
                    </a:lnTo>
                    <a:lnTo>
                      <a:pt x="700" y="84"/>
                    </a:lnTo>
                    <a:lnTo>
                      <a:pt x="702" y="84"/>
                    </a:lnTo>
                    <a:lnTo>
                      <a:pt x="703" y="85"/>
                    </a:lnTo>
                    <a:lnTo>
                      <a:pt x="705" y="85"/>
                    </a:lnTo>
                    <a:lnTo>
                      <a:pt x="707" y="87"/>
                    </a:lnTo>
                    <a:lnTo>
                      <a:pt x="708" y="87"/>
                    </a:lnTo>
                    <a:lnTo>
                      <a:pt x="710" y="89"/>
                    </a:lnTo>
                    <a:lnTo>
                      <a:pt x="712" y="89"/>
                    </a:lnTo>
                    <a:lnTo>
                      <a:pt x="712" y="90"/>
                    </a:lnTo>
                    <a:lnTo>
                      <a:pt x="713" y="90"/>
                    </a:lnTo>
                    <a:lnTo>
                      <a:pt x="715" y="90"/>
                    </a:lnTo>
                    <a:lnTo>
                      <a:pt x="715" y="92"/>
                    </a:lnTo>
                    <a:lnTo>
                      <a:pt x="717" y="92"/>
                    </a:lnTo>
                    <a:lnTo>
                      <a:pt x="718" y="94"/>
                    </a:lnTo>
                    <a:lnTo>
                      <a:pt x="720" y="94"/>
                    </a:lnTo>
                    <a:lnTo>
                      <a:pt x="722" y="95"/>
                    </a:lnTo>
                    <a:lnTo>
                      <a:pt x="723" y="97"/>
                    </a:lnTo>
                    <a:lnTo>
                      <a:pt x="725" y="97"/>
                    </a:lnTo>
                    <a:lnTo>
                      <a:pt x="727" y="99"/>
                    </a:lnTo>
                    <a:lnTo>
                      <a:pt x="728" y="100"/>
                    </a:lnTo>
                    <a:lnTo>
                      <a:pt x="730" y="100"/>
                    </a:lnTo>
                    <a:lnTo>
                      <a:pt x="732" y="102"/>
                    </a:lnTo>
                    <a:lnTo>
                      <a:pt x="733" y="104"/>
                    </a:lnTo>
                    <a:lnTo>
                      <a:pt x="735" y="104"/>
                    </a:lnTo>
                    <a:lnTo>
                      <a:pt x="737" y="105"/>
                    </a:lnTo>
                    <a:lnTo>
                      <a:pt x="738" y="107"/>
                    </a:lnTo>
                    <a:lnTo>
                      <a:pt x="740" y="107"/>
                    </a:lnTo>
                    <a:lnTo>
                      <a:pt x="742" y="109"/>
                    </a:lnTo>
                    <a:lnTo>
                      <a:pt x="743" y="110"/>
                    </a:lnTo>
                    <a:lnTo>
                      <a:pt x="745" y="110"/>
                    </a:lnTo>
                    <a:lnTo>
                      <a:pt x="747" y="112"/>
                    </a:lnTo>
                    <a:lnTo>
                      <a:pt x="748" y="112"/>
                    </a:lnTo>
                    <a:lnTo>
                      <a:pt x="750" y="114"/>
                    </a:lnTo>
                    <a:lnTo>
                      <a:pt x="752" y="115"/>
                    </a:lnTo>
                    <a:lnTo>
                      <a:pt x="753" y="115"/>
                    </a:lnTo>
                    <a:lnTo>
                      <a:pt x="755" y="117"/>
                    </a:lnTo>
                    <a:lnTo>
                      <a:pt x="757" y="119"/>
                    </a:lnTo>
                    <a:lnTo>
                      <a:pt x="758" y="119"/>
                    </a:lnTo>
                    <a:lnTo>
                      <a:pt x="758" y="120"/>
                    </a:lnTo>
                    <a:lnTo>
                      <a:pt x="760" y="120"/>
                    </a:lnTo>
                    <a:lnTo>
                      <a:pt x="762" y="122"/>
                    </a:lnTo>
                    <a:lnTo>
                      <a:pt x="763" y="122"/>
                    </a:lnTo>
                    <a:lnTo>
                      <a:pt x="763" y="124"/>
                    </a:lnTo>
                    <a:lnTo>
                      <a:pt x="765" y="124"/>
                    </a:lnTo>
                    <a:lnTo>
                      <a:pt x="765" y="125"/>
                    </a:lnTo>
                    <a:lnTo>
                      <a:pt x="767" y="125"/>
                    </a:lnTo>
                    <a:lnTo>
                      <a:pt x="768" y="127"/>
                    </a:lnTo>
                    <a:lnTo>
                      <a:pt x="770" y="129"/>
                    </a:lnTo>
                    <a:lnTo>
                      <a:pt x="772" y="129"/>
                    </a:lnTo>
                    <a:lnTo>
                      <a:pt x="772" y="130"/>
                    </a:lnTo>
                    <a:lnTo>
                      <a:pt x="773" y="132"/>
                    </a:lnTo>
                    <a:lnTo>
                      <a:pt x="775" y="132"/>
                    </a:lnTo>
                    <a:lnTo>
                      <a:pt x="777" y="134"/>
                    </a:lnTo>
                    <a:lnTo>
                      <a:pt x="778" y="135"/>
                    </a:lnTo>
                    <a:lnTo>
                      <a:pt x="780" y="135"/>
                    </a:lnTo>
                    <a:lnTo>
                      <a:pt x="780" y="137"/>
                    </a:lnTo>
                    <a:lnTo>
                      <a:pt x="782" y="137"/>
                    </a:lnTo>
                    <a:lnTo>
                      <a:pt x="783" y="139"/>
                    </a:lnTo>
                    <a:lnTo>
                      <a:pt x="785" y="140"/>
                    </a:lnTo>
                    <a:lnTo>
                      <a:pt x="787" y="140"/>
                    </a:lnTo>
                    <a:lnTo>
                      <a:pt x="787" y="142"/>
                    </a:lnTo>
                    <a:lnTo>
                      <a:pt x="788" y="142"/>
                    </a:lnTo>
                    <a:lnTo>
                      <a:pt x="790" y="144"/>
                    </a:lnTo>
                    <a:lnTo>
                      <a:pt x="792" y="144"/>
                    </a:lnTo>
                    <a:lnTo>
                      <a:pt x="792" y="145"/>
                    </a:lnTo>
                    <a:lnTo>
                      <a:pt x="793" y="145"/>
                    </a:lnTo>
                    <a:lnTo>
                      <a:pt x="793" y="147"/>
                    </a:lnTo>
                    <a:lnTo>
                      <a:pt x="795" y="147"/>
                    </a:lnTo>
                    <a:lnTo>
                      <a:pt x="797" y="147"/>
                    </a:lnTo>
                    <a:lnTo>
                      <a:pt x="797" y="149"/>
                    </a:lnTo>
                    <a:lnTo>
                      <a:pt x="798" y="149"/>
                    </a:lnTo>
                    <a:lnTo>
                      <a:pt x="800" y="150"/>
                    </a:lnTo>
                    <a:lnTo>
                      <a:pt x="802" y="150"/>
                    </a:lnTo>
                    <a:lnTo>
                      <a:pt x="802" y="152"/>
                    </a:lnTo>
                    <a:lnTo>
                      <a:pt x="803" y="154"/>
                    </a:lnTo>
                    <a:lnTo>
                      <a:pt x="805" y="154"/>
                    </a:lnTo>
                    <a:lnTo>
                      <a:pt x="807" y="155"/>
                    </a:lnTo>
                    <a:lnTo>
                      <a:pt x="808" y="155"/>
                    </a:lnTo>
                    <a:lnTo>
                      <a:pt x="810" y="157"/>
                    </a:lnTo>
                    <a:lnTo>
                      <a:pt x="812" y="159"/>
                    </a:lnTo>
                    <a:lnTo>
                      <a:pt x="813" y="159"/>
                    </a:lnTo>
                    <a:lnTo>
                      <a:pt x="813" y="160"/>
                    </a:lnTo>
                    <a:lnTo>
                      <a:pt x="815" y="160"/>
                    </a:lnTo>
                    <a:lnTo>
                      <a:pt x="815" y="162"/>
                    </a:lnTo>
                    <a:lnTo>
                      <a:pt x="817" y="162"/>
                    </a:lnTo>
                    <a:lnTo>
                      <a:pt x="817" y="164"/>
                    </a:lnTo>
                    <a:lnTo>
                      <a:pt x="819" y="164"/>
                    </a:lnTo>
                    <a:lnTo>
                      <a:pt x="820" y="165"/>
                    </a:lnTo>
                    <a:lnTo>
                      <a:pt x="822" y="167"/>
                    </a:lnTo>
                    <a:lnTo>
                      <a:pt x="824" y="169"/>
                    </a:lnTo>
                    <a:lnTo>
                      <a:pt x="825" y="170"/>
                    </a:lnTo>
                    <a:lnTo>
                      <a:pt x="827" y="172"/>
                    </a:lnTo>
                    <a:lnTo>
                      <a:pt x="829" y="172"/>
                    </a:lnTo>
                    <a:lnTo>
                      <a:pt x="829" y="174"/>
                    </a:lnTo>
                    <a:lnTo>
                      <a:pt x="830" y="175"/>
                    </a:lnTo>
                    <a:lnTo>
                      <a:pt x="832" y="175"/>
                    </a:lnTo>
                    <a:lnTo>
                      <a:pt x="832" y="177"/>
                    </a:lnTo>
                    <a:lnTo>
                      <a:pt x="834" y="179"/>
                    </a:lnTo>
                    <a:lnTo>
                      <a:pt x="835" y="180"/>
                    </a:lnTo>
                    <a:lnTo>
                      <a:pt x="837" y="182"/>
                    </a:lnTo>
                    <a:lnTo>
                      <a:pt x="839" y="184"/>
                    </a:lnTo>
                    <a:lnTo>
                      <a:pt x="840" y="185"/>
                    </a:lnTo>
                    <a:lnTo>
                      <a:pt x="842" y="187"/>
                    </a:lnTo>
                    <a:lnTo>
                      <a:pt x="844" y="189"/>
                    </a:lnTo>
                    <a:lnTo>
                      <a:pt x="844" y="190"/>
                    </a:lnTo>
                    <a:lnTo>
                      <a:pt x="845" y="190"/>
                    </a:lnTo>
                    <a:lnTo>
                      <a:pt x="847" y="192"/>
                    </a:lnTo>
                    <a:lnTo>
                      <a:pt x="849" y="194"/>
                    </a:lnTo>
                    <a:lnTo>
                      <a:pt x="849" y="195"/>
                    </a:lnTo>
                    <a:lnTo>
                      <a:pt x="850" y="195"/>
                    </a:lnTo>
                    <a:lnTo>
                      <a:pt x="850" y="197"/>
                    </a:lnTo>
                    <a:lnTo>
                      <a:pt x="852" y="197"/>
                    </a:lnTo>
                    <a:lnTo>
                      <a:pt x="854" y="199"/>
                    </a:lnTo>
                    <a:lnTo>
                      <a:pt x="854" y="200"/>
                    </a:lnTo>
                    <a:lnTo>
                      <a:pt x="855" y="200"/>
                    </a:lnTo>
                    <a:lnTo>
                      <a:pt x="855" y="202"/>
                    </a:lnTo>
                    <a:lnTo>
                      <a:pt x="857" y="204"/>
                    </a:lnTo>
                    <a:lnTo>
                      <a:pt x="859" y="205"/>
                    </a:lnTo>
                    <a:lnTo>
                      <a:pt x="860" y="207"/>
                    </a:lnTo>
                    <a:lnTo>
                      <a:pt x="862" y="209"/>
                    </a:lnTo>
                    <a:lnTo>
                      <a:pt x="862" y="210"/>
                    </a:lnTo>
                    <a:lnTo>
                      <a:pt x="864" y="210"/>
                    </a:lnTo>
                    <a:lnTo>
                      <a:pt x="865" y="212"/>
                    </a:lnTo>
                    <a:lnTo>
                      <a:pt x="865" y="214"/>
                    </a:lnTo>
                    <a:lnTo>
                      <a:pt x="867" y="215"/>
                    </a:lnTo>
                    <a:lnTo>
                      <a:pt x="869" y="217"/>
                    </a:lnTo>
                    <a:lnTo>
                      <a:pt x="870" y="219"/>
                    </a:lnTo>
                    <a:lnTo>
                      <a:pt x="872" y="220"/>
                    </a:lnTo>
                    <a:lnTo>
                      <a:pt x="874" y="222"/>
                    </a:lnTo>
                    <a:lnTo>
                      <a:pt x="875" y="225"/>
                    </a:lnTo>
                    <a:lnTo>
                      <a:pt x="877" y="227"/>
                    </a:lnTo>
                    <a:lnTo>
                      <a:pt x="879" y="229"/>
                    </a:lnTo>
                    <a:lnTo>
                      <a:pt x="880" y="232"/>
                    </a:lnTo>
                    <a:lnTo>
                      <a:pt x="882" y="234"/>
                    </a:lnTo>
                    <a:lnTo>
                      <a:pt x="884" y="235"/>
                    </a:lnTo>
                    <a:lnTo>
                      <a:pt x="885" y="237"/>
                    </a:lnTo>
                    <a:lnTo>
                      <a:pt x="887" y="239"/>
                    </a:lnTo>
                    <a:lnTo>
                      <a:pt x="889" y="240"/>
                    </a:lnTo>
                    <a:lnTo>
                      <a:pt x="889" y="242"/>
                    </a:lnTo>
                    <a:lnTo>
                      <a:pt x="890" y="244"/>
                    </a:lnTo>
                    <a:lnTo>
                      <a:pt x="892" y="245"/>
                    </a:lnTo>
                    <a:lnTo>
                      <a:pt x="892" y="247"/>
                    </a:lnTo>
                    <a:lnTo>
                      <a:pt x="894" y="247"/>
                    </a:lnTo>
                    <a:lnTo>
                      <a:pt x="895" y="249"/>
                    </a:lnTo>
                    <a:lnTo>
                      <a:pt x="895" y="250"/>
                    </a:lnTo>
                    <a:lnTo>
                      <a:pt x="897" y="252"/>
                    </a:lnTo>
                    <a:lnTo>
                      <a:pt x="899" y="254"/>
                    </a:lnTo>
                    <a:lnTo>
                      <a:pt x="900" y="255"/>
                    </a:lnTo>
                    <a:lnTo>
                      <a:pt x="900" y="257"/>
                    </a:lnTo>
                    <a:lnTo>
                      <a:pt x="902" y="259"/>
                    </a:lnTo>
                    <a:lnTo>
                      <a:pt x="904" y="260"/>
                    </a:lnTo>
                    <a:lnTo>
                      <a:pt x="905" y="262"/>
                    </a:lnTo>
                    <a:lnTo>
                      <a:pt x="907" y="264"/>
                    </a:lnTo>
                    <a:lnTo>
                      <a:pt x="907" y="265"/>
                    </a:lnTo>
                    <a:lnTo>
                      <a:pt x="909" y="267"/>
                    </a:lnTo>
                    <a:lnTo>
                      <a:pt x="910" y="270"/>
                    </a:lnTo>
                    <a:lnTo>
                      <a:pt x="912" y="272"/>
                    </a:lnTo>
                    <a:lnTo>
                      <a:pt x="914" y="274"/>
                    </a:lnTo>
                    <a:lnTo>
                      <a:pt x="915" y="277"/>
                    </a:lnTo>
                    <a:lnTo>
                      <a:pt x="917" y="279"/>
                    </a:lnTo>
                    <a:lnTo>
                      <a:pt x="919" y="282"/>
                    </a:lnTo>
                    <a:lnTo>
                      <a:pt x="920" y="284"/>
                    </a:lnTo>
                    <a:lnTo>
                      <a:pt x="922" y="287"/>
                    </a:lnTo>
                    <a:lnTo>
                      <a:pt x="924" y="289"/>
                    </a:lnTo>
                    <a:lnTo>
                      <a:pt x="925" y="290"/>
                    </a:lnTo>
                    <a:lnTo>
                      <a:pt x="927" y="294"/>
                    </a:lnTo>
                    <a:lnTo>
                      <a:pt x="929" y="295"/>
                    </a:lnTo>
                    <a:lnTo>
                      <a:pt x="930" y="297"/>
                    </a:lnTo>
                    <a:lnTo>
                      <a:pt x="930" y="299"/>
                    </a:lnTo>
                    <a:lnTo>
                      <a:pt x="932" y="300"/>
                    </a:lnTo>
                    <a:lnTo>
                      <a:pt x="934" y="302"/>
                    </a:lnTo>
                    <a:lnTo>
                      <a:pt x="934" y="304"/>
                    </a:lnTo>
                    <a:lnTo>
                      <a:pt x="935" y="305"/>
                    </a:lnTo>
                    <a:lnTo>
                      <a:pt x="937" y="307"/>
                    </a:lnTo>
                    <a:lnTo>
                      <a:pt x="939" y="309"/>
                    </a:lnTo>
                    <a:lnTo>
                      <a:pt x="940" y="310"/>
                    </a:lnTo>
                    <a:lnTo>
                      <a:pt x="940" y="312"/>
                    </a:lnTo>
                    <a:lnTo>
                      <a:pt x="942" y="314"/>
                    </a:lnTo>
                    <a:lnTo>
                      <a:pt x="942" y="315"/>
                    </a:lnTo>
                    <a:lnTo>
                      <a:pt x="944" y="317"/>
                    </a:lnTo>
                    <a:lnTo>
                      <a:pt x="945" y="317"/>
                    </a:lnTo>
                    <a:lnTo>
                      <a:pt x="945" y="319"/>
                    </a:lnTo>
                    <a:lnTo>
                      <a:pt x="947" y="320"/>
                    </a:lnTo>
                    <a:lnTo>
                      <a:pt x="949" y="322"/>
                    </a:lnTo>
                    <a:lnTo>
                      <a:pt x="950" y="325"/>
                    </a:lnTo>
                    <a:lnTo>
                      <a:pt x="950" y="327"/>
                    </a:lnTo>
                    <a:lnTo>
                      <a:pt x="952" y="329"/>
                    </a:lnTo>
                    <a:lnTo>
                      <a:pt x="954" y="330"/>
                    </a:lnTo>
                    <a:lnTo>
                      <a:pt x="955" y="334"/>
                    </a:lnTo>
                    <a:lnTo>
                      <a:pt x="957" y="335"/>
                    </a:lnTo>
                    <a:lnTo>
                      <a:pt x="959" y="339"/>
                    </a:lnTo>
                    <a:lnTo>
                      <a:pt x="962" y="340"/>
                    </a:lnTo>
                    <a:lnTo>
                      <a:pt x="964" y="344"/>
                    </a:lnTo>
                    <a:lnTo>
                      <a:pt x="966" y="345"/>
                    </a:lnTo>
                    <a:lnTo>
                      <a:pt x="967" y="349"/>
                    </a:lnTo>
                    <a:lnTo>
                      <a:pt x="969" y="350"/>
                    </a:lnTo>
                    <a:lnTo>
                      <a:pt x="971" y="354"/>
                    </a:lnTo>
                    <a:lnTo>
                      <a:pt x="972" y="355"/>
                    </a:lnTo>
                    <a:lnTo>
                      <a:pt x="974" y="357"/>
                    </a:lnTo>
                    <a:lnTo>
                      <a:pt x="974" y="359"/>
                    </a:lnTo>
                    <a:lnTo>
                      <a:pt x="976" y="360"/>
                    </a:lnTo>
                    <a:lnTo>
                      <a:pt x="977" y="362"/>
                    </a:lnTo>
                    <a:lnTo>
                      <a:pt x="977" y="364"/>
                    </a:lnTo>
                    <a:lnTo>
                      <a:pt x="979" y="365"/>
                    </a:lnTo>
                    <a:lnTo>
                      <a:pt x="981" y="367"/>
                    </a:lnTo>
                    <a:lnTo>
                      <a:pt x="982" y="369"/>
                    </a:lnTo>
                    <a:lnTo>
                      <a:pt x="982" y="370"/>
                    </a:lnTo>
                    <a:lnTo>
                      <a:pt x="984" y="372"/>
                    </a:lnTo>
                    <a:lnTo>
                      <a:pt x="984" y="374"/>
                    </a:lnTo>
                    <a:lnTo>
                      <a:pt x="986" y="374"/>
                    </a:lnTo>
                    <a:lnTo>
                      <a:pt x="986" y="375"/>
                    </a:lnTo>
                    <a:lnTo>
                      <a:pt x="987" y="377"/>
                    </a:lnTo>
                    <a:lnTo>
                      <a:pt x="987" y="379"/>
                    </a:lnTo>
                    <a:lnTo>
                      <a:pt x="989" y="380"/>
                    </a:lnTo>
                    <a:lnTo>
                      <a:pt x="991" y="382"/>
                    </a:lnTo>
                    <a:lnTo>
                      <a:pt x="991" y="384"/>
                    </a:lnTo>
                    <a:lnTo>
                      <a:pt x="992" y="385"/>
                    </a:lnTo>
                    <a:lnTo>
                      <a:pt x="994" y="387"/>
                    </a:lnTo>
                    <a:lnTo>
                      <a:pt x="994" y="390"/>
                    </a:lnTo>
                    <a:lnTo>
                      <a:pt x="996" y="392"/>
                    </a:lnTo>
                    <a:lnTo>
                      <a:pt x="997" y="394"/>
                    </a:lnTo>
                    <a:lnTo>
                      <a:pt x="997" y="395"/>
                    </a:lnTo>
                  </a:path>
                </a:pathLst>
              </a:custGeom>
              <a:solidFill>
                <a:srgbClr val="FFFFFF"/>
              </a:solidFill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2" name="Freeform 7">
                <a:extLst>
                  <a:ext uri="{FF2B5EF4-FFF2-40B4-BE49-F238E27FC236}">
                    <a16:creationId xmlns:a16="http://schemas.microsoft.com/office/drawing/2014/main" id="{1AAB4DAC-FC9E-8E4D-B0A8-390B29B015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96930" y="3376547"/>
                <a:ext cx="715962" cy="284162"/>
              </a:xfrm>
              <a:custGeom>
                <a:avLst/>
                <a:gdLst>
                  <a:gd name="T0" fmla="*/ 2147483646 w 997"/>
                  <a:gd name="T1" fmla="*/ 2147483646 h 395"/>
                  <a:gd name="T2" fmla="*/ 2147483646 w 997"/>
                  <a:gd name="T3" fmla="*/ 2147483646 h 395"/>
                  <a:gd name="T4" fmla="*/ 2147483646 w 997"/>
                  <a:gd name="T5" fmla="*/ 2147483646 h 395"/>
                  <a:gd name="T6" fmla="*/ 2147483646 w 997"/>
                  <a:gd name="T7" fmla="*/ 2147483646 h 395"/>
                  <a:gd name="T8" fmla="*/ 2147483646 w 997"/>
                  <a:gd name="T9" fmla="*/ 2147483646 h 395"/>
                  <a:gd name="T10" fmla="*/ 2147483646 w 997"/>
                  <a:gd name="T11" fmla="*/ 2147483646 h 395"/>
                  <a:gd name="T12" fmla="*/ 2147483646 w 997"/>
                  <a:gd name="T13" fmla="*/ 2147483646 h 395"/>
                  <a:gd name="T14" fmla="*/ 2147483646 w 997"/>
                  <a:gd name="T15" fmla="*/ 2147483646 h 395"/>
                  <a:gd name="T16" fmla="*/ 2147483646 w 997"/>
                  <a:gd name="T17" fmla="*/ 2147483646 h 395"/>
                  <a:gd name="T18" fmla="*/ 2147483646 w 997"/>
                  <a:gd name="T19" fmla="*/ 2147483646 h 395"/>
                  <a:gd name="T20" fmla="*/ 2147483646 w 997"/>
                  <a:gd name="T21" fmla="*/ 2147483646 h 395"/>
                  <a:gd name="T22" fmla="*/ 2147483646 w 997"/>
                  <a:gd name="T23" fmla="*/ 2147483646 h 395"/>
                  <a:gd name="T24" fmla="*/ 2147483646 w 997"/>
                  <a:gd name="T25" fmla="*/ 2147483646 h 395"/>
                  <a:gd name="T26" fmla="*/ 2147483646 w 997"/>
                  <a:gd name="T27" fmla="*/ 2147483646 h 395"/>
                  <a:gd name="T28" fmla="*/ 2147483646 w 997"/>
                  <a:gd name="T29" fmla="*/ 2147483646 h 395"/>
                  <a:gd name="T30" fmla="*/ 2147483646 w 997"/>
                  <a:gd name="T31" fmla="*/ 2147483646 h 395"/>
                  <a:gd name="T32" fmla="*/ 2147483646 w 997"/>
                  <a:gd name="T33" fmla="*/ 2147483646 h 395"/>
                  <a:gd name="T34" fmla="*/ 2147483646 w 997"/>
                  <a:gd name="T35" fmla="*/ 2147483646 h 395"/>
                  <a:gd name="T36" fmla="*/ 2147483646 w 997"/>
                  <a:gd name="T37" fmla="*/ 2147483646 h 395"/>
                  <a:gd name="T38" fmla="*/ 2147483646 w 997"/>
                  <a:gd name="T39" fmla="*/ 2147483646 h 395"/>
                  <a:gd name="T40" fmla="*/ 2147483646 w 997"/>
                  <a:gd name="T41" fmla="*/ 2147483646 h 395"/>
                  <a:gd name="T42" fmla="*/ 2147483646 w 997"/>
                  <a:gd name="T43" fmla="*/ 2147483646 h 395"/>
                  <a:gd name="T44" fmla="*/ 2147483646 w 997"/>
                  <a:gd name="T45" fmla="*/ 2147483646 h 395"/>
                  <a:gd name="T46" fmla="*/ 2147483646 w 997"/>
                  <a:gd name="T47" fmla="*/ 2147483646 h 395"/>
                  <a:gd name="T48" fmla="*/ 2147483646 w 997"/>
                  <a:gd name="T49" fmla="*/ 2147483646 h 395"/>
                  <a:gd name="T50" fmla="*/ 2147483646 w 997"/>
                  <a:gd name="T51" fmla="*/ 2147483646 h 395"/>
                  <a:gd name="T52" fmla="*/ 2147483646 w 997"/>
                  <a:gd name="T53" fmla="*/ 2147483646 h 395"/>
                  <a:gd name="T54" fmla="*/ 2147483646 w 997"/>
                  <a:gd name="T55" fmla="*/ 2147483646 h 395"/>
                  <a:gd name="T56" fmla="*/ 2147483646 w 997"/>
                  <a:gd name="T57" fmla="*/ 2147483646 h 395"/>
                  <a:gd name="T58" fmla="*/ 2147483646 w 997"/>
                  <a:gd name="T59" fmla="*/ 2147483646 h 395"/>
                  <a:gd name="T60" fmla="*/ 2147483646 w 997"/>
                  <a:gd name="T61" fmla="*/ 2147483646 h 395"/>
                  <a:gd name="T62" fmla="*/ 2147483646 w 997"/>
                  <a:gd name="T63" fmla="*/ 2147483646 h 395"/>
                  <a:gd name="T64" fmla="*/ 2147483646 w 997"/>
                  <a:gd name="T65" fmla="*/ 2147483646 h 395"/>
                  <a:gd name="T66" fmla="*/ 2147483646 w 997"/>
                  <a:gd name="T67" fmla="*/ 2147483646 h 395"/>
                  <a:gd name="T68" fmla="*/ 2147483646 w 997"/>
                  <a:gd name="T69" fmla="*/ 2147483646 h 395"/>
                  <a:gd name="T70" fmla="*/ 2147483646 w 997"/>
                  <a:gd name="T71" fmla="*/ 2147483646 h 395"/>
                  <a:gd name="T72" fmla="*/ 2147483646 w 997"/>
                  <a:gd name="T73" fmla="*/ 2147483646 h 395"/>
                  <a:gd name="T74" fmla="*/ 2147483646 w 997"/>
                  <a:gd name="T75" fmla="*/ 2147483646 h 395"/>
                  <a:gd name="T76" fmla="*/ 2147483646 w 997"/>
                  <a:gd name="T77" fmla="*/ 2147483646 h 395"/>
                  <a:gd name="T78" fmla="*/ 2147483646 w 997"/>
                  <a:gd name="T79" fmla="*/ 2147483646 h 395"/>
                  <a:gd name="T80" fmla="*/ 2147483646 w 997"/>
                  <a:gd name="T81" fmla="*/ 2147483646 h 395"/>
                  <a:gd name="T82" fmla="*/ 2147483646 w 997"/>
                  <a:gd name="T83" fmla="*/ 2147483646 h 395"/>
                  <a:gd name="T84" fmla="*/ 2147483646 w 997"/>
                  <a:gd name="T85" fmla="*/ 2147483646 h 395"/>
                  <a:gd name="T86" fmla="*/ 2147483646 w 997"/>
                  <a:gd name="T87" fmla="*/ 2147483646 h 395"/>
                  <a:gd name="T88" fmla="*/ 2147483646 w 997"/>
                  <a:gd name="T89" fmla="*/ 2147483646 h 395"/>
                  <a:gd name="T90" fmla="*/ 2147483646 w 997"/>
                  <a:gd name="T91" fmla="*/ 2147483646 h 395"/>
                  <a:gd name="T92" fmla="*/ 2147483646 w 997"/>
                  <a:gd name="T93" fmla="*/ 2147483646 h 395"/>
                  <a:gd name="T94" fmla="*/ 2147483646 w 997"/>
                  <a:gd name="T95" fmla="*/ 2147483646 h 395"/>
                  <a:gd name="T96" fmla="*/ 2147483646 w 997"/>
                  <a:gd name="T97" fmla="*/ 2147483646 h 395"/>
                  <a:gd name="T98" fmla="*/ 2147483646 w 997"/>
                  <a:gd name="T99" fmla="*/ 2147483646 h 395"/>
                  <a:gd name="T100" fmla="*/ 2147483646 w 997"/>
                  <a:gd name="T101" fmla="*/ 2147483646 h 395"/>
                  <a:gd name="T102" fmla="*/ 2147483646 w 997"/>
                  <a:gd name="T103" fmla="*/ 2147483646 h 395"/>
                  <a:gd name="T104" fmla="*/ 2147483646 w 997"/>
                  <a:gd name="T105" fmla="*/ 2147483646 h 395"/>
                  <a:gd name="T106" fmla="*/ 2147483646 w 997"/>
                  <a:gd name="T107" fmla="*/ 2147483646 h 395"/>
                  <a:gd name="T108" fmla="*/ 2147483646 w 997"/>
                  <a:gd name="T109" fmla="*/ 2147483646 h 395"/>
                  <a:gd name="T110" fmla="*/ 2147483646 w 997"/>
                  <a:gd name="T111" fmla="*/ 2147483646 h 395"/>
                  <a:gd name="T112" fmla="*/ 2147483646 w 997"/>
                  <a:gd name="T113" fmla="*/ 2147483646 h 395"/>
                  <a:gd name="T114" fmla="*/ 2147483646 w 997"/>
                  <a:gd name="T115" fmla="*/ 2147483646 h 395"/>
                  <a:gd name="T116" fmla="*/ 2147483646 w 997"/>
                  <a:gd name="T117" fmla="*/ 2147483646 h 395"/>
                  <a:gd name="T118" fmla="*/ 2147483646 w 997"/>
                  <a:gd name="T119" fmla="*/ 2147483646 h 395"/>
                  <a:gd name="T120" fmla="*/ 2147483646 w 997"/>
                  <a:gd name="T121" fmla="*/ 2147483646 h 3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97" h="395">
                    <a:moveTo>
                      <a:pt x="0" y="395"/>
                    </a:moveTo>
                    <a:lnTo>
                      <a:pt x="38" y="395"/>
                    </a:lnTo>
                    <a:lnTo>
                      <a:pt x="73" y="395"/>
                    </a:lnTo>
                    <a:lnTo>
                      <a:pt x="107" y="395"/>
                    </a:lnTo>
                    <a:lnTo>
                      <a:pt x="139" y="395"/>
                    </a:lnTo>
                    <a:lnTo>
                      <a:pt x="167" y="395"/>
                    </a:lnTo>
                    <a:lnTo>
                      <a:pt x="195" y="395"/>
                    </a:lnTo>
                    <a:lnTo>
                      <a:pt x="220" y="395"/>
                    </a:lnTo>
                    <a:lnTo>
                      <a:pt x="244" y="395"/>
                    </a:lnTo>
                    <a:lnTo>
                      <a:pt x="264" y="395"/>
                    </a:lnTo>
                    <a:lnTo>
                      <a:pt x="284" y="395"/>
                    </a:lnTo>
                    <a:lnTo>
                      <a:pt x="302" y="395"/>
                    </a:lnTo>
                    <a:lnTo>
                      <a:pt x="319" y="395"/>
                    </a:lnTo>
                    <a:lnTo>
                      <a:pt x="334" y="395"/>
                    </a:lnTo>
                    <a:lnTo>
                      <a:pt x="347" y="395"/>
                    </a:lnTo>
                    <a:lnTo>
                      <a:pt x="359" y="395"/>
                    </a:lnTo>
                    <a:lnTo>
                      <a:pt x="371" y="395"/>
                    </a:lnTo>
                    <a:lnTo>
                      <a:pt x="381" y="395"/>
                    </a:lnTo>
                    <a:lnTo>
                      <a:pt x="389" y="395"/>
                    </a:lnTo>
                    <a:lnTo>
                      <a:pt x="398" y="395"/>
                    </a:lnTo>
                    <a:lnTo>
                      <a:pt x="404" y="395"/>
                    </a:lnTo>
                    <a:lnTo>
                      <a:pt x="411" y="395"/>
                    </a:lnTo>
                    <a:lnTo>
                      <a:pt x="416" y="395"/>
                    </a:lnTo>
                    <a:lnTo>
                      <a:pt x="421" y="395"/>
                    </a:lnTo>
                    <a:lnTo>
                      <a:pt x="426" y="395"/>
                    </a:lnTo>
                    <a:lnTo>
                      <a:pt x="429" y="393"/>
                    </a:lnTo>
                    <a:lnTo>
                      <a:pt x="433" y="393"/>
                    </a:lnTo>
                    <a:lnTo>
                      <a:pt x="436" y="393"/>
                    </a:lnTo>
                    <a:lnTo>
                      <a:pt x="439" y="393"/>
                    </a:lnTo>
                    <a:lnTo>
                      <a:pt x="441" y="393"/>
                    </a:lnTo>
                    <a:lnTo>
                      <a:pt x="444" y="393"/>
                    </a:lnTo>
                    <a:lnTo>
                      <a:pt x="448" y="393"/>
                    </a:lnTo>
                    <a:lnTo>
                      <a:pt x="449" y="393"/>
                    </a:lnTo>
                    <a:lnTo>
                      <a:pt x="453" y="393"/>
                    </a:lnTo>
                    <a:lnTo>
                      <a:pt x="454" y="393"/>
                    </a:lnTo>
                    <a:lnTo>
                      <a:pt x="458" y="393"/>
                    </a:lnTo>
                    <a:lnTo>
                      <a:pt x="459" y="392"/>
                    </a:lnTo>
                    <a:lnTo>
                      <a:pt x="463" y="392"/>
                    </a:lnTo>
                    <a:lnTo>
                      <a:pt x="464" y="392"/>
                    </a:lnTo>
                    <a:lnTo>
                      <a:pt x="466" y="392"/>
                    </a:lnTo>
                    <a:lnTo>
                      <a:pt x="468" y="392"/>
                    </a:lnTo>
                    <a:lnTo>
                      <a:pt x="469" y="392"/>
                    </a:lnTo>
                    <a:lnTo>
                      <a:pt x="471" y="392"/>
                    </a:lnTo>
                    <a:lnTo>
                      <a:pt x="473" y="392"/>
                    </a:lnTo>
                    <a:lnTo>
                      <a:pt x="474" y="392"/>
                    </a:lnTo>
                    <a:lnTo>
                      <a:pt x="476" y="392"/>
                    </a:lnTo>
                    <a:lnTo>
                      <a:pt x="478" y="392"/>
                    </a:lnTo>
                    <a:lnTo>
                      <a:pt x="479" y="392"/>
                    </a:lnTo>
                    <a:lnTo>
                      <a:pt x="479" y="390"/>
                    </a:lnTo>
                    <a:lnTo>
                      <a:pt x="481" y="390"/>
                    </a:lnTo>
                    <a:lnTo>
                      <a:pt x="483" y="390"/>
                    </a:lnTo>
                    <a:lnTo>
                      <a:pt x="484" y="390"/>
                    </a:lnTo>
                    <a:lnTo>
                      <a:pt x="486" y="390"/>
                    </a:lnTo>
                    <a:lnTo>
                      <a:pt x="488" y="390"/>
                    </a:lnTo>
                    <a:lnTo>
                      <a:pt x="489" y="390"/>
                    </a:lnTo>
                    <a:lnTo>
                      <a:pt x="491" y="390"/>
                    </a:lnTo>
                    <a:lnTo>
                      <a:pt x="493" y="390"/>
                    </a:lnTo>
                    <a:lnTo>
                      <a:pt x="494" y="388"/>
                    </a:lnTo>
                    <a:lnTo>
                      <a:pt x="496" y="388"/>
                    </a:lnTo>
                    <a:lnTo>
                      <a:pt x="498" y="388"/>
                    </a:lnTo>
                    <a:lnTo>
                      <a:pt x="499" y="388"/>
                    </a:lnTo>
                    <a:lnTo>
                      <a:pt x="501" y="388"/>
                    </a:lnTo>
                    <a:lnTo>
                      <a:pt x="504" y="387"/>
                    </a:lnTo>
                    <a:lnTo>
                      <a:pt x="506" y="387"/>
                    </a:lnTo>
                    <a:lnTo>
                      <a:pt x="509" y="387"/>
                    </a:lnTo>
                    <a:lnTo>
                      <a:pt x="511" y="387"/>
                    </a:lnTo>
                    <a:lnTo>
                      <a:pt x="514" y="387"/>
                    </a:lnTo>
                    <a:lnTo>
                      <a:pt x="516" y="385"/>
                    </a:lnTo>
                    <a:lnTo>
                      <a:pt x="519" y="385"/>
                    </a:lnTo>
                    <a:lnTo>
                      <a:pt x="521" y="385"/>
                    </a:lnTo>
                    <a:lnTo>
                      <a:pt x="523" y="385"/>
                    </a:lnTo>
                    <a:lnTo>
                      <a:pt x="524" y="385"/>
                    </a:lnTo>
                    <a:lnTo>
                      <a:pt x="526" y="385"/>
                    </a:lnTo>
                    <a:lnTo>
                      <a:pt x="528" y="383"/>
                    </a:lnTo>
                    <a:lnTo>
                      <a:pt x="529" y="383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5" y="383"/>
                    </a:lnTo>
                    <a:lnTo>
                      <a:pt x="536" y="383"/>
                    </a:lnTo>
                    <a:lnTo>
                      <a:pt x="538" y="382"/>
                    </a:lnTo>
                    <a:lnTo>
                      <a:pt x="540" y="382"/>
                    </a:lnTo>
                    <a:lnTo>
                      <a:pt x="541" y="382"/>
                    </a:lnTo>
                    <a:lnTo>
                      <a:pt x="543" y="382"/>
                    </a:lnTo>
                    <a:lnTo>
                      <a:pt x="545" y="380"/>
                    </a:lnTo>
                    <a:lnTo>
                      <a:pt x="546" y="380"/>
                    </a:lnTo>
                    <a:lnTo>
                      <a:pt x="548" y="380"/>
                    </a:lnTo>
                    <a:lnTo>
                      <a:pt x="551" y="378"/>
                    </a:lnTo>
                    <a:lnTo>
                      <a:pt x="553" y="378"/>
                    </a:lnTo>
                    <a:lnTo>
                      <a:pt x="555" y="378"/>
                    </a:lnTo>
                    <a:lnTo>
                      <a:pt x="556" y="377"/>
                    </a:lnTo>
                    <a:lnTo>
                      <a:pt x="558" y="377"/>
                    </a:lnTo>
                    <a:lnTo>
                      <a:pt x="561" y="375"/>
                    </a:lnTo>
                    <a:lnTo>
                      <a:pt x="563" y="375"/>
                    </a:lnTo>
                    <a:lnTo>
                      <a:pt x="566" y="375"/>
                    </a:lnTo>
                    <a:lnTo>
                      <a:pt x="570" y="373"/>
                    </a:lnTo>
                    <a:lnTo>
                      <a:pt x="571" y="372"/>
                    </a:lnTo>
                    <a:lnTo>
                      <a:pt x="575" y="372"/>
                    </a:lnTo>
                    <a:lnTo>
                      <a:pt x="578" y="370"/>
                    </a:lnTo>
                    <a:lnTo>
                      <a:pt x="581" y="370"/>
                    </a:lnTo>
                    <a:lnTo>
                      <a:pt x="583" y="368"/>
                    </a:lnTo>
                    <a:lnTo>
                      <a:pt x="586" y="368"/>
                    </a:lnTo>
                    <a:lnTo>
                      <a:pt x="588" y="367"/>
                    </a:lnTo>
                    <a:lnTo>
                      <a:pt x="590" y="367"/>
                    </a:lnTo>
                    <a:lnTo>
                      <a:pt x="591" y="367"/>
                    </a:lnTo>
                    <a:lnTo>
                      <a:pt x="593" y="365"/>
                    </a:lnTo>
                    <a:lnTo>
                      <a:pt x="596" y="365"/>
                    </a:lnTo>
                    <a:lnTo>
                      <a:pt x="598" y="363"/>
                    </a:lnTo>
                    <a:lnTo>
                      <a:pt x="600" y="363"/>
                    </a:lnTo>
                    <a:lnTo>
                      <a:pt x="601" y="362"/>
                    </a:lnTo>
                    <a:lnTo>
                      <a:pt x="603" y="362"/>
                    </a:lnTo>
                    <a:lnTo>
                      <a:pt x="605" y="362"/>
                    </a:lnTo>
                    <a:lnTo>
                      <a:pt x="606" y="360"/>
                    </a:lnTo>
                    <a:lnTo>
                      <a:pt x="608" y="360"/>
                    </a:lnTo>
                    <a:lnTo>
                      <a:pt x="610" y="360"/>
                    </a:lnTo>
                    <a:lnTo>
                      <a:pt x="611" y="358"/>
                    </a:lnTo>
                    <a:lnTo>
                      <a:pt x="613" y="358"/>
                    </a:lnTo>
                    <a:lnTo>
                      <a:pt x="615" y="357"/>
                    </a:lnTo>
                    <a:lnTo>
                      <a:pt x="616" y="357"/>
                    </a:lnTo>
                    <a:lnTo>
                      <a:pt x="618" y="357"/>
                    </a:lnTo>
                    <a:lnTo>
                      <a:pt x="620" y="355"/>
                    </a:lnTo>
                    <a:lnTo>
                      <a:pt x="621" y="353"/>
                    </a:lnTo>
                    <a:lnTo>
                      <a:pt x="623" y="353"/>
                    </a:lnTo>
                    <a:lnTo>
                      <a:pt x="625" y="352"/>
                    </a:lnTo>
                    <a:lnTo>
                      <a:pt x="626" y="352"/>
                    </a:lnTo>
                    <a:lnTo>
                      <a:pt x="630" y="350"/>
                    </a:lnTo>
                    <a:lnTo>
                      <a:pt x="631" y="348"/>
                    </a:lnTo>
                    <a:lnTo>
                      <a:pt x="635" y="347"/>
                    </a:lnTo>
                    <a:lnTo>
                      <a:pt x="636" y="347"/>
                    </a:lnTo>
                    <a:lnTo>
                      <a:pt x="640" y="345"/>
                    </a:lnTo>
                    <a:lnTo>
                      <a:pt x="641" y="343"/>
                    </a:lnTo>
                    <a:lnTo>
                      <a:pt x="645" y="343"/>
                    </a:lnTo>
                    <a:lnTo>
                      <a:pt x="646" y="342"/>
                    </a:lnTo>
                    <a:lnTo>
                      <a:pt x="648" y="340"/>
                    </a:lnTo>
                    <a:lnTo>
                      <a:pt x="650" y="340"/>
                    </a:lnTo>
                    <a:lnTo>
                      <a:pt x="651" y="338"/>
                    </a:lnTo>
                    <a:lnTo>
                      <a:pt x="653" y="338"/>
                    </a:lnTo>
                    <a:lnTo>
                      <a:pt x="655" y="337"/>
                    </a:lnTo>
                    <a:lnTo>
                      <a:pt x="656" y="337"/>
                    </a:lnTo>
                    <a:lnTo>
                      <a:pt x="658" y="335"/>
                    </a:lnTo>
                    <a:lnTo>
                      <a:pt x="660" y="335"/>
                    </a:lnTo>
                    <a:lnTo>
                      <a:pt x="661" y="333"/>
                    </a:lnTo>
                    <a:lnTo>
                      <a:pt x="663" y="333"/>
                    </a:lnTo>
                    <a:lnTo>
                      <a:pt x="665" y="332"/>
                    </a:lnTo>
                    <a:lnTo>
                      <a:pt x="666" y="332"/>
                    </a:lnTo>
                    <a:lnTo>
                      <a:pt x="668" y="330"/>
                    </a:lnTo>
                    <a:lnTo>
                      <a:pt x="670" y="330"/>
                    </a:lnTo>
                    <a:lnTo>
                      <a:pt x="671" y="328"/>
                    </a:lnTo>
                    <a:lnTo>
                      <a:pt x="673" y="328"/>
                    </a:lnTo>
                    <a:lnTo>
                      <a:pt x="675" y="327"/>
                    </a:lnTo>
                    <a:lnTo>
                      <a:pt x="677" y="327"/>
                    </a:lnTo>
                    <a:lnTo>
                      <a:pt x="678" y="325"/>
                    </a:lnTo>
                    <a:lnTo>
                      <a:pt x="680" y="323"/>
                    </a:lnTo>
                    <a:lnTo>
                      <a:pt x="682" y="323"/>
                    </a:lnTo>
                    <a:lnTo>
                      <a:pt x="683" y="322"/>
                    </a:lnTo>
                    <a:lnTo>
                      <a:pt x="685" y="320"/>
                    </a:lnTo>
                    <a:lnTo>
                      <a:pt x="688" y="320"/>
                    </a:lnTo>
                    <a:lnTo>
                      <a:pt x="690" y="318"/>
                    </a:lnTo>
                    <a:lnTo>
                      <a:pt x="693" y="317"/>
                    </a:lnTo>
                    <a:lnTo>
                      <a:pt x="695" y="315"/>
                    </a:lnTo>
                    <a:lnTo>
                      <a:pt x="697" y="315"/>
                    </a:lnTo>
                    <a:lnTo>
                      <a:pt x="698" y="313"/>
                    </a:lnTo>
                    <a:lnTo>
                      <a:pt x="700" y="312"/>
                    </a:lnTo>
                    <a:lnTo>
                      <a:pt x="702" y="312"/>
                    </a:lnTo>
                    <a:lnTo>
                      <a:pt x="703" y="310"/>
                    </a:lnTo>
                    <a:lnTo>
                      <a:pt x="705" y="310"/>
                    </a:lnTo>
                    <a:lnTo>
                      <a:pt x="707" y="308"/>
                    </a:lnTo>
                    <a:lnTo>
                      <a:pt x="708" y="308"/>
                    </a:lnTo>
                    <a:lnTo>
                      <a:pt x="710" y="307"/>
                    </a:lnTo>
                    <a:lnTo>
                      <a:pt x="712" y="307"/>
                    </a:lnTo>
                    <a:lnTo>
                      <a:pt x="712" y="305"/>
                    </a:lnTo>
                    <a:lnTo>
                      <a:pt x="713" y="305"/>
                    </a:lnTo>
                    <a:lnTo>
                      <a:pt x="715" y="305"/>
                    </a:lnTo>
                    <a:lnTo>
                      <a:pt x="715" y="303"/>
                    </a:lnTo>
                    <a:lnTo>
                      <a:pt x="717" y="303"/>
                    </a:lnTo>
                    <a:lnTo>
                      <a:pt x="718" y="302"/>
                    </a:lnTo>
                    <a:lnTo>
                      <a:pt x="720" y="302"/>
                    </a:lnTo>
                    <a:lnTo>
                      <a:pt x="722" y="300"/>
                    </a:lnTo>
                    <a:lnTo>
                      <a:pt x="723" y="298"/>
                    </a:lnTo>
                    <a:lnTo>
                      <a:pt x="725" y="298"/>
                    </a:lnTo>
                    <a:lnTo>
                      <a:pt x="727" y="297"/>
                    </a:lnTo>
                    <a:lnTo>
                      <a:pt x="728" y="295"/>
                    </a:lnTo>
                    <a:lnTo>
                      <a:pt x="730" y="295"/>
                    </a:lnTo>
                    <a:lnTo>
                      <a:pt x="732" y="293"/>
                    </a:lnTo>
                    <a:lnTo>
                      <a:pt x="733" y="292"/>
                    </a:lnTo>
                    <a:lnTo>
                      <a:pt x="735" y="292"/>
                    </a:lnTo>
                    <a:lnTo>
                      <a:pt x="737" y="290"/>
                    </a:lnTo>
                    <a:lnTo>
                      <a:pt x="738" y="288"/>
                    </a:lnTo>
                    <a:lnTo>
                      <a:pt x="740" y="288"/>
                    </a:lnTo>
                    <a:lnTo>
                      <a:pt x="742" y="287"/>
                    </a:lnTo>
                    <a:lnTo>
                      <a:pt x="743" y="285"/>
                    </a:lnTo>
                    <a:lnTo>
                      <a:pt x="745" y="285"/>
                    </a:lnTo>
                    <a:lnTo>
                      <a:pt x="747" y="283"/>
                    </a:lnTo>
                    <a:lnTo>
                      <a:pt x="748" y="283"/>
                    </a:lnTo>
                    <a:lnTo>
                      <a:pt x="750" y="282"/>
                    </a:lnTo>
                    <a:lnTo>
                      <a:pt x="752" y="280"/>
                    </a:lnTo>
                    <a:lnTo>
                      <a:pt x="753" y="280"/>
                    </a:lnTo>
                    <a:lnTo>
                      <a:pt x="753" y="278"/>
                    </a:lnTo>
                    <a:lnTo>
                      <a:pt x="755" y="278"/>
                    </a:lnTo>
                    <a:lnTo>
                      <a:pt x="757" y="277"/>
                    </a:lnTo>
                    <a:lnTo>
                      <a:pt x="758" y="277"/>
                    </a:lnTo>
                    <a:lnTo>
                      <a:pt x="758" y="275"/>
                    </a:lnTo>
                    <a:lnTo>
                      <a:pt x="760" y="275"/>
                    </a:lnTo>
                    <a:lnTo>
                      <a:pt x="762" y="273"/>
                    </a:lnTo>
                    <a:lnTo>
                      <a:pt x="763" y="272"/>
                    </a:lnTo>
                    <a:lnTo>
                      <a:pt x="765" y="272"/>
                    </a:lnTo>
                    <a:lnTo>
                      <a:pt x="765" y="270"/>
                    </a:lnTo>
                    <a:lnTo>
                      <a:pt x="767" y="270"/>
                    </a:lnTo>
                    <a:lnTo>
                      <a:pt x="768" y="268"/>
                    </a:lnTo>
                    <a:lnTo>
                      <a:pt x="770" y="267"/>
                    </a:lnTo>
                    <a:lnTo>
                      <a:pt x="772" y="267"/>
                    </a:lnTo>
                    <a:lnTo>
                      <a:pt x="772" y="265"/>
                    </a:lnTo>
                    <a:lnTo>
                      <a:pt x="773" y="263"/>
                    </a:lnTo>
                    <a:lnTo>
                      <a:pt x="775" y="263"/>
                    </a:lnTo>
                    <a:lnTo>
                      <a:pt x="777" y="262"/>
                    </a:lnTo>
                    <a:lnTo>
                      <a:pt x="778" y="260"/>
                    </a:lnTo>
                    <a:lnTo>
                      <a:pt x="780" y="260"/>
                    </a:lnTo>
                    <a:lnTo>
                      <a:pt x="780" y="258"/>
                    </a:lnTo>
                    <a:lnTo>
                      <a:pt x="782" y="258"/>
                    </a:lnTo>
                    <a:lnTo>
                      <a:pt x="782" y="257"/>
                    </a:lnTo>
                    <a:lnTo>
                      <a:pt x="783" y="257"/>
                    </a:lnTo>
                    <a:lnTo>
                      <a:pt x="785" y="255"/>
                    </a:lnTo>
                    <a:lnTo>
                      <a:pt x="787" y="255"/>
                    </a:lnTo>
                    <a:lnTo>
                      <a:pt x="787" y="253"/>
                    </a:lnTo>
                    <a:lnTo>
                      <a:pt x="788" y="253"/>
                    </a:lnTo>
                    <a:lnTo>
                      <a:pt x="788" y="252"/>
                    </a:lnTo>
                    <a:lnTo>
                      <a:pt x="790" y="252"/>
                    </a:lnTo>
                    <a:lnTo>
                      <a:pt x="792" y="250"/>
                    </a:lnTo>
                    <a:lnTo>
                      <a:pt x="793" y="250"/>
                    </a:lnTo>
                    <a:lnTo>
                      <a:pt x="793" y="248"/>
                    </a:lnTo>
                    <a:lnTo>
                      <a:pt x="795" y="248"/>
                    </a:lnTo>
                    <a:lnTo>
                      <a:pt x="797" y="247"/>
                    </a:lnTo>
                    <a:lnTo>
                      <a:pt x="798" y="245"/>
                    </a:lnTo>
                    <a:lnTo>
                      <a:pt x="800" y="245"/>
                    </a:lnTo>
                    <a:lnTo>
                      <a:pt x="802" y="243"/>
                    </a:lnTo>
                    <a:lnTo>
                      <a:pt x="803" y="242"/>
                    </a:lnTo>
                    <a:lnTo>
                      <a:pt x="805" y="242"/>
                    </a:lnTo>
                    <a:lnTo>
                      <a:pt x="807" y="240"/>
                    </a:lnTo>
                    <a:lnTo>
                      <a:pt x="808" y="238"/>
                    </a:lnTo>
                    <a:lnTo>
                      <a:pt x="810" y="238"/>
                    </a:lnTo>
                    <a:lnTo>
                      <a:pt x="810" y="237"/>
                    </a:lnTo>
                    <a:lnTo>
                      <a:pt x="812" y="237"/>
                    </a:lnTo>
                    <a:lnTo>
                      <a:pt x="813" y="237"/>
                    </a:lnTo>
                    <a:lnTo>
                      <a:pt x="813" y="235"/>
                    </a:lnTo>
                    <a:lnTo>
                      <a:pt x="815" y="235"/>
                    </a:lnTo>
                    <a:lnTo>
                      <a:pt x="815" y="233"/>
                    </a:lnTo>
                    <a:lnTo>
                      <a:pt x="817" y="233"/>
                    </a:lnTo>
                    <a:lnTo>
                      <a:pt x="817" y="232"/>
                    </a:lnTo>
                    <a:lnTo>
                      <a:pt x="819" y="232"/>
                    </a:lnTo>
                    <a:lnTo>
                      <a:pt x="820" y="230"/>
                    </a:lnTo>
                    <a:lnTo>
                      <a:pt x="822" y="228"/>
                    </a:lnTo>
                    <a:lnTo>
                      <a:pt x="824" y="228"/>
                    </a:lnTo>
                    <a:lnTo>
                      <a:pt x="824" y="226"/>
                    </a:lnTo>
                    <a:lnTo>
                      <a:pt x="825" y="225"/>
                    </a:lnTo>
                    <a:lnTo>
                      <a:pt x="827" y="223"/>
                    </a:lnTo>
                    <a:lnTo>
                      <a:pt x="829" y="223"/>
                    </a:lnTo>
                    <a:lnTo>
                      <a:pt x="829" y="221"/>
                    </a:lnTo>
                    <a:lnTo>
                      <a:pt x="830" y="220"/>
                    </a:lnTo>
                    <a:lnTo>
                      <a:pt x="832" y="220"/>
                    </a:lnTo>
                    <a:lnTo>
                      <a:pt x="832" y="218"/>
                    </a:lnTo>
                    <a:lnTo>
                      <a:pt x="834" y="216"/>
                    </a:lnTo>
                    <a:lnTo>
                      <a:pt x="835" y="215"/>
                    </a:lnTo>
                    <a:lnTo>
                      <a:pt x="837" y="213"/>
                    </a:lnTo>
                    <a:lnTo>
                      <a:pt x="839" y="211"/>
                    </a:lnTo>
                    <a:lnTo>
                      <a:pt x="840" y="210"/>
                    </a:lnTo>
                    <a:lnTo>
                      <a:pt x="842" y="208"/>
                    </a:lnTo>
                    <a:lnTo>
                      <a:pt x="844" y="206"/>
                    </a:lnTo>
                    <a:lnTo>
                      <a:pt x="844" y="205"/>
                    </a:lnTo>
                    <a:lnTo>
                      <a:pt x="845" y="205"/>
                    </a:lnTo>
                    <a:lnTo>
                      <a:pt x="847" y="203"/>
                    </a:lnTo>
                    <a:lnTo>
                      <a:pt x="849" y="201"/>
                    </a:lnTo>
                    <a:lnTo>
                      <a:pt x="849" y="200"/>
                    </a:lnTo>
                    <a:lnTo>
                      <a:pt x="850" y="200"/>
                    </a:lnTo>
                    <a:lnTo>
                      <a:pt x="850" y="198"/>
                    </a:lnTo>
                    <a:lnTo>
                      <a:pt x="852" y="196"/>
                    </a:lnTo>
                    <a:lnTo>
                      <a:pt x="854" y="196"/>
                    </a:lnTo>
                    <a:lnTo>
                      <a:pt x="854" y="195"/>
                    </a:lnTo>
                    <a:lnTo>
                      <a:pt x="855" y="195"/>
                    </a:lnTo>
                    <a:lnTo>
                      <a:pt x="855" y="193"/>
                    </a:lnTo>
                    <a:lnTo>
                      <a:pt x="857" y="191"/>
                    </a:lnTo>
                    <a:lnTo>
                      <a:pt x="859" y="190"/>
                    </a:lnTo>
                    <a:lnTo>
                      <a:pt x="859" y="188"/>
                    </a:lnTo>
                    <a:lnTo>
                      <a:pt x="860" y="188"/>
                    </a:lnTo>
                    <a:lnTo>
                      <a:pt x="862" y="186"/>
                    </a:lnTo>
                    <a:lnTo>
                      <a:pt x="862" y="185"/>
                    </a:lnTo>
                    <a:lnTo>
                      <a:pt x="864" y="185"/>
                    </a:lnTo>
                    <a:lnTo>
                      <a:pt x="865" y="183"/>
                    </a:lnTo>
                    <a:lnTo>
                      <a:pt x="865" y="181"/>
                    </a:lnTo>
                    <a:lnTo>
                      <a:pt x="867" y="180"/>
                    </a:lnTo>
                    <a:lnTo>
                      <a:pt x="869" y="178"/>
                    </a:lnTo>
                    <a:lnTo>
                      <a:pt x="870" y="176"/>
                    </a:lnTo>
                    <a:lnTo>
                      <a:pt x="872" y="175"/>
                    </a:lnTo>
                    <a:lnTo>
                      <a:pt x="874" y="171"/>
                    </a:lnTo>
                    <a:lnTo>
                      <a:pt x="875" y="170"/>
                    </a:lnTo>
                    <a:lnTo>
                      <a:pt x="877" y="168"/>
                    </a:lnTo>
                    <a:lnTo>
                      <a:pt x="879" y="165"/>
                    </a:lnTo>
                    <a:lnTo>
                      <a:pt x="880" y="163"/>
                    </a:lnTo>
                    <a:lnTo>
                      <a:pt x="882" y="161"/>
                    </a:lnTo>
                    <a:lnTo>
                      <a:pt x="884" y="160"/>
                    </a:lnTo>
                    <a:lnTo>
                      <a:pt x="885" y="158"/>
                    </a:lnTo>
                    <a:lnTo>
                      <a:pt x="887" y="156"/>
                    </a:lnTo>
                    <a:lnTo>
                      <a:pt x="889" y="155"/>
                    </a:lnTo>
                    <a:lnTo>
                      <a:pt x="889" y="153"/>
                    </a:lnTo>
                    <a:lnTo>
                      <a:pt x="890" y="151"/>
                    </a:lnTo>
                    <a:lnTo>
                      <a:pt x="892" y="150"/>
                    </a:lnTo>
                    <a:lnTo>
                      <a:pt x="892" y="148"/>
                    </a:lnTo>
                    <a:lnTo>
                      <a:pt x="894" y="148"/>
                    </a:lnTo>
                    <a:lnTo>
                      <a:pt x="895" y="146"/>
                    </a:lnTo>
                    <a:lnTo>
                      <a:pt x="895" y="145"/>
                    </a:lnTo>
                    <a:lnTo>
                      <a:pt x="897" y="143"/>
                    </a:lnTo>
                    <a:lnTo>
                      <a:pt x="899" y="141"/>
                    </a:lnTo>
                    <a:lnTo>
                      <a:pt x="900" y="140"/>
                    </a:lnTo>
                    <a:lnTo>
                      <a:pt x="900" y="138"/>
                    </a:lnTo>
                    <a:lnTo>
                      <a:pt x="902" y="136"/>
                    </a:lnTo>
                    <a:lnTo>
                      <a:pt x="904" y="135"/>
                    </a:lnTo>
                    <a:lnTo>
                      <a:pt x="905" y="133"/>
                    </a:lnTo>
                    <a:lnTo>
                      <a:pt x="907" y="131"/>
                    </a:lnTo>
                    <a:lnTo>
                      <a:pt x="907" y="130"/>
                    </a:lnTo>
                    <a:lnTo>
                      <a:pt x="909" y="128"/>
                    </a:lnTo>
                    <a:lnTo>
                      <a:pt x="910" y="125"/>
                    </a:lnTo>
                    <a:lnTo>
                      <a:pt x="912" y="123"/>
                    </a:lnTo>
                    <a:lnTo>
                      <a:pt x="914" y="121"/>
                    </a:lnTo>
                    <a:lnTo>
                      <a:pt x="915" y="120"/>
                    </a:lnTo>
                    <a:lnTo>
                      <a:pt x="917" y="116"/>
                    </a:lnTo>
                    <a:lnTo>
                      <a:pt x="919" y="113"/>
                    </a:lnTo>
                    <a:lnTo>
                      <a:pt x="920" y="111"/>
                    </a:lnTo>
                    <a:lnTo>
                      <a:pt x="922" y="108"/>
                    </a:lnTo>
                    <a:lnTo>
                      <a:pt x="924" y="106"/>
                    </a:lnTo>
                    <a:lnTo>
                      <a:pt x="925" y="105"/>
                    </a:lnTo>
                    <a:lnTo>
                      <a:pt x="927" y="101"/>
                    </a:lnTo>
                    <a:lnTo>
                      <a:pt x="929" y="100"/>
                    </a:lnTo>
                    <a:lnTo>
                      <a:pt x="930" y="98"/>
                    </a:lnTo>
                    <a:lnTo>
                      <a:pt x="930" y="96"/>
                    </a:lnTo>
                    <a:lnTo>
                      <a:pt x="932" y="95"/>
                    </a:lnTo>
                    <a:lnTo>
                      <a:pt x="934" y="93"/>
                    </a:lnTo>
                    <a:lnTo>
                      <a:pt x="934" y="91"/>
                    </a:lnTo>
                    <a:lnTo>
                      <a:pt x="935" y="90"/>
                    </a:lnTo>
                    <a:lnTo>
                      <a:pt x="937" y="88"/>
                    </a:lnTo>
                    <a:lnTo>
                      <a:pt x="937" y="86"/>
                    </a:lnTo>
                    <a:lnTo>
                      <a:pt x="939" y="86"/>
                    </a:lnTo>
                    <a:lnTo>
                      <a:pt x="940" y="85"/>
                    </a:lnTo>
                    <a:lnTo>
                      <a:pt x="940" y="83"/>
                    </a:lnTo>
                    <a:lnTo>
                      <a:pt x="942" y="81"/>
                    </a:lnTo>
                    <a:lnTo>
                      <a:pt x="942" y="80"/>
                    </a:lnTo>
                    <a:lnTo>
                      <a:pt x="944" y="78"/>
                    </a:lnTo>
                    <a:lnTo>
                      <a:pt x="945" y="76"/>
                    </a:lnTo>
                    <a:lnTo>
                      <a:pt x="945" y="75"/>
                    </a:lnTo>
                    <a:lnTo>
                      <a:pt x="947" y="73"/>
                    </a:lnTo>
                    <a:lnTo>
                      <a:pt x="949" y="71"/>
                    </a:lnTo>
                    <a:lnTo>
                      <a:pt x="950" y="70"/>
                    </a:lnTo>
                    <a:lnTo>
                      <a:pt x="950" y="68"/>
                    </a:lnTo>
                    <a:lnTo>
                      <a:pt x="952" y="66"/>
                    </a:lnTo>
                    <a:lnTo>
                      <a:pt x="954" y="65"/>
                    </a:lnTo>
                    <a:lnTo>
                      <a:pt x="955" y="61"/>
                    </a:lnTo>
                    <a:lnTo>
                      <a:pt x="957" y="60"/>
                    </a:lnTo>
                    <a:lnTo>
                      <a:pt x="959" y="56"/>
                    </a:lnTo>
                    <a:lnTo>
                      <a:pt x="962" y="55"/>
                    </a:lnTo>
                    <a:lnTo>
                      <a:pt x="964" y="51"/>
                    </a:lnTo>
                    <a:lnTo>
                      <a:pt x="966" y="48"/>
                    </a:lnTo>
                    <a:lnTo>
                      <a:pt x="967" y="46"/>
                    </a:lnTo>
                    <a:lnTo>
                      <a:pt x="969" y="45"/>
                    </a:lnTo>
                    <a:lnTo>
                      <a:pt x="971" y="41"/>
                    </a:lnTo>
                    <a:lnTo>
                      <a:pt x="972" y="40"/>
                    </a:lnTo>
                    <a:lnTo>
                      <a:pt x="974" y="38"/>
                    </a:lnTo>
                    <a:lnTo>
                      <a:pt x="974" y="36"/>
                    </a:lnTo>
                    <a:lnTo>
                      <a:pt x="976" y="35"/>
                    </a:lnTo>
                    <a:lnTo>
                      <a:pt x="977" y="33"/>
                    </a:lnTo>
                    <a:lnTo>
                      <a:pt x="977" y="31"/>
                    </a:lnTo>
                    <a:lnTo>
                      <a:pt x="979" y="30"/>
                    </a:lnTo>
                    <a:lnTo>
                      <a:pt x="981" y="28"/>
                    </a:lnTo>
                    <a:lnTo>
                      <a:pt x="982" y="26"/>
                    </a:lnTo>
                    <a:lnTo>
                      <a:pt x="982" y="25"/>
                    </a:lnTo>
                    <a:lnTo>
                      <a:pt x="984" y="23"/>
                    </a:lnTo>
                    <a:lnTo>
                      <a:pt x="984" y="21"/>
                    </a:lnTo>
                    <a:lnTo>
                      <a:pt x="986" y="21"/>
                    </a:lnTo>
                    <a:lnTo>
                      <a:pt x="986" y="20"/>
                    </a:lnTo>
                    <a:lnTo>
                      <a:pt x="987" y="18"/>
                    </a:lnTo>
                    <a:lnTo>
                      <a:pt x="987" y="16"/>
                    </a:lnTo>
                    <a:lnTo>
                      <a:pt x="989" y="15"/>
                    </a:lnTo>
                    <a:lnTo>
                      <a:pt x="991" y="13"/>
                    </a:lnTo>
                    <a:lnTo>
                      <a:pt x="991" y="11"/>
                    </a:lnTo>
                    <a:lnTo>
                      <a:pt x="992" y="10"/>
                    </a:lnTo>
                    <a:lnTo>
                      <a:pt x="994" y="8"/>
                    </a:lnTo>
                    <a:lnTo>
                      <a:pt x="994" y="5"/>
                    </a:lnTo>
                    <a:lnTo>
                      <a:pt x="996" y="3"/>
                    </a:lnTo>
                    <a:lnTo>
                      <a:pt x="997" y="1"/>
                    </a:lnTo>
                    <a:lnTo>
                      <a:pt x="997" y="0"/>
                    </a:lnTo>
                  </a:path>
                </a:pathLst>
              </a:custGeom>
              <a:solidFill>
                <a:srgbClr val="FFFFFF"/>
              </a:solidFill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3" name="Freeform 19">
                <a:extLst>
                  <a:ext uri="{FF2B5EF4-FFF2-40B4-BE49-F238E27FC236}">
                    <a16:creationId xmlns:a16="http://schemas.microsoft.com/office/drawing/2014/main" id="{5ABF21F3-9285-6845-9517-D8FFCAAE9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5252" y="3301128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4" name="Rectangle 147">
                <a:extLst>
                  <a:ext uri="{FF2B5EF4-FFF2-40B4-BE49-F238E27FC236}">
                    <a16:creationId xmlns:a16="http://schemas.microsoft.com/office/drawing/2014/main" id="{FB346BCE-1195-224A-B6F6-E1895E755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4923" y="3108399"/>
                <a:ext cx="405560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zero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295" name="Freeform 8">
                <a:extLst>
                  <a:ext uri="{FF2B5EF4-FFF2-40B4-BE49-F238E27FC236}">
                    <a16:creationId xmlns:a16="http://schemas.microsoft.com/office/drawing/2014/main" id="{23B37E6F-7F86-AB4C-964D-E50DC24652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07174" y="3099868"/>
                <a:ext cx="85725" cy="285750"/>
              </a:xfrm>
              <a:custGeom>
                <a:avLst/>
                <a:gdLst>
                  <a:gd name="T0" fmla="*/ 2147483646 w 119"/>
                  <a:gd name="T1" fmla="*/ 2147483646 h 399"/>
                  <a:gd name="T2" fmla="*/ 2147483646 w 119"/>
                  <a:gd name="T3" fmla="*/ 2147483646 h 399"/>
                  <a:gd name="T4" fmla="*/ 2147483646 w 119"/>
                  <a:gd name="T5" fmla="*/ 2147483646 h 399"/>
                  <a:gd name="T6" fmla="*/ 2147483646 w 119"/>
                  <a:gd name="T7" fmla="*/ 2147483646 h 399"/>
                  <a:gd name="T8" fmla="*/ 2147483646 w 119"/>
                  <a:gd name="T9" fmla="*/ 2147483646 h 399"/>
                  <a:gd name="T10" fmla="*/ 2147483646 w 119"/>
                  <a:gd name="T11" fmla="*/ 2147483646 h 399"/>
                  <a:gd name="T12" fmla="*/ 2147483646 w 119"/>
                  <a:gd name="T13" fmla="*/ 2147483646 h 399"/>
                  <a:gd name="T14" fmla="*/ 2147483646 w 119"/>
                  <a:gd name="T15" fmla="*/ 2147483646 h 399"/>
                  <a:gd name="T16" fmla="*/ 2147483646 w 119"/>
                  <a:gd name="T17" fmla="*/ 2147483646 h 399"/>
                  <a:gd name="T18" fmla="*/ 2147483646 w 119"/>
                  <a:gd name="T19" fmla="*/ 2147483646 h 399"/>
                  <a:gd name="T20" fmla="*/ 2147483646 w 119"/>
                  <a:gd name="T21" fmla="*/ 2147483646 h 399"/>
                  <a:gd name="T22" fmla="*/ 2147483646 w 119"/>
                  <a:gd name="T23" fmla="*/ 2147483646 h 399"/>
                  <a:gd name="T24" fmla="*/ 2147483646 w 119"/>
                  <a:gd name="T25" fmla="*/ 2147483646 h 399"/>
                  <a:gd name="T26" fmla="*/ 2147483646 w 119"/>
                  <a:gd name="T27" fmla="*/ 2147483646 h 399"/>
                  <a:gd name="T28" fmla="*/ 2147483646 w 119"/>
                  <a:gd name="T29" fmla="*/ 2147483646 h 399"/>
                  <a:gd name="T30" fmla="*/ 2147483646 w 119"/>
                  <a:gd name="T31" fmla="*/ 2147483646 h 399"/>
                  <a:gd name="T32" fmla="*/ 2147483646 w 119"/>
                  <a:gd name="T33" fmla="*/ 2147483646 h 399"/>
                  <a:gd name="T34" fmla="*/ 2147483646 w 119"/>
                  <a:gd name="T35" fmla="*/ 2147483646 h 399"/>
                  <a:gd name="T36" fmla="*/ 2147483646 w 119"/>
                  <a:gd name="T37" fmla="*/ 2147483646 h 399"/>
                  <a:gd name="T38" fmla="*/ 2147483646 w 119"/>
                  <a:gd name="T39" fmla="*/ 2147483646 h 399"/>
                  <a:gd name="T40" fmla="*/ 2147483646 w 119"/>
                  <a:gd name="T41" fmla="*/ 2147483646 h 399"/>
                  <a:gd name="T42" fmla="*/ 2147483646 w 119"/>
                  <a:gd name="T43" fmla="*/ 2147483646 h 399"/>
                  <a:gd name="T44" fmla="*/ 2147483646 w 119"/>
                  <a:gd name="T45" fmla="*/ 2147483646 h 399"/>
                  <a:gd name="T46" fmla="*/ 2147483646 w 119"/>
                  <a:gd name="T47" fmla="*/ 2147483646 h 399"/>
                  <a:gd name="T48" fmla="*/ 2147483646 w 119"/>
                  <a:gd name="T49" fmla="*/ 2147483646 h 399"/>
                  <a:gd name="T50" fmla="*/ 2147483646 w 119"/>
                  <a:gd name="T51" fmla="*/ 2147483646 h 399"/>
                  <a:gd name="T52" fmla="*/ 2147483646 w 119"/>
                  <a:gd name="T53" fmla="*/ 2147483646 h 399"/>
                  <a:gd name="T54" fmla="*/ 2147483646 w 119"/>
                  <a:gd name="T55" fmla="*/ 2147483646 h 399"/>
                  <a:gd name="T56" fmla="*/ 2147483646 w 119"/>
                  <a:gd name="T57" fmla="*/ 2147483646 h 399"/>
                  <a:gd name="T58" fmla="*/ 2147483646 w 119"/>
                  <a:gd name="T59" fmla="*/ 2147483646 h 399"/>
                  <a:gd name="T60" fmla="*/ 2147483646 w 119"/>
                  <a:gd name="T61" fmla="*/ 2147483646 h 399"/>
                  <a:gd name="T62" fmla="*/ 2147483646 w 119"/>
                  <a:gd name="T63" fmla="*/ 2147483646 h 399"/>
                  <a:gd name="T64" fmla="*/ 2147483646 w 119"/>
                  <a:gd name="T65" fmla="*/ 2147483646 h 399"/>
                  <a:gd name="T66" fmla="*/ 2147483646 w 119"/>
                  <a:gd name="T67" fmla="*/ 2147483646 h 399"/>
                  <a:gd name="T68" fmla="*/ 2147483646 w 119"/>
                  <a:gd name="T69" fmla="*/ 2147483646 h 399"/>
                  <a:gd name="T70" fmla="*/ 2147483646 w 119"/>
                  <a:gd name="T71" fmla="*/ 2147483646 h 399"/>
                  <a:gd name="T72" fmla="*/ 2147483646 w 119"/>
                  <a:gd name="T73" fmla="*/ 2147483646 h 399"/>
                  <a:gd name="T74" fmla="*/ 2147483646 w 119"/>
                  <a:gd name="T75" fmla="*/ 2147483646 h 399"/>
                  <a:gd name="T76" fmla="*/ 2147483646 w 119"/>
                  <a:gd name="T77" fmla="*/ 2147483646 h 399"/>
                  <a:gd name="T78" fmla="*/ 2147483646 w 119"/>
                  <a:gd name="T79" fmla="*/ 2147483646 h 399"/>
                  <a:gd name="T80" fmla="*/ 2147483646 w 119"/>
                  <a:gd name="T81" fmla="*/ 2147483646 h 399"/>
                  <a:gd name="T82" fmla="*/ 2147483646 w 119"/>
                  <a:gd name="T83" fmla="*/ 2147483646 h 399"/>
                  <a:gd name="T84" fmla="*/ 2147483646 w 119"/>
                  <a:gd name="T85" fmla="*/ 2147483646 h 399"/>
                  <a:gd name="T86" fmla="*/ 2147483646 w 119"/>
                  <a:gd name="T87" fmla="*/ 2147483646 h 399"/>
                  <a:gd name="T88" fmla="*/ 2147483646 w 119"/>
                  <a:gd name="T89" fmla="*/ 2147483646 h 399"/>
                  <a:gd name="T90" fmla="*/ 2147483646 w 119"/>
                  <a:gd name="T91" fmla="*/ 2147483646 h 399"/>
                  <a:gd name="T92" fmla="*/ 2147483646 w 119"/>
                  <a:gd name="T93" fmla="*/ 2147483646 h 399"/>
                  <a:gd name="T94" fmla="*/ 2147483646 w 119"/>
                  <a:gd name="T95" fmla="*/ 2147483646 h 399"/>
                  <a:gd name="T96" fmla="*/ 2147483646 w 119"/>
                  <a:gd name="T97" fmla="*/ 2147483646 h 399"/>
                  <a:gd name="T98" fmla="*/ 2147483646 w 119"/>
                  <a:gd name="T99" fmla="*/ 2147483646 h 399"/>
                  <a:gd name="T100" fmla="*/ 2147483646 w 119"/>
                  <a:gd name="T101" fmla="*/ 2147483646 h 399"/>
                  <a:gd name="T102" fmla="*/ 2147483646 w 119"/>
                  <a:gd name="T103" fmla="*/ 2147483646 h 399"/>
                  <a:gd name="T104" fmla="*/ 2147483646 w 119"/>
                  <a:gd name="T105" fmla="*/ 2147483646 h 399"/>
                  <a:gd name="T106" fmla="*/ 2147483646 w 119"/>
                  <a:gd name="T107" fmla="*/ 2147483646 h 399"/>
                  <a:gd name="T108" fmla="*/ 2147483646 w 119"/>
                  <a:gd name="T109" fmla="*/ 2147483646 h 399"/>
                  <a:gd name="T110" fmla="*/ 2147483646 w 119"/>
                  <a:gd name="T111" fmla="*/ 2147483646 h 399"/>
                  <a:gd name="T112" fmla="*/ 2147483646 w 119"/>
                  <a:gd name="T113" fmla="*/ 2147483646 h 3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9" h="399">
                    <a:moveTo>
                      <a:pt x="0" y="0"/>
                    </a:moveTo>
                    <a:lnTo>
                      <a:pt x="2" y="4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8" y="15"/>
                    </a:lnTo>
                    <a:lnTo>
                      <a:pt x="10" y="19"/>
                    </a:lnTo>
                    <a:lnTo>
                      <a:pt x="12" y="22"/>
                    </a:lnTo>
                    <a:lnTo>
                      <a:pt x="13" y="25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0" y="37"/>
                    </a:lnTo>
                    <a:lnTo>
                      <a:pt x="22" y="40"/>
                    </a:lnTo>
                    <a:lnTo>
                      <a:pt x="23" y="42"/>
                    </a:lnTo>
                    <a:lnTo>
                      <a:pt x="23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8" y="52"/>
                    </a:lnTo>
                    <a:lnTo>
                      <a:pt x="28" y="54"/>
                    </a:lnTo>
                    <a:lnTo>
                      <a:pt x="28" y="55"/>
                    </a:lnTo>
                    <a:lnTo>
                      <a:pt x="30" y="57"/>
                    </a:lnTo>
                    <a:lnTo>
                      <a:pt x="30" y="59"/>
                    </a:lnTo>
                    <a:lnTo>
                      <a:pt x="32" y="59"/>
                    </a:lnTo>
                    <a:lnTo>
                      <a:pt x="32" y="60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5" y="67"/>
                    </a:lnTo>
                    <a:lnTo>
                      <a:pt x="35" y="69"/>
                    </a:lnTo>
                    <a:lnTo>
                      <a:pt x="37" y="70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40" y="79"/>
                    </a:lnTo>
                    <a:lnTo>
                      <a:pt x="40" y="82"/>
                    </a:lnTo>
                    <a:lnTo>
                      <a:pt x="42" y="84"/>
                    </a:lnTo>
                    <a:lnTo>
                      <a:pt x="42" y="85"/>
                    </a:lnTo>
                    <a:lnTo>
                      <a:pt x="43" y="87"/>
                    </a:lnTo>
                    <a:lnTo>
                      <a:pt x="43" y="89"/>
                    </a:lnTo>
                    <a:lnTo>
                      <a:pt x="45" y="90"/>
                    </a:lnTo>
                    <a:lnTo>
                      <a:pt x="45" y="92"/>
                    </a:lnTo>
                    <a:lnTo>
                      <a:pt x="45" y="94"/>
                    </a:lnTo>
                    <a:lnTo>
                      <a:pt x="47" y="95"/>
                    </a:lnTo>
                    <a:lnTo>
                      <a:pt x="47" y="97"/>
                    </a:lnTo>
                    <a:lnTo>
                      <a:pt x="48" y="99"/>
                    </a:lnTo>
                    <a:lnTo>
                      <a:pt x="48" y="100"/>
                    </a:lnTo>
                    <a:lnTo>
                      <a:pt x="48" y="102"/>
                    </a:lnTo>
                    <a:lnTo>
                      <a:pt x="50" y="104"/>
                    </a:lnTo>
                    <a:lnTo>
                      <a:pt x="50" y="105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2" y="110"/>
                    </a:lnTo>
                    <a:lnTo>
                      <a:pt x="53" y="112"/>
                    </a:lnTo>
                    <a:lnTo>
                      <a:pt x="53" y="114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7" y="120"/>
                    </a:lnTo>
                    <a:lnTo>
                      <a:pt x="57" y="122"/>
                    </a:lnTo>
                    <a:lnTo>
                      <a:pt x="58" y="125"/>
                    </a:lnTo>
                    <a:lnTo>
                      <a:pt x="58" y="129"/>
                    </a:lnTo>
                    <a:lnTo>
                      <a:pt x="60" y="130"/>
                    </a:lnTo>
                    <a:lnTo>
                      <a:pt x="62" y="134"/>
                    </a:lnTo>
                    <a:lnTo>
                      <a:pt x="62" y="135"/>
                    </a:lnTo>
                    <a:lnTo>
                      <a:pt x="63" y="139"/>
                    </a:lnTo>
                    <a:lnTo>
                      <a:pt x="63" y="140"/>
                    </a:lnTo>
                    <a:lnTo>
                      <a:pt x="65" y="142"/>
                    </a:lnTo>
                    <a:lnTo>
                      <a:pt x="65" y="144"/>
                    </a:lnTo>
                    <a:lnTo>
                      <a:pt x="65" y="145"/>
                    </a:lnTo>
                    <a:lnTo>
                      <a:pt x="67" y="147"/>
                    </a:lnTo>
                    <a:lnTo>
                      <a:pt x="67" y="149"/>
                    </a:lnTo>
                    <a:lnTo>
                      <a:pt x="68" y="150"/>
                    </a:lnTo>
                    <a:lnTo>
                      <a:pt x="68" y="152"/>
                    </a:lnTo>
                    <a:lnTo>
                      <a:pt x="68" y="154"/>
                    </a:lnTo>
                    <a:lnTo>
                      <a:pt x="70" y="155"/>
                    </a:lnTo>
                    <a:lnTo>
                      <a:pt x="70" y="157"/>
                    </a:lnTo>
                    <a:lnTo>
                      <a:pt x="70" y="159"/>
                    </a:lnTo>
                    <a:lnTo>
                      <a:pt x="70" y="160"/>
                    </a:lnTo>
                    <a:lnTo>
                      <a:pt x="72" y="162"/>
                    </a:lnTo>
                    <a:lnTo>
                      <a:pt x="72" y="164"/>
                    </a:lnTo>
                    <a:lnTo>
                      <a:pt x="73" y="165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5" y="170"/>
                    </a:lnTo>
                    <a:lnTo>
                      <a:pt x="75" y="172"/>
                    </a:lnTo>
                    <a:lnTo>
                      <a:pt x="75" y="174"/>
                    </a:lnTo>
                    <a:lnTo>
                      <a:pt x="77" y="177"/>
                    </a:lnTo>
                    <a:lnTo>
                      <a:pt x="77" y="179"/>
                    </a:lnTo>
                    <a:lnTo>
                      <a:pt x="77" y="180"/>
                    </a:lnTo>
                    <a:lnTo>
                      <a:pt x="78" y="184"/>
                    </a:lnTo>
                    <a:lnTo>
                      <a:pt x="78" y="185"/>
                    </a:lnTo>
                    <a:lnTo>
                      <a:pt x="80" y="189"/>
                    </a:lnTo>
                    <a:lnTo>
                      <a:pt x="80" y="192"/>
                    </a:lnTo>
                    <a:lnTo>
                      <a:pt x="82" y="194"/>
                    </a:lnTo>
                    <a:lnTo>
                      <a:pt x="82" y="197"/>
                    </a:lnTo>
                    <a:lnTo>
                      <a:pt x="83" y="199"/>
                    </a:lnTo>
                    <a:lnTo>
                      <a:pt x="83" y="200"/>
                    </a:lnTo>
                    <a:lnTo>
                      <a:pt x="85" y="204"/>
                    </a:lnTo>
                    <a:lnTo>
                      <a:pt x="85" y="205"/>
                    </a:lnTo>
                    <a:lnTo>
                      <a:pt x="85" y="207"/>
                    </a:lnTo>
                    <a:lnTo>
                      <a:pt x="87" y="209"/>
                    </a:lnTo>
                    <a:lnTo>
                      <a:pt x="87" y="210"/>
                    </a:lnTo>
                    <a:lnTo>
                      <a:pt x="87" y="212"/>
                    </a:lnTo>
                    <a:lnTo>
                      <a:pt x="87" y="214"/>
                    </a:lnTo>
                    <a:lnTo>
                      <a:pt x="88" y="214"/>
                    </a:lnTo>
                    <a:lnTo>
                      <a:pt x="88" y="215"/>
                    </a:lnTo>
                    <a:lnTo>
                      <a:pt x="88" y="217"/>
                    </a:lnTo>
                    <a:lnTo>
                      <a:pt x="88" y="219"/>
                    </a:lnTo>
                    <a:lnTo>
                      <a:pt x="90" y="220"/>
                    </a:lnTo>
                    <a:lnTo>
                      <a:pt x="90" y="222"/>
                    </a:lnTo>
                    <a:lnTo>
                      <a:pt x="90" y="224"/>
                    </a:lnTo>
                    <a:lnTo>
                      <a:pt x="92" y="225"/>
                    </a:lnTo>
                    <a:lnTo>
                      <a:pt x="92" y="227"/>
                    </a:lnTo>
                    <a:lnTo>
                      <a:pt x="92" y="229"/>
                    </a:lnTo>
                    <a:lnTo>
                      <a:pt x="93" y="230"/>
                    </a:lnTo>
                    <a:lnTo>
                      <a:pt x="93" y="234"/>
                    </a:lnTo>
                    <a:lnTo>
                      <a:pt x="93" y="235"/>
                    </a:lnTo>
                    <a:lnTo>
                      <a:pt x="95" y="237"/>
                    </a:lnTo>
                    <a:lnTo>
                      <a:pt x="95" y="239"/>
                    </a:lnTo>
                    <a:lnTo>
                      <a:pt x="97" y="242"/>
                    </a:lnTo>
                    <a:lnTo>
                      <a:pt x="97" y="244"/>
                    </a:lnTo>
                    <a:lnTo>
                      <a:pt x="98" y="247"/>
                    </a:lnTo>
                    <a:lnTo>
                      <a:pt x="98" y="249"/>
                    </a:lnTo>
                    <a:lnTo>
                      <a:pt x="100" y="252"/>
                    </a:lnTo>
                    <a:lnTo>
                      <a:pt x="100" y="254"/>
                    </a:lnTo>
                    <a:lnTo>
                      <a:pt x="102" y="257"/>
                    </a:lnTo>
                    <a:lnTo>
                      <a:pt x="102" y="259"/>
                    </a:lnTo>
                    <a:lnTo>
                      <a:pt x="102" y="262"/>
                    </a:lnTo>
                    <a:lnTo>
                      <a:pt x="103" y="264"/>
                    </a:lnTo>
                    <a:lnTo>
                      <a:pt x="103" y="265"/>
                    </a:lnTo>
                    <a:lnTo>
                      <a:pt x="103" y="267"/>
                    </a:lnTo>
                    <a:lnTo>
                      <a:pt x="105" y="269"/>
                    </a:lnTo>
                    <a:lnTo>
                      <a:pt x="105" y="270"/>
                    </a:lnTo>
                    <a:lnTo>
                      <a:pt x="105" y="272"/>
                    </a:lnTo>
                    <a:lnTo>
                      <a:pt x="105" y="274"/>
                    </a:lnTo>
                    <a:lnTo>
                      <a:pt x="107" y="275"/>
                    </a:lnTo>
                    <a:lnTo>
                      <a:pt x="107" y="277"/>
                    </a:lnTo>
                    <a:lnTo>
                      <a:pt x="107" y="279"/>
                    </a:lnTo>
                    <a:lnTo>
                      <a:pt x="107" y="280"/>
                    </a:lnTo>
                    <a:lnTo>
                      <a:pt x="107" y="282"/>
                    </a:lnTo>
                    <a:lnTo>
                      <a:pt x="108" y="282"/>
                    </a:lnTo>
                    <a:lnTo>
                      <a:pt x="108" y="284"/>
                    </a:lnTo>
                    <a:lnTo>
                      <a:pt x="108" y="285"/>
                    </a:lnTo>
                    <a:lnTo>
                      <a:pt x="108" y="287"/>
                    </a:lnTo>
                    <a:lnTo>
                      <a:pt x="108" y="289"/>
                    </a:lnTo>
                    <a:lnTo>
                      <a:pt x="108" y="290"/>
                    </a:lnTo>
                    <a:lnTo>
                      <a:pt x="108" y="292"/>
                    </a:lnTo>
                    <a:lnTo>
                      <a:pt x="108" y="294"/>
                    </a:lnTo>
                    <a:lnTo>
                      <a:pt x="108" y="295"/>
                    </a:lnTo>
                    <a:lnTo>
                      <a:pt x="108" y="297"/>
                    </a:lnTo>
                    <a:lnTo>
                      <a:pt x="110" y="299"/>
                    </a:lnTo>
                    <a:lnTo>
                      <a:pt x="110" y="300"/>
                    </a:lnTo>
                    <a:lnTo>
                      <a:pt x="110" y="304"/>
                    </a:lnTo>
                    <a:lnTo>
                      <a:pt x="110" y="305"/>
                    </a:lnTo>
                    <a:lnTo>
                      <a:pt x="110" y="307"/>
                    </a:lnTo>
                    <a:lnTo>
                      <a:pt x="110" y="310"/>
                    </a:lnTo>
                    <a:lnTo>
                      <a:pt x="110" y="312"/>
                    </a:lnTo>
                    <a:lnTo>
                      <a:pt x="110" y="314"/>
                    </a:lnTo>
                    <a:lnTo>
                      <a:pt x="110" y="315"/>
                    </a:lnTo>
                    <a:lnTo>
                      <a:pt x="112" y="317"/>
                    </a:lnTo>
                    <a:lnTo>
                      <a:pt x="112" y="319"/>
                    </a:lnTo>
                    <a:lnTo>
                      <a:pt x="112" y="320"/>
                    </a:lnTo>
                    <a:lnTo>
                      <a:pt x="112" y="322"/>
                    </a:lnTo>
                    <a:lnTo>
                      <a:pt x="112" y="324"/>
                    </a:lnTo>
                    <a:lnTo>
                      <a:pt x="112" y="325"/>
                    </a:lnTo>
                    <a:lnTo>
                      <a:pt x="112" y="327"/>
                    </a:lnTo>
                    <a:lnTo>
                      <a:pt x="112" y="329"/>
                    </a:lnTo>
                    <a:lnTo>
                      <a:pt x="112" y="330"/>
                    </a:lnTo>
                    <a:lnTo>
                      <a:pt x="112" y="332"/>
                    </a:lnTo>
                    <a:lnTo>
                      <a:pt x="113" y="334"/>
                    </a:lnTo>
                    <a:lnTo>
                      <a:pt x="113" y="335"/>
                    </a:lnTo>
                    <a:lnTo>
                      <a:pt x="113" y="337"/>
                    </a:lnTo>
                    <a:lnTo>
                      <a:pt x="113" y="339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5" y="344"/>
                    </a:lnTo>
                    <a:lnTo>
                      <a:pt x="115" y="345"/>
                    </a:lnTo>
                    <a:lnTo>
                      <a:pt x="115" y="347"/>
                    </a:lnTo>
                    <a:lnTo>
                      <a:pt x="115" y="349"/>
                    </a:lnTo>
                    <a:lnTo>
                      <a:pt x="115" y="350"/>
                    </a:lnTo>
                    <a:lnTo>
                      <a:pt x="117" y="350"/>
                    </a:lnTo>
                    <a:lnTo>
                      <a:pt x="117" y="352"/>
                    </a:lnTo>
                    <a:lnTo>
                      <a:pt x="117" y="354"/>
                    </a:lnTo>
                    <a:lnTo>
                      <a:pt x="117" y="355"/>
                    </a:lnTo>
                    <a:lnTo>
                      <a:pt x="117" y="357"/>
                    </a:lnTo>
                    <a:lnTo>
                      <a:pt x="117" y="359"/>
                    </a:lnTo>
                    <a:lnTo>
                      <a:pt x="117" y="360"/>
                    </a:lnTo>
                    <a:lnTo>
                      <a:pt x="117" y="362"/>
                    </a:lnTo>
                    <a:lnTo>
                      <a:pt x="117" y="364"/>
                    </a:lnTo>
                    <a:lnTo>
                      <a:pt x="119" y="365"/>
                    </a:lnTo>
                    <a:lnTo>
                      <a:pt x="119" y="367"/>
                    </a:lnTo>
                    <a:lnTo>
                      <a:pt x="119" y="369"/>
                    </a:lnTo>
                    <a:lnTo>
                      <a:pt x="119" y="370"/>
                    </a:lnTo>
                    <a:lnTo>
                      <a:pt x="117" y="372"/>
                    </a:lnTo>
                    <a:lnTo>
                      <a:pt x="117" y="374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9"/>
                    </a:lnTo>
                    <a:lnTo>
                      <a:pt x="117" y="382"/>
                    </a:lnTo>
                    <a:lnTo>
                      <a:pt x="117" y="384"/>
                    </a:lnTo>
                    <a:lnTo>
                      <a:pt x="117" y="387"/>
                    </a:lnTo>
                    <a:lnTo>
                      <a:pt x="117" y="389"/>
                    </a:lnTo>
                    <a:lnTo>
                      <a:pt x="117" y="392"/>
                    </a:lnTo>
                    <a:lnTo>
                      <a:pt x="117" y="395"/>
                    </a:lnTo>
                    <a:lnTo>
                      <a:pt x="117" y="399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6" name="Freeform 9">
                <a:extLst>
                  <a:ext uri="{FF2B5EF4-FFF2-40B4-BE49-F238E27FC236}">
                    <a16:creationId xmlns:a16="http://schemas.microsoft.com/office/drawing/2014/main" id="{D0D3037B-8D03-F94E-BCC4-50ED487B70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07174" y="3384030"/>
                <a:ext cx="85725" cy="285750"/>
              </a:xfrm>
              <a:custGeom>
                <a:avLst/>
                <a:gdLst>
                  <a:gd name="T0" fmla="*/ 2147483646 w 119"/>
                  <a:gd name="T1" fmla="*/ 2147483646 h 399"/>
                  <a:gd name="T2" fmla="*/ 2147483646 w 119"/>
                  <a:gd name="T3" fmla="*/ 2147483646 h 399"/>
                  <a:gd name="T4" fmla="*/ 2147483646 w 119"/>
                  <a:gd name="T5" fmla="*/ 2147483646 h 399"/>
                  <a:gd name="T6" fmla="*/ 2147483646 w 119"/>
                  <a:gd name="T7" fmla="*/ 2147483646 h 399"/>
                  <a:gd name="T8" fmla="*/ 2147483646 w 119"/>
                  <a:gd name="T9" fmla="*/ 2147483646 h 399"/>
                  <a:gd name="T10" fmla="*/ 2147483646 w 119"/>
                  <a:gd name="T11" fmla="*/ 2147483646 h 399"/>
                  <a:gd name="T12" fmla="*/ 2147483646 w 119"/>
                  <a:gd name="T13" fmla="*/ 2147483646 h 399"/>
                  <a:gd name="T14" fmla="*/ 2147483646 w 119"/>
                  <a:gd name="T15" fmla="*/ 2147483646 h 399"/>
                  <a:gd name="T16" fmla="*/ 2147483646 w 119"/>
                  <a:gd name="T17" fmla="*/ 2147483646 h 399"/>
                  <a:gd name="T18" fmla="*/ 2147483646 w 119"/>
                  <a:gd name="T19" fmla="*/ 2147483646 h 399"/>
                  <a:gd name="T20" fmla="*/ 2147483646 w 119"/>
                  <a:gd name="T21" fmla="*/ 2147483646 h 399"/>
                  <a:gd name="T22" fmla="*/ 2147483646 w 119"/>
                  <a:gd name="T23" fmla="*/ 2147483646 h 399"/>
                  <a:gd name="T24" fmla="*/ 2147483646 w 119"/>
                  <a:gd name="T25" fmla="*/ 2147483646 h 399"/>
                  <a:gd name="T26" fmla="*/ 2147483646 w 119"/>
                  <a:gd name="T27" fmla="*/ 2147483646 h 399"/>
                  <a:gd name="T28" fmla="*/ 2147483646 w 119"/>
                  <a:gd name="T29" fmla="*/ 2147483646 h 399"/>
                  <a:gd name="T30" fmla="*/ 2147483646 w 119"/>
                  <a:gd name="T31" fmla="*/ 2147483646 h 399"/>
                  <a:gd name="T32" fmla="*/ 2147483646 w 119"/>
                  <a:gd name="T33" fmla="*/ 2147483646 h 399"/>
                  <a:gd name="T34" fmla="*/ 2147483646 w 119"/>
                  <a:gd name="T35" fmla="*/ 2147483646 h 399"/>
                  <a:gd name="T36" fmla="*/ 2147483646 w 119"/>
                  <a:gd name="T37" fmla="*/ 2147483646 h 399"/>
                  <a:gd name="T38" fmla="*/ 2147483646 w 119"/>
                  <a:gd name="T39" fmla="*/ 2147483646 h 399"/>
                  <a:gd name="T40" fmla="*/ 2147483646 w 119"/>
                  <a:gd name="T41" fmla="*/ 2147483646 h 399"/>
                  <a:gd name="T42" fmla="*/ 2147483646 w 119"/>
                  <a:gd name="T43" fmla="*/ 2147483646 h 399"/>
                  <a:gd name="T44" fmla="*/ 2147483646 w 119"/>
                  <a:gd name="T45" fmla="*/ 2147483646 h 399"/>
                  <a:gd name="T46" fmla="*/ 2147483646 w 119"/>
                  <a:gd name="T47" fmla="*/ 2147483646 h 399"/>
                  <a:gd name="T48" fmla="*/ 2147483646 w 119"/>
                  <a:gd name="T49" fmla="*/ 2147483646 h 399"/>
                  <a:gd name="T50" fmla="*/ 2147483646 w 119"/>
                  <a:gd name="T51" fmla="*/ 2147483646 h 399"/>
                  <a:gd name="T52" fmla="*/ 2147483646 w 119"/>
                  <a:gd name="T53" fmla="*/ 2147483646 h 399"/>
                  <a:gd name="T54" fmla="*/ 2147483646 w 119"/>
                  <a:gd name="T55" fmla="*/ 2147483646 h 399"/>
                  <a:gd name="T56" fmla="*/ 2147483646 w 119"/>
                  <a:gd name="T57" fmla="*/ 2147483646 h 399"/>
                  <a:gd name="T58" fmla="*/ 2147483646 w 119"/>
                  <a:gd name="T59" fmla="*/ 2147483646 h 399"/>
                  <a:gd name="T60" fmla="*/ 2147483646 w 119"/>
                  <a:gd name="T61" fmla="*/ 2147483646 h 399"/>
                  <a:gd name="T62" fmla="*/ 2147483646 w 119"/>
                  <a:gd name="T63" fmla="*/ 2147483646 h 399"/>
                  <a:gd name="T64" fmla="*/ 2147483646 w 119"/>
                  <a:gd name="T65" fmla="*/ 2147483646 h 399"/>
                  <a:gd name="T66" fmla="*/ 2147483646 w 119"/>
                  <a:gd name="T67" fmla="*/ 2147483646 h 399"/>
                  <a:gd name="T68" fmla="*/ 2147483646 w 119"/>
                  <a:gd name="T69" fmla="*/ 2147483646 h 399"/>
                  <a:gd name="T70" fmla="*/ 2147483646 w 119"/>
                  <a:gd name="T71" fmla="*/ 2147483646 h 399"/>
                  <a:gd name="T72" fmla="*/ 2147483646 w 119"/>
                  <a:gd name="T73" fmla="*/ 2147483646 h 399"/>
                  <a:gd name="T74" fmla="*/ 2147483646 w 119"/>
                  <a:gd name="T75" fmla="*/ 2147483646 h 399"/>
                  <a:gd name="T76" fmla="*/ 2147483646 w 119"/>
                  <a:gd name="T77" fmla="*/ 2147483646 h 399"/>
                  <a:gd name="T78" fmla="*/ 2147483646 w 119"/>
                  <a:gd name="T79" fmla="*/ 2147483646 h 399"/>
                  <a:gd name="T80" fmla="*/ 2147483646 w 119"/>
                  <a:gd name="T81" fmla="*/ 2147483646 h 399"/>
                  <a:gd name="T82" fmla="*/ 2147483646 w 119"/>
                  <a:gd name="T83" fmla="*/ 2147483646 h 399"/>
                  <a:gd name="T84" fmla="*/ 2147483646 w 119"/>
                  <a:gd name="T85" fmla="*/ 2147483646 h 399"/>
                  <a:gd name="T86" fmla="*/ 2147483646 w 119"/>
                  <a:gd name="T87" fmla="*/ 2147483646 h 399"/>
                  <a:gd name="T88" fmla="*/ 2147483646 w 119"/>
                  <a:gd name="T89" fmla="*/ 2147483646 h 399"/>
                  <a:gd name="T90" fmla="*/ 2147483646 w 119"/>
                  <a:gd name="T91" fmla="*/ 2147483646 h 399"/>
                  <a:gd name="T92" fmla="*/ 2147483646 w 119"/>
                  <a:gd name="T93" fmla="*/ 2147483646 h 399"/>
                  <a:gd name="T94" fmla="*/ 2147483646 w 119"/>
                  <a:gd name="T95" fmla="*/ 2147483646 h 399"/>
                  <a:gd name="T96" fmla="*/ 2147483646 w 119"/>
                  <a:gd name="T97" fmla="*/ 2147483646 h 399"/>
                  <a:gd name="T98" fmla="*/ 2147483646 w 119"/>
                  <a:gd name="T99" fmla="*/ 2147483646 h 399"/>
                  <a:gd name="T100" fmla="*/ 2147483646 w 119"/>
                  <a:gd name="T101" fmla="*/ 2147483646 h 399"/>
                  <a:gd name="T102" fmla="*/ 2147483646 w 119"/>
                  <a:gd name="T103" fmla="*/ 2147483646 h 399"/>
                  <a:gd name="T104" fmla="*/ 2147483646 w 119"/>
                  <a:gd name="T105" fmla="*/ 2147483646 h 399"/>
                  <a:gd name="T106" fmla="*/ 2147483646 w 119"/>
                  <a:gd name="T107" fmla="*/ 2147483646 h 399"/>
                  <a:gd name="T108" fmla="*/ 2147483646 w 119"/>
                  <a:gd name="T109" fmla="*/ 2147483646 h 399"/>
                  <a:gd name="T110" fmla="*/ 2147483646 w 119"/>
                  <a:gd name="T111" fmla="*/ 2147483646 h 399"/>
                  <a:gd name="T112" fmla="*/ 2147483646 w 119"/>
                  <a:gd name="T113" fmla="*/ 2147483646 h 3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9" h="399">
                    <a:moveTo>
                      <a:pt x="0" y="399"/>
                    </a:moveTo>
                    <a:lnTo>
                      <a:pt x="2" y="394"/>
                    </a:lnTo>
                    <a:lnTo>
                      <a:pt x="5" y="391"/>
                    </a:lnTo>
                    <a:lnTo>
                      <a:pt x="7" y="387"/>
                    </a:lnTo>
                    <a:lnTo>
                      <a:pt x="8" y="384"/>
                    </a:lnTo>
                    <a:lnTo>
                      <a:pt x="10" y="381"/>
                    </a:lnTo>
                    <a:lnTo>
                      <a:pt x="12" y="377"/>
                    </a:lnTo>
                    <a:lnTo>
                      <a:pt x="13" y="374"/>
                    </a:lnTo>
                    <a:lnTo>
                      <a:pt x="15" y="371"/>
                    </a:lnTo>
                    <a:lnTo>
                      <a:pt x="17" y="369"/>
                    </a:lnTo>
                    <a:lnTo>
                      <a:pt x="18" y="366"/>
                    </a:lnTo>
                    <a:lnTo>
                      <a:pt x="20" y="364"/>
                    </a:lnTo>
                    <a:lnTo>
                      <a:pt x="20" y="362"/>
                    </a:lnTo>
                    <a:lnTo>
                      <a:pt x="22" y="359"/>
                    </a:lnTo>
                    <a:lnTo>
                      <a:pt x="23" y="357"/>
                    </a:lnTo>
                    <a:lnTo>
                      <a:pt x="23" y="356"/>
                    </a:lnTo>
                    <a:lnTo>
                      <a:pt x="25" y="354"/>
                    </a:lnTo>
                    <a:lnTo>
                      <a:pt x="25" y="352"/>
                    </a:lnTo>
                    <a:lnTo>
                      <a:pt x="27" y="351"/>
                    </a:lnTo>
                    <a:lnTo>
                      <a:pt x="27" y="349"/>
                    </a:lnTo>
                    <a:lnTo>
                      <a:pt x="28" y="347"/>
                    </a:lnTo>
                    <a:lnTo>
                      <a:pt x="28" y="346"/>
                    </a:lnTo>
                    <a:lnTo>
                      <a:pt x="28" y="344"/>
                    </a:lnTo>
                    <a:lnTo>
                      <a:pt x="30" y="344"/>
                    </a:lnTo>
                    <a:lnTo>
                      <a:pt x="30" y="342"/>
                    </a:lnTo>
                    <a:lnTo>
                      <a:pt x="32" y="341"/>
                    </a:lnTo>
                    <a:lnTo>
                      <a:pt x="32" y="339"/>
                    </a:lnTo>
                    <a:lnTo>
                      <a:pt x="33" y="337"/>
                    </a:lnTo>
                    <a:lnTo>
                      <a:pt x="33" y="334"/>
                    </a:lnTo>
                    <a:lnTo>
                      <a:pt x="35" y="332"/>
                    </a:lnTo>
                    <a:lnTo>
                      <a:pt x="35" y="331"/>
                    </a:lnTo>
                    <a:lnTo>
                      <a:pt x="37" y="329"/>
                    </a:lnTo>
                    <a:lnTo>
                      <a:pt x="37" y="326"/>
                    </a:lnTo>
                    <a:lnTo>
                      <a:pt x="38" y="324"/>
                    </a:lnTo>
                    <a:lnTo>
                      <a:pt x="38" y="322"/>
                    </a:lnTo>
                    <a:lnTo>
                      <a:pt x="40" y="321"/>
                    </a:lnTo>
                    <a:lnTo>
                      <a:pt x="40" y="317"/>
                    </a:lnTo>
                    <a:lnTo>
                      <a:pt x="42" y="316"/>
                    </a:lnTo>
                    <a:lnTo>
                      <a:pt x="42" y="314"/>
                    </a:lnTo>
                    <a:lnTo>
                      <a:pt x="43" y="312"/>
                    </a:lnTo>
                    <a:lnTo>
                      <a:pt x="43" y="311"/>
                    </a:lnTo>
                    <a:lnTo>
                      <a:pt x="45" y="309"/>
                    </a:lnTo>
                    <a:lnTo>
                      <a:pt x="45" y="307"/>
                    </a:lnTo>
                    <a:lnTo>
                      <a:pt x="45" y="306"/>
                    </a:lnTo>
                    <a:lnTo>
                      <a:pt x="47" y="304"/>
                    </a:lnTo>
                    <a:lnTo>
                      <a:pt x="47" y="302"/>
                    </a:lnTo>
                    <a:lnTo>
                      <a:pt x="48" y="301"/>
                    </a:lnTo>
                    <a:lnTo>
                      <a:pt x="48" y="299"/>
                    </a:lnTo>
                    <a:lnTo>
                      <a:pt x="48" y="297"/>
                    </a:lnTo>
                    <a:lnTo>
                      <a:pt x="50" y="296"/>
                    </a:lnTo>
                    <a:lnTo>
                      <a:pt x="50" y="294"/>
                    </a:lnTo>
                    <a:lnTo>
                      <a:pt x="52" y="292"/>
                    </a:lnTo>
                    <a:lnTo>
                      <a:pt x="52" y="291"/>
                    </a:lnTo>
                    <a:lnTo>
                      <a:pt x="52" y="289"/>
                    </a:lnTo>
                    <a:lnTo>
                      <a:pt x="53" y="287"/>
                    </a:lnTo>
                    <a:lnTo>
                      <a:pt x="53" y="286"/>
                    </a:lnTo>
                    <a:lnTo>
                      <a:pt x="55" y="284"/>
                    </a:lnTo>
                    <a:lnTo>
                      <a:pt x="55" y="281"/>
                    </a:lnTo>
                    <a:lnTo>
                      <a:pt x="57" y="279"/>
                    </a:lnTo>
                    <a:lnTo>
                      <a:pt x="57" y="276"/>
                    </a:lnTo>
                    <a:lnTo>
                      <a:pt x="58" y="274"/>
                    </a:lnTo>
                    <a:lnTo>
                      <a:pt x="58" y="271"/>
                    </a:lnTo>
                    <a:lnTo>
                      <a:pt x="60" y="269"/>
                    </a:lnTo>
                    <a:lnTo>
                      <a:pt x="62" y="266"/>
                    </a:lnTo>
                    <a:lnTo>
                      <a:pt x="62" y="264"/>
                    </a:lnTo>
                    <a:lnTo>
                      <a:pt x="63" y="261"/>
                    </a:lnTo>
                    <a:lnTo>
                      <a:pt x="63" y="259"/>
                    </a:lnTo>
                    <a:lnTo>
                      <a:pt x="65" y="257"/>
                    </a:lnTo>
                    <a:lnTo>
                      <a:pt x="65" y="256"/>
                    </a:lnTo>
                    <a:lnTo>
                      <a:pt x="65" y="252"/>
                    </a:lnTo>
                    <a:lnTo>
                      <a:pt x="67" y="251"/>
                    </a:lnTo>
                    <a:lnTo>
                      <a:pt x="67" y="249"/>
                    </a:lnTo>
                    <a:lnTo>
                      <a:pt x="68" y="247"/>
                    </a:lnTo>
                    <a:lnTo>
                      <a:pt x="68" y="246"/>
                    </a:lnTo>
                    <a:lnTo>
                      <a:pt x="70" y="244"/>
                    </a:lnTo>
                    <a:lnTo>
                      <a:pt x="70" y="242"/>
                    </a:lnTo>
                    <a:lnTo>
                      <a:pt x="70" y="241"/>
                    </a:lnTo>
                    <a:lnTo>
                      <a:pt x="70" y="239"/>
                    </a:lnTo>
                    <a:lnTo>
                      <a:pt x="72" y="237"/>
                    </a:lnTo>
                    <a:lnTo>
                      <a:pt x="72" y="236"/>
                    </a:lnTo>
                    <a:lnTo>
                      <a:pt x="73" y="234"/>
                    </a:lnTo>
                    <a:lnTo>
                      <a:pt x="73" y="232"/>
                    </a:lnTo>
                    <a:lnTo>
                      <a:pt x="73" y="230"/>
                    </a:lnTo>
                    <a:lnTo>
                      <a:pt x="75" y="229"/>
                    </a:lnTo>
                    <a:lnTo>
                      <a:pt x="75" y="227"/>
                    </a:lnTo>
                    <a:lnTo>
                      <a:pt x="75" y="225"/>
                    </a:lnTo>
                    <a:lnTo>
                      <a:pt x="77" y="222"/>
                    </a:lnTo>
                    <a:lnTo>
                      <a:pt x="77" y="220"/>
                    </a:lnTo>
                    <a:lnTo>
                      <a:pt x="77" y="219"/>
                    </a:lnTo>
                    <a:lnTo>
                      <a:pt x="78" y="215"/>
                    </a:lnTo>
                    <a:lnTo>
                      <a:pt x="78" y="214"/>
                    </a:lnTo>
                    <a:lnTo>
                      <a:pt x="80" y="210"/>
                    </a:lnTo>
                    <a:lnTo>
                      <a:pt x="80" y="207"/>
                    </a:lnTo>
                    <a:lnTo>
                      <a:pt x="82" y="205"/>
                    </a:lnTo>
                    <a:lnTo>
                      <a:pt x="82" y="202"/>
                    </a:lnTo>
                    <a:lnTo>
                      <a:pt x="83" y="200"/>
                    </a:lnTo>
                    <a:lnTo>
                      <a:pt x="83" y="199"/>
                    </a:lnTo>
                    <a:lnTo>
                      <a:pt x="85" y="195"/>
                    </a:lnTo>
                    <a:lnTo>
                      <a:pt x="85" y="194"/>
                    </a:lnTo>
                    <a:lnTo>
                      <a:pt x="85" y="192"/>
                    </a:lnTo>
                    <a:lnTo>
                      <a:pt x="87" y="190"/>
                    </a:lnTo>
                    <a:lnTo>
                      <a:pt x="87" y="189"/>
                    </a:lnTo>
                    <a:lnTo>
                      <a:pt x="87" y="187"/>
                    </a:lnTo>
                    <a:lnTo>
                      <a:pt x="87" y="185"/>
                    </a:lnTo>
                    <a:lnTo>
                      <a:pt x="88" y="184"/>
                    </a:lnTo>
                    <a:lnTo>
                      <a:pt x="88" y="182"/>
                    </a:lnTo>
                    <a:lnTo>
                      <a:pt x="88" y="180"/>
                    </a:lnTo>
                    <a:lnTo>
                      <a:pt x="90" y="179"/>
                    </a:lnTo>
                    <a:lnTo>
                      <a:pt x="90" y="177"/>
                    </a:lnTo>
                    <a:lnTo>
                      <a:pt x="90" y="175"/>
                    </a:lnTo>
                    <a:lnTo>
                      <a:pt x="92" y="174"/>
                    </a:lnTo>
                    <a:lnTo>
                      <a:pt x="92" y="172"/>
                    </a:lnTo>
                    <a:lnTo>
                      <a:pt x="92" y="170"/>
                    </a:lnTo>
                    <a:lnTo>
                      <a:pt x="92" y="169"/>
                    </a:lnTo>
                    <a:lnTo>
                      <a:pt x="93" y="167"/>
                    </a:lnTo>
                    <a:lnTo>
                      <a:pt x="93" y="165"/>
                    </a:lnTo>
                    <a:lnTo>
                      <a:pt x="93" y="164"/>
                    </a:lnTo>
                    <a:lnTo>
                      <a:pt x="95" y="162"/>
                    </a:lnTo>
                    <a:lnTo>
                      <a:pt x="95" y="160"/>
                    </a:lnTo>
                    <a:lnTo>
                      <a:pt x="97" y="157"/>
                    </a:lnTo>
                    <a:lnTo>
                      <a:pt x="97" y="155"/>
                    </a:lnTo>
                    <a:lnTo>
                      <a:pt x="98" y="152"/>
                    </a:lnTo>
                    <a:lnTo>
                      <a:pt x="98" y="150"/>
                    </a:lnTo>
                    <a:lnTo>
                      <a:pt x="100" y="147"/>
                    </a:lnTo>
                    <a:lnTo>
                      <a:pt x="100" y="144"/>
                    </a:lnTo>
                    <a:lnTo>
                      <a:pt x="102" y="142"/>
                    </a:lnTo>
                    <a:lnTo>
                      <a:pt x="102" y="140"/>
                    </a:lnTo>
                    <a:lnTo>
                      <a:pt x="102" y="137"/>
                    </a:lnTo>
                    <a:lnTo>
                      <a:pt x="103" y="135"/>
                    </a:lnTo>
                    <a:lnTo>
                      <a:pt x="103" y="134"/>
                    </a:lnTo>
                    <a:lnTo>
                      <a:pt x="103" y="132"/>
                    </a:lnTo>
                    <a:lnTo>
                      <a:pt x="105" y="130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5" y="125"/>
                    </a:lnTo>
                    <a:lnTo>
                      <a:pt x="107" y="124"/>
                    </a:lnTo>
                    <a:lnTo>
                      <a:pt x="107" y="122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7" y="117"/>
                    </a:lnTo>
                    <a:lnTo>
                      <a:pt x="108" y="117"/>
                    </a:lnTo>
                    <a:lnTo>
                      <a:pt x="108" y="115"/>
                    </a:lnTo>
                    <a:lnTo>
                      <a:pt x="108" y="114"/>
                    </a:lnTo>
                    <a:lnTo>
                      <a:pt x="108" y="112"/>
                    </a:lnTo>
                    <a:lnTo>
                      <a:pt x="108" y="110"/>
                    </a:lnTo>
                    <a:lnTo>
                      <a:pt x="108" y="109"/>
                    </a:lnTo>
                    <a:lnTo>
                      <a:pt x="108" y="107"/>
                    </a:lnTo>
                    <a:lnTo>
                      <a:pt x="108" y="105"/>
                    </a:lnTo>
                    <a:lnTo>
                      <a:pt x="108" y="104"/>
                    </a:lnTo>
                    <a:lnTo>
                      <a:pt x="108" y="102"/>
                    </a:lnTo>
                    <a:lnTo>
                      <a:pt x="110" y="100"/>
                    </a:lnTo>
                    <a:lnTo>
                      <a:pt x="110" y="99"/>
                    </a:lnTo>
                    <a:lnTo>
                      <a:pt x="110" y="95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10" y="89"/>
                    </a:lnTo>
                    <a:lnTo>
                      <a:pt x="110" y="87"/>
                    </a:lnTo>
                    <a:lnTo>
                      <a:pt x="110" y="85"/>
                    </a:lnTo>
                    <a:lnTo>
                      <a:pt x="110" y="84"/>
                    </a:lnTo>
                    <a:lnTo>
                      <a:pt x="112" y="82"/>
                    </a:lnTo>
                    <a:lnTo>
                      <a:pt x="112" y="80"/>
                    </a:lnTo>
                    <a:lnTo>
                      <a:pt x="112" y="79"/>
                    </a:lnTo>
                    <a:lnTo>
                      <a:pt x="112" y="77"/>
                    </a:lnTo>
                    <a:lnTo>
                      <a:pt x="112" y="75"/>
                    </a:lnTo>
                    <a:lnTo>
                      <a:pt x="112" y="74"/>
                    </a:lnTo>
                    <a:lnTo>
                      <a:pt x="112" y="72"/>
                    </a:lnTo>
                    <a:lnTo>
                      <a:pt x="112" y="70"/>
                    </a:lnTo>
                    <a:lnTo>
                      <a:pt x="112" y="69"/>
                    </a:lnTo>
                    <a:lnTo>
                      <a:pt x="112" y="67"/>
                    </a:lnTo>
                    <a:lnTo>
                      <a:pt x="113" y="67"/>
                    </a:lnTo>
                    <a:lnTo>
                      <a:pt x="113" y="65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3" y="60"/>
                    </a:lnTo>
                    <a:lnTo>
                      <a:pt x="113" y="59"/>
                    </a:lnTo>
                    <a:lnTo>
                      <a:pt x="113" y="57"/>
                    </a:lnTo>
                    <a:lnTo>
                      <a:pt x="115" y="55"/>
                    </a:lnTo>
                    <a:lnTo>
                      <a:pt x="115" y="54"/>
                    </a:lnTo>
                    <a:lnTo>
                      <a:pt x="115" y="52"/>
                    </a:lnTo>
                    <a:lnTo>
                      <a:pt x="115" y="50"/>
                    </a:lnTo>
                    <a:lnTo>
                      <a:pt x="115" y="49"/>
                    </a:lnTo>
                    <a:lnTo>
                      <a:pt x="117" y="49"/>
                    </a:lnTo>
                    <a:lnTo>
                      <a:pt x="117" y="47"/>
                    </a:lnTo>
                    <a:lnTo>
                      <a:pt x="117" y="45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7" y="40"/>
                    </a:lnTo>
                    <a:lnTo>
                      <a:pt x="117" y="39"/>
                    </a:lnTo>
                    <a:lnTo>
                      <a:pt x="117" y="37"/>
                    </a:lnTo>
                    <a:lnTo>
                      <a:pt x="117" y="35"/>
                    </a:lnTo>
                    <a:lnTo>
                      <a:pt x="119" y="34"/>
                    </a:lnTo>
                    <a:lnTo>
                      <a:pt x="119" y="32"/>
                    </a:lnTo>
                    <a:lnTo>
                      <a:pt x="119" y="30"/>
                    </a:lnTo>
                    <a:lnTo>
                      <a:pt x="119" y="29"/>
                    </a:lnTo>
                    <a:lnTo>
                      <a:pt x="117" y="27"/>
                    </a:lnTo>
                    <a:lnTo>
                      <a:pt x="117" y="25"/>
                    </a:lnTo>
                    <a:lnTo>
                      <a:pt x="117" y="24"/>
                    </a:lnTo>
                    <a:lnTo>
                      <a:pt x="117" y="22"/>
                    </a:lnTo>
                    <a:lnTo>
                      <a:pt x="117" y="20"/>
                    </a:lnTo>
                    <a:lnTo>
                      <a:pt x="117" y="17"/>
                    </a:lnTo>
                    <a:lnTo>
                      <a:pt x="117" y="15"/>
                    </a:lnTo>
                    <a:lnTo>
                      <a:pt x="117" y="12"/>
                    </a:lnTo>
                    <a:lnTo>
                      <a:pt x="117" y="10"/>
                    </a:lnTo>
                    <a:lnTo>
                      <a:pt x="117" y="7"/>
                    </a:lnTo>
                    <a:lnTo>
                      <a:pt x="117" y="4"/>
                    </a:lnTo>
                    <a:lnTo>
                      <a:pt x="1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5F97CFEA-A3DA-E84A-891C-D07981FEE23B}"/>
                </a:ext>
              </a:extLst>
            </p:cNvPr>
            <p:cNvCxnSpPr>
              <a:cxnSpLocks/>
            </p:cNvCxnSpPr>
            <p:nvPr/>
          </p:nvCxnSpPr>
          <p:spPr>
            <a:xfrm>
              <a:off x="1830923" y="3603976"/>
              <a:ext cx="550785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4B619B5-8981-6C47-BD0C-2B2001E5D7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10282" y="3562695"/>
              <a:ext cx="63509" cy="6509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</p:spTree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itle 1">
            <a:extLst>
              <a:ext uri="{FF2B5EF4-FFF2-40B4-BE49-F238E27FC236}">
                <a16:creationId xmlns:a16="http://schemas.microsoft.com/office/drawing/2014/main" id="{8B1E9733-2828-9240-9FA5-2EA43584DE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ALU Outputs to the Flags Register</a:t>
            </a:r>
          </a:p>
        </p:txBody>
      </p:sp>
      <p:grpSp>
        <p:nvGrpSpPr>
          <p:cNvPr id="183298" name="Group 1">
            <a:extLst>
              <a:ext uri="{FF2B5EF4-FFF2-40B4-BE49-F238E27FC236}">
                <a16:creationId xmlns:a16="http://schemas.microsoft.com/office/drawing/2014/main" id="{FAB51CA5-B2C8-F741-865A-BF6C213F5E22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83301" name="Group 3">
              <a:extLst>
                <a:ext uri="{FF2B5EF4-FFF2-40B4-BE49-F238E27FC236}">
                  <a16:creationId xmlns:a16="http://schemas.microsoft.com/office/drawing/2014/main" id="{70A4BB6F-8A90-4244-B73C-1973B057C8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3400" name="TextBox 472">
                <a:extLst>
                  <a:ext uri="{FF2B5EF4-FFF2-40B4-BE49-F238E27FC236}">
                    <a16:creationId xmlns:a16="http://schemas.microsoft.com/office/drawing/2014/main" id="{B94258FD-9910-4F4B-A568-BDBC8E3EAB5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3302" name="Group 15">
              <a:extLst>
                <a:ext uri="{FF2B5EF4-FFF2-40B4-BE49-F238E27FC236}">
                  <a16:creationId xmlns:a16="http://schemas.microsoft.com/office/drawing/2014/main" id="{CB86DDA9-0674-D949-8096-18A20C6A4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3394" name="Group 53">
                <a:extLst>
                  <a:ext uri="{FF2B5EF4-FFF2-40B4-BE49-F238E27FC236}">
                    <a16:creationId xmlns:a16="http://schemas.microsoft.com/office/drawing/2014/main" id="{B0F43BD3-9CA7-7C40-990E-F260C99553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3396" name="TextBox 128">
                  <a:extLst>
                    <a:ext uri="{FF2B5EF4-FFF2-40B4-BE49-F238E27FC236}">
                      <a16:creationId xmlns:a16="http://schemas.microsoft.com/office/drawing/2014/main" id="{0ACF1FB6-6EA1-284D-AE28-106725DA06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83303" name="Group 161">
              <a:extLst>
                <a:ext uri="{FF2B5EF4-FFF2-40B4-BE49-F238E27FC236}">
                  <a16:creationId xmlns:a16="http://schemas.microsoft.com/office/drawing/2014/main" id="{C7493B9C-58FC-D04E-B3A5-E4A36B3504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3388" name="Group 53">
                <a:extLst>
                  <a:ext uri="{FF2B5EF4-FFF2-40B4-BE49-F238E27FC236}">
                    <a16:creationId xmlns:a16="http://schemas.microsoft.com/office/drawing/2014/main" id="{7835CB72-F3A5-C143-B94A-FA761F3615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3390" name="TextBox 128">
                  <a:extLst>
                    <a:ext uri="{FF2B5EF4-FFF2-40B4-BE49-F238E27FC236}">
                      <a16:creationId xmlns:a16="http://schemas.microsoft.com/office/drawing/2014/main" id="{32C852D8-9A98-014D-AB9D-A3D595555B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83304" name="Group 182">
              <a:extLst>
                <a:ext uri="{FF2B5EF4-FFF2-40B4-BE49-F238E27FC236}">
                  <a16:creationId xmlns:a16="http://schemas.microsoft.com/office/drawing/2014/main" id="{E9F7AE3A-B7E6-CF40-AAFD-CC4DC827D0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83385" name="Rectangle 104">
                <a:extLst>
                  <a:ext uri="{FF2B5EF4-FFF2-40B4-BE49-F238E27FC236}">
                    <a16:creationId xmlns:a16="http://schemas.microsoft.com/office/drawing/2014/main" id="{236EE304-6222-9F47-9B7E-DEE4CAA5E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86" name="Rectangle 132">
                <a:extLst>
                  <a:ext uri="{FF2B5EF4-FFF2-40B4-BE49-F238E27FC236}">
                    <a16:creationId xmlns:a16="http://schemas.microsoft.com/office/drawing/2014/main" id="{563D603A-BF6C-E840-AEF3-E8B6D92EC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83305" name="Group 168962">
              <a:extLst>
                <a:ext uri="{FF2B5EF4-FFF2-40B4-BE49-F238E27FC236}">
                  <a16:creationId xmlns:a16="http://schemas.microsoft.com/office/drawing/2014/main" id="{37F07345-7D29-214A-90FE-DFF9B5B7E9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83379" name="Rectangle 104">
                <a:extLst>
                  <a:ext uri="{FF2B5EF4-FFF2-40B4-BE49-F238E27FC236}">
                    <a16:creationId xmlns:a16="http://schemas.microsoft.com/office/drawing/2014/main" id="{47DB224E-84D3-C943-AF45-4E7CAF086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80" name="Rectangle 132">
                <a:extLst>
                  <a:ext uri="{FF2B5EF4-FFF2-40B4-BE49-F238E27FC236}">
                    <a16:creationId xmlns:a16="http://schemas.microsoft.com/office/drawing/2014/main" id="{8014B605-6531-9541-A56B-1997F96BE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81" name="Rectangle 136">
                <a:extLst>
                  <a:ext uri="{FF2B5EF4-FFF2-40B4-BE49-F238E27FC236}">
                    <a16:creationId xmlns:a16="http://schemas.microsoft.com/office/drawing/2014/main" id="{1F50BFB7-407D-F146-9DF7-A88D1EE2C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82" name="Rectangle 147">
                <a:extLst>
                  <a:ext uri="{FF2B5EF4-FFF2-40B4-BE49-F238E27FC236}">
                    <a16:creationId xmlns:a16="http://schemas.microsoft.com/office/drawing/2014/main" id="{90CB0F73-BEA1-7B46-A0B3-FC980B755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83" name="Rectangle 147">
                <a:extLst>
                  <a:ext uri="{FF2B5EF4-FFF2-40B4-BE49-F238E27FC236}">
                    <a16:creationId xmlns:a16="http://schemas.microsoft.com/office/drawing/2014/main" id="{72553A9B-6681-AA47-9C75-214A48DAA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3306" name="Group 192">
              <a:extLst>
                <a:ext uri="{FF2B5EF4-FFF2-40B4-BE49-F238E27FC236}">
                  <a16:creationId xmlns:a16="http://schemas.microsoft.com/office/drawing/2014/main" id="{000008C6-F64C-B445-999C-AC198F916C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83374" name="Rectangle 104">
                <a:extLst>
                  <a:ext uri="{FF2B5EF4-FFF2-40B4-BE49-F238E27FC236}">
                    <a16:creationId xmlns:a16="http://schemas.microsoft.com/office/drawing/2014/main" id="{1F3E1D9B-5E0C-324F-988B-2FFD37E62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75" name="Rectangle 132">
                <a:extLst>
                  <a:ext uri="{FF2B5EF4-FFF2-40B4-BE49-F238E27FC236}">
                    <a16:creationId xmlns:a16="http://schemas.microsoft.com/office/drawing/2014/main" id="{6ADDD66F-2455-9F4B-82DA-2B4EE7EBA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76" name="Rectangle 136">
                <a:extLst>
                  <a:ext uri="{FF2B5EF4-FFF2-40B4-BE49-F238E27FC236}">
                    <a16:creationId xmlns:a16="http://schemas.microsoft.com/office/drawing/2014/main" id="{F0E9AFC4-FAB7-4345-9438-E8C0E15E7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77" name="Rectangle 147">
                <a:extLst>
                  <a:ext uri="{FF2B5EF4-FFF2-40B4-BE49-F238E27FC236}">
                    <a16:creationId xmlns:a16="http://schemas.microsoft.com/office/drawing/2014/main" id="{30FE2C86-58D2-C540-B2D7-6365E2BEC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3316" name="TextBox 168963">
              <a:extLst>
                <a:ext uri="{FF2B5EF4-FFF2-40B4-BE49-F238E27FC236}">
                  <a16:creationId xmlns:a16="http://schemas.microsoft.com/office/drawing/2014/main" id="{924F3F61-FEA1-0343-80F3-0C0B6FCC2C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83317" name="TextBox 218">
              <a:extLst>
                <a:ext uri="{FF2B5EF4-FFF2-40B4-BE49-F238E27FC236}">
                  <a16:creationId xmlns:a16="http://schemas.microsoft.com/office/drawing/2014/main" id="{DE1E7B15-83C9-2D4D-9CAD-3F711D359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3324" name="Rectangle 147">
              <a:extLst>
                <a:ext uri="{FF2B5EF4-FFF2-40B4-BE49-F238E27FC236}">
                  <a16:creationId xmlns:a16="http://schemas.microsoft.com/office/drawing/2014/main" id="{F66644C3-1003-DF40-84A7-7AF10D4CC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325" name="Rectangle 147">
              <a:extLst>
                <a:ext uri="{FF2B5EF4-FFF2-40B4-BE49-F238E27FC236}">
                  <a16:creationId xmlns:a16="http://schemas.microsoft.com/office/drawing/2014/main" id="{2A5D8EEA-A5D9-6A44-A905-A049D0487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326" name="Rectangle 147">
              <a:extLst>
                <a:ext uri="{FF2B5EF4-FFF2-40B4-BE49-F238E27FC236}">
                  <a16:creationId xmlns:a16="http://schemas.microsoft.com/office/drawing/2014/main" id="{10FAF09E-5BB0-C444-8062-CEC95103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74291" y="2129288"/>
              <a:ext cx="246069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328" name="Rectangle 147">
              <a:extLst>
                <a:ext uri="{FF2B5EF4-FFF2-40B4-BE49-F238E27FC236}">
                  <a16:creationId xmlns:a16="http://schemas.microsoft.com/office/drawing/2014/main" id="{E32F9505-61DC-FB47-A18E-7E67D0DCF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71116" y="2521360"/>
              <a:ext cx="249244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3330" name="Group 5">
              <a:extLst>
                <a:ext uri="{FF2B5EF4-FFF2-40B4-BE49-F238E27FC236}">
                  <a16:creationId xmlns:a16="http://schemas.microsoft.com/office/drawing/2014/main" id="{70EB5A48-C176-CA43-A134-D00EB82BF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3331" name="TextBox 77">
              <a:extLst>
                <a:ext uri="{FF2B5EF4-FFF2-40B4-BE49-F238E27FC236}">
                  <a16:creationId xmlns:a16="http://schemas.microsoft.com/office/drawing/2014/main" id="{E9933142-6817-EA4A-AF66-0AB909251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83332" name="Group 13">
              <a:extLst>
                <a:ext uri="{FF2B5EF4-FFF2-40B4-BE49-F238E27FC236}">
                  <a16:creationId xmlns:a16="http://schemas.microsoft.com/office/drawing/2014/main" id="{2D1B9526-CDF0-D74C-8E29-8AECF9DB6D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9" name="TextBox 294">
                <a:extLst>
                  <a:ext uri="{FF2B5EF4-FFF2-40B4-BE49-F238E27FC236}">
                    <a16:creationId xmlns:a16="http://schemas.microsoft.com/office/drawing/2014/main" id="{08931BFA-BACA-9A43-80D9-34D5BA5BF1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3" name="Group 84">
              <a:extLst>
                <a:ext uri="{FF2B5EF4-FFF2-40B4-BE49-F238E27FC236}">
                  <a16:creationId xmlns:a16="http://schemas.microsoft.com/office/drawing/2014/main" id="{58F0EC90-7F41-3D41-98B7-8369604389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7" name="TextBox 294">
                <a:extLst>
                  <a:ext uri="{FF2B5EF4-FFF2-40B4-BE49-F238E27FC236}">
                    <a16:creationId xmlns:a16="http://schemas.microsoft.com/office/drawing/2014/main" id="{AE2C37C7-6DA3-EB4E-9C7D-CF3B49AADB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4" name="Group 87">
              <a:extLst>
                <a:ext uri="{FF2B5EF4-FFF2-40B4-BE49-F238E27FC236}">
                  <a16:creationId xmlns:a16="http://schemas.microsoft.com/office/drawing/2014/main" id="{6923A761-6C2E-B44C-80B4-D72FBF65F2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5" name="TextBox 294">
                <a:extLst>
                  <a:ext uri="{FF2B5EF4-FFF2-40B4-BE49-F238E27FC236}">
                    <a16:creationId xmlns:a16="http://schemas.microsoft.com/office/drawing/2014/main" id="{E58D10BC-62FC-DF4D-9D8F-71D9555D16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5" name="Group 90">
              <a:extLst>
                <a:ext uri="{FF2B5EF4-FFF2-40B4-BE49-F238E27FC236}">
                  <a16:creationId xmlns:a16="http://schemas.microsoft.com/office/drawing/2014/main" id="{D3CDB7DC-50D0-2040-8571-FA88AC4121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3" name="TextBox 294">
                <a:extLst>
                  <a:ext uri="{FF2B5EF4-FFF2-40B4-BE49-F238E27FC236}">
                    <a16:creationId xmlns:a16="http://schemas.microsoft.com/office/drawing/2014/main" id="{9E7C2629-D90D-824E-8C70-4A4F859988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6" name="Group 93">
              <a:extLst>
                <a:ext uri="{FF2B5EF4-FFF2-40B4-BE49-F238E27FC236}">
                  <a16:creationId xmlns:a16="http://schemas.microsoft.com/office/drawing/2014/main" id="{3B848CF7-2002-644E-8727-AFF4DB9776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1" name="TextBox 294">
                <a:extLst>
                  <a:ext uri="{FF2B5EF4-FFF2-40B4-BE49-F238E27FC236}">
                    <a16:creationId xmlns:a16="http://schemas.microsoft.com/office/drawing/2014/main" id="{E75FAD97-9CE9-7940-BDED-25BDCA6C26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7" name="Group 96">
              <a:extLst>
                <a:ext uri="{FF2B5EF4-FFF2-40B4-BE49-F238E27FC236}">
                  <a16:creationId xmlns:a16="http://schemas.microsoft.com/office/drawing/2014/main" id="{2736B73E-4AA0-AF48-9835-C8B4317C73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9" name="TextBox 294">
                <a:extLst>
                  <a:ext uri="{FF2B5EF4-FFF2-40B4-BE49-F238E27FC236}">
                    <a16:creationId xmlns:a16="http://schemas.microsoft.com/office/drawing/2014/main" id="{EA214437-3B3C-3F4A-BCA3-83ED1AF87B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8" name="Group 99">
              <a:extLst>
                <a:ext uri="{FF2B5EF4-FFF2-40B4-BE49-F238E27FC236}">
                  <a16:creationId xmlns:a16="http://schemas.microsoft.com/office/drawing/2014/main" id="{AA3A51A5-68E8-A04F-BD4B-1C19097317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7" name="TextBox 294">
                <a:extLst>
                  <a:ext uri="{FF2B5EF4-FFF2-40B4-BE49-F238E27FC236}">
                    <a16:creationId xmlns:a16="http://schemas.microsoft.com/office/drawing/2014/main" id="{04CD9A97-835E-4945-9A51-EBC436727B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9" name="Group 102">
              <a:extLst>
                <a:ext uri="{FF2B5EF4-FFF2-40B4-BE49-F238E27FC236}">
                  <a16:creationId xmlns:a16="http://schemas.microsoft.com/office/drawing/2014/main" id="{079391F3-E255-FB4A-A558-FF424AE7B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5" name="TextBox 294">
                <a:extLst>
                  <a:ext uri="{FF2B5EF4-FFF2-40B4-BE49-F238E27FC236}">
                    <a16:creationId xmlns:a16="http://schemas.microsoft.com/office/drawing/2014/main" id="{F216D2A1-349F-234E-8502-FFDF632ADE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40" name="Group 105">
              <a:extLst>
                <a:ext uri="{FF2B5EF4-FFF2-40B4-BE49-F238E27FC236}">
                  <a16:creationId xmlns:a16="http://schemas.microsoft.com/office/drawing/2014/main" id="{A16FE5C8-BB88-6544-8FAD-66E216ABCC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3" name="TextBox 294">
                <a:extLst>
                  <a:ext uri="{FF2B5EF4-FFF2-40B4-BE49-F238E27FC236}">
                    <a16:creationId xmlns:a16="http://schemas.microsoft.com/office/drawing/2014/main" id="{3DB1CC3A-79CA-2143-8E68-4D5242913A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41" name="Group 108">
              <a:extLst>
                <a:ext uri="{FF2B5EF4-FFF2-40B4-BE49-F238E27FC236}">
                  <a16:creationId xmlns:a16="http://schemas.microsoft.com/office/drawing/2014/main" id="{EB20E9DB-12E8-2342-897E-F6E8D677C2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1" name="TextBox 294">
                <a:extLst>
                  <a:ext uri="{FF2B5EF4-FFF2-40B4-BE49-F238E27FC236}">
                    <a16:creationId xmlns:a16="http://schemas.microsoft.com/office/drawing/2014/main" id="{2E8E717D-DCE1-A947-AA38-D5A760C007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42" name="Group 111">
              <a:extLst>
                <a:ext uri="{FF2B5EF4-FFF2-40B4-BE49-F238E27FC236}">
                  <a16:creationId xmlns:a16="http://schemas.microsoft.com/office/drawing/2014/main" id="{0CF11E73-C205-C64F-ACFD-02196BFD5D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49" name="TextBox 294">
                <a:extLst>
                  <a:ext uri="{FF2B5EF4-FFF2-40B4-BE49-F238E27FC236}">
                    <a16:creationId xmlns:a16="http://schemas.microsoft.com/office/drawing/2014/main" id="{7EFB19EA-9E00-6B4E-87C0-99A90ED1F1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70776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598BC56D-C7CE-F04B-8510-32BEC734BD86}"/>
              </a:ext>
            </a:extLst>
          </p:cNvPr>
          <p:cNvSpPr/>
          <p:nvPr/>
        </p:nvSpPr>
        <p:spPr>
          <a:xfrm>
            <a:off x="9080500" y="1355726"/>
            <a:ext cx="831850" cy="5243513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3300" name="TextBox 120">
            <a:extLst>
              <a:ext uri="{FF2B5EF4-FFF2-40B4-BE49-F238E27FC236}">
                <a16:creationId xmlns:a16="http://schemas.microsoft.com/office/drawing/2014/main" id="{72C0FEF6-8EA5-1547-927B-0B5949F1A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1714" y="719139"/>
            <a:ext cx="15065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4 Outputs to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Flags Register</a:t>
            </a:r>
          </a:p>
        </p:txBody>
      </p:sp>
    </p:spTree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8AA71BFD-7747-E248-9986-2DA7F8DCB2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Line 4">
            <a:extLst>
              <a:ext uri="{FF2B5EF4-FFF2-40B4-BE49-F238E27FC236}">
                <a16:creationId xmlns:a16="http://schemas.microsoft.com/office/drawing/2014/main" id="{03943A48-30A1-6744-A44C-64FA23AFC10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6" name="Freeform 5">
            <a:extLst>
              <a:ext uri="{FF2B5EF4-FFF2-40B4-BE49-F238E27FC236}">
                <a16:creationId xmlns:a16="http://schemas.microsoft.com/office/drawing/2014/main" id="{569572F5-5093-4E4C-BC30-3949B4A5F967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7" name="Freeform 7">
            <a:extLst>
              <a:ext uri="{FF2B5EF4-FFF2-40B4-BE49-F238E27FC236}">
                <a16:creationId xmlns:a16="http://schemas.microsoft.com/office/drawing/2014/main" id="{A816DE83-BF28-4B45-AC02-BF9AA224495E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8" name="Rectangle 8">
            <a:extLst>
              <a:ext uri="{FF2B5EF4-FFF2-40B4-BE49-F238E27FC236}">
                <a16:creationId xmlns:a16="http://schemas.microsoft.com/office/drawing/2014/main" id="{E0526F21-55E6-CF4B-9A2E-DC4E4670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09" name="Rectangle 9">
            <a:extLst>
              <a:ext uri="{FF2B5EF4-FFF2-40B4-BE49-F238E27FC236}">
                <a16:creationId xmlns:a16="http://schemas.microsoft.com/office/drawing/2014/main" id="{A96546A6-FECB-D240-9739-5975887AB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0" name="Rectangle 10">
            <a:extLst>
              <a:ext uri="{FF2B5EF4-FFF2-40B4-BE49-F238E27FC236}">
                <a16:creationId xmlns:a16="http://schemas.microsoft.com/office/drawing/2014/main" id="{01DD2160-DC08-8046-ACE0-8F22E7DB3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1" name="Rectangle 11">
            <a:extLst>
              <a:ext uri="{FF2B5EF4-FFF2-40B4-BE49-F238E27FC236}">
                <a16:creationId xmlns:a16="http://schemas.microsoft.com/office/drawing/2014/main" id="{62E3B9FC-7E16-4F46-94B4-CBB0150F8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2" name="Rectangle 12">
            <a:extLst>
              <a:ext uri="{FF2B5EF4-FFF2-40B4-BE49-F238E27FC236}">
                <a16:creationId xmlns:a16="http://schemas.microsoft.com/office/drawing/2014/main" id="{163D464A-9673-2B45-859F-103C016BA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3" name="Rectangle 13">
            <a:extLst>
              <a:ext uri="{FF2B5EF4-FFF2-40B4-BE49-F238E27FC236}">
                <a16:creationId xmlns:a16="http://schemas.microsoft.com/office/drawing/2014/main" id="{9F633441-6046-E942-B098-479EC3487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4" name="Rectangle 14">
            <a:extLst>
              <a:ext uri="{FF2B5EF4-FFF2-40B4-BE49-F238E27FC236}">
                <a16:creationId xmlns:a16="http://schemas.microsoft.com/office/drawing/2014/main" id="{75408D3F-02EA-2142-A715-4355D4C6D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5" name="Rectangle 15">
            <a:extLst>
              <a:ext uri="{FF2B5EF4-FFF2-40B4-BE49-F238E27FC236}">
                <a16:creationId xmlns:a16="http://schemas.microsoft.com/office/drawing/2014/main" id="{801726C2-0F70-3148-AA22-7C9411108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6" name="Rectangle 16">
            <a:extLst>
              <a:ext uri="{FF2B5EF4-FFF2-40B4-BE49-F238E27FC236}">
                <a16:creationId xmlns:a16="http://schemas.microsoft.com/office/drawing/2014/main" id="{77F46E0B-0C7C-0E45-B7F5-E7F74EA1C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7" name="Rectangle 17">
            <a:extLst>
              <a:ext uri="{FF2B5EF4-FFF2-40B4-BE49-F238E27FC236}">
                <a16:creationId xmlns:a16="http://schemas.microsoft.com/office/drawing/2014/main" id="{D701C120-F93D-0447-A745-2475F6251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8" name="Rectangle 18">
            <a:extLst>
              <a:ext uri="{FF2B5EF4-FFF2-40B4-BE49-F238E27FC236}">
                <a16:creationId xmlns:a16="http://schemas.microsoft.com/office/drawing/2014/main" id="{155109C3-2705-F446-BE49-2D404F795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9" name="Rectangle 19">
            <a:extLst>
              <a:ext uri="{FF2B5EF4-FFF2-40B4-BE49-F238E27FC236}">
                <a16:creationId xmlns:a16="http://schemas.microsoft.com/office/drawing/2014/main" id="{2E374B8E-EC01-FB4D-AA53-642694839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0" name="Rectangle 20">
            <a:extLst>
              <a:ext uri="{FF2B5EF4-FFF2-40B4-BE49-F238E27FC236}">
                <a16:creationId xmlns:a16="http://schemas.microsoft.com/office/drawing/2014/main" id="{827A37B0-863E-0548-AEAC-969E8AE2E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21" name="Rectangle 21">
            <a:extLst>
              <a:ext uri="{FF2B5EF4-FFF2-40B4-BE49-F238E27FC236}">
                <a16:creationId xmlns:a16="http://schemas.microsoft.com/office/drawing/2014/main" id="{14E79469-44F7-D144-8FA8-D57089C42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22" name="Line 22">
            <a:extLst>
              <a:ext uri="{FF2B5EF4-FFF2-40B4-BE49-F238E27FC236}">
                <a16:creationId xmlns:a16="http://schemas.microsoft.com/office/drawing/2014/main" id="{42ACD8AA-942C-8648-B4AA-0C2F0972C7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3" name="Rectangle 23">
            <a:extLst>
              <a:ext uri="{FF2B5EF4-FFF2-40B4-BE49-F238E27FC236}">
                <a16:creationId xmlns:a16="http://schemas.microsoft.com/office/drawing/2014/main" id="{630DE19C-392A-D64D-A5EC-9EA8B9F1A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24" name="Line 24">
            <a:extLst>
              <a:ext uri="{FF2B5EF4-FFF2-40B4-BE49-F238E27FC236}">
                <a16:creationId xmlns:a16="http://schemas.microsoft.com/office/drawing/2014/main" id="{D486374C-B170-5041-BD5A-166BDECC6F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5" name="Line 25">
            <a:extLst>
              <a:ext uri="{FF2B5EF4-FFF2-40B4-BE49-F238E27FC236}">
                <a16:creationId xmlns:a16="http://schemas.microsoft.com/office/drawing/2014/main" id="{DDAF568B-A051-7442-A61E-95C8C8DA095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6" name="Line 26">
            <a:extLst>
              <a:ext uri="{FF2B5EF4-FFF2-40B4-BE49-F238E27FC236}">
                <a16:creationId xmlns:a16="http://schemas.microsoft.com/office/drawing/2014/main" id="{12FDE2D3-3972-244C-BC03-C59C3AEB196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7" name="Rectangle 27">
            <a:extLst>
              <a:ext uri="{FF2B5EF4-FFF2-40B4-BE49-F238E27FC236}">
                <a16:creationId xmlns:a16="http://schemas.microsoft.com/office/drawing/2014/main" id="{BD4BD8EE-E98D-154F-A593-5B1AD9FF7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28" name="Rectangle 28">
            <a:extLst>
              <a:ext uri="{FF2B5EF4-FFF2-40B4-BE49-F238E27FC236}">
                <a16:creationId xmlns:a16="http://schemas.microsoft.com/office/drawing/2014/main" id="{40A5D648-8BF3-7E46-A41F-DFE24CFC8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29" name="Rectangle 29">
            <a:extLst>
              <a:ext uri="{FF2B5EF4-FFF2-40B4-BE49-F238E27FC236}">
                <a16:creationId xmlns:a16="http://schemas.microsoft.com/office/drawing/2014/main" id="{5EA4E355-704C-3744-BF51-32D8D7C1D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30" name="Rectangle 30">
            <a:extLst>
              <a:ext uri="{FF2B5EF4-FFF2-40B4-BE49-F238E27FC236}">
                <a16:creationId xmlns:a16="http://schemas.microsoft.com/office/drawing/2014/main" id="{163F7D3A-B886-DA45-ADB9-B132ADAE1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31" name="Line 31">
            <a:extLst>
              <a:ext uri="{FF2B5EF4-FFF2-40B4-BE49-F238E27FC236}">
                <a16:creationId xmlns:a16="http://schemas.microsoft.com/office/drawing/2014/main" id="{8A834504-3ABA-2643-9FC0-AC0CAABB0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2" name="Rectangle 32">
            <a:extLst>
              <a:ext uri="{FF2B5EF4-FFF2-40B4-BE49-F238E27FC236}">
                <a16:creationId xmlns:a16="http://schemas.microsoft.com/office/drawing/2014/main" id="{DE21DD9E-171B-8444-A9AC-F4C2A954E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33" name="Rectangle 33">
            <a:extLst>
              <a:ext uri="{FF2B5EF4-FFF2-40B4-BE49-F238E27FC236}">
                <a16:creationId xmlns:a16="http://schemas.microsoft.com/office/drawing/2014/main" id="{8BABF707-596F-BF48-BAF9-6C39A3526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34" name="Rectangle 34">
            <a:extLst>
              <a:ext uri="{FF2B5EF4-FFF2-40B4-BE49-F238E27FC236}">
                <a16:creationId xmlns:a16="http://schemas.microsoft.com/office/drawing/2014/main" id="{31FC0B7D-050E-0A4C-B05D-A20C54A66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35" name="Rectangle 35">
            <a:extLst>
              <a:ext uri="{FF2B5EF4-FFF2-40B4-BE49-F238E27FC236}">
                <a16:creationId xmlns:a16="http://schemas.microsoft.com/office/drawing/2014/main" id="{01DB8490-8F29-DB40-9700-0A74D0F6D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36" name="Rectangle 36">
            <a:extLst>
              <a:ext uri="{FF2B5EF4-FFF2-40B4-BE49-F238E27FC236}">
                <a16:creationId xmlns:a16="http://schemas.microsoft.com/office/drawing/2014/main" id="{0AAF0EC3-3681-514E-BE76-A890373B8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37" name="Rectangle 37">
            <a:extLst>
              <a:ext uri="{FF2B5EF4-FFF2-40B4-BE49-F238E27FC236}">
                <a16:creationId xmlns:a16="http://schemas.microsoft.com/office/drawing/2014/main" id="{D83429F9-AD3E-E541-9BEC-82D4684EA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38" name="Line 38">
            <a:extLst>
              <a:ext uri="{FF2B5EF4-FFF2-40B4-BE49-F238E27FC236}">
                <a16:creationId xmlns:a16="http://schemas.microsoft.com/office/drawing/2014/main" id="{AF62A287-B33D-5D43-8198-4861E7442B5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9" name="Line 39">
            <a:extLst>
              <a:ext uri="{FF2B5EF4-FFF2-40B4-BE49-F238E27FC236}">
                <a16:creationId xmlns:a16="http://schemas.microsoft.com/office/drawing/2014/main" id="{48B1DF72-D38D-7D4E-98AD-E348259DD90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0" name="Rectangle 40">
            <a:extLst>
              <a:ext uri="{FF2B5EF4-FFF2-40B4-BE49-F238E27FC236}">
                <a16:creationId xmlns:a16="http://schemas.microsoft.com/office/drawing/2014/main" id="{3582485C-5935-6545-98D4-A5EC20003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41" name="Rectangle 41">
            <a:extLst>
              <a:ext uri="{FF2B5EF4-FFF2-40B4-BE49-F238E27FC236}">
                <a16:creationId xmlns:a16="http://schemas.microsoft.com/office/drawing/2014/main" id="{18B86DA2-6BFE-0A48-9354-39FE28F43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42" name="Rectangle 42">
            <a:extLst>
              <a:ext uri="{FF2B5EF4-FFF2-40B4-BE49-F238E27FC236}">
                <a16:creationId xmlns:a16="http://schemas.microsoft.com/office/drawing/2014/main" id="{A36572D4-C409-6E4C-997D-E3544CCD2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43" name="Line 43">
            <a:extLst>
              <a:ext uri="{FF2B5EF4-FFF2-40B4-BE49-F238E27FC236}">
                <a16:creationId xmlns:a16="http://schemas.microsoft.com/office/drawing/2014/main" id="{15073FF3-B794-444E-AA42-D1317033F8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4" name="Rectangle 44">
            <a:extLst>
              <a:ext uri="{FF2B5EF4-FFF2-40B4-BE49-F238E27FC236}">
                <a16:creationId xmlns:a16="http://schemas.microsoft.com/office/drawing/2014/main" id="{66A814B2-D6C1-CF4D-AC91-811653FE7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45" name="Line 45">
            <a:extLst>
              <a:ext uri="{FF2B5EF4-FFF2-40B4-BE49-F238E27FC236}">
                <a16:creationId xmlns:a16="http://schemas.microsoft.com/office/drawing/2014/main" id="{344837F9-4576-7144-971C-6ACBFED78B0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6" name="Line 46">
            <a:extLst>
              <a:ext uri="{FF2B5EF4-FFF2-40B4-BE49-F238E27FC236}">
                <a16:creationId xmlns:a16="http://schemas.microsoft.com/office/drawing/2014/main" id="{9BFA363A-0EC3-A244-829C-F3D873AA3E9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7" name="Line 47">
            <a:extLst>
              <a:ext uri="{FF2B5EF4-FFF2-40B4-BE49-F238E27FC236}">
                <a16:creationId xmlns:a16="http://schemas.microsoft.com/office/drawing/2014/main" id="{BC3E43E7-E10C-1E44-BCB7-D59430B65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8" name="Rectangle 48">
            <a:extLst>
              <a:ext uri="{FF2B5EF4-FFF2-40B4-BE49-F238E27FC236}">
                <a16:creationId xmlns:a16="http://schemas.microsoft.com/office/drawing/2014/main" id="{8B8181F0-C414-8840-B5EA-5AEC24C4D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49" name="Rectangle 49">
            <a:extLst>
              <a:ext uri="{FF2B5EF4-FFF2-40B4-BE49-F238E27FC236}">
                <a16:creationId xmlns:a16="http://schemas.microsoft.com/office/drawing/2014/main" id="{646C3111-EA53-A242-8714-486C4FCC8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50" name="Rectangle 50">
            <a:extLst>
              <a:ext uri="{FF2B5EF4-FFF2-40B4-BE49-F238E27FC236}">
                <a16:creationId xmlns:a16="http://schemas.microsoft.com/office/drawing/2014/main" id="{05B30DF8-873A-1C4C-814F-A58D07E77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51" name="Rectangle 51">
            <a:extLst>
              <a:ext uri="{FF2B5EF4-FFF2-40B4-BE49-F238E27FC236}">
                <a16:creationId xmlns:a16="http://schemas.microsoft.com/office/drawing/2014/main" id="{B34FC1C9-0B9A-D445-A600-CFCB370B3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52" name="Line 52">
            <a:extLst>
              <a:ext uri="{FF2B5EF4-FFF2-40B4-BE49-F238E27FC236}">
                <a16:creationId xmlns:a16="http://schemas.microsoft.com/office/drawing/2014/main" id="{AEF2C27A-159B-2342-AEA2-08533D44CB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3" name="Rectangle 53">
            <a:extLst>
              <a:ext uri="{FF2B5EF4-FFF2-40B4-BE49-F238E27FC236}">
                <a16:creationId xmlns:a16="http://schemas.microsoft.com/office/drawing/2014/main" id="{DDF4228F-979E-7C43-A3DF-1A60FF682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54" name="Rectangle 54">
            <a:extLst>
              <a:ext uri="{FF2B5EF4-FFF2-40B4-BE49-F238E27FC236}">
                <a16:creationId xmlns:a16="http://schemas.microsoft.com/office/drawing/2014/main" id="{90FE89D7-9E64-BE47-B6F7-DC34F38C5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55" name="Rectangle 55">
            <a:extLst>
              <a:ext uri="{FF2B5EF4-FFF2-40B4-BE49-F238E27FC236}">
                <a16:creationId xmlns:a16="http://schemas.microsoft.com/office/drawing/2014/main" id="{D971864F-B2B7-9A42-AAB6-EE7AE0A62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56" name="Rectangle 56">
            <a:extLst>
              <a:ext uri="{FF2B5EF4-FFF2-40B4-BE49-F238E27FC236}">
                <a16:creationId xmlns:a16="http://schemas.microsoft.com/office/drawing/2014/main" id="{5EF86FCE-85EA-7345-8EDC-19615A87C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57" name="Rectangle 57">
            <a:extLst>
              <a:ext uri="{FF2B5EF4-FFF2-40B4-BE49-F238E27FC236}">
                <a16:creationId xmlns:a16="http://schemas.microsoft.com/office/drawing/2014/main" id="{9D3C1137-639D-D84E-A7FB-A11E4C530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58" name="Rectangle 58">
            <a:extLst>
              <a:ext uri="{FF2B5EF4-FFF2-40B4-BE49-F238E27FC236}">
                <a16:creationId xmlns:a16="http://schemas.microsoft.com/office/drawing/2014/main" id="{6E9CFD8F-71D8-AE43-918A-298EC4D4D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59" name="Line 59">
            <a:extLst>
              <a:ext uri="{FF2B5EF4-FFF2-40B4-BE49-F238E27FC236}">
                <a16:creationId xmlns:a16="http://schemas.microsoft.com/office/drawing/2014/main" id="{5A29DB7E-2A17-4D49-8B2D-5E85BEC946A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0" name="Line 60">
            <a:extLst>
              <a:ext uri="{FF2B5EF4-FFF2-40B4-BE49-F238E27FC236}">
                <a16:creationId xmlns:a16="http://schemas.microsoft.com/office/drawing/2014/main" id="{BEC1D9AD-F0BD-A94E-B251-E7ED241F9C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1" name="Line 61">
            <a:extLst>
              <a:ext uri="{FF2B5EF4-FFF2-40B4-BE49-F238E27FC236}">
                <a16:creationId xmlns:a16="http://schemas.microsoft.com/office/drawing/2014/main" id="{15EBF0EA-8AAE-A740-91EB-8192D44B49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2" name="Line 62">
            <a:extLst>
              <a:ext uri="{FF2B5EF4-FFF2-40B4-BE49-F238E27FC236}">
                <a16:creationId xmlns:a16="http://schemas.microsoft.com/office/drawing/2014/main" id="{68D6F2FB-8C7C-4544-A575-DD8F91F6EF9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3" name="Line 63">
            <a:extLst>
              <a:ext uri="{FF2B5EF4-FFF2-40B4-BE49-F238E27FC236}">
                <a16:creationId xmlns:a16="http://schemas.microsoft.com/office/drawing/2014/main" id="{5E71AABE-BB83-C543-A59C-F0524DB029A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4" name="Rectangle 64">
            <a:extLst>
              <a:ext uri="{FF2B5EF4-FFF2-40B4-BE49-F238E27FC236}">
                <a16:creationId xmlns:a16="http://schemas.microsoft.com/office/drawing/2014/main" id="{D3E48F9F-D9A7-3E41-B6FE-185EED582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1565" name="Rectangle 65">
            <a:extLst>
              <a:ext uri="{FF2B5EF4-FFF2-40B4-BE49-F238E27FC236}">
                <a16:creationId xmlns:a16="http://schemas.microsoft.com/office/drawing/2014/main" id="{A6C5FB03-6279-CE42-86D7-4C2560473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66" name="Rectangle 66">
            <a:extLst>
              <a:ext uri="{FF2B5EF4-FFF2-40B4-BE49-F238E27FC236}">
                <a16:creationId xmlns:a16="http://schemas.microsoft.com/office/drawing/2014/main" id="{18282EF1-8398-674F-9E1E-1BF0C5B62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67" name="Rectangle 67">
            <a:extLst>
              <a:ext uri="{FF2B5EF4-FFF2-40B4-BE49-F238E27FC236}">
                <a16:creationId xmlns:a16="http://schemas.microsoft.com/office/drawing/2014/main" id="{C5AD47C1-2D3F-3E47-B0B2-59739E67F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68" name="Rectangle 68">
            <a:extLst>
              <a:ext uri="{FF2B5EF4-FFF2-40B4-BE49-F238E27FC236}">
                <a16:creationId xmlns:a16="http://schemas.microsoft.com/office/drawing/2014/main" id="{DB3C5D6E-7C73-D243-89BF-A6D870ED2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69" name="Rectangle 69">
            <a:extLst>
              <a:ext uri="{FF2B5EF4-FFF2-40B4-BE49-F238E27FC236}">
                <a16:creationId xmlns:a16="http://schemas.microsoft.com/office/drawing/2014/main" id="{F0344A25-F7FE-E045-A57D-C616F2488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70" name="Rectangle 70">
            <a:extLst>
              <a:ext uri="{FF2B5EF4-FFF2-40B4-BE49-F238E27FC236}">
                <a16:creationId xmlns:a16="http://schemas.microsoft.com/office/drawing/2014/main" id="{34ABBB2F-BF47-834C-8395-3857709AE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71" name="Rectangle 71">
            <a:extLst>
              <a:ext uri="{FF2B5EF4-FFF2-40B4-BE49-F238E27FC236}">
                <a16:creationId xmlns:a16="http://schemas.microsoft.com/office/drawing/2014/main" id="{76EF3A50-4DF1-824F-93D0-7B948A885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72" name="Line 72">
            <a:extLst>
              <a:ext uri="{FF2B5EF4-FFF2-40B4-BE49-F238E27FC236}">
                <a16:creationId xmlns:a16="http://schemas.microsoft.com/office/drawing/2014/main" id="{ADC17FCE-0B94-0447-A4C6-B7214B29EDD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3" name="Rectangle 73">
            <a:extLst>
              <a:ext uri="{FF2B5EF4-FFF2-40B4-BE49-F238E27FC236}">
                <a16:creationId xmlns:a16="http://schemas.microsoft.com/office/drawing/2014/main" id="{E147FA76-77FC-174C-A635-1BEFB53A7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74" name="Rectangle 74">
            <a:extLst>
              <a:ext uri="{FF2B5EF4-FFF2-40B4-BE49-F238E27FC236}">
                <a16:creationId xmlns:a16="http://schemas.microsoft.com/office/drawing/2014/main" id="{EC53E963-845C-CB48-85AE-D9882FC74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75" name="Freeform 75">
            <a:extLst>
              <a:ext uri="{FF2B5EF4-FFF2-40B4-BE49-F238E27FC236}">
                <a16:creationId xmlns:a16="http://schemas.microsoft.com/office/drawing/2014/main" id="{D3BFD2D0-514A-DB40-A644-020F78C6ED50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6" name="Freeform 76">
            <a:extLst>
              <a:ext uri="{FF2B5EF4-FFF2-40B4-BE49-F238E27FC236}">
                <a16:creationId xmlns:a16="http://schemas.microsoft.com/office/drawing/2014/main" id="{AC8585BC-ACF1-EF41-97F3-1772BC623240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7" name="Freeform 77">
            <a:extLst>
              <a:ext uri="{FF2B5EF4-FFF2-40B4-BE49-F238E27FC236}">
                <a16:creationId xmlns:a16="http://schemas.microsoft.com/office/drawing/2014/main" id="{52529454-3AF0-1945-854B-8F8483AA5688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8" name="Freeform 78">
            <a:extLst>
              <a:ext uri="{FF2B5EF4-FFF2-40B4-BE49-F238E27FC236}">
                <a16:creationId xmlns:a16="http://schemas.microsoft.com/office/drawing/2014/main" id="{80CB1BC3-9B2B-E14D-8ECB-046C08070362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9" name="Freeform 79">
            <a:extLst>
              <a:ext uri="{FF2B5EF4-FFF2-40B4-BE49-F238E27FC236}">
                <a16:creationId xmlns:a16="http://schemas.microsoft.com/office/drawing/2014/main" id="{ACA8A558-5A50-3140-B911-232D046B2C5B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0" name="Freeform 80">
            <a:extLst>
              <a:ext uri="{FF2B5EF4-FFF2-40B4-BE49-F238E27FC236}">
                <a16:creationId xmlns:a16="http://schemas.microsoft.com/office/drawing/2014/main" id="{ECF9D415-598C-FB4E-95A1-645E496FAE0D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1" name="Line 85">
            <a:extLst>
              <a:ext uri="{FF2B5EF4-FFF2-40B4-BE49-F238E27FC236}">
                <a16:creationId xmlns:a16="http://schemas.microsoft.com/office/drawing/2014/main" id="{D9F043DB-C9C5-DE4C-929E-ED02594198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2" name="Line 86">
            <a:extLst>
              <a:ext uri="{FF2B5EF4-FFF2-40B4-BE49-F238E27FC236}">
                <a16:creationId xmlns:a16="http://schemas.microsoft.com/office/drawing/2014/main" id="{3ADBCFB8-6125-8441-BEE7-71A309D0B4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3" name="Line 91">
            <a:extLst>
              <a:ext uri="{FF2B5EF4-FFF2-40B4-BE49-F238E27FC236}">
                <a16:creationId xmlns:a16="http://schemas.microsoft.com/office/drawing/2014/main" id="{BA454B04-D9BC-A24B-8B60-4874E0D3B5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4" name="Line 92">
            <a:extLst>
              <a:ext uri="{FF2B5EF4-FFF2-40B4-BE49-F238E27FC236}">
                <a16:creationId xmlns:a16="http://schemas.microsoft.com/office/drawing/2014/main" id="{5ED54B0C-C8EA-224D-90A3-886EB928EF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5" name="Line 93">
            <a:extLst>
              <a:ext uri="{FF2B5EF4-FFF2-40B4-BE49-F238E27FC236}">
                <a16:creationId xmlns:a16="http://schemas.microsoft.com/office/drawing/2014/main" id="{55932C92-BFE2-544A-AC02-3FDF6ABC4A6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6" name="Freeform 94">
            <a:extLst>
              <a:ext uri="{FF2B5EF4-FFF2-40B4-BE49-F238E27FC236}">
                <a16:creationId xmlns:a16="http://schemas.microsoft.com/office/drawing/2014/main" id="{246599F9-A109-5949-B2AF-F1134FE82F25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7" name="Freeform 95">
            <a:extLst>
              <a:ext uri="{FF2B5EF4-FFF2-40B4-BE49-F238E27FC236}">
                <a16:creationId xmlns:a16="http://schemas.microsoft.com/office/drawing/2014/main" id="{F8202B0F-B582-8D47-8539-9DE1C4422366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8" name="Rectangle 96">
            <a:extLst>
              <a:ext uri="{FF2B5EF4-FFF2-40B4-BE49-F238E27FC236}">
                <a16:creationId xmlns:a16="http://schemas.microsoft.com/office/drawing/2014/main" id="{1881F9B0-3C28-6B41-8152-225B2E0F6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89" name="Rectangle 97">
            <a:extLst>
              <a:ext uri="{FF2B5EF4-FFF2-40B4-BE49-F238E27FC236}">
                <a16:creationId xmlns:a16="http://schemas.microsoft.com/office/drawing/2014/main" id="{EBDB9288-3C4A-7747-8208-C8A66713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90" name="AutoShape 99">
            <a:extLst>
              <a:ext uri="{FF2B5EF4-FFF2-40B4-BE49-F238E27FC236}">
                <a16:creationId xmlns:a16="http://schemas.microsoft.com/office/drawing/2014/main" id="{950E8AFE-E634-964E-A61D-CCF34C222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91" name="AutoShape 101">
            <a:extLst>
              <a:ext uri="{FF2B5EF4-FFF2-40B4-BE49-F238E27FC236}">
                <a16:creationId xmlns:a16="http://schemas.microsoft.com/office/drawing/2014/main" id="{36F4F34C-6E41-5A4F-8EA5-7B3C7E970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92" name="Title 1">
            <a:extLst>
              <a:ext uri="{FF2B5EF4-FFF2-40B4-BE49-F238E27FC236}">
                <a16:creationId xmlns:a16="http://schemas.microsoft.com/office/drawing/2014/main" id="{1AF11831-5B95-6D4F-93CC-26C436089E6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21593" name="TextBox 125">
            <a:extLst>
              <a:ext uri="{FF2B5EF4-FFF2-40B4-BE49-F238E27FC236}">
                <a16:creationId xmlns:a16="http://schemas.microsoft.com/office/drawing/2014/main" id="{C02F4170-06AA-7347-82A6-E095260CD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21594" name="TextBox 16">
            <a:extLst>
              <a:ext uri="{FF2B5EF4-FFF2-40B4-BE49-F238E27FC236}">
                <a16:creationId xmlns:a16="http://schemas.microsoft.com/office/drawing/2014/main" id="{E40129B7-167C-A447-B294-FC437FE95B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595" name="TextBox 16">
            <a:extLst>
              <a:ext uri="{FF2B5EF4-FFF2-40B4-BE49-F238E27FC236}">
                <a16:creationId xmlns:a16="http://schemas.microsoft.com/office/drawing/2014/main" id="{667285A5-2D76-0F4B-BCEA-F85BEFC16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596" name="TextBox 16">
            <a:extLst>
              <a:ext uri="{FF2B5EF4-FFF2-40B4-BE49-F238E27FC236}">
                <a16:creationId xmlns:a16="http://schemas.microsoft.com/office/drawing/2014/main" id="{9412F526-59EE-6949-B169-6BF380B418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597" name="TextBox 16">
            <a:extLst>
              <a:ext uri="{FF2B5EF4-FFF2-40B4-BE49-F238E27FC236}">
                <a16:creationId xmlns:a16="http://schemas.microsoft.com/office/drawing/2014/main" id="{1B3FB4A2-6CC6-754C-881E-3D45ED050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598" name="TextBox 16">
            <a:extLst>
              <a:ext uri="{FF2B5EF4-FFF2-40B4-BE49-F238E27FC236}">
                <a16:creationId xmlns:a16="http://schemas.microsoft.com/office/drawing/2014/main" id="{D04FA321-E0F9-6844-B37B-BB288279C4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599" name="TextBox 16">
            <a:extLst>
              <a:ext uri="{FF2B5EF4-FFF2-40B4-BE49-F238E27FC236}">
                <a16:creationId xmlns:a16="http://schemas.microsoft.com/office/drawing/2014/main" id="{70C4B428-B40E-4D42-8041-8C76A09273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600" name="TextBox 16">
            <a:extLst>
              <a:ext uri="{FF2B5EF4-FFF2-40B4-BE49-F238E27FC236}">
                <a16:creationId xmlns:a16="http://schemas.microsoft.com/office/drawing/2014/main" id="{F763E989-06CE-6244-9112-9D06D3D76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601" name="TextBox 16">
            <a:extLst>
              <a:ext uri="{FF2B5EF4-FFF2-40B4-BE49-F238E27FC236}">
                <a16:creationId xmlns:a16="http://schemas.microsoft.com/office/drawing/2014/main" id="{D442F9FB-2DF5-A74C-94BC-DE646E5A61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602" name="TextBox 16">
            <a:extLst>
              <a:ext uri="{FF2B5EF4-FFF2-40B4-BE49-F238E27FC236}">
                <a16:creationId xmlns:a16="http://schemas.microsoft.com/office/drawing/2014/main" id="{830D6CB0-2171-D147-B309-2B646639B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603" name="TextBox 16">
            <a:extLst>
              <a:ext uri="{FF2B5EF4-FFF2-40B4-BE49-F238E27FC236}">
                <a16:creationId xmlns:a16="http://schemas.microsoft.com/office/drawing/2014/main" id="{8491E251-3B42-7945-8094-B5522F21D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604" name="TextBox 16">
            <a:extLst>
              <a:ext uri="{FF2B5EF4-FFF2-40B4-BE49-F238E27FC236}">
                <a16:creationId xmlns:a16="http://schemas.microsoft.com/office/drawing/2014/main" id="{DB533DCB-90E3-3E49-8869-03FDD4025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605" name="TextBox 16">
            <a:extLst>
              <a:ext uri="{FF2B5EF4-FFF2-40B4-BE49-F238E27FC236}">
                <a16:creationId xmlns:a16="http://schemas.microsoft.com/office/drawing/2014/main" id="{20556081-E329-0C4A-8243-B512D3ACC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606" name="TextBox 16">
            <a:extLst>
              <a:ext uri="{FF2B5EF4-FFF2-40B4-BE49-F238E27FC236}">
                <a16:creationId xmlns:a16="http://schemas.microsoft.com/office/drawing/2014/main" id="{5EAC47D1-8ABB-E847-8A0E-F177718511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607" name="TextBox 16">
            <a:extLst>
              <a:ext uri="{FF2B5EF4-FFF2-40B4-BE49-F238E27FC236}">
                <a16:creationId xmlns:a16="http://schemas.microsoft.com/office/drawing/2014/main" id="{4C4A85B1-2C6B-644D-BA14-63D2CDD0C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Line 4">
            <a:extLst>
              <a:ext uri="{FF2B5EF4-FFF2-40B4-BE49-F238E27FC236}">
                <a16:creationId xmlns:a16="http://schemas.microsoft.com/office/drawing/2014/main" id="{D6DB7BC8-5E6C-164A-86E9-640FA10E464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0" name="Freeform 5">
            <a:extLst>
              <a:ext uri="{FF2B5EF4-FFF2-40B4-BE49-F238E27FC236}">
                <a16:creationId xmlns:a16="http://schemas.microsoft.com/office/drawing/2014/main" id="{595F61A4-AADD-8840-9B4F-EB4CA5E78B57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1" name="Freeform 7">
            <a:extLst>
              <a:ext uri="{FF2B5EF4-FFF2-40B4-BE49-F238E27FC236}">
                <a16:creationId xmlns:a16="http://schemas.microsoft.com/office/drawing/2014/main" id="{76930700-CDF0-2246-AEB1-BC4EF56CE131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2" name="Rectangle 8">
            <a:extLst>
              <a:ext uri="{FF2B5EF4-FFF2-40B4-BE49-F238E27FC236}">
                <a16:creationId xmlns:a16="http://schemas.microsoft.com/office/drawing/2014/main" id="{5E2EEAD1-B43A-EE40-8D77-E4B6DDD4A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3" name="Rectangle 9">
            <a:extLst>
              <a:ext uri="{FF2B5EF4-FFF2-40B4-BE49-F238E27FC236}">
                <a16:creationId xmlns:a16="http://schemas.microsoft.com/office/drawing/2014/main" id="{B379B736-1BF0-9C40-BC91-0F071F0EC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4" name="Rectangle 10">
            <a:extLst>
              <a:ext uri="{FF2B5EF4-FFF2-40B4-BE49-F238E27FC236}">
                <a16:creationId xmlns:a16="http://schemas.microsoft.com/office/drawing/2014/main" id="{238242D4-AEDB-E740-B175-E0AE5CB51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5" name="Rectangle 11">
            <a:extLst>
              <a:ext uri="{FF2B5EF4-FFF2-40B4-BE49-F238E27FC236}">
                <a16:creationId xmlns:a16="http://schemas.microsoft.com/office/drawing/2014/main" id="{AD7E60A6-BA32-3D40-A4F6-F829202A3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6" name="Rectangle 12">
            <a:extLst>
              <a:ext uri="{FF2B5EF4-FFF2-40B4-BE49-F238E27FC236}">
                <a16:creationId xmlns:a16="http://schemas.microsoft.com/office/drawing/2014/main" id="{EE8B28F1-800B-E64A-9FE7-16E0C0785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7" name="Rectangle 13">
            <a:extLst>
              <a:ext uri="{FF2B5EF4-FFF2-40B4-BE49-F238E27FC236}">
                <a16:creationId xmlns:a16="http://schemas.microsoft.com/office/drawing/2014/main" id="{A73F8717-4C88-8245-9561-83DD450BD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8" name="Rectangle 14">
            <a:extLst>
              <a:ext uri="{FF2B5EF4-FFF2-40B4-BE49-F238E27FC236}">
                <a16:creationId xmlns:a16="http://schemas.microsoft.com/office/drawing/2014/main" id="{93EABC4D-7C9D-D748-9DE8-FBE289BB7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9" name="Rectangle 15">
            <a:extLst>
              <a:ext uri="{FF2B5EF4-FFF2-40B4-BE49-F238E27FC236}">
                <a16:creationId xmlns:a16="http://schemas.microsoft.com/office/drawing/2014/main" id="{99F2E161-72C1-9142-86A0-ED9539A76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40" name="Rectangle 16">
            <a:extLst>
              <a:ext uri="{FF2B5EF4-FFF2-40B4-BE49-F238E27FC236}">
                <a16:creationId xmlns:a16="http://schemas.microsoft.com/office/drawing/2014/main" id="{2CFC17B9-DD33-E042-A0FD-1A799E94D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41" name="Rectangle 17">
            <a:extLst>
              <a:ext uri="{FF2B5EF4-FFF2-40B4-BE49-F238E27FC236}">
                <a16:creationId xmlns:a16="http://schemas.microsoft.com/office/drawing/2014/main" id="{09EE8F1A-60FE-544B-A3BC-0FF1AF3C1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42" name="Rectangle 18">
            <a:extLst>
              <a:ext uri="{FF2B5EF4-FFF2-40B4-BE49-F238E27FC236}">
                <a16:creationId xmlns:a16="http://schemas.microsoft.com/office/drawing/2014/main" id="{F21C1AB6-21D7-2B4B-851A-4935E5560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43" name="Rectangle 19">
            <a:extLst>
              <a:ext uri="{FF2B5EF4-FFF2-40B4-BE49-F238E27FC236}">
                <a16:creationId xmlns:a16="http://schemas.microsoft.com/office/drawing/2014/main" id="{F422988C-A3B4-CD40-A54B-633F6B17B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44" name="Rectangle 20">
            <a:extLst>
              <a:ext uri="{FF2B5EF4-FFF2-40B4-BE49-F238E27FC236}">
                <a16:creationId xmlns:a16="http://schemas.microsoft.com/office/drawing/2014/main" id="{C6F3B752-BBCF-FA40-9E86-2248EC674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45" name="Rectangle 21">
            <a:extLst>
              <a:ext uri="{FF2B5EF4-FFF2-40B4-BE49-F238E27FC236}">
                <a16:creationId xmlns:a16="http://schemas.microsoft.com/office/drawing/2014/main" id="{1A34C431-6F4D-CA42-9B56-845538E8F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46" name="Line 22">
            <a:extLst>
              <a:ext uri="{FF2B5EF4-FFF2-40B4-BE49-F238E27FC236}">
                <a16:creationId xmlns:a16="http://schemas.microsoft.com/office/drawing/2014/main" id="{6CF8F2E2-6D35-FC48-8358-85ED3FC87D6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7" name="Rectangle 23">
            <a:extLst>
              <a:ext uri="{FF2B5EF4-FFF2-40B4-BE49-F238E27FC236}">
                <a16:creationId xmlns:a16="http://schemas.microsoft.com/office/drawing/2014/main" id="{E8920CF7-9FA6-354A-BE55-41FE78A2C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48" name="Line 24">
            <a:extLst>
              <a:ext uri="{FF2B5EF4-FFF2-40B4-BE49-F238E27FC236}">
                <a16:creationId xmlns:a16="http://schemas.microsoft.com/office/drawing/2014/main" id="{7E189839-8989-0341-A14A-AB2D598472E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9" name="Line 25">
            <a:extLst>
              <a:ext uri="{FF2B5EF4-FFF2-40B4-BE49-F238E27FC236}">
                <a16:creationId xmlns:a16="http://schemas.microsoft.com/office/drawing/2014/main" id="{C936930E-D859-834D-85C5-FEA25DBE5D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0" name="Line 26">
            <a:extLst>
              <a:ext uri="{FF2B5EF4-FFF2-40B4-BE49-F238E27FC236}">
                <a16:creationId xmlns:a16="http://schemas.microsoft.com/office/drawing/2014/main" id="{CAF1766D-E4F3-D946-96E0-FB88A750ADB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1" name="Rectangle 27">
            <a:extLst>
              <a:ext uri="{FF2B5EF4-FFF2-40B4-BE49-F238E27FC236}">
                <a16:creationId xmlns:a16="http://schemas.microsoft.com/office/drawing/2014/main" id="{32AFA340-9F32-D248-9060-A5248E1BB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52" name="Rectangle 28">
            <a:extLst>
              <a:ext uri="{FF2B5EF4-FFF2-40B4-BE49-F238E27FC236}">
                <a16:creationId xmlns:a16="http://schemas.microsoft.com/office/drawing/2014/main" id="{3A89817F-33EF-8F47-9520-9D90841B9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53" name="Rectangle 29">
            <a:extLst>
              <a:ext uri="{FF2B5EF4-FFF2-40B4-BE49-F238E27FC236}">
                <a16:creationId xmlns:a16="http://schemas.microsoft.com/office/drawing/2014/main" id="{C9268C62-7094-4A41-8DCD-3DCB8C5FB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54" name="Rectangle 30">
            <a:extLst>
              <a:ext uri="{FF2B5EF4-FFF2-40B4-BE49-F238E27FC236}">
                <a16:creationId xmlns:a16="http://schemas.microsoft.com/office/drawing/2014/main" id="{D232E455-B401-674B-A227-802A5D197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55" name="Line 31">
            <a:extLst>
              <a:ext uri="{FF2B5EF4-FFF2-40B4-BE49-F238E27FC236}">
                <a16:creationId xmlns:a16="http://schemas.microsoft.com/office/drawing/2014/main" id="{66FEDB41-E383-2B4B-B839-A056E30A434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6" name="Rectangle 32">
            <a:extLst>
              <a:ext uri="{FF2B5EF4-FFF2-40B4-BE49-F238E27FC236}">
                <a16:creationId xmlns:a16="http://schemas.microsoft.com/office/drawing/2014/main" id="{A7A36B27-2967-164E-9DE9-6CE4C5796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57" name="Rectangle 33">
            <a:extLst>
              <a:ext uri="{FF2B5EF4-FFF2-40B4-BE49-F238E27FC236}">
                <a16:creationId xmlns:a16="http://schemas.microsoft.com/office/drawing/2014/main" id="{8C75448E-9D0E-E34C-9159-F4DDF0CA4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58" name="Rectangle 34">
            <a:extLst>
              <a:ext uri="{FF2B5EF4-FFF2-40B4-BE49-F238E27FC236}">
                <a16:creationId xmlns:a16="http://schemas.microsoft.com/office/drawing/2014/main" id="{21E15055-AA2C-C649-977C-6901C858A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59" name="Rectangle 35">
            <a:extLst>
              <a:ext uri="{FF2B5EF4-FFF2-40B4-BE49-F238E27FC236}">
                <a16:creationId xmlns:a16="http://schemas.microsoft.com/office/drawing/2014/main" id="{A2D80568-A8DC-7044-84FD-CA5FB40EA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60" name="Rectangle 36">
            <a:extLst>
              <a:ext uri="{FF2B5EF4-FFF2-40B4-BE49-F238E27FC236}">
                <a16:creationId xmlns:a16="http://schemas.microsoft.com/office/drawing/2014/main" id="{E0A5EF1A-A870-B040-9F0C-A84AEEFB7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61" name="Rectangle 37">
            <a:extLst>
              <a:ext uri="{FF2B5EF4-FFF2-40B4-BE49-F238E27FC236}">
                <a16:creationId xmlns:a16="http://schemas.microsoft.com/office/drawing/2014/main" id="{4442932A-4486-004B-9DDA-150738878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62" name="Line 38">
            <a:extLst>
              <a:ext uri="{FF2B5EF4-FFF2-40B4-BE49-F238E27FC236}">
                <a16:creationId xmlns:a16="http://schemas.microsoft.com/office/drawing/2014/main" id="{9E549ABE-4294-324C-823D-A7416BBEDDA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3" name="Line 39">
            <a:extLst>
              <a:ext uri="{FF2B5EF4-FFF2-40B4-BE49-F238E27FC236}">
                <a16:creationId xmlns:a16="http://schemas.microsoft.com/office/drawing/2014/main" id="{CC05B6CB-4450-C44E-9136-B7E8FA2FFB2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4" name="Rectangle 40">
            <a:extLst>
              <a:ext uri="{FF2B5EF4-FFF2-40B4-BE49-F238E27FC236}">
                <a16:creationId xmlns:a16="http://schemas.microsoft.com/office/drawing/2014/main" id="{417DA178-F939-504A-831B-6CCCB9B73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65" name="Rectangle 41">
            <a:extLst>
              <a:ext uri="{FF2B5EF4-FFF2-40B4-BE49-F238E27FC236}">
                <a16:creationId xmlns:a16="http://schemas.microsoft.com/office/drawing/2014/main" id="{0013F967-72AB-994A-8B00-8206EDBE4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66" name="Rectangle 42">
            <a:extLst>
              <a:ext uri="{FF2B5EF4-FFF2-40B4-BE49-F238E27FC236}">
                <a16:creationId xmlns:a16="http://schemas.microsoft.com/office/drawing/2014/main" id="{036BCFAE-7E5C-B34F-A957-EAA75264B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67" name="Line 43">
            <a:extLst>
              <a:ext uri="{FF2B5EF4-FFF2-40B4-BE49-F238E27FC236}">
                <a16:creationId xmlns:a16="http://schemas.microsoft.com/office/drawing/2014/main" id="{0C855C72-C527-8049-A482-2966A58F9F5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8" name="Rectangle 44">
            <a:extLst>
              <a:ext uri="{FF2B5EF4-FFF2-40B4-BE49-F238E27FC236}">
                <a16:creationId xmlns:a16="http://schemas.microsoft.com/office/drawing/2014/main" id="{710D8446-EBBF-0F43-8F23-2658AE72A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69" name="Line 45">
            <a:extLst>
              <a:ext uri="{FF2B5EF4-FFF2-40B4-BE49-F238E27FC236}">
                <a16:creationId xmlns:a16="http://schemas.microsoft.com/office/drawing/2014/main" id="{4BD5E85D-FC42-3C4D-81DC-873DAF4C89E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0" name="Line 46">
            <a:extLst>
              <a:ext uri="{FF2B5EF4-FFF2-40B4-BE49-F238E27FC236}">
                <a16:creationId xmlns:a16="http://schemas.microsoft.com/office/drawing/2014/main" id="{CC07B8D0-9D3D-2949-8057-3637ECCFC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1" name="Line 47">
            <a:extLst>
              <a:ext uri="{FF2B5EF4-FFF2-40B4-BE49-F238E27FC236}">
                <a16:creationId xmlns:a16="http://schemas.microsoft.com/office/drawing/2014/main" id="{C258EAEC-1E39-5644-A526-643A37A6C0D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2" name="Rectangle 48">
            <a:extLst>
              <a:ext uri="{FF2B5EF4-FFF2-40B4-BE49-F238E27FC236}">
                <a16:creationId xmlns:a16="http://schemas.microsoft.com/office/drawing/2014/main" id="{7C57013C-5579-2747-9EE7-ED40B8AF6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73" name="Rectangle 49">
            <a:extLst>
              <a:ext uri="{FF2B5EF4-FFF2-40B4-BE49-F238E27FC236}">
                <a16:creationId xmlns:a16="http://schemas.microsoft.com/office/drawing/2014/main" id="{8997785A-31A4-C64D-83D4-C017EE0D6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74" name="Rectangle 50">
            <a:extLst>
              <a:ext uri="{FF2B5EF4-FFF2-40B4-BE49-F238E27FC236}">
                <a16:creationId xmlns:a16="http://schemas.microsoft.com/office/drawing/2014/main" id="{0BACA5F9-AD63-2B4B-AE77-C8A4D84DD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75" name="Rectangle 51">
            <a:extLst>
              <a:ext uri="{FF2B5EF4-FFF2-40B4-BE49-F238E27FC236}">
                <a16:creationId xmlns:a16="http://schemas.microsoft.com/office/drawing/2014/main" id="{20965B59-1A92-DD46-83AD-2F4B4EC82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76" name="Line 52">
            <a:extLst>
              <a:ext uri="{FF2B5EF4-FFF2-40B4-BE49-F238E27FC236}">
                <a16:creationId xmlns:a16="http://schemas.microsoft.com/office/drawing/2014/main" id="{32BA73C6-9930-6548-B514-F48DFD9E240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7" name="Rectangle 53">
            <a:extLst>
              <a:ext uri="{FF2B5EF4-FFF2-40B4-BE49-F238E27FC236}">
                <a16:creationId xmlns:a16="http://schemas.microsoft.com/office/drawing/2014/main" id="{BE3D1829-6686-8C4F-971E-42F46ED7F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78" name="Rectangle 54">
            <a:extLst>
              <a:ext uri="{FF2B5EF4-FFF2-40B4-BE49-F238E27FC236}">
                <a16:creationId xmlns:a16="http://schemas.microsoft.com/office/drawing/2014/main" id="{BF390EB7-F53A-CB4C-ADFC-C9552D928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79" name="Rectangle 55">
            <a:extLst>
              <a:ext uri="{FF2B5EF4-FFF2-40B4-BE49-F238E27FC236}">
                <a16:creationId xmlns:a16="http://schemas.microsoft.com/office/drawing/2014/main" id="{56A11293-D665-A241-94E5-1BDDCE1AF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80" name="Rectangle 56">
            <a:extLst>
              <a:ext uri="{FF2B5EF4-FFF2-40B4-BE49-F238E27FC236}">
                <a16:creationId xmlns:a16="http://schemas.microsoft.com/office/drawing/2014/main" id="{CC46D7D3-FDD5-B345-BA86-71A8BFEC5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81" name="Rectangle 57">
            <a:extLst>
              <a:ext uri="{FF2B5EF4-FFF2-40B4-BE49-F238E27FC236}">
                <a16:creationId xmlns:a16="http://schemas.microsoft.com/office/drawing/2014/main" id="{589BA6CA-3831-AF4E-8D81-E24B2E47F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82" name="Rectangle 58">
            <a:extLst>
              <a:ext uri="{FF2B5EF4-FFF2-40B4-BE49-F238E27FC236}">
                <a16:creationId xmlns:a16="http://schemas.microsoft.com/office/drawing/2014/main" id="{A79DF2D3-FBD7-EE40-BDFD-4F2A338B6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83" name="Line 59">
            <a:extLst>
              <a:ext uri="{FF2B5EF4-FFF2-40B4-BE49-F238E27FC236}">
                <a16:creationId xmlns:a16="http://schemas.microsoft.com/office/drawing/2014/main" id="{D8AE6E46-4169-244D-887F-4CB6519B58D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4" name="Line 60">
            <a:extLst>
              <a:ext uri="{FF2B5EF4-FFF2-40B4-BE49-F238E27FC236}">
                <a16:creationId xmlns:a16="http://schemas.microsoft.com/office/drawing/2014/main" id="{34D17196-208E-1D44-A286-E74F9B14F6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5" name="Line 61">
            <a:extLst>
              <a:ext uri="{FF2B5EF4-FFF2-40B4-BE49-F238E27FC236}">
                <a16:creationId xmlns:a16="http://schemas.microsoft.com/office/drawing/2014/main" id="{7245F6F6-36C1-B24E-86A9-7B570DB695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6" name="Line 62">
            <a:extLst>
              <a:ext uri="{FF2B5EF4-FFF2-40B4-BE49-F238E27FC236}">
                <a16:creationId xmlns:a16="http://schemas.microsoft.com/office/drawing/2014/main" id="{6ED0D5DE-C8BD-F444-BC4B-E89FC0A0F4E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7" name="Line 63">
            <a:extLst>
              <a:ext uri="{FF2B5EF4-FFF2-40B4-BE49-F238E27FC236}">
                <a16:creationId xmlns:a16="http://schemas.microsoft.com/office/drawing/2014/main" id="{CCDA9304-80C3-B74C-9B64-3BECF4E320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8" name="Rectangle 64">
            <a:extLst>
              <a:ext uri="{FF2B5EF4-FFF2-40B4-BE49-F238E27FC236}">
                <a16:creationId xmlns:a16="http://schemas.microsoft.com/office/drawing/2014/main" id="{C5FEB102-E78A-D346-87E7-CBD81B735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2589" name="Rectangle 65">
            <a:extLst>
              <a:ext uri="{FF2B5EF4-FFF2-40B4-BE49-F238E27FC236}">
                <a16:creationId xmlns:a16="http://schemas.microsoft.com/office/drawing/2014/main" id="{20A1FFB9-B8C2-5543-85C9-0B9A7312F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90" name="Rectangle 66">
            <a:extLst>
              <a:ext uri="{FF2B5EF4-FFF2-40B4-BE49-F238E27FC236}">
                <a16:creationId xmlns:a16="http://schemas.microsoft.com/office/drawing/2014/main" id="{C708FBFF-F3DF-2C4F-B8CD-CC5E32BE8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91" name="Rectangle 67">
            <a:extLst>
              <a:ext uri="{FF2B5EF4-FFF2-40B4-BE49-F238E27FC236}">
                <a16:creationId xmlns:a16="http://schemas.microsoft.com/office/drawing/2014/main" id="{99CE9D56-508D-A64A-A803-8481E63FB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92" name="Rectangle 68">
            <a:extLst>
              <a:ext uri="{FF2B5EF4-FFF2-40B4-BE49-F238E27FC236}">
                <a16:creationId xmlns:a16="http://schemas.microsoft.com/office/drawing/2014/main" id="{005889BC-1771-4B43-93B6-F073AA19E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93" name="Rectangle 69">
            <a:extLst>
              <a:ext uri="{FF2B5EF4-FFF2-40B4-BE49-F238E27FC236}">
                <a16:creationId xmlns:a16="http://schemas.microsoft.com/office/drawing/2014/main" id="{908C539B-4C24-204E-AD83-31EC2D609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94" name="Rectangle 70">
            <a:extLst>
              <a:ext uri="{FF2B5EF4-FFF2-40B4-BE49-F238E27FC236}">
                <a16:creationId xmlns:a16="http://schemas.microsoft.com/office/drawing/2014/main" id="{46A25BFD-0E96-4649-BC6D-0A74B4A24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95" name="Rectangle 71">
            <a:extLst>
              <a:ext uri="{FF2B5EF4-FFF2-40B4-BE49-F238E27FC236}">
                <a16:creationId xmlns:a16="http://schemas.microsoft.com/office/drawing/2014/main" id="{DE1FF916-9A4E-E047-8E63-E66738D76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96" name="Line 72">
            <a:extLst>
              <a:ext uri="{FF2B5EF4-FFF2-40B4-BE49-F238E27FC236}">
                <a16:creationId xmlns:a16="http://schemas.microsoft.com/office/drawing/2014/main" id="{1108E1B0-7A1A-0A4A-A940-68D1DF53E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7" name="Rectangle 73">
            <a:extLst>
              <a:ext uri="{FF2B5EF4-FFF2-40B4-BE49-F238E27FC236}">
                <a16:creationId xmlns:a16="http://schemas.microsoft.com/office/drawing/2014/main" id="{42C7B431-6A2D-D346-A184-B32348A0F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98" name="Rectangle 74">
            <a:extLst>
              <a:ext uri="{FF2B5EF4-FFF2-40B4-BE49-F238E27FC236}">
                <a16:creationId xmlns:a16="http://schemas.microsoft.com/office/drawing/2014/main" id="{4D07C393-1908-F343-997D-4516217F3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99" name="Freeform 75">
            <a:extLst>
              <a:ext uri="{FF2B5EF4-FFF2-40B4-BE49-F238E27FC236}">
                <a16:creationId xmlns:a16="http://schemas.microsoft.com/office/drawing/2014/main" id="{73809F44-0968-0D40-8CFF-6051792CF715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0" name="Freeform 76">
            <a:extLst>
              <a:ext uri="{FF2B5EF4-FFF2-40B4-BE49-F238E27FC236}">
                <a16:creationId xmlns:a16="http://schemas.microsoft.com/office/drawing/2014/main" id="{9032A5A6-1303-0A42-BF91-661DDA5D9EE6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1" name="Freeform 77">
            <a:extLst>
              <a:ext uri="{FF2B5EF4-FFF2-40B4-BE49-F238E27FC236}">
                <a16:creationId xmlns:a16="http://schemas.microsoft.com/office/drawing/2014/main" id="{7CBEAF1C-FC5D-014D-B2B2-7E692DECF8F6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2" name="Freeform 78">
            <a:extLst>
              <a:ext uri="{FF2B5EF4-FFF2-40B4-BE49-F238E27FC236}">
                <a16:creationId xmlns:a16="http://schemas.microsoft.com/office/drawing/2014/main" id="{4BA285E2-7D63-034B-9C09-FE4E1AC63F84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3" name="Freeform 79">
            <a:extLst>
              <a:ext uri="{FF2B5EF4-FFF2-40B4-BE49-F238E27FC236}">
                <a16:creationId xmlns:a16="http://schemas.microsoft.com/office/drawing/2014/main" id="{22EDE1FD-504B-8E4A-AFF7-973AF6B72A35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4" name="Freeform 80">
            <a:extLst>
              <a:ext uri="{FF2B5EF4-FFF2-40B4-BE49-F238E27FC236}">
                <a16:creationId xmlns:a16="http://schemas.microsoft.com/office/drawing/2014/main" id="{B7226871-ABEB-3347-829C-DAC7497240E0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5" name="Line 85">
            <a:extLst>
              <a:ext uri="{FF2B5EF4-FFF2-40B4-BE49-F238E27FC236}">
                <a16:creationId xmlns:a16="http://schemas.microsoft.com/office/drawing/2014/main" id="{88BB563E-DE03-2C41-80CF-F964237D061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6" name="Line 86">
            <a:extLst>
              <a:ext uri="{FF2B5EF4-FFF2-40B4-BE49-F238E27FC236}">
                <a16:creationId xmlns:a16="http://schemas.microsoft.com/office/drawing/2014/main" id="{DC6F5CFD-6591-1042-8421-6052CBFAAB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7" name="Line 91">
            <a:extLst>
              <a:ext uri="{FF2B5EF4-FFF2-40B4-BE49-F238E27FC236}">
                <a16:creationId xmlns:a16="http://schemas.microsoft.com/office/drawing/2014/main" id="{A1899820-652D-724E-B6F1-0510060B18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8" name="Line 92">
            <a:extLst>
              <a:ext uri="{FF2B5EF4-FFF2-40B4-BE49-F238E27FC236}">
                <a16:creationId xmlns:a16="http://schemas.microsoft.com/office/drawing/2014/main" id="{2F281704-2A0E-894E-901F-4755DB66F8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9" name="Line 93">
            <a:extLst>
              <a:ext uri="{FF2B5EF4-FFF2-40B4-BE49-F238E27FC236}">
                <a16:creationId xmlns:a16="http://schemas.microsoft.com/office/drawing/2014/main" id="{D00C4476-5388-F642-B2EB-B9D8C60774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0" name="Freeform 94">
            <a:extLst>
              <a:ext uri="{FF2B5EF4-FFF2-40B4-BE49-F238E27FC236}">
                <a16:creationId xmlns:a16="http://schemas.microsoft.com/office/drawing/2014/main" id="{7B84386A-B455-8244-9A1D-858F0913CCF4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1" name="Freeform 95">
            <a:extLst>
              <a:ext uri="{FF2B5EF4-FFF2-40B4-BE49-F238E27FC236}">
                <a16:creationId xmlns:a16="http://schemas.microsoft.com/office/drawing/2014/main" id="{02D083A6-1965-3F4A-B19E-C94AFE12E41A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2" name="Rectangle 96">
            <a:extLst>
              <a:ext uri="{FF2B5EF4-FFF2-40B4-BE49-F238E27FC236}">
                <a16:creationId xmlns:a16="http://schemas.microsoft.com/office/drawing/2014/main" id="{422821B5-1A8F-DF4F-A61D-9C60E3D58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3" name="Rectangle 97">
            <a:extLst>
              <a:ext uri="{FF2B5EF4-FFF2-40B4-BE49-F238E27FC236}">
                <a16:creationId xmlns:a16="http://schemas.microsoft.com/office/drawing/2014/main" id="{6376B778-1153-2647-8314-BF1BF88FB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4" name="AutoShape 99">
            <a:extLst>
              <a:ext uri="{FF2B5EF4-FFF2-40B4-BE49-F238E27FC236}">
                <a16:creationId xmlns:a16="http://schemas.microsoft.com/office/drawing/2014/main" id="{CAE6FA37-4F8A-304B-BFE5-AB1FA27F8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615" name="AutoShape 101">
            <a:extLst>
              <a:ext uri="{FF2B5EF4-FFF2-40B4-BE49-F238E27FC236}">
                <a16:creationId xmlns:a16="http://schemas.microsoft.com/office/drawing/2014/main" id="{A88CFFC7-361C-EA44-8E4D-961F1C23B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616" name="Title 1">
            <a:extLst>
              <a:ext uri="{FF2B5EF4-FFF2-40B4-BE49-F238E27FC236}">
                <a16:creationId xmlns:a16="http://schemas.microsoft.com/office/drawing/2014/main" id="{BE2394DF-F904-5F47-8890-76A9DA6CCEB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22617" name="TextBox 125">
            <a:extLst>
              <a:ext uri="{FF2B5EF4-FFF2-40B4-BE49-F238E27FC236}">
                <a16:creationId xmlns:a16="http://schemas.microsoft.com/office/drawing/2014/main" id="{DA92EA7A-25F3-C541-B016-0D2A26E21F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22618" name="TextBox 16">
            <a:extLst>
              <a:ext uri="{FF2B5EF4-FFF2-40B4-BE49-F238E27FC236}">
                <a16:creationId xmlns:a16="http://schemas.microsoft.com/office/drawing/2014/main" id="{712779CF-CBF6-5249-BE6E-972169587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19" name="TextBox 16">
            <a:extLst>
              <a:ext uri="{FF2B5EF4-FFF2-40B4-BE49-F238E27FC236}">
                <a16:creationId xmlns:a16="http://schemas.microsoft.com/office/drawing/2014/main" id="{1F43B69A-979C-7E49-AA40-BBD9DF439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20" name="TextBox 16">
            <a:extLst>
              <a:ext uri="{FF2B5EF4-FFF2-40B4-BE49-F238E27FC236}">
                <a16:creationId xmlns:a16="http://schemas.microsoft.com/office/drawing/2014/main" id="{9C6CA70E-0108-C24C-A562-66F246ACB4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21" name="TextBox 16">
            <a:extLst>
              <a:ext uri="{FF2B5EF4-FFF2-40B4-BE49-F238E27FC236}">
                <a16:creationId xmlns:a16="http://schemas.microsoft.com/office/drawing/2014/main" id="{46FDCDE8-5F15-E549-B9BE-C433DED1A7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22" name="TextBox 16">
            <a:extLst>
              <a:ext uri="{FF2B5EF4-FFF2-40B4-BE49-F238E27FC236}">
                <a16:creationId xmlns:a16="http://schemas.microsoft.com/office/drawing/2014/main" id="{FE1FF16F-022B-DD4E-B103-86C12D26AB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23" name="TextBox 16">
            <a:extLst>
              <a:ext uri="{FF2B5EF4-FFF2-40B4-BE49-F238E27FC236}">
                <a16:creationId xmlns:a16="http://schemas.microsoft.com/office/drawing/2014/main" id="{CDF688B0-FDF3-6844-83B0-5C201964D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24" name="TextBox 16">
            <a:extLst>
              <a:ext uri="{FF2B5EF4-FFF2-40B4-BE49-F238E27FC236}">
                <a16:creationId xmlns:a16="http://schemas.microsoft.com/office/drawing/2014/main" id="{AD473F33-D940-F242-958C-54C8BD617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25" name="TextBox 16">
            <a:extLst>
              <a:ext uri="{FF2B5EF4-FFF2-40B4-BE49-F238E27FC236}">
                <a16:creationId xmlns:a16="http://schemas.microsoft.com/office/drawing/2014/main" id="{81B53B79-E3A9-EA41-ACA4-2913E5BA5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26" name="TextBox 16">
            <a:extLst>
              <a:ext uri="{FF2B5EF4-FFF2-40B4-BE49-F238E27FC236}">
                <a16:creationId xmlns:a16="http://schemas.microsoft.com/office/drawing/2014/main" id="{9D80C3FA-0F6E-7C4B-8BDB-A44B3E3D8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27" name="TextBox 16">
            <a:extLst>
              <a:ext uri="{FF2B5EF4-FFF2-40B4-BE49-F238E27FC236}">
                <a16:creationId xmlns:a16="http://schemas.microsoft.com/office/drawing/2014/main" id="{AB25750B-5E51-D141-9F0E-8960E2B6F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28" name="TextBox 16">
            <a:extLst>
              <a:ext uri="{FF2B5EF4-FFF2-40B4-BE49-F238E27FC236}">
                <a16:creationId xmlns:a16="http://schemas.microsoft.com/office/drawing/2014/main" id="{925F0DFD-4D4E-0B49-A512-0C053799EB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29" name="TextBox 16">
            <a:extLst>
              <a:ext uri="{FF2B5EF4-FFF2-40B4-BE49-F238E27FC236}">
                <a16:creationId xmlns:a16="http://schemas.microsoft.com/office/drawing/2014/main" id="{2BCDDC35-2B82-D942-AE4B-677B52E333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30" name="TextBox 16">
            <a:extLst>
              <a:ext uri="{FF2B5EF4-FFF2-40B4-BE49-F238E27FC236}">
                <a16:creationId xmlns:a16="http://schemas.microsoft.com/office/drawing/2014/main" id="{7A10A30E-8D75-9E41-A666-516983B3E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2631" name="TextBox 16">
            <a:extLst>
              <a:ext uri="{FF2B5EF4-FFF2-40B4-BE49-F238E27FC236}">
                <a16:creationId xmlns:a16="http://schemas.microsoft.com/office/drawing/2014/main" id="{6D4C2C7D-5E07-CE42-93AC-528245F5C9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A8C4CF4E-0C49-7346-A2E4-21CED04EE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Code Converters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3F3291F3-4134-6644-8E09-8F6DD29D3A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Line 4">
            <a:extLst>
              <a:ext uri="{FF2B5EF4-FFF2-40B4-BE49-F238E27FC236}">
                <a16:creationId xmlns:a16="http://schemas.microsoft.com/office/drawing/2014/main" id="{0AC3851B-3D3D-BE44-B220-8603F12EB2A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4" name="Freeform 5">
            <a:extLst>
              <a:ext uri="{FF2B5EF4-FFF2-40B4-BE49-F238E27FC236}">
                <a16:creationId xmlns:a16="http://schemas.microsoft.com/office/drawing/2014/main" id="{BF9BE189-8A16-FE42-91ED-F631141FFE96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5" name="Freeform 7">
            <a:extLst>
              <a:ext uri="{FF2B5EF4-FFF2-40B4-BE49-F238E27FC236}">
                <a16:creationId xmlns:a16="http://schemas.microsoft.com/office/drawing/2014/main" id="{FAAE2373-727D-F74A-81CA-A076B1A4FAAF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6" name="Rectangle 8">
            <a:extLst>
              <a:ext uri="{FF2B5EF4-FFF2-40B4-BE49-F238E27FC236}">
                <a16:creationId xmlns:a16="http://schemas.microsoft.com/office/drawing/2014/main" id="{064E5FA8-491B-734A-AF5E-4A7E4097A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57" name="Rectangle 9">
            <a:extLst>
              <a:ext uri="{FF2B5EF4-FFF2-40B4-BE49-F238E27FC236}">
                <a16:creationId xmlns:a16="http://schemas.microsoft.com/office/drawing/2014/main" id="{9761B35B-808B-3849-B3A1-65C447FC7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58" name="Rectangle 10">
            <a:extLst>
              <a:ext uri="{FF2B5EF4-FFF2-40B4-BE49-F238E27FC236}">
                <a16:creationId xmlns:a16="http://schemas.microsoft.com/office/drawing/2014/main" id="{04977B8B-A238-924C-BAD4-C17B6FE87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59" name="Rectangle 11">
            <a:extLst>
              <a:ext uri="{FF2B5EF4-FFF2-40B4-BE49-F238E27FC236}">
                <a16:creationId xmlns:a16="http://schemas.microsoft.com/office/drawing/2014/main" id="{AF075A35-A1F4-3A49-9C3F-719AD4798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0" name="Rectangle 12">
            <a:extLst>
              <a:ext uri="{FF2B5EF4-FFF2-40B4-BE49-F238E27FC236}">
                <a16:creationId xmlns:a16="http://schemas.microsoft.com/office/drawing/2014/main" id="{2DAA42B5-8536-9E40-B035-ECE8080A3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1" name="Rectangle 13">
            <a:extLst>
              <a:ext uri="{FF2B5EF4-FFF2-40B4-BE49-F238E27FC236}">
                <a16:creationId xmlns:a16="http://schemas.microsoft.com/office/drawing/2014/main" id="{28DB56C7-4E78-A942-8F2D-EAEE094EE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2" name="Rectangle 14">
            <a:extLst>
              <a:ext uri="{FF2B5EF4-FFF2-40B4-BE49-F238E27FC236}">
                <a16:creationId xmlns:a16="http://schemas.microsoft.com/office/drawing/2014/main" id="{0EB4260A-B089-9542-9DC4-228A71F5C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3" name="Rectangle 15">
            <a:extLst>
              <a:ext uri="{FF2B5EF4-FFF2-40B4-BE49-F238E27FC236}">
                <a16:creationId xmlns:a16="http://schemas.microsoft.com/office/drawing/2014/main" id="{F67413F6-CEC6-2549-AED7-91DDC627D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4" name="Rectangle 16">
            <a:extLst>
              <a:ext uri="{FF2B5EF4-FFF2-40B4-BE49-F238E27FC236}">
                <a16:creationId xmlns:a16="http://schemas.microsoft.com/office/drawing/2014/main" id="{03273623-13B7-AF44-9B0F-E10CD8540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5" name="Rectangle 17">
            <a:extLst>
              <a:ext uri="{FF2B5EF4-FFF2-40B4-BE49-F238E27FC236}">
                <a16:creationId xmlns:a16="http://schemas.microsoft.com/office/drawing/2014/main" id="{D36324AC-D550-CD4E-8617-3162C896F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6" name="Rectangle 18">
            <a:extLst>
              <a:ext uri="{FF2B5EF4-FFF2-40B4-BE49-F238E27FC236}">
                <a16:creationId xmlns:a16="http://schemas.microsoft.com/office/drawing/2014/main" id="{044943CA-7FDF-214E-9350-EAE774B15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7" name="Rectangle 19">
            <a:extLst>
              <a:ext uri="{FF2B5EF4-FFF2-40B4-BE49-F238E27FC236}">
                <a16:creationId xmlns:a16="http://schemas.microsoft.com/office/drawing/2014/main" id="{4138DC2A-418E-EE4E-987C-71B84E20E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8" name="Rectangle 20">
            <a:extLst>
              <a:ext uri="{FF2B5EF4-FFF2-40B4-BE49-F238E27FC236}">
                <a16:creationId xmlns:a16="http://schemas.microsoft.com/office/drawing/2014/main" id="{54B0E813-8237-DA40-A22B-E7DF5828C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69" name="Rectangle 21">
            <a:extLst>
              <a:ext uri="{FF2B5EF4-FFF2-40B4-BE49-F238E27FC236}">
                <a16:creationId xmlns:a16="http://schemas.microsoft.com/office/drawing/2014/main" id="{8753CC25-B6DE-044B-ACDE-5D765590B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70" name="Line 22">
            <a:extLst>
              <a:ext uri="{FF2B5EF4-FFF2-40B4-BE49-F238E27FC236}">
                <a16:creationId xmlns:a16="http://schemas.microsoft.com/office/drawing/2014/main" id="{B7357CB2-2987-4348-BEF6-BAB82155CD2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1" name="Rectangle 23">
            <a:extLst>
              <a:ext uri="{FF2B5EF4-FFF2-40B4-BE49-F238E27FC236}">
                <a16:creationId xmlns:a16="http://schemas.microsoft.com/office/drawing/2014/main" id="{26C0596C-54C3-624B-B200-9FFE3CF6B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72" name="Line 24">
            <a:extLst>
              <a:ext uri="{FF2B5EF4-FFF2-40B4-BE49-F238E27FC236}">
                <a16:creationId xmlns:a16="http://schemas.microsoft.com/office/drawing/2014/main" id="{267AD2BB-1BD4-D748-88D1-62CE0036BED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3" name="Line 25">
            <a:extLst>
              <a:ext uri="{FF2B5EF4-FFF2-40B4-BE49-F238E27FC236}">
                <a16:creationId xmlns:a16="http://schemas.microsoft.com/office/drawing/2014/main" id="{EF911470-FD2C-E54F-AA33-006D3E43AA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4" name="Line 26">
            <a:extLst>
              <a:ext uri="{FF2B5EF4-FFF2-40B4-BE49-F238E27FC236}">
                <a16:creationId xmlns:a16="http://schemas.microsoft.com/office/drawing/2014/main" id="{CFE1A88C-EB3A-374D-A4C8-6CA8A0BA408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5" name="Rectangle 27">
            <a:extLst>
              <a:ext uri="{FF2B5EF4-FFF2-40B4-BE49-F238E27FC236}">
                <a16:creationId xmlns:a16="http://schemas.microsoft.com/office/drawing/2014/main" id="{F407DFC0-E55C-7346-BE00-D5F28EF05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76" name="Rectangle 28">
            <a:extLst>
              <a:ext uri="{FF2B5EF4-FFF2-40B4-BE49-F238E27FC236}">
                <a16:creationId xmlns:a16="http://schemas.microsoft.com/office/drawing/2014/main" id="{AAA65987-70AF-0744-A7BA-14A675CC8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77" name="Rectangle 29">
            <a:extLst>
              <a:ext uri="{FF2B5EF4-FFF2-40B4-BE49-F238E27FC236}">
                <a16:creationId xmlns:a16="http://schemas.microsoft.com/office/drawing/2014/main" id="{8EFADD07-3F02-6647-B574-E1E97FE9E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78" name="Rectangle 30">
            <a:extLst>
              <a:ext uri="{FF2B5EF4-FFF2-40B4-BE49-F238E27FC236}">
                <a16:creationId xmlns:a16="http://schemas.microsoft.com/office/drawing/2014/main" id="{34B28A4B-A287-BA4F-82EF-740973D88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79" name="Line 31">
            <a:extLst>
              <a:ext uri="{FF2B5EF4-FFF2-40B4-BE49-F238E27FC236}">
                <a16:creationId xmlns:a16="http://schemas.microsoft.com/office/drawing/2014/main" id="{767F203D-7FD4-D246-A91F-6D32B1F2611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80" name="Rectangle 32">
            <a:extLst>
              <a:ext uri="{FF2B5EF4-FFF2-40B4-BE49-F238E27FC236}">
                <a16:creationId xmlns:a16="http://schemas.microsoft.com/office/drawing/2014/main" id="{99934C47-C98E-6A4E-ACD5-2EAA3C515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81" name="Rectangle 33">
            <a:extLst>
              <a:ext uri="{FF2B5EF4-FFF2-40B4-BE49-F238E27FC236}">
                <a16:creationId xmlns:a16="http://schemas.microsoft.com/office/drawing/2014/main" id="{658ED9CD-B4FC-C543-93C2-34BD821D3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82" name="Rectangle 34">
            <a:extLst>
              <a:ext uri="{FF2B5EF4-FFF2-40B4-BE49-F238E27FC236}">
                <a16:creationId xmlns:a16="http://schemas.microsoft.com/office/drawing/2014/main" id="{6AF2F88A-6234-9D46-AE99-7CB9EA9B0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83" name="Rectangle 35">
            <a:extLst>
              <a:ext uri="{FF2B5EF4-FFF2-40B4-BE49-F238E27FC236}">
                <a16:creationId xmlns:a16="http://schemas.microsoft.com/office/drawing/2014/main" id="{DDEE8881-3F6C-B84F-B8C8-A6C1EA3D6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84" name="Rectangle 36">
            <a:extLst>
              <a:ext uri="{FF2B5EF4-FFF2-40B4-BE49-F238E27FC236}">
                <a16:creationId xmlns:a16="http://schemas.microsoft.com/office/drawing/2014/main" id="{1A9C7CE9-CB41-434D-9B9D-F8974A0BD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85" name="Rectangle 37">
            <a:extLst>
              <a:ext uri="{FF2B5EF4-FFF2-40B4-BE49-F238E27FC236}">
                <a16:creationId xmlns:a16="http://schemas.microsoft.com/office/drawing/2014/main" id="{9310F9C7-11ED-0846-9357-CBC07EF12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86" name="Line 38">
            <a:extLst>
              <a:ext uri="{FF2B5EF4-FFF2-40B4-BE49-F238E27FC236}">
                <a16:creationId xmlns:a16="http://schemas.microsoft.com/office/drawing/2014/main" id="{55193CC8-D300-1846-8745-EE4C511720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87" name="Line 39">
            <a:extLst>
              <a:ext uri="{FF2B5EF4-FFF2-40B4-BE49-F238E27FC236}">
                <a16:creationId xmlns:a16="http://schemas.microsoft.com/office/drawing/2014/main" id="{E269A09E-DA4E-0D43-B55F-BB79B58B965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88" name="Rectangle 40">
            <a:extLst>
              <a:ext uri="{FF2B5EF4-FFF2-40B4-BE49-F238E27FC236}">
                <a16:creationId xmlns:a16="http://schemas.microsoft.com/office/drawing/2014/main" id="{C1700D08-CE1A-DD4D-8BB4-A8E2C7545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89" name="Rectangle 41">
            <a:extLst>
              <a:ext uri="{FF2B5EF4-FFF2-40B4-BE49-F238E27FC236}">
                <a16:creationId xmlns:a16="http://schemas.microsoft.com/office/drawing/2014/main" id="{6BD875C1-DD7C-254E-96B3-FDD8050E7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90" name="Rectangle 42">
            <a:extLst>
              <a:ext uri="{FF2B5EF4-FFF2-40B4-BE49-F238E27FC236}">
                <a16:creationId xmlns:a16="http://schemas.microsoft.com/office/drawing/2014/main" id="{243E023C-4F40-1148-B25D-CE1D7787A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91" name="Line 43">
            <a:extLst>
              <a:ext uri="{FF2B5EF4-FFF2-40B4-BE49-F238E27FC236}">
                <a16:creationId xmlns:a16="http://schemas.microsoft.com/office/drawing/2014/main" id="{1AB59C78-3D33-B24C-86E5-BB8886F00BE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2" name="Rectangle 44">
            <a:extLst>
              <a:ext uri="{FF2B5EF4-FFF2-40B4-BE49-F238E27FC236}">
                <a16:creationId xmlns:a16="http://schemas.microsoft.com/office/drawing/2014/main" id="{BEAF2D2B-6976-A74F-96E4-1A6CFA295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93" name="Line 45">
            <a:extLst>
              <a:ext uri="{FF2B5EF4-FFF2-40B4-BE49-F238E27FC236}">
                <a16:creationId xmlns:a16="http://schemas.microsoft.com/office/drawing/2014/main" id="{C0BF17E9-156A-5B4B-87CC-933ED7044F91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4" name="Line 46">
            <a:extLst>
              <a:ext uri="{FF2B5EF4-FFF2-40B4-BE49-F238E27FC236}">
                <a16:creationId xmlns:a16="http://schemas.microsoft.com/office/drawing/2014/main" id="{76A098DF-5CF6-894C-9BA9-32E1E2650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5" name="Line 47">
            <a:extLst>
              <a:ext uri="{FF2B5EF4-FFF2-40B4-BE49-F238E27FC236}">
                <a16:creationId xmlns:a16="http://schemas.microsoft.com/office/drawing/2014/main" id="{97BE07D9-6A22-0242-805F-49CAE94D58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6" name="Rectangle 48">
            <a:extLst>
              <a:ext uri="{FF2B5EF4-FFF2-40B4-BE49-F238E27FC236}">
                <a16:creationId xmlns:a16="http://schemas.microsoft.com/office/drawing/2014/main" id="{E2E7F291-D75A-EE4C-B2A6-BA0813DC7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97" name="Rectangle 49">
            <a:extLst>
              <a:ext uri="{FF2B5EF4-FFF2-40B4-BE49-F238E27FC236}">
                <a16:creationId xmlns:a16="http://schemas.microsoft.com/office/drawing/2014/main" id="{666E6D27-FE20-2F46-A312-A4297B472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98" name="Rectangle 50">
            <a:extLst>
              <a:ext uri="{FF2B5EF4-FFF2-40B4-BE49-F238E27FC236}">
                <a16:creationId xmlns:a16="http://schemas.microsoft.com/office/drawing/2014/main" id="{493E685F-C193-984F-9181-0CB981B9A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599" name="Rectangle 51">
            <a:extLst>
              <a:ext uri="{FF2B5EF4-FFF2-40B4-BE49-F238E27FC236}">
                <a16:creationId xmlns:a16="http://schemas.microsoft.com/office/drawing/2014/main" id="{CC79E002-66E2-3040-9CBD-B2AA306FD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600" name="Line 52">
            <a:extLst>
              <a:ext uri="{FF2B5EF4-FFF2-40B4-BE49-F238E27FC236}">
                <a16:creationId xmlns:a16="http://schemas.microsoft.com/office/drawing/2014/main" id="{E01717FE-2AD1-3446-828B-9557F91D8CDC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1" name="Rectangle 53">
            <a:extLst>
              <a:ext uri="{FF2B5EF4-FFF2-40B4-BE49-F238E27FC236}">
                <a16:creationId xmlns:a16="http://schemas.microsoft.com/office/drawing/2014/main" id="{DCF73780-8BFB-424F-98F9-1CB362AE8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602" name="Rectangle 54">
            <a:extLst>
              <a:ext uri="{FF2B5EF4-FFF2-40B4-BE49-F238E27FC236}">
                <a16:creationId xmlns:a16="http://schemas.microsoft.com/office/drawing/2014/main" id="{3DE20254-70C1-7B46-B0AE-E54C06062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603" name="Rectangle 55">
            <a:extLst>
              <a:ext uri="{FF2B5EF4-FFF2-40B4-BE49-F238E27FC236}">
                <a16:creationId xmlns:a16="http://schemas.microsoft.com/office/drawing/2014/main" id="{E86D9F62-C41C-CA4B-BD80-C9BF44B80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604" name="Rectangle 56">
            <a:extLst>
              <a:ext uri="{FF2B5EF4-FFF2-40B4-BE49-F238E27FC236}">
                <a16:creationId xmlns:a16="http://schemas.microsoft.com/office/drawing/2014/main" id="{538A2F8D-CE1D-1E42-BCAD-432968622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605" name="Rectangle 57">
            <a:extLst>
              <a:ext uri="{FF2B5EF4-FFF2-40B4-BE49-F238E27FC236}">
                <a16:creationId xmlns:a16="http://schemas.microsoft.com/office/drawing/2014/main" id="{77D30FEC-4C7D-BE4E-BA5E-E21FF63B0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606" name="Rectangle 58">
            <a:extLst>
              <a:ext uri="{FF2B5EF4-FFF2-40B4-BE49-F238E27FC236}">
                <a16:creationId xmlns:a16="http://schemas.microsoft.com/office/drawing/2014/main" id="{26E8424E-D18D-8E47-AD3F-ECC94E204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607" name="Line 59">
            <a:extLst>
              <a:ext uri="{FF2B5EF4-FFF2-40B4-BE49-F238E27FC236}">
                <a16:creationId xmlns:a16="http://schemas.microsoft.com/office/drawing/2014/main" id="{F893B2EF-5FFC-EC44-8BBD-61E9C1D02D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8" name="Line 60">
            <a:extLst>
              <a:ext uri="{FF2B5EF4-FFF2-40B4-BE49-F238E27FC236}">
                <a16:creationId xmlns:a16="http://schemas.microsoft.com/office/drawing/2014/main" id="{3F3D30C3-2247-A449-A4F9-D9090D3822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9" name="Line 61">
            <a:extLst>
              <a:ext uri="{FF2B5EF4-FFF2-40B4-BE49-F238E27FC236}">
                <a16:creationId xmlns:a16="http://schemas.microsoft.com/office/drawing/2014/main" id="{6BEC6A00-BCB8-A640-A85E-B81154CDBC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10" name="Line 62">
            <a:extLst>
              <a:ext uri="{FF2B5EF4-FFF2-40B4-BE49-F238E27FC236}">
                <a16:creationId xmlns:a16="http://schemas.microsoft.com/office/drawing/2014/main" id="{E6EEC9E9-7205-8B4A-ABA7-A1FFF5B378B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11" name="Line 63">
            <a:extLst>
              <a:ext uri="{FF2B5EF4-FFF2-40B4-BE49-F238E27FC236}">
                <a16:creationId xmlns:a16="http://schemas.microsoft.com/office/drawing/2014/main" id="{14CA7075-4A4A-D942-9C65-49544E6C585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12" name="Rectangle 64">
            <a:extLst>
              <a:ext uri="{FF2B5EF4-FFF2-40B4-BE49-F238E27FC236}">
                <a16:creationId xmlns:a16="http://schemas.microsoft.com/office/drawing/2014/main" id="{596FFA0B-F9DD-9140-BD86-2FF28EBF9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3613" name="Rectangle 65">
            <a:extLst>
              <a:ext uri="{FF2B5EF4-FFF2-40B4-BE49-F238E27FC236}">
                <a16:creationId xmlns:a16="http://schemas.microsoft.com/office/drawing/2014/main" id="{B1C5CC26-4591-B343-8EB2-632A2879A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614" name="Rectangle 66">
            <a:extLst>
              <a:ext uri="{FF2B5EF4-FFF2-40B4-BE49-F238E27FC236}">
                <a16:creationId xmlns:a16="http://schemas.microsoft.com/office/drawing/2014/main" id="{ECDF1F6C-948B-AD41-9436-3526EF3DA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615" name="Rectangle 67">
            <a:extLst>
              <a:ext uri="{FF2B5EF4-FFF2-40B4-BE49-F238E27FC236}">
                <a16:creationId xmlns:a16="http://schemas.microsoft.com/office/drawing/2014/main" id="{52081443-8F9E-0941-B372-7AC7BE9B5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616" name="Rectangle 68">
            <a:extLst>
              <a:ext uri="{FF2B5EF4-FFF2-40B4-BE49-F238E27FC236}">
                <a16:creationId xmlns:a16="http://schemas.microsoft.com/office/drawing/2014/main" id="{071EF26D-E731-064E-9AF5-7630C2891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617" name="Rectangle 69">
            <a:extLst>
              <a:ext uri="{FF2B5EF4-FFF2-40B4-BE49-F238E27FC236}">
                <a16:creationId xmlns:a16="http://schemas.microsoft.com/office/drawing/2014/main" id="{2B9C9923-B763-714C-8C86-DFC93ED03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618" name="Rectangle 70">
            <a:extLst>
              <a:ext uri="{FF2B5EF4-FFF2-40B4-BE49-F238E27FC236}">
                <a16:creationId xmlns:a16="http://schemas.microsoft.com/office/drawing/2014/main" id="{96609CA6-4967-2A45-B823-84348E3AD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619" name="Rectangle 71">
            <a:extLst>
              <a:ext uri="{FF2B5EF4-FFF2-40B4-BE49-F238E27FC236}">
                <a16:creationId xmlns:a16="http://schemas.microsoft.com/office/drawing/2014/main" id="{31DF6C22-0AB9-8341-9A85-028663897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620" name="Line 72">
            <a:extLst>
              <a:ext uri="{FF2B5EF4-FFF2-40B4-BE49-F238E27FC236}">
                <a16:creationId xmlns:a16="http://schemas.microsoft.com/office/drawing/2014/main" id="{E494CDC5-BCAF-5546-AEEF-5E4BFD8EDF4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21" name="Rectangle 73">
            <a:extLst>
              <a:ext uri="{FF2B5EF4-FFF2-40B4-BE49-F238E27FC236}">
                <a16:creationId xmlns:a16="http://schemas.microsoft.com/office/drawing/2014/main" id="{E48D8E8D-A04D-C64F-BD0E-5E6383548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622" name="Rectangle 74">
            <a:extLst>
              <a:ext uri="{FF2B5EF4-FFF2-40B4-BE49-F238E27FC236}">
                <a16:creationId xmlns:a16="http://schemas.microsoft.com/office/drawing/2014/main" id="{FFB4AE38-2D55-D44D-88B7-51AEC64E7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623" name="Freeform 75">
            <a:extLst>
              <a:ext uri="{FF2B5EF4-FFF2-40B4-BE49-F238E27FC236}">
                <a16:creationId xmlns:a16="http://schemas.microsoft.com/office/drawing/2014/main" id="{A4DD4058-816B-AA44-B617-F945EE76C7E2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4" name="Freeform 76">
            <a:extLst>
              <a:ext uri="{FF2B5EF4-FFF2-40B4-BE49-F238E27FC236}">
                <a16:creationId xmlns:a16="http://schemas.microsoft.com/office/drawing/2014/main" id="{82C487FE-1462-1F40-9D73-C03F9A66DB49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25" name="Freeform 77">
            <a:extLst>
              <a:ext uri="{FF2B5EF4-FFF2-40B4-BE49-F238E27FC236}">
                <a16:creationId xmlns:a16="http://schemas.microsoft.com/office/drawing/2014/main" id="{45619445-0AFB-D94F-9588-0AD2263E7EC7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6" name="Freeform 78">
            <a:extLst>
              <a:ext uri="{FF2B5EF4-FFF2-40B4-BE49-F238E27FC236}">
                <a16:creationId xmlns:a16="http://schemas.microsoft.com/office/drawing/2014/main" id="{2CBD6D6D-DF1B-944E-89E4-0371FA95C2F6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27" name="Freeform 79">
            <a:extLst>
              <a:ext uri="{FF2B5EF4-FFF2-40B4-BE49-F238E27FC236}">
                <a16:creationId xmlns:a16="http://schemas.microsoft.com/office/drawing/2014/main" id="{7A4E93E1-EF9D-9940-B0FC-96F8793C24E1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8" name="Freeform 80">
            <a:extLst>
              <a:ext uri="{FF2B5EF4-FFF2-40B4-BE49-F238E27FC236}">
                <a16:creationId xmlns:a16="http://schemas.microsoft.com/office/drawing/2014/main" id="{2C013977-AB51-614F-B833-C372EFB1C138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29" name="Line 85">
            <a:extLst>
              <a:ext uri="{FF2B5EF4-FFF2-40B4-BE49-F238E27FC236}">
                <a16:creationId xmlns:a16="http://schemas.microsoft.com/office/drawing/2014/main" id="{4D3FF999-0CAB-E94E-87E2-B44F985F75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0" name="Line 86">
            <a:extLst>
              <a:ext uri="{FF2B5EF4-FFF2-40B4-BE49-F238E27FC236}">
                <a16:creationId xmlns:a16="http://schemas.microsoft.com/office/drawing/2014/main" id="{28C52826-95FA-2A48-B9B7-9802124DDA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1" name="Line 91">
            <a:extLst>
              <a:ext uri="{FF2B5EF4-FFF2-40B4-BE49-F238E27FC236}">
                <a16:creationId xmlns:a16="http://schemas.microsoft.com/office/drawing/2014/main" id="{CE502615-124C-AD41-9C84-EBF8019265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2" name="Line 92">
            <a:extLst>
              <a:ext uri="{FF2B5EF4-FFF2-40B4-BE49-F238E27FC236}">
                <a16:creationId xmlns:a16="http://schemas.microsoft.com/office/drawing/2014/main" id="{6F818F56-C740-944B-873A-365C5198A4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3" name="Line 93">
            <a:extLst>
              <a:ext uri="{FF2B5EF4-FFF2-40B4-BE49-F238E27FC236}">
                <a16:creationId xmlns:a16="http://schemas.microsoft.com/office/drawing/2014/main" id="{4C137DBC-B2E2-CE49-A991-BD4E121E54E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4" name="Freeform 94">
            <a:extLst>
              <a:ext uri="{FF2B5EF4-FFF2-40B4-BE49-F238E27FC236}">
                <a16:creationId xmlns:a16="http://schemas.microsoft.com/office/drawing/2014/main" id="{AFA40D14-6784-B641-8AC1-49109AB82091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35" name="Freeform 95">
            <a:extLst>
              <a:ext uri="{FF2B5EF4-FFF2-40B4-BE49-F238E27FC236}">
                <a16:creationId xmlns:a16="http://schemas.microsoft.com/office/drawing/2014/main" id="{9CBE4506-51E7-7E44-A329-B59D9AE17391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6" name="Rectangle 96">
            <a:extLst>
              <a:ext uri="{FF2B5EF4-FFF2-40B4-BE49-F238E27FC236}">
                <a16:creationId xmlns:a16="http://schemas.microsoft.com/office/drawing/2014/main" id="{8CFB76DD-4321-6446-A1D0-DA9BC944F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637" name="Rectangle 97">
            <a:extLst>
              <a:ext uri="{FF2B5EF4-FFF2-40B4-BE49-F238E27FC236}">
                <a16:creationId xmlns:a16="http://schemas.microsoft.com/office/drawing/2014/main" id="{D35B2063-6732-4240-9B02-2769FC344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638" name="AutoShape 99">
            <a:extLst>
              <a:ext uri="{FF2B5EF4-FFF2-40B4-BE49-F238E27FC236}">
                <a16:creationId xmlns:a16="http://schemas.microsoft.com/office/drawing/2014/main" id="{AC198B2A-1ED7-DB44-9114-565EC0B2E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639" name="AutoShape 101">
            <a:extLst>
              <a:ext uri="{FF2B5EF4-FFF2-40B4-BE49-F238E27FC236}">
                <a16:creationId xmlns:a16="http://schemas.microsoft.com/office/drawing/2014/main" id="{056F7001-E890-4943-A9C1-BE34AD5F7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640" name="Title 1">
            <a:extLst>
              <a:ext uri="{FF2B5EF4-FFF2-40B4-BE49-F238E27FC236}">
                <a16:creationId xmlns:a16="http://schemas.microsoft.com/office/drawing/2014/main" id="{F4CC7BD8-8806-C84B-8A9D-86BE538C4C2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23641" name="TextBox 125">
            <a:extLst>
              <a:ext uri="{FF2B5EF4-FFF2-40B4-BE49-F238E27FC236}">
                <a16:creationId xmlns:a16="http://schemas.microsoft.com/office/drawing/2014/main" id="{69A1620F-B742-4D40-BD89-29CC750A57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23642" name="TextBox 16">
            <a:extLst>
              <a:ext uri="{FF2B5EF4-FFF2-40B4-BE49-F238E27FC236}">
                <a16:creationId xmlns:a16="http://schemas.microsoft.com/office/drawing/2014/main" id="{52BC15C5-2C57-6645-A036-65907CF62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43" name="TextBox 16">
            <a:extLst>
              <a:ext uri="{FF2B5EF4-FFF2-40B4-BE49-F238E27FC236}">
                <a16:creationId xmlns:a16="http://schemas.microsoft.com/office/drawing/2014/main" id="{1E1BC4C6-10F7-C542-AD4A-BB551F3181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44" name="TextBox 16">
            <a:extLst>
              <a:ext uri="{FF2B5EF4-FFF2-40B4-BE49-F238E27FC236}">
                <a16:creationId xmlns:a16="http://schemas.microsoft.com/office/drawing/2014/main" id="{02B95760-2377-4E40-A6A7-54F71FDAAE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45" name="TextBox 16">
            <a:extLst>
              <a:ext uri="{FF2B5EF4-FFF2-40B4-BE49-F238E27FC236}">
                <a16:creationId xmlns:a16="http://schemas.microsoft.com/office/drawing/2014/main" id="{FB110EC7-586C-FB4B-AFAE-C56B3FD41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46" name="TextBox 16">
            <a:extLst>
              <a:ext uri="{FF2B5EF4-FFF2-40B4-BE49-F238E27FC236}">
                <a16:creationId xmlns:a16="http://schemas.microsoft.com/office/drawing/2014/main" id="{C3504D06-870C-9C4F-A05F-DE6AFBF745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47" name="TextBox 16">
            <a:extLst>
              <a:ext uri="{FF2B5EF4-FFF2-40B4-BE49-F238E27FC236}">
                <a16:creationId xmlns:a16="http://schemas.microsoft.com/office/drawing/2014/main" id="{C003E18C-065B-EA48-8543-EC6A2CCF86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48" name="TextBox 16">
            <a:extLst>
              <a:ext uri="{FF2B5EF4-FFF2-40B4-BE49-F238E27FC236}">
                <a16:creationId xmlns:a16="http://schemas.microsoft.com/office/drawing/2014/main" id="{7DEEC059-80CF-2D43-8C75-F1D213D1A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49" name="TextBox 16">
            <a:extLst>
              <a:ext uri="{FF2B5EF4-FFF2-40B4-BE49-F238E27FC236}">
                <a16:creationId xmlns:a16="http://schemas.microsoft.com/office/drawing/2014/main" id="{E5A4909D-01A9-E44A-8F0E-7C89A6D5DB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50" name="TextBox 16">
            <a:extLst>
              <a:ext uri="{FF2B5EF4-FFF2-40B4-BE49-F238E27FC236}">
                <a16:creationId xmlns:a16="http://schemas.microsoft.com/office/drawing/2014/main" id="{8F3733A7-FC71-4D47-94DD-6568E4C34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51" name="TextBox 16">
            <a:extLst>
              <a:ext uri="{FF2B5EF4-FFF2-40B4-BE49-F238E27FC236}">
                <a16:creationId xmlns:a16="http://schemas.microsoft.com/office/drawing/2014/main" id="{2E93D736-8A1C-EA48-B28A-45EC4D3B9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52" name="TextBox 16">
            <a:extLst>
              <a:ext uri="{FF2B5EF4-FFF2-40B4-BE49-F238E27FC236}">
                <a16:creationId xmlns:a16="http://schemas.microsoft.com/office/drawing/2014/main" id="{A86C28FC-FF46-9041-8FFD-5BAFB4D57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53" name="TextBox 16">
            <a:extLst>
              <a:ext uri="{FF2B5EF4-FFF2-40B4-BE49-F238E27FC236}">
                <a16:creationId xmlns:a16="http://schemas.microsoft.com/office/drawing/2014/main" id="{EDE9D867-E502-9C40-BA70-AD2D86A74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54" name="TextBox 16">
            <a:extLst>
              <a:ext uri="{FF2B5EF4-FFF2-40B4-BE49-F238E27FC236}">
                <a16:creationId xmlns:a16="http://schemas.microsoft.com/office/drawing/2014/main" id="{87C88011-CB86-AA4B-A174-2064F8C7D5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3655" name="TextBox 16">
            <a:extLst>
              <a:ext uri="{FF2B5EF4-FFF2-40B4-BE49-F238E27FC236}">
                <a16:creationId xmlns:a16="http://schemas.microsoft.com/office/drawing/2014/main" id="{3173EF23-7F81-044D-9BA2-D75266CBE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Line 4">
            <a:extLst>
              <a:ext uri="{FF2B5EF4-FFF2-40B4-BE49-F238E27FC236}">
                <a16:creationId xmlns:a16="http://schemas.microsoft.com/office/drawing/2014/main" id="{1C164FD7-DD13-1C44-972F-0320BFB5892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78" name="Freeform 5">
            <a:extLst>
              <a:ext uri="{FF2B5EF4-FFF2-40B4-BE49-F238E27FC236}">
                <a16:creationId xmlns:a16="http://schemas.microsoft.com/office/drawing/2014/main" id="{5AB48682-88CC-9E4A-A2D6-2E559A0973EC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79" name="Freeform 7">
            <a:extLst>
              <a:ext uri="{FF2B5EF4-FFF2-40B4-BE49-F238E27FC236}">
                <a16:creationId xmlns:a16="http://schemas.microsoft.com/office/drawing/2014/main" id="{0468C4C0-347F-AD45-961C-5C2872B70DB6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0" name="Rectangle 8">
            <a:extLst>
              <a:ext uri="{FF2B5EF4-FFF2-40B4-BE49-F238E27FC236}">
                <a16:creationId xmlns:a16="http://schemas.microsoft.com/office/drawing/2014/main" id="{F79341BF-3F72-3842-9448-987EB05ED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1" name="Rectangle 9">
            <a:extLst>
              <a:ext uri="{FF2B5EF4-FFF2-40B4-BE49-F238E27FC236}">
                <a16:creationId xmlns:a16="http://schemas.microsoft.com/office/drawing/2014/main" id="{E2F0CE97-E911-C640-93AA-13B8C2E7F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2" name="Rectangle 10">
            <a:extLst>
              <a:ext uri="{FF2B5EF4-FFF2-40B4-BE49-F238E27FC236}">
                <a16:creationId xmlns:a16="http://schemas.microsoft.com/office/drawing/2014/main" id="{9B7696BE-6917-7B44-8BDB-9DDF6C5C9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3" name="Rectangle 11">
            <a:extLst>
              <a:ext uri="{FF2B5EF4-FFF2-40B4-BE49-F238E27FC236}">
                <a16:creationId xmlns:a16="http://schemas.microsoft.com/office/drawing/2014/main" id="{8B140794-A5CB-6840-A17E-BD681302F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4" name="Rectangle 12">
            <a:extLst>
              <a:ext uri="{FF2B5EF4-FFF2-40B4-BE49-F238E27FC236}">
                <a16:creationId xmlns:a16="http://schemas.microsoft.com/office/drawing/2014/main" id="{650E9DCE-893E-234E-BCC3-BE005D262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5" name="Rectangle 13">
            <a:extLst>
              <a:ext uri="{FF2B5EF4-FFF2-40B4-BE49-F238E27FC236}">
                <a16:creationId xmlns:a16="http://schemas.microsoft.com/office/drawing/2014/main" id="{84B0300A-45FC-DB4E-B214-0D1CDB274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6" name="Rectangle 14">
            <a:extLst>
              <a:ext uri="{FF2B5EF4-FFF2-40B4-BE49-F238E27FC236}">
                <a16:creationId xmlns:a16="http://schemas.microsoft.com/office/drawing/2014/main" id="{FB4B7133-CB2B-E04B-8E97-9ED427B8F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7" name="Rectangle 15">
            <a:extLst>
              <a:ext uri="{FF2B5EF4-FFF2-40B4-BE49-F238E27FC236}">
                <a16:creationId xmlns:a16="http://schemas.microsoft.com/office/drawing/2014/main" id="{C67990C1-4579-2F46-862E-E5FA26AD9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8" name="Rectangle 16">
            <a:extLst>
              <a:ext uri="{FF2B5EF4-FFF2-40B4-BE49-F238E27FC236}">
                <a16:creationId xmlns:a16="http://schemas.microsoft.com/office/drawing/2014/main" id="{493816C4-AAC5-E145-B862-092BCF164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9" name="Rectangle 17">
            <a:extLst>
              <a:ext uri="{FF2B5EF4-FFF2-40B4-BE49-F238E27FC236}">
                <a16:creationId xmlns:a16="http://schemas.microsoft.com/office/drawing/2014/main" id="{C6A5C0BD-CE34-EE48-BD51-9740A7A5C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90" name="Rectangle 18">
            <a:extLst>
              <a:ext uri="{FF2B5EF4-FFF2-40B4-BE49-F238E27FC236}">
                <a16:creationId xmlns:a16="http://schemas.microsoft.com/office/drawing/2014/main" id="{BEC5417B-E3B8-E34B-ABB6-7C306FA5B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91" name="Rectangle 19">
            <a:extLst>
              <a:ext uri="{FF2B5EF4-FFF2-40B4-BE49-F238E27FC236}">
                <a16:creationId xmlns:a16="http://schemas.microsoft.com/office/drawing/2014/main" id="{769B0D52-D7C5-1941-B8E2-C1067E087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92" name="Rectangle 20">
            <a:extLst>
              <a:ext uri="{FF2B5EF4-FFF2-40B4-BE49-F238E27FC236}">
                <a16:creationId xmlns:a16="http://schemas.microsoft.com/office/drawing/2014/main" id="{8B778B02-6E44-854B-AF39-895FAA3CC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593" name="Rectangle 21">
            <a:extLst>
              <a:ext uri="{FF2B5EF4-FFF2-40B4-BE49-F238E27FC236}">
                <a16:creationId xmlns:a16="http://schemas.microsoft.com/office/drawing/2014/main" id="{4FA33748-E8CA-7346-AFCE-3ED865D00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594" name="Line 22">
            <a:extLst>
              <a:ext uri="{FF2B5EF4-FFF2-40B4-BE49-F238E27FC236}">
                <a16:creationId xmlns:a16="http://schemas.microsoft.com/office/drawing/2014/main" id="{197389A6-B6B3-A045-BB36-07843C0ECA8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5" name="Rectangle 23">
            <a:extLst>
              <a:ext uri="{FF2B5EF4-FFF2-40B4-BE49-F238E27FC236}">
                <a16:creationId xmlns:a16="http://schemas.microsoft.com/office/drawing/2014/main" id="{CC57A94A-C102-0E41-A392-5A3DB1BD7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596" name="Line 24">
            <a:extLst>
              <a:ext uri="{FF2B5EF4-FFF2-40B4-BE49-F238E27FC236}">
                <a16:creationId xmlns:a16="http://schemas.microsoft.com/office/drawing/2014/main" id="{33D6B659-A768-854F-A695-D484CF7F452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7" name="Line 25">
            <a:extLst>
              <a:ext uri="{FF2B5EF4-FFF2-40B4-BE49-F238E27FC236}">
                <a16:creationId xmlns:a16="http://schemas.microsoft.com/office/drawing/2014/main" id="{DB5C0ECF-96F2-C34B-BCC0-79636B35E35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8" name="Line 26">
            <a:extLst>
              <a:ext uri="{FF2B5EF4-FFF2-40B4-BE49-F238E27FC236}">
                <a16:creationId xmlns:a16="http://schemas.microsoft.com/office/drawing/2014/main" id="{D3712E65-86ED-8B48-BCDF-43FA1365A92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9" name="Rectangle 27">
            <a:extLst>
              <a:ext uri="{FF2B5EF4-FFF2-40B4-BE49-F238E27FC236}">
                <a16:creationId xmlns:a16="http://schemas.microsoft.com/office/drawing/2014/main" id="{022D43EC-A0C2-7A4A-B3E9-8BDCC66E9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00" name="Rectangle 28">
            <a:extLst>
              <a:ext uri="{FF2B5EF4-FFF2-40B4-BE49-F238E27FC236}">
                <a16:creationId xmlns:a16="http://schemas.microsoft.com/office/drawing/2014/main" id="{33EA2C1C-EB51-9343-A5F4-B98644D2E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01" name="Rectangle 29">
            <a:extLst>
              <a:ext uri="{FF2B5EF4-FFF2-40B4-BE49-F238E27FC236}">
                <a16:creationId xmlns:a16="http://schemas.microsoft.com/office/drawing/2014/main" id="{3DAA0CF4-24CF-5A41-BE81-3D20CDCFF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02" name="Rectangle 30">
            <a:extLst>
              <a:ext uri="{FF2B5EF4-FFF2-40B4-BE49-F238E27FC236}">
                <a16:creationId xmlns:a16="http://schemas.microsoft.com/office/drawing/2014/main" id="{3D034FCB-A923-1F4B-8891-A3D9B7CC9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03" name="Line 31">
            <a:extLst>
              <a:ext uri="{FF2B5EF4-FFF2-40B4-BE49-F238E27FC236}">
                <a16:creationId xmlns:a16="http://schemas.microsoft.com/office/drawing/2014/main" id="{8F347709-65CC-BF47-A03C-11267662D0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4" name="Rectangle 32">
            <a:extLst>
              <a:ext uri="{FF2B5EF4-FFF2-40B4-BE49-F238E27FC236}">
                <a16:creationId xmlns:a16="http://schemas.microsoft.com/office/drawing/2014/main" id="{169D7972-609C-3B4D-8F42-66131026F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05" name="Rectangle 33">
            <a:extLst>
              <a:ext uri="{FF2B5EF4-FFF2-40B4-BE49-F238E27FC236}">
                <a16:creationId xmlns:a16="http://schemas.microsoft.com/office/drawing/2014/main" id="{56AE1EC4-4009-8942-9173-22773E43C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06" name="Rectangle 34">
            <a:extLst>
              <a:ext uri="{FF2B5EF4-FFF2-40B4-BE49-F238E27FC236}">
                <a16:creationId xmlns:a16="http://schemas.microsoft.com/office/drawing/2014/main" id="{319429AA-9EF6-AE45-97E0-8C53DF648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07" name="Rectangle 35">
            <a:extLst>
              <a:ext uri="{FF2B5EF4-FFF2-40B4-BE49-F238E27FC236}">
                <a16:creationId xmlns:a16="http://schemas.microsoft.com/office/drawing/2014/main" id="{85A4635B-779E-C44F-94D2-8904FA634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08" name="Rectangle 36">
            <a:extLst>
              <a:ext uri="{FF2B5EF4-FFF2-40B4-BE49-F238E27FC236}">
                <a16:creationId xmlns:a16="http://schemas.microsoft.com/office/drawing/2014/main" id="{2C8DC193-24DA-5142-8C21-7F949287A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09" name="Rectangle 37">
            <a:extLst>
              <a:ext uri="{FF2B5EF4-FFF2-40B4-BE49-F238E27FC236}">
                <a16:creationId xmlns:a16="http://schemas.microsoft.com/office/drawing/2014/main" id="{03B0B8E8-5DD3-BF4E-AF6A-56FA570D6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10" name="Line 38">
            <a:extLst>
              <a:ext uri="{FF2B5EF4-FFF2-40B4-BE49-F238E27FC236}">
                <a16:creationId xmlns:a16="http://schemas.microsoft.com/office/drawing/2014/main" id="{BEC07675-662C-1F49-A6F8-5C96E9839F4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1" name="Line 39">
            <a:extLst>
              <a:ext uri="{FF2B5EF4-FFF2-40B4-BE49-F238E27FC236}">
                <a16:creationId xmlns:a16="http://schemas.microsoft.com/office/drawing/2014/main" id="{5B02BB4D-33C1-9244-8E3B-5A8E532120A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2" name="Rectangle 40">
            <a:extLst>
              <a:ext uri="{FF2B5EF4-FFF2-40B4-BE49-F238E27FC236}">
                <a16:creationId xmlns:a16="http://schemas.microsoft.com/office/drawing/2014/main" id="{CB16F897-79A3-124C-A29E-506021980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13" name="Rectangle 41">
            <a:extLst>
              <a:ext uri="{FF2B5EF4-FFF2-40B4-BE49-F238E27FC236}">
                <a16:creationId xmlns:a16="http://schemas.microsoft.com/office/drawing/2014/main" id="{30B403CF-118C-4549-A61E-C771C50F5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14" name="Rectangle 42">
            <a:extLst>
              <a:ext uri="{FF2B5EF4-FFF2-40B4-BE49-F238E27FC236}">
                <a16:creationId xmlns:a16="http://schemas.microsoft.com/office/drawing/2014/main" id="{18B58F46-30F0-A64C-9DEF-0826286A2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615" name="Line 43">
            <a:extLst>
              <a:ext uri="{FF2B5EF4-FFF2-40B4-BE49-F238E27FC236}">
                <a16:creationId xmlns:a16="http://schemas.microsoft.com/office/drawing/2014/main" id="{AE43BFAE-6001-2547-83B2-8FC7750227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6" name="Rectangle 44">
            <a:extLst>
              <a:ext uri="{FF2B5EF4-FFF2-40B4-BE49-F238E27FC236}">
                <a16:creationId xmlns:a16="http://schemas.microsoft.com/office/drawing/2014/main" id="{B0C240E5-6ED1-B74E-8A09-3D97BF8D1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17" name="Line 45">
            <a:extLst>
              <a:ext uri="{FF2B5EF4-FFF2-40B4-BE49-F238E27FC236}">
                <a16:creationId xmlns:a16="http://schemas.microsoft.com/office/drawing/2014/main" id="{BC442A90-0918-3849-9864-85D9F44725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8" name="Line 46">
            <a:extLst>
              <a:ext uri="{FF2B5EF4-FFF2-40B4-BE49-F238E27FC236}">
                <a16:creationId xmlns:a16="http://schemas.microsoft.com/office/drawing/2014/main" id="{68B8FE7D-3118-7342-9B24-497ACF0D1D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9" name="Line 47">
            <a:extLst>
              <a:ext uri="{FF2B5EF4-FFF2-40B4-BE49-F238E27FC236}">
                <a16:creationId xmlns:a16="http://schemas.microsoft.com/office/drawing/2014/main" id="{13B681C4-51C3-6E43-B51B-D9802BE92BE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0" name="Rectangle 48">
            <a:extLst>
              <a:ext uri="{FF2B5EF4-FFF2-40B4-BE49-F238E27FC236}">
                <a16:creationId xmlns:a16="http://schemas.microsoft.com/office/drawing/2014/main" id="{6D88CB1F-3519-C643-A059-E37C97C8E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21" name="Rectangle 49">
            <a:extLst>
              <a:ext uri="{FF2B5EF4-FFF2-40B4-BE49-F238E27FC236}">
                <a16:creationId xmlns:a16="http://schemas.microsoft.com/office/drawing/2014/main" id="{5E182187-9000-ED40-B64D-F2130F3FF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22" name="Rectangle 50">
            <a:extLst>
              <a:ext uri="{FF2B5EF4-FFF2-40B4-BE49-F238E27FC236}">
                <a16:creationId xmlns:a16="http://schemas.microsoft.com/office/drawing/2014/main" id="{F44BF6F5-930E-5040-ACC8-45D8AD986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23" name="Rectangle 51">
            <a:extLst>
              <a:ext uri="{FF2B5EF4-FFF2-40B4-BE49-F238E27FC236}">
                <a16:creationId xmlns:a16="http://schemas.microsoft.com/office/drawing/2014/main" id="{96A369E0-D3FE-924D-9AC5-B1A3964B2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24" name="Line 52">
            <a:extLst>
              <a:ext uri="{FF2B5EF4-FFF2-40B4-BE49-F238E27FC236}">
                <a16:creationId xmlns:a16="http://schemas.microsoft.com/office/drawing/2014/main" id="{9216ACFC-19A7-C34A-B5FF-1E40FB6916C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5" name="Rectangle 53">
            <a:extLst>
              <a:ext uri="{FF2B5EF4-FFF2-40B4-BE49-F238E27FC236}">
                <a16:creationId xmlns:a16="http://schemas.microsoft.com/office/drawing/2014/main" id="{2EB879EB-1B80-8A4B-8479-734E1B573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26" name="Rectangle 54">
            <a:extLst>
              <a:ext uri="{FF2B5EF4-FFF2-40B4-BE49-F238E27FC236}">
                <a16:creationId xmlns:a16="http://schemas.microsoft.com/office/drawing/2014/main" id="{6DD09390-3252-4240-B48A-DFDC01017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27" name="Rectangle 55">
            <a:extLst>
              <a:ext uri="{FF2B5EF4-FFF2-40B4-BE49-F238E27FC236}">
                <a16:creationId xmlns:a16="http://schemas.microsoft.com/office/drawing/2014/main" id="{15A8555D-E827-2C46-B4E1-470116739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28" name="Rectangle 56">
            <a:extLst>
              <a:ext uri="{FF2B5EF4-FFF2-40B4-BE49-F238E27FC236}">
                <a16:creationId xmlns:a16="http://schemas.microsoft.com/office/drawing/2014/main" id="{B79520F2-EC1D-1646-BF2C-D60EE0B93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29" name="Rectangle 57">
            <a:extLst>
              <a:ext uri="{FF2B5EF4-FFF2-40B4-BE49-F238E27FC236}">
                <a16:creationId xmlns:a16="http://schemas.microsoft.com/office/drawing/2014/main" id="{2DC50CA0-E4C8-F345-B760-2F13E5AD7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30" name="Rectangle 58">
            <a:extLst>
              <a:ext uri="{FF2B5EF4-FFF2-40B4-BE49-F238E27FC236}">
                <a16:creationId xmlns:a16="http://schemas.microsoft.com/office/drawing/2014/main" id="{DC0C2FA8-2445-3443-ADDE-A839AEA3D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31" name="Line 59">
            <a:extLst>
              <a:ext uri="{FF2B5EF4-FFF2-40B4-BE49-F238E27FC236}">
                <a16:creationId xmlns:a16="http://schemas.microsoft.com/office/drawing/2014/main" id="{43ECBCEA-EF2E-6746-BC0B-FB447EE5E8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2" name="Line 60">
            <a:extLst>
              <a:ext uri="{FF2B5EF4-FFF2-40B4-BE49-F238E27FC236}">
                <a16:creationId xmlns:a16="http://schemas.microsoft.com/office/drawing/2014/main" id="{C9E1AA52-AAA6-9744-9BD7-99C4194CE6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3" name="Line 61">
            <a:extLst>
              <a:ext uri="{FF2B5EF4-FFF2-40B4-BE49-F238E27FC236}">
                <a16:creationId xmlns:a16="http://schemas.microsoft.com/office/drawing/2014/main" id="{0778D9D0-3C27-F744-A236-1E51ADE69A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4" name="Line 62">
            <a:extLst>
              <a:ext uri="{FF2B5EF4-FFF2-40B4-BE49-F238E27FC236}">
                <a16:creationId xmlns:a16="http://schemas.microsoft.com/office/drawing/2014/main" id="{20F5EA9E-227C-0843-B24C-2316F2508DB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5" name="Line 63">
            <a:extLst>
              <a:ext uri="{FF2B5EF4-FFF2-40B4-BE49-F238E27FC236}">
                <a16:creationId xmlns:a16="http://schemas.microsoft.com/office/drawing/2014/main" id="{C0FF8498-33A3-E94D-BA14-876D04D8F9F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6" name="Rectangle 64">
            <a:extLst>
              <a:ext uri="{FF2B5EF4-FFF2-40B4-BE49-F238E27FC236}">
                <a16:creationId xmlns:a16="http://schemas.microsoft.com/office/drawing/2014/main" id="{0FF22BA4-E414-1A43-AF38-B19857395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4637" name="Rectangle 65">
            <a:extLst>
              <a:ext uri="{FF2B5EF4-FFF2-40B4-BE49-F238E27FC236}">
                <a16:creationId xmlns:a16="http://schemas.microsoft.com/office/drawing/2014/main" id="{4F655496-669C-4344-BFF2-19C9B2585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638" name="Rectangle 66">
            <a:extLst>
              <a:ext uri="{FF2B5EF4-FFF2-40B4-BE49-F238E27FC236}">
                <a16:creationId xmlns:a16="http://schemas.microsoft.com/office/drawing/2014/main" id="{A73A0BB3-A396-F847-8285-64CF9B8EA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639" name="Rectangle 67">
            <a:extLst>
              <a:ext uri="{FF2B5EF4-FFF2-40B4-BE49-F238E27FC236}">
                <a16:creationId xmlns:a16="http://schemas.microsoft.com/office/drawing/2014/main" id="{BCC3D1EE-263E-CB4B-80AF-6CB70A0C0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640" name="Rectangle 68">
            <a:extLst>
              <a:ext uri="{FF2B5EF4-FFF2-40B4-BE49-F238E27FC236}">
                <a16:creationId xmlns:a16="http://schemas.microsoft.com/office/drawing/2014/main" id="{AC677C45-6600-0041-8518-E3766B561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641" name="Rectangle 69">
            <a:extLst>
              <a:ext uri="{FF2B5EF4-FFF2-40B4-BE49-F238E27FC236}">
                <a16:creationId xmlns:a16="http://schemas.microsoft.com/office/drawing/2014/main" id="{A450D445-8BC9-FC49-AE66-F4115425F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642" name="Rectangle 70">
            <a:extLst>
              <a:ext uri="{FF2B5EF4-FFF2-40B4-BE49-F238E27FC236}">
                <a16:creationId xmlns:a16="http://schemas.microsoft.com/office/drawing/2014/main" id="{A5B07023-7B54-0344-8960-EDA0E3699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643" name="Rectangle 71">
            <a:extLst>
              <a:ext uri="{FF2B5EF4-FFF2-40B4-BE49-F238E27FC236}">
                <a16:creationId xmlns:a16="http://schemas.microsoft.com/office/drawing/2014/main" id="{DF0D1932-EB62-CC40-B4E6-0E6E0A790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644" name="Line 72">
            <a:extLst>
              <a:ext uri="{FF2B5EF4-FFF2-40B4-BE49-F238E27FC236}">
                <a16:creationId xmlns:a16="http://schemas.microsoft.com/office/drawing/2014/main" id="{5634EBBE-99C5-1B41-A87A-8C860CC3570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5" name="Rectangle 73">
            <a:extLst>
              <a:ext uri="{FF2B5EF4-FFF2-40B4-BE49-F238E27FC236}">
                <a16:creationId xmlns:a16="http://schemas.microsoft.com/office/drawing/2014/main" id="{58456FEC-46B2-F647-B623-10D013B46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646" name="Rectangle 74">
            <a:extLst>
              <a:ext uri="{FF2B5EF4-FFF2-40B4-BE49-F238E27FC236}">
                <a16:creationId xmlns:a16="http://schemas.microsoft.com/office/drawing/2014/main" id="{0C1B837A-003E-4648-B53E-1A6F1CACF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647" name="Freeform 75">
            <a:extLst>
              <a:ext uri="{FF2B5EF4-FFF2-40B4-BE49-F238E27FC236}">
                <a16:creationId xmlns:a16="http://schemas.microsoft.com/office/drawing/2014/main" id="{7C7897FB-5996-6949-99B9-EA1AA1885027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48" name="Freeform 76">
            <a:extLst>
              <a:ext uri="{FF2B5EF4-FFF2-40B4-BE49-F238E27FC236}">
                <a16:creationId xmlns:a16="http://schemas.microsoft.com/office/drawing/2014/main" id="{395B1E6E-812F-EB45-B851-35FFE72183ED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9" name="Freeform 77">
            <a:extLst>
              <a:ext uri="{FF2B5EF4-FFF2-40B4-BE49-F238E27FC236}">
                <a16:creationId xmlns:a16="http://schemas.microsoft.com/office/drawing/2014/main" id="{EB03CAF6-348D-184F-96A0-76E248069DB1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0" name="Freeform 78">
            <a:extLst>
              <a:ext uri="{FF2B5EF4-FFF2-40B4-BE49-F238E27FC236}">
                <a16:creationId xmlns:a16="http://schemas.microsoft.com/office/drawing/2014/main" id="{B4CC8001-E044-984F-9C4C-02532D558FB6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1" name="Freeform 79">
            <a:extLst>
              <a:ext uri="{FF2B5EF4-FFF2-40B4-BE49-F238E27FC236}">
                <a16:creationId xmlns:a16="http://schemas.microsoft.com/office/drawing/2014/main" id="{7F914AE9-4C3F-1843-A9FD-E23117EC2EC7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2" name="Freeform 80">
            <a:extLst>
              <a:ext uri="{FF2B5EF4-FFF2-40B4-BE49-F238E27FC236}">
                <a16:creationId xmlns:a16="http://schemas.microsoft.com/office/drawing/2014/main" id="{0DD001EB-C365-1F4D-980B-B2CE5FC16C6C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3" name="Line 85">
            <a:extLst>
              <a:ext uri="{FF2B5EF4-FFF2-40B4-BE49-F238E27FC236}">
                <a16:creationId xmlns:a16="http://schemas.microsoft.com/office/drawing/2014/main" id="{DD6FAD98-2F52-B141-A05D-0FF852036A9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4" name="Line 86">
            <a:extLst>
              <a:ext uri="{FF2B5EF4-FFF2-40B4-BE49-F238E27FC236}">
                <a16:creationId xmlns:a16="http://schemas.microsoft.com/office/drawing/2014/main" id="{95FDE4E5-9BE2-7B42-854E-E884133790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5" name="Line 91">
            <a:extLst>
              <a:ext uri="{FF2B5EF4-FFF2-40B4-BE49-F238E27FC236}">
                <a16:creationId xmlns:a16="http://schemas.microsoft.com/office/drawing/2014/main" id="{5D551ABF-E9A1-9744-B80D-87A1672C47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6" name="Line 92">
            <a:extLst>
              <a:ext uri="{FF2B5EF4-FFF2-40B4-BE49-F238E27FC236}">
                <a16:creationId xmlns:a16="http://schemas.microsoft.com/office/drawing/2014/main" id="{ECAF17F3-2711-2F4E-A4A1-B2C66542ED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7" name="Line 93">
            <a:extLst>
              <a:ext uri="{FF2B5EF4-FFF2-40B4-BE49-F238E27FC236}">
                <a16:creationId xmlns:a16="http://schemas.microsoft.com/office/drawing/2014/main" id="{C9D81EFB-501B-1B46-8838-7397DDEF2A8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8" name="Freeform 94">
            <a:extLst>
              <a:ext uri="{FF2B5EF4-FFF2-40B4-BE49-F238E27FC236}">
                <a16:creationId xmlns:a16="http://schemas.microsoft.com/office/drawing/2014/main" id="{A62582A4-77DA-8D47-BAB4-F5C200F52CEB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9" name="Freeform 95">
            <a:extLst>
              <a:ext uri="{FF2B5EF4-FFF2-40B4-BE49-F238E27FC236}">
                <a16:creationId xmlns:a16="http://schemas.microsoft.com/office/drawing/2014/main" id="{BD458BA7-60F7-B44A-B93A-3DA101D71BE4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0" name="Rectangle 96">
            <a:extLst>
              <a:ext uri="{FF2B5EF4-FFF2-40B4-BE49-F238E27FC236}">
                <a16:creationId xmlns:a16="http://schemas.microsoft.com/office/drawing/2014/main" id="{3088C8D5-CEB7-B94E-B8B3-B8DB87A0E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661" name="Rectangle 97">
            <a:extLst>
              <a:ext uri="{FF2B5EF4-FFF2-40B4-BE49-F238E27FC236}">
                <a16:creationId xmlns:a16="http://schemas.microsoft.com/office/drawing/2014/main" id="{D632FEEB-A727-8045-9947-F64BF99BB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662" name="AutoShape 99">
            <a:extLst>
              <a:ext uri="{FF2B5EF4-FFF2-40B4-BE49-F238E27FC236}">
                <a16:creationId xmlns:a16="http://schemas.microsoft.com/office/drawing/2014/main" id="{00F4623F-D22C-244F-8E31-11CC55FAC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663" name="AutoShape 101">
            <a:extLst>
              <a:ext uri="{FF2B5EF4-FFF2-40B4-BE49-F238E27FC236}">
                <a16:creationId xmlns:a16="http://schemas.microsoft.com/office/drawing/2014/main" id="{E41D38DE-2833-D84A-B151-2CC54F367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664" name="Title 1">
            <a:extLst>
              <a:ext uri="{FF2B5EF4-FFF2-40B4-BE49-F238E27FC236}">
                <a16:creationId xmlns:a16="http://schemas.microsoft.com/office/drawing/2014/main" id="{20BB0F17-98D0-B649-B8AD-979FC15B71B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24665" name="TextBox 125">
            <a:extLst>
              <a:ext uri="{FF2B5EF4-FFF2-40B4-BE49-F238E27FC236}">
                <a16:creationId xmlns:a16="http://schemas.microsoft.com/office/drawing/2014/main" id="{93447A26-86D5-6A4B-89B6-0606E3372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24666" name="TextBox 16">
            <a:extLst>
              <a:ext uri="{FF2B5EF4-FFF2-40B4-BE49-F238E27FC236}">
                <a16:creationId xmlns:a16="http://schemas.microsoft.com/office/drawing/2014/main" id="{CB08EE63-C398-694F-B288-FD0869ABE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67" name="TextBox 16">
            <a:extLst>
              <a:ext uri="{FF2B5EF4-FFF2-40B4-BE49-F238E27FC236}">
                <a16:creationId xmlns:a16="http://schemas.microsoft.com/office/drawing/2014/main" id="{31F369CD-CC1E-1343-B849-ED9748B8A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68" name="TextBox 16">
            <a:extLst>
              <a:ext uri="{FF2B5EF4-FFF2-40B4-BE49-F238E27FC236}">
                <a16:creationId xmlns:a16="http://schemas.microsoft.com/office/drawing/2014/main" id="{F26BBF7C-C16D-A844-9C3F-B99EE27F9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69" name="TextBox 16">
            <a:extLst>
              <a:ext uri="{FF2B5EF4-FFF2-40B4-BE49-F238E27FC236}">
                <a16:creationId xmlns:a16="http://schemas.microsoft.com/office/drawing/2014/main" id="{D78C1EDB-DC19-534F-9D48-95C09BAD46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70" name="TextBox 16">
            <a:extLst>
              <a:ext uri="{FF2B5EF4-FFF2-40B4-BE49-F238E27FC236}">
                <a16:creationId xmlns:a16="http://schemas.microsoft.com/office/drawing/2014/main" id="{A45BBA58-9894-1E4F-9A55-4597D2587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71" name="TextBox 16">
            <a:extLst>
              <a:ext uri="{FF2B5EF4-FFF2-40B4-BE49-F238E27FC236}">
                <a16:creationId xmlns:a16="http://schemas.microsoft.com/office/drawing/2014/main" id="{A91CF0F8-9297-B54C-AB95-14D408035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72" name="TextBox 16">
            <a:extLst>
              <a:ext uri="{FF2B5EF4-FFF2-40B4-BE49-F238E27FC236}">
                <a16:creationId xmlns:a16="http://schemas.microsoft.com/office/drawing/2014/main" id="{57BF592D-C00D-5745-ADCE-4816D014CC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73" name="TextBox 16">
            <a:extLst>
              <a:ext uri="{FF2B5EF4-FFF2-40B4-BE49-F238E27FC236}">
                <a16:creationId xmlns:a16="http://schemas.microsoft.com/office/drawing/2014/main" id="{7F010C46-8BBD-5549-91DD-36DA2B873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74" name="TextBox 16">
            <a:extLst>
              <a:ext uri="{FF2B5EF4-FFF2-40B4-BE49-F238E27FC236}">
                <a16:creationId xmlns:a16="http://schemas.microsoft.com/office/drawing/2014/main" id="{FC0252BA-F82E-2146-84DB-A346F6396C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75" name="TextBox 16">
            <a:extLst>
              <a:ext uri="{FF2B5EF4-FFF2-40B4-BE49-F238E27FC236}">
                <a16:creationId xmlns:a16="http://schemas.microsoft.com/office/drawing/2014/main" id="{2669B165-EB2F-A44A-AD60-66A4B370B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76" name="TextBox 16">
            <a:extLst>
              <a:ext uri="{FF2B5EF4-FFF2-40B4-BE49-F238E27FC236}">
                <a16:creationId xmlns:a16="http://schemas.microsoft.com/office/drawing/2014/main" id="{A17C27DD-A46B-514B-A9DE-E05D97410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77" name="TextBox 16">
            <a:extLst>
              <a:ext uri="{FF2B5EF4-FFF2-40B4-BE49-F238E27FC236}">
                <a16:creationId xmlns:a16="http://schemas.microsoft.com/office/drawing/2014/main" id="{6DCD6A9E-B620-3849-A6F7-F5F2EFF341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78" name="TextBox 16">
            <a:extLst>
              <a:ext uri="{FF2B5EF4-FFF2-40B4-BE49-F238E27FC236}">
                <a16:creationId xmlns:a16="http://schemas.microsoft.com/office/drawing/2014/main" id="{7B9975C8-6F31-0F4A-879B-59656CA0E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79" name="TextBox 16">
            <a:extLst>
              <a:ext uri="{FF2B5EF4-FFF2-40B4-BE49-F238E27FC236}">
                <a16:creationId xmlns:a16="http://schemas.microsoft.com/office/drawing/2014/main" id="{07489AA8-0BFB-A44C-A393-72BDA2912D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Line 4">
            <a:extLst>
              <a:ext uri="{FF2B5EF4-FFF2-40B4-BE49-F238E27FC236}">
                <a16:creationId xmlns:a16="http://schemas.microsoft.com/office/drawing/2014/main" id="{765BCBC5-03B2-E249-89F3-E94BC74718F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2" name="Freeform 5">
            <a:extLst>
              <a:ext uri="{FF2B5EF4-FFF2-40B4-BE49-F238E27FC236}">
                <a16:creationId xmlns:a16="http://schemas.microsoft.com/office/drawing/2014/main" id="{EA5A85D9-EFD3-A142-8E0E-2D63C9AEECC6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3" name="Freeform 7">
            <a:extLst>
              <a:ext uri="{FF2B5EF4-FFF2-40B4-BE49-F238E27FC236}">
                <a16:creationId xmlns:a16="http://schemas.microsoft.com/office/drawing/2014/main" id="{D5D41AC4-EC05-7649-A364-5FF8256A75FC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4" name="Rectangle 8">
            <a:extLst>
              <a:ext uri="{FF2B5EF4-FFF2-40B4-BE49-F238E27FC236}">
                <a16:creationId xmlns:a16="http://schemas.microsoft.com/office/drawing/2014/main" id="{DB82B0A5-1211-AB4D-AF81-6CA6B11AC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05" name="Rectangle 9">
            <a:extLst>
              <a:ext uri="{FF2B5EF4-FFF2-40B4-BE49-F238E27FC236}">
                <a16:creationId xmlns:a16="http://schemas.microsoft.com/office/drawing/2014/main" id="{1464B1FB-381F-F342-AC16-B0339EDF6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06" name="Rectangle 10">
            <a:extLst>
              <a:ext uri="{FF2B5EF4-FFF2-40B4-BE49-F238E27FC236}">
                <a16:creationId xmlns:a16="http://schemas.microsoft.com/office/drawing/2014/main" id="{1222CDEE-015D-574F-B623-BBAF6E300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07" name="Rectangle 11">
            <a:extLst>
              <a:ext uri="{FF2B5EF4-FFF2-40B4-BE49-F238E27FC236}">
                <a16:creationId xmlns:a16="http://schemas.microsoft.com/office/drawing/2014/main" id="{C69FFB3D-8C8B-E942-A594-FB60CB8A8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08" name="Rectangle 12">
            <a:extLst>
              <a:ext uri="{FF2B5EF4-FFF2-40B4-BE49-F238E27FC236}">
                <a16:creationId xmlns:a16="http://schemas.microsoft.com/office/drawing/2014/main" id="{EC9EB934-F666-D84C-AB48-C755DD33C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09" name="Rectangle 13">
            <a:extLst>
              <a:ext uri="{FF2B5EF4-FFF2-40B4-BE49-F238E27FC236}">
                <a16:creationId xmlns:a16="http://schemas.microsoft.com/office/drawing/2014/main" id="{D3DAE521-5D50-134C-8546-D352B731B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10" name="Rectangle 14">
            <a:extLst>
              <a:ext uri="{FF2B5EF4-FFF2-40B4-BE49-F238E27FC236}">
                <a16:creationId xmlns:a16="http://schemas.microsoft.com/office/drawing/2014/main" id="{59FDC793-A931-E24A-8CE0-99AD584C5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11" name="Rectangle 15">
            <a:extLst>
              <a:ext uri="{FF2B5EF4-FFF2-40B4-BE49-F238E27FC236}">
                <a16:creationId xmlns:a16="http://schemas.microsoft.com/office/drawing/2014/main" id="{58EB85FC-434D-B143-94B0-15383D87C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12" name="Rectangle 16">
            <a:extLst>
              <a:ext uri="{FF2B5EF4-FFF2-40B4-BE49-F238E27FC236}">
                <a16:creationId xmlns:a16="http://schemas.microsoft.com/office/drawing/2014/main" id="{18E12232-9887-9640-BACD-E8D491A8D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13" name="Rectangle 17">
            <a:extLst>
              <a:ext uri="{FF2B5EF4-FFF2-40B4-BE49-F238E27FC236}">
                <a16:creationId xmlns:a16="http://schemas.microsoft.com/office/drawing/2014/main" id="{68D4CA43-77E3-6A4B-B0C3-491F30CC2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14" name="Rectangle 18">
            <a:extLst>
              <a:ext uri="{FF2B5EF4-FFF2-40B4-BE49-F238E27FC236}">
                <a16:creationId xmlns:a16="http://schemas.microsoft.com/office/drawing/2014/main" id="{B8D06EC7-4862-2D49-BCFF-91A2C9977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15" name="Rectangle 19">
            <a:extLst>
              <a:ext uri="{FF2B5EF4-FFF2-40B4-BE49-F238E27FC236}">
                <a16:creationId xmlns:a16="http://schemas.microsoft.com/office/drawing/2014/main" id="{CA62D024-8D80-4B41-871D-2547D0452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16" name="Rectangle 20">
            <a:extLst>
              <a:ext uri="{FF2B5EF4-FFF2-40B4-BE49-F238E27FC236}">
                <a16:creationId xmlns:a16="http://schemas.microsoft.com/office/drawing/2014/main" id="{EEB17ED5-0890-3440-8F49-CA2224A64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17" name="Rectangle 21">
            <a:extLst>
              <a:ext uri="{FF2B5EF4-FFF2-40B4-BE49-F238E27FC236}">
                <a16:creationId xmlns:a16="http://schemas.microsoft.com/office/drawing/2014/main" id="{1FAB9E14-A9AE-9241-8861-4EF0E360D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18" name="Line 22">
            <a:extLst>
              <a:ext uri="{FF2B5EF4-FFF2-40B4-BE49-F238E27FC236}">
                <a16:creationId xmlns:a16="http://schemas.microsoft.com/office/drawing/2014/main" id="{58537725-04D6-DA4D-99CD-EC79A60A2BF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9" name="Rectangle 23">
            <a:extLst>
              <a:ext uri="{FF2B5EF4-FFF2-40B4-BE49-F238E27FC236}">
                <a16:creationId xmlns:a16="http://schemas.microsoft.com/office/drawing/2014/main" id="{B69DAFD1-38BD-304A-B3EC-B388DC9D7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20" name="Line 24">
            <a:extLst>
              <a:ext uri="{FF2B5EF4-FFF2-40B4-BE49-F238E27FC236}">
                <a16:creationId xmlns:a16="http://schemas.microsoft.com/office/drawing/2014/main" id="{B70B5A3E-B0EC-0640-AEB9-19480127CF9A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1" name="Line 25">
            <a:extLst>
              <a:ext uri="{FF2B5EF4-FFF2-40B4-BE49-F238E27FC236}">
                <a16:creationId xmlns:a16="http://schemas.microsoft.com/office/drawing/2014/main" id="{82C8EBA2-A919-1940-972C-D3A9A194CD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2" name="Line 26">
            <a:extLst>
              <a:ext uri="{FF2B5EF4-FFF2-40B4-BE49-F238E27FC236}">
                <a16:creationId xmlns:a16="http://schemas.microsoft.com/office/drawing/2014/main" id="{C8B028C7-2444-5F42-8F02-8C4491186A6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3" name="Rectangle 27">
            <a:extLst>
              <a:ext uri="{FF2B5EF4-FFF2-40B4-BE49-F238E27FC236}">
                <a16:creationId xmlns:a16="http://schemas.microsoft.com/office/drawing/2014/main" id="{6CDD09BF-3C34-E24B-99F5-F20C7A017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24" name="Rectangle 28">
            <a:extLst>
              <a:ext uri="{FF2B5EF4-FFF2-40B4-BE49-F238E27FC236}">
                <a16:creationId xmlns:a16="http://schemas.microsoft.com/office/drawing/2014/main" id="{FBB347F7-0FAD-1742-A603-83BB8CD36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25" name="Rectangle 29">
            <a:extLst>
              <a:ext uri="{FF2B5EF4-FFF2-40B4-BE49-F238E27FC236}">
                <a16:creationId xmlns:a16="http://schemas.microsoft.com/office/drawing/2014/main" id="{5A2BB2B6-02B0-E74C-AEE7-FC648FA98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26" name="Rectangle 30">
            <a:extLst>
              <a:ext uri="{FF2B5EF4-FFF2-40B4-BE49-F238E27FC236}">
                <a16:creationId xmlns:a16="http://schemas.microsoft.com/office/drawing/2014/main" id="{7EFD777D-F0C9-2E46-8EED-4D35B9E4E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27" name="Line 31">
            <a:extLst>
              <a:ext uri="{FF2B5EF4-FFF2-40B4-BE49-F238E27FC236}">
                <a16:creationId xmlns:a16="http://schemas.microsoft.com/office/drawing/2014/main" id="{EFD90C41-B914-884E-89B3-0C32FA173D9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8" name="Rectangle 32">
            <a:extLst>
              <a:ext uri="{FF2B5EF4-FFF2-40B4-BE49-F238E27FC236}">
                <a16:creationId xmlns:a16="http://schemas.microsoft.com/office/drawing/2014/main" id="{FD864068-330D-5641-81C2-E53959F7F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29" name="Rectangle 33">
            <a:extLst>
              <a:ext uri="{FF2B5EF4-FFF2-40B4-BE49-F238E27FC236}">
                <a16:creationId xmlns:a16="http://schemas.microsoft.com/office/drawing/2014/main" id="{95FE28E7-C67E-CA4E-B95B-7E45325E0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30" name="Rectangle 34">
            <a:extLst>
              <a:ext uri="{FF2B5EF4-FFF2-40B4-BE49-F238E27FC236}">
                <a16:creationId xmlns:a16="http://schemas.microsoft.com/office/drawing/2014/main" id="{5EA16698-7C02-6C45-9217-2524C17DF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31" name="Rectangle 35">
            <a:extLst>
              <a:ext uri="{FF2B5EF4-FFF2-40B4-BE49-F238E27FC236}">
                <a16:creationId xmlns:a16="http://schemas.microsoft.com/office/drawing/2014/main" id="{3D7CF4A5-933C-E940-8B8B-59EB49B0C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32" name="Rectangle 36">
            <a:extLst>
              <a:ext uri="{FF2B5EF4-FFF2-40B4-BE49-F238E27FC236}">
                <a16:creationId xmlns:a16="http://schemas.microsoft.com/office/drawing/2014/main" id="{694E5C5A-01F8-BE49-9947-1DA675B16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33" name="Rectangle 37">
            <a:extLst>
              <a:ext uri="{FF2B5EF4-FFF2-40B4-BE49-F238E27FC236}">
                <a16:creationId xmlns:a16="http://schemas.microsoft.com/office/drawing/2014/main" id="{4BC89715-48F4-F74D-B986-E80356DD3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34" name="Line 38">
            <a:extLst>
              <a:ext uri="{FF2B5EF4-FFF2-40B4-BE49-F238E27FC236}">
                <a16:creationId xmlns:a16="http://schemas.microsoft.com/office/drawing/2014/main" id="{3164D9ED-F8D1-4246-83A3-326A7B368A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5" name="Line 39">
            <a:extLst>
              <a:ext uri="{FF2B5EF4-FFF2-40B4-BE49-F238E27FC236}">
                <a16:creationId xmlns:a16="http://schemas.microsoft.com/office/drawing/2014/main" id="{71783657-3363-5543-A889-8AEA51878E4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6" name="Rectangle 40">
            <a:extLst>
              <a:ext uri="{FF2B5EF4-FFF2-40B4-BE49-F238E27FC236}">
                <a16:creationId xmlns:a16="http://schemas.microsoft.com/office/drawing/2014/main" id="{17FE92E8-48F3-DE4D-88A8-757903C03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37" name="Rectangle 41">
            <a:extLst>
              <a:ext uri="{FF2B5EF4-FFF2-40B4-BE49-F238E27FC236}">
                <a16:creationId xmlns:a16="http://schemas.microsoft.com/office/drawing/2014/main" id="{EEB45E5A-CF88-0F46-A3D5-748C1E55B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38" name="Rectangle 42">
            <a:extLst>
              <a:ext uri="{FF2B5EF4-FFF2-40B4-BE49-F238E27FC236}">
                <a16:creationId xmlns:a16="http://schemas.microsoft.com/office/drawing/2014/main" id="{955EE591-1BDC-4449-89E2-18B08FE60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39" name="Line 43">
            <a:extLst>
              <a:ext uri="{FF2B5EF4-FFF2-40B4-BE49-F238E27FC236}">
                <a16:creationId xmlns:a16="http://schemas.microsoft.com/office/drawing/2014/main" id="{8F155F20-4081-344F-8E37-2EC49436150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0" name="Rectangle 44">
            <a:extLst>
              <a:ext uri="{FF2B5EF4-FFF2-40B4-BE49-F238E27FC236}">
                <a16:creationId xmlns:a16="http://schemas.microsoft.com/office/drawing/2014/main" id="{98644694-9FF7-324C-B24C-DE44D498A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41" name="Line 45">
            <a:extLst>
              <a:ext uri="{FF2B5EF4-FFF2-40B4-BE49-F238E27FC236}">
                <a16:creationId xmlns:a16="http://schemas.microsoft.com/office/drawing/2014/main" id="{28CC199C-1EC1-DA4A-9C43-8D289D6C5E6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2" name="Line 46">
            <a:extLst>
              <a:ext uri="{FF2B5EF4-FFF2-40B4-BE49-F238E27FC236}">
                <a16:creationId xmlns:a16="http://schemas.microsoft.com/office/drawing/2014/main" id="{631313A2-9573-154A-A6F5-CE15AB81C1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3" name="Line 47">
            <a:extLst>
              <a:ext uri="{FF2B5EF4-FFF2-40B4-BE49-F238E27FC236}">
                <a16:creationId xmlns:a16="http://schemas.microsoft.com/office/drawing/2014/main" id="{81CF1BC3-7D80-A94B-B25D-BD2F7842F66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4" name="Rectangle 48">
            <a:extLst>
              <a:ext uri="{FF2B5EF4-FFF2-40B4-BE49-F238E27FC236}">
                <a16:creationId xmlns:a16="http://schemas.microsoft.com/office/drawing/2014/main" id="{7A4CEEE7-DA0A-3E42-AB78-25F373691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45" name="Rectangle 49">
            <a:extLst>
              <a:ext uri="{FF2B5EF4-FFF2-40B4-BE49-F238E27FC236}">
                <a16:creationId xmlns:a16="http://schemas.microsoft.com/office/drawing/2014/main" id="{E3667D16-3408-8744-B3ED-D8199D02B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46" name="Rectangle 50">
            <a:extLst>
              <a:ext uri="{FF2B5EF4-FFF2-40B4-BE49-F238E27FC236}">
                <a16:creationId xmlns:a16="http://schemas.microsoft.com/office/drawing/2014/main" id="{E8587704-B884-154F-921B-5C56C6EB5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47" name="Rectangle 51">
            <a:extLst>
              <a:ext uri="{FF2B5EF4-FFF2-40B4-BE49-F238E27FC236}">
                <a16:creationId xmlns:a16="http://schemas.microsoft.com/office/drawing/2014/main" id="{8C21A20A-137E-3146-BA1F-677D726C1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48" name="Line 52">
            <a:extLst>
              <a:ext uri="{FF2B5EF4-FFF2-40B4-BE49-F238E27FC236}">
                <a16:creationId xmlns:a16="http://schemas.microsoft.com/office/drawing/2014/main" id="{C47EE7E7-7E73-5440-A600-800F812F84C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9" name="Rectangle 53">
            <a:extLst>
              <a:ext uri="{FF2B5EF4-FFF2-40B4-BE49-F238E27FC236}">
                <a16:creationId xmlns:a16="http://schemas.microsoft.com/office/drawing/2014/main" id="{1F3E9779-4D07-8C4D-941F-9240EFDFE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50" name="Rectangle 54">
            <a:extLst>
              <a:ext uri="{FF2B5EF4-FFF2-40B4-BE49-F238E27FC236}">
                <a16:creationId xmlns:a16="http://schemas.microsoft.com/office/drawing/2014/main" id="{A2D2D6B4-458F-B542-B1C1-E44331BB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51" name="Rectangle 55">
            <a:extLst>
              <a:ext uri="{FF2B5EF4-FFF2-40B4-BE49-F238E27FC236}">
                <a16:creationId xmlns:a16="http://schemas.microsoft.com/office/drawing/2014/main" id="{D43F5F02-E247-CC4D-BF3C-639CE3F1B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52" name="Rectangle 56">
            <a:extLst>
              <a:ext uri="{FF2B5EF4-FFF2-40B4-BE49-F238E27FC236}">
                <a16:creationId xmlns:a16="http://schemas.microsoft.com/office/drawing/2014/main" id="{D07C5440-3DD3-A74F-AA30-8BBB3904A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53" name="Rectangle 57">
            <a:extLst>
              <a:ext uri="{FF2B5EF4-FFF2-40B4-BE49-F238E27FC236}">
                <a16:creationId xmlns:a16="http://schemas.microsoft.com/office/drawing/2014/main" id="{5BA6723B-AAC4-F44B-B79C-45DDD54F4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54" name="Rectangle 58">
            <a:extLst>
              <a:ext uri="{FF2B5EF4-FFF2-40B4-BE49-F238E27FC236}">
                <a16:creationId xmlns:a16="http://schemas.microsoft.com/office/drawing/2014/main" id="{F38CE912-DD36-E640-8E58-3CFA6B081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55" name="Line 59">
            <a:extLst>
              <a:ext uri="{FF2B5EF4-FFF2-40B4-BE49-F238E27FC236}">
                <a16:creationId xmlns:a16="http://schemas.microsoft.com/office/drawing/2014/main" id="{F6E8AFB3-DA6E-3140-B1DB-6C9C0B27ADB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6" name="Line 60">
            <a:extLst>
              <a:ext uri="{FF2B5EF4-FFF2-40B4-BE49-F238E27FC236}">
                <a16:creationId xmlns:a16="http://schemas.microsoft.com/office/drawing/2014/main" id="{6A04F928-08F9-7C4D-BE0C-E3731D274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7" name="Line 61">
            <a:extLst>
              <a:ext uri="{FF2B5EF4-FFF2-40B4-BE49-F238E27FC236}">
                <a16:creationId xmlns:a16="http://schemas.microsoft.com/office/drawing/2014/main" id="{066B662B-D55A-C246-846D-93B3EA1F19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8" name="Line 62">
            <a:extLst>
              <a:ext uri="{FF2B5EF4-FFF2-40B4-BE49-F238E27FC236}">
                <a16:creationId xmlns:a16="http://schemas.microsoft.com/office/drawing/2014/main" id="{2363301D-5F08-4847-BB6F-4170961F3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9" name="Line 63">
            <a:extLst>
              <a:ext uri="{FF2B5EF4-FFF2-40B4-BE49-F238E27FC236}">
                <a16:creationId xmlns:a16="http://schemas.microsoft.com/office/drawing/2014/main" id="{86331223-12C1-4A47-A072-656CC161618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0" name="Rectangle 64">
            <a:extLst>
              <a:ext uri="{FF2B5EF4-FFF2-40B4-BE49-F238E27FC236}">
                <a16:creationId xmlns:a16="http://schemas.microsoft.com/office/drawing/2014/main" id="{CEF8451B-28E1-7142-877B-2E6C1883A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661" name="Rectangle 65">
            <a:extLst>
              <a:ext uri="{FF2B5EF4-FFF2-40B4-BE49-F238E27FC236}">
                <a16:creationId xmlns:a16="http://schemas.microsoft.com/office/drawing/2014/main" id="{E46875D0-504E-D14A-BFF0-07CBCE07E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62" name="Rectangle 66">
            <a:extLst>
              <a:ext uri="{FF2B5EF4-FFF2-40B4-BE49-F238E27FC236}">
                <a16:creationId xmlns:a16="http://schemas.microsoft.com/office/drawing/2014/main" id="{F7B833A5-33C1-7546-9AD9-C36F0D5C0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63" name="Rectangle 67">
            <a:extLst>
              <a:ext uri="{FF2B5EF4-FFF2-40B4-BE49-F238E27FC236}">
                <a16:creationId xmlns:a16="http://schemas.microsoft.com/office/drawing/2014/main" id="{48CD9228-97C2-3D4A-BC11-6F674B553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64" name="Rectangle 68">
            <a:extLst>
              <a:ext uri="{FF2B5EF4-FFF2-40B4-BE49-F238E27FC236}">
                <a16:creationId xmlns:a16="http://schemas.microsoft.com/office/drawing/2014/main" id="{22FA2A22-4C2E-9F41-AD5D-8E7E9B386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65" name="Rectangle 69">
            <a:extLst>
              <a:ext uri="{FF2B5EF4-FFF2-40B4-BE49-F238E27FC236}">
                <a16:creationId xmlns:a16="http://schemas.microsoft.com/office/drawing/2014/main" id="{F901690F-921B-6742-B907-B11FF1DC9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66" name="Rectangle 70">
            <a:extLst>
              <a:ext uri="{FF2B5EF4-FFF2-40B4-BE49-F238E27FC236}">
                <a16:creationId xmlns:a16="http://schemas.microsoft.com/office/drawing/2014/main" id="{C23F6F40-D8CA-C043-9504-7C4923587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67" name="Rectangle 71">
            <a:extLst>
              <a:ext uri="{FF2B5EF4-FFF2-40B4-BE49-F238E27FC236}">
                <a16:creationId xmlns:a16="http://schemas.microsoft.com/office/drawing/2014/main" id="{0B548262-3F82-5F4C-993E-46383EEBD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68" name="Line 72">
            <a:extLst>
              <a:ext uri="{FF2B5EF4-FFF2-40B4-BE49-F238E27FC236}">
                <a16:creationId xmlns:a16="http://schemas.microsoft.com/office/drawing/2014/main" id="{40CF51F0-D1E4-6A47-BA8F-B4F815B5AE5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9" name="Rectangle 73">
            <a:extLst>
              <a:ext uri="{FF2B5EF4-FFF2-40B4-BE49-F238E27FC236}">
                <a16:creationId xmlns:a16="http://schemas.microsoft.com/office/drawing/2014/main" id="{0D943BEF-DBA7-F846-9021-921216911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70" name="Rectangle 74">
            <a:extLst>
              <a:ext uri="{FF2B5EF4-FFF2-40B4-BE49-F238E27FC236}">
                <a16:creationId xmlns:a16="http://schemas.microsoft.com/office/drawing/2014/main" id="{2F360013-8B8D-F74B-9F4B-8B2642B4E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71" name="Freeform 75">
            <a:extLst>
              <a:ext uri="{FF2B5EF4-FFF2-40B4-BE49-F238E27FC236}">
                <a16:creationId xmlns:a16="http://schemas.microsoft.com/office/drawing/2014/main" id="{7FB1912D-EDA5-C046-853B-7F44596B397D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72" name="Freeform 76">
            <a:extLst>
              <a:ext uri="{FF2B5EF4-FFF2-40B4-BE49-F238E27FC236}">
                <a16:creationId xmlns:a16="http://schemas.microsoft.com/office/drawing/2014/main" id="{22059ECE-08EE-8F4F-84EC-B7C3EAA073F9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3" name="Freeform 77">
            <a:extLst>
              <a:ext uri="{FF2B5EF4-FFF2-40B4-BE49-F238E27FC236}">
                <a16:creationId xmlns:a16="http://schemas.microsoft.com/office/drawing/2014/main" id="{1BF6BA62-9A7E-934D-8F21-EC06BFA4F81D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74" name="Freeform 78">
            <a:extLst>
              <a:ext uri="{FF2B5EF4-FFF2-40B4-BE49-F238E27FC236}">
                <a16:creationId xmlns:a16="http://schemas.microsoft.com/office/drawing/2014/main" id="{1256655F-5A12-A342-9823-69FDBD9025C4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5" name="Freeform 79">
            <a:extLst>
              <a:ext uri="{FF2B5EF4-FFF2-40B4-BE49-F238E27FC236}">
                <a16:creationId xmlns:a16="http://schemas.microsoft.com/office/drawing/2014/main" id="{1A75E036-BEAC-F447-8961-305D96C6ED4C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76" name="Freeform 80">
            <a:extLst>
              <a:ext uri="{FF2B5EF4-FFF2-40B4-BE49-F238E27FC236}">
                <a16:creationId xmlns:a16="http://schemas.microsoft.com/office/drawing/2014/main" id="{B3342562-DB63-0343-96EB-2431DF3317EB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7" name="Line 85">
            <a:extLst>
              <a:ext uri="{FF2B5EF4-FFF2-40B4-BE49-F238E27FC236}">
                <a16:creationId xmlns:a16="http://schemas.microsoft.com/office/drawing/2014/main" id="{3849CE53-D742-BA46-9962-FE459C37230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8" name="Line 86">
            <a:extLst>
              <a:ext uri="{FF2B5EF4-FFF2-40B4-BE49-F238E27FC236}">
                <a16:creationId xmlns:a16="http://schemas.microsoft.com/office/drawing/2014/main" id="{482967B5-2F5B-0244-89B2-054F39C624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9" name="Line 91">
            <a:extLst>
              <a:ext uri="{FF2B5EF4-FFF2-40B4-BE49-F238E27FC236}">
                <a16:creationId xmlns:a16="http://schemas.microsoft.com/office/drawing/2014/main" id="{173407C4-0CD0-6D47-825C-3B5A42EC94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0" name="Line 92">
            <a:extLst>
              <a:ext uri="{FF2B5EF4-FFF2-40B4-BE49-F238E27FC236}">
                <a16:creationId xmlns:a16="http://schemas.microsoft.com/office/drawing/2014/main" id="{176B5151-9F78-2942-9FA3-014C304116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1" name="Line 93">
            <a:extLst>
              <a:ext uri="{FF2B5EF4-FFF2-40B4-BE49-F238E27FC236}">
                <a16:creationId xmlns:a16="http://schemas.microsoft.com/office/drawing/2014/main" id="{B7753D4C-B25A-E243-898F-DC76A3F9C03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2" name="Freeform 94">
            <a:extLst>
              <a:ext uri="{FF2B5EF4-FFF2-40B4-BE49-F238E27FC236}">
                <a16:creationId xmlns:a16="http://schemas.microsoft.com/office/drawing/2014/main" id="{96876ACF-8D2E-C643-87F1-8DBEFEA7383A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83" name="Freeform 95">
            <a:extLst>
              <a:ext uri="{FF2B5EF4-FFF2-40B4-BE49-F238E27FC236}">
                <a16:creationId xmlns:a16="http://schemas.microsoft.com/office/drawing/2014/main" id="{2C5AA6C5-8157-544C-A72D-088F5B21A863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4" name="Rectangle 96">
            <a:extLst>
              <a:ext uri="{FF2B5EF4-FFF2-40B4-BE49-F238E27FC236}">
                <a16:creationId xmlns:a16="http://schemas.microsoft.com/office/drawing/2014/main" id="{BD0E246C-2275-B248-B772-129723E16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85" name="Rectangle 97">
            <a:extLst>
              <a:ext uri="{FF2B5EF4-FFF2-40B4-BE49-F238E27FC236}">
                <a16:creationId xmlns:a16="http://schemas.microsoft.com/office/drawing/2014/main" id="{C3F299DB-36EC-C942-B298-97551444F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686" name="AutoShape 99">
            <a:extLst>
              <a:ext uri="{FF2B5EF4-FFF2-40B4-BE49-F238E27FC236}">
                <a16:creationId xmlns:a16="http://schemas.microsoft.com/office/drawing/2014/main" id="{95F933AB-F374-4D4F-9D12-6D8639130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87" name="AutoShape 101">
            <a:extLst>
              <a:ext uri="{FF2B5EF4-FFF2-40B4-BE49-F238E27FC236}">
                <a16:creationId xmlns:a16="http://schemas.microsoft.com/office/drawing/2014/main" id="{5DB683B7-0323-E742-BBF0-E80B7DA2C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88" name="Title 1">
            <a:extLst>
              <a:ext uri="{FF2B5EF4-FFF2-40B4-BE49-F238E27FC236}">
                <a16:creationId xmlns:a16="http://schemas.microsoft.com/office/drawing/2014/main" id="{60173E3C-A2A4-E946-ACBD-DD44E0ED3F5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25689" name="TextBox 125">
            <a:extLst>
              <a:ext uri="{FF2B5EF4-FFF2-40B4-BE49-F238E27FC236}">
                <a16:creationId xmlns:a16="http://schemas.microsoft.com/office/drawing/2014/main" id="{DD825219-2D3A-E548-97E1-814E33551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25690" name="TextBox 16">
            <a:extLst>
              <a:ext uri="{FF2B5EF4-FFF2-40B4-BE49-F238E27FC236}">
                <a16:creationId xmlns:a16="http://schemas.microsoft.com/office/drawing/2014/main" id="{45905D64-16A2-7843-9C83-79C5B19DF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691" name="TextBox 16">
            <a:extLst>
              <a:ext uri="{FF2B5EF4-FFF2-40B4-BE49-F238E27FC236}">
                <a16:creationId xmlns:a16="http://schemas.microsoft.com/office/drawing/2014/main" id="{B71E7737-7D4B-584A-B422-879A3DDBF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692" name="TextBox 16">
            <a:extLst>
              <a:ext uri="{FF2B5EF4-FFF2-40B4-BE49-F238E27FC236}">
                <a16:creationId xmlns:a16="http://schemas.microsoft.com/office/drawing/2014/main" id="{77A2B368-D2E6-554D-8F81-B57FC40A0B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693" name="TextBox 16">
            <a:extLst>
              <a:ext uri="{FF2B5EF4-FFF2-40B4-BE49-F238E27FC236}">
                <a16:creationId xmlns:a16="http://schemas.microsoft.com/office/drawing/2014/main" id="{4C06910E-664F-9A4C-ADAE-00E829844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694" name="TextBox 16">
            <a:extLst>
              <a:ext uri="{FF2B5EF4-FFF2-40B4-BE49-F238E27FC236}">
                <a16:creationId xmlns:a16="http://schemas.microsoft.com/office/drawing/2014/main" id="{642C3484-0F2F-0447-B036-C20BDD9A79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695" name="TextBox 16">
            <a:extLst>
              <a:ext uri="{FF2B5EF4-FFF2-40B4-BE49-F238E27FC236}">
                <a16:creationId xmlns:a16="http://schemas.microsoft.com/office/drawing/2014/main" id="{450A718F-69A5-D44B-A520-69573359C2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696" name="TextBox 16">
            <a:extLst>
              <a:ext uri="{FF2B5EF4-FFF2-40B4-BE49-F238E27FC236}">
                <a16:creationId xmlns:a16="http://schemas.microsoft.com/office/drawing/2014/main" id="{CF05640A-28A8-ED4B-913F-646E2CFE69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697" name="TextBox 16">
            <a:extLst>
              <a:ext uri="{FF2B5EF4-FFF2-40B4-BE49-F238E27FC236}">
                <a16:creationId xmlns:a16="http://schemas.microsoft.com/office/drawing/2014/main" id="{CD8A7E32-7B4E-DC48-9C94-07F55513D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698" name="TextBox 16">
            <a:extLst>
              <a:ext uri="{FF2B5EF4-FFF2-40B4-BE49-F238E27FC236}">
                <a16:creationId xmlns:a16="http://schemas.microsoft.com/office/drawing/2014/main" id="{329B7623-AC64-CD4C-86A3-0B4B254F2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699" name="TextBox 16">
            <a:extLst>
              <a:ext uri="{FF2B5EF4-FFF2-40B4-BE49-F238E27FC236}">
                <a16:creationId xmlns:a16="http://schemas.microsoft.com/office/drawing/2014/main" id="{17C2E529-214D-6A45-A8E3-BBB79B6D6B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700" name="TextBox 16">
            <a:extLst>
              <a:ext uri="{FF2B5EF4-FFF2-40B4-BE49-F238E27FC236}">
                <a16:creationId xmlns:a16="http://schemas.microsoft.com/office/drawing/2014/main" id="{F974F34B-80A5-F74F-A80E-06FA13BB6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701" name="TextBox 16">
            <a:extLst>
              <a:ext uri="{FF2B5EF4-FFF2-40B4-BE49-F238E27FC236}">
                <a16:creationId xmlns:a16="http://schemas.microsoft.com/office/drawing/2014/main" id="{4E3343D6-4660-9741-A7AE-4B11B82384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702" name="TextBox 16">
            <a:extLst>
              <a:ext uri="{FF2B5EF4-FFF2-40B4-BE49-F238E27FC236}">
                <a16:creationId xmlns:a16="http://schemas.microsoft.com/office/drawing/2014/main" id="{9F236D08-AC91-8C47-8013-F0FE2849D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703" name="TextBox 16">
            <a:extLst>
              <a:ext uri="{FF2B5EF4-FFF2-40B4-BE49-F238E27FC236}">
                <a16:creationId xmlns:a16="http://schemas.microsoft.com/office/drawing/2014/main" id="{9129070A-2A97-F841-BF8D-B66CC04E52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Line 4">
            <a:extLst>
              <a:ext uri="{FF2B5EF4-FFF2-40B4-BE49-F238E27FC236}">
                <a16:creationId xmlns:a16="http://schemas.microsoft.com/office/drawing/2014/main" id="{49DF9E24-6E94-CE44-8EE7-9B5458658EC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6" name="Freeform 5">
            <a:extLst>
              <a:ext uri="{FF2B5EF4-FFF2-40B4-BE49-F238E27FC236}">
                <a16:creationId xmlns:a16="http://schemas.microsoft.com/office/drawing/2014/main" id="{FB7AE1AB-7D22-2148-A7F2-ED2E9EF6FD2F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7" name="Freeform 7">
            <a:extLst>
              <a:ext uri="{FF2B5EF4-FFF2-40B4-BE49-F238E27FC236}">
                <a16:creationId xmlns:a16="http://schemas.microsoft.com/office/drawing/2014/main" id="{012866AE-0F75-584B-B1A6-0077CBC9A50E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8" name="Rectangle 8">
            <a:extLst>
              <a:ext uri="{FF2B5EF4-FFF2-40B4-BE49-F238E27FC236}">
                <a16:creationId xmlns:a16="http://schemas.microsoft.com/office/drawing/2014/main" id="{9962F317-A617-7F48-A4E9-5D17B7E2F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29" name="Rectangle 9">
            <a:extLst>
              <a:ext uri="{FF2B5EF4-FFF2-40B4-BE49-F238E27FC236}">
                <a16:creationId xmlns:a16="http://schemas.microsoft.com/office/drawing/2014/main" id="{5ABA7307-D650-C948-B009-D2A324622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0" name="Rectangle 10">
            <a:extLst>
              <a:ext uri="{FF2B5EF4-FFF2-40B4-BE49-F238E27FC236}">
                <a16:creationId xmlns:a16="http://schemas.microsoft.com/office/drawing/2014/main" id="{39AAB012-6188-B947-84E1-F71FCD303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1" name="Rectangle 11">
            <a:extLst>
              <a:ext uri="{FF2B5EF4-FFF2-40B4-BE49-F238E27FC236}">
                <a16:creationId xmlns:a16="http://schemas.microsoft.com/office/drawing/2014/main" id="{1F9A9A0F-A344-634B-8100-AF3C35BB7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2" name="Rectangle 12">
            <a:extLst>
              <a:ext uri="{FF2B5EF4-FFF2-40B4-BE49-F238E27FC236}">
                <a16:creationId xmlns:a16="http://schemas.microsoft.com/office/drawing/2014/main" id="{D7D5AE45-2B12-F342-BBB2-EF33BBA67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3" name="Rectangle 13">
            <a:extLst>
              <a:ext uri="{FF2B5EF4-FFF2-40B4-BE49-F238E27FC236}">
                <a16:creationId xmlns:a16="http://schemas.microsoft.com/office/drawing/2014/main" id="{B2E0C438-F4EE-3142-9539-1E24E448D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4" name="Rectangle 14">
            <a:extLst>
              <a:ext uri="{FF2B5EF4-FFF2-40B4-BE49-F238E27FC236}">
                <a16:creationId xmlns:a16="http://schemas.microsoft.com/office/drawing/2014/main" id="{3A9CACC4-9BAB-1443-A320-EE4A086F2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5" name="Rectangle 15">
            <a:extLst>
              <a:ext uri="{FF2B5EF4-FFF2-40B4-BE49-F238E27FC236}">
                <a16:creationId xmlns:a16="http://schemas.microsoft.com/office/drawing/2014/main" id="{95F89CA9-6935-B547-A714-D3B1341BC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6" name="Rectangle 16">
            <a:extLst>
              <a:ext uri="{FF2B5EF4-FFF2-40B4-BE49-F238E27FC236}">
                <a16:creationId xmlns:a16="http://schemas.microsoft.com/office/drawing/2014/main" id="{5279CA62-3B8C-974A-804F-59611AAC3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7" name="Rectangle 17">
            <a:extLst>
              <a:ext uri="{FF2B5EF4-FFF2-40B4-BE49-F238E27FC236}">
                <a16:creationId xmlns:a16="http://schemas.microsoft.com/office/drawing/2014/main" id="{AD7F8536-89D6-3344-BEFD-5C118A481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8" name="Rectangle 18">
            <a:extLst>
              <a:ext uri="{FF2B5EF4-FFF2-40B4-BE49-F238E27FC236}">
                <a16:creationId xmlns:a16="http://schemas.microsoft.com/office/drawing/2014/main" id="{45528898-F404-5041-BEF4-CB744B9DD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9" name="Rectangle 19">
            <a:extLst>
              <a:ext uri="{FF2B5EF4-FFF2-40B4-BE49-F238E27FC236}">
                <a16:creationId xmlns:a16="http://schemas.microsoft.com/office/drawing/2014/main" id="{63964869-2D75-474C-93F1-0AA9E06E6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40" name="Rectangle 20">
            <a:extLst>
              <a:ext uri="{FF2B5EF4-FFF2-40B4-BE49-F238E27FC236}">
                <a16:creationId xmlns:a16="http://schemas.microsoft.com/office/drawing/2014/main" id="{453E7006-C94B-2246-A6DF-9E0EFA305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41" name="Rectangle 21">
            <a:extLst>
              <a:ext uri="{FF2B5EF4-FFF2-40B4-BE49-F238E27FC236}">
                <a16:creationId xmlns:a16="http://schemas.microsoft.com/office/drawing/2014/main" id="{5B8B7CA7-D6D9-394C-8F9A-F84A604F9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42" name="Line 22">
            <a:extLst>
              <a:ext uri="{FF2B5EF4-FFF2-40B4-BE49-F238E27FC236}">
                <a16:creationId xmlns:a16="http://schemas.microsoft.com/office/drawing/2014/main" id="{A10E2A30-A14F-A149-8F0E-5C1F227C983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3" name="Rectangle 23">
            <a:extLst>
              <a:ext uri="{FF2B5EF4-FFF2-40B4-BE49-F238E27FC236}">
                <a16:creationId xmlns:a16="http://schemas.microsoft.com/office/drawing/2014/main" id="{3068A8DF-F9CD-904B-B44F-74F00566B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44" name="Line 24">
            <a:extLst>
              <a:ext uri="{FF2B5EF4-FFF2-40B4-BE49-F238E27FC236}">
                <a16:creationId xmlns:a16="http://schemas.microsoft.com/office/drawing/2014/main" id="{20F2D72F-8832-E944-91E2-6A8D9542C2C5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5" name="Line 25">
            <a:extLst>
              <a:ext uri="{FF2B5EF4-FFF2-40B4-BE49-F238E27FC236}">
                <a16:creationId xmlns:a16="http://schemas.microsoft.com/office/drawing/2014/main" id="{4F8C1416-68C4-C54F-8265-B32B8F29849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6" name="Line 26">
            <a:extLst>
              <a:ext uri="{FF2B5EF4-FFF2-40B4-BE49-F238E27FC236}">
                <a16:creationId xmlns:a16="http://schemas.microsoft.com/office/drawing/2014/main" id="{5A848EDC-6EC9-1145-9255-1C8C04F3397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7" name="Rectangle 27">
            <a:extLst>
              <a:ext uri="{FF2B5EF4-FFF2-40B4-BE49-F238E27FC236}">
                <a16:creationId xmlns:a16="http://schemas.microsoft.com/office/drawing/2014/main" id="{E362ABC1-BC86-E647-B8D9-15B80D650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48" name="Rectangle 28">
            <a:extLst>
              <a:ext uri="{FF2B5EF4-FFF2-40B4-BE49-F238E27FC236}">
                <a16:creationId xmlns:a16="http://schemas.microsoft.com/office/drawing/2014/main" id="{94551A46-4827-C046-AB6C-EED33F63D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49" name="Rectangle 29">
            <a:extLst>
              <a:ext uri="{FF2B5EF4-FFF2-40B4-BE49-F238E27FC236}">
                <a16:creationId xmlns:a16="http://schemas.microsoft.com/office/drawing/2014/main" id="{A9B21451-F7FC-5645-BC67-6215905F0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50" name="Rectangle 30">
            <a:extLst>
              <a:ext uri="{FF2B5EF4-FFF2-40B4-BE49-F238E27FC236}">
                <a16:creationId xmlns:a16="http://schemas.microsoft.com/office/drawing/2014/main" id="{9134C1E4-DB62-5F41-8E9A-A527E0A4B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51" name="Line 31">
            <a:extLst>
              <a:ext uri="{FF2B5EF4-FFF2-40B4-BE49-F238E27FC236}">
                <a16:creationId xmlns:a16="http://schemas.microsoft.com/office/drawing/2014/main" id="{B94E8190-B40C-3C41-9B2C-95260FB0803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2" name="Rectangle 32">
            <a:extLst>
              <a:ext uri="{FF2B5EF4-FFF2-40B4-BE49-F238E27FC236}">
                <a16:creationId xmlns:a16="http://schemas.microsoft.com/office/drawing/2014/main" id="{A3E770BE-A9A7-7748-9790-9151600B8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53" name="Rectangle 33">
            <a:extLst>
              <a:ext uri="{FF2B5EF4-FFF2-40B4-BE49-F238E27FC236}">
                <a16:creationId xmlns:a16="http://schemas.microsoft.com/office/drawing/2014/main" id="{30B508D1-CEF0-1D41-A13A-CDCC9EE40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54" name="Rectangle 34">
            <a:extLst>
              <a:ext uri="{FF2B5EF4-FFF2-40B4-BE49-F238E27FC236}">
                <a16:creationId xmlns:a16="http://schemas.microsoft.com/office/drawing/2014/main" id="{EECE2CD1-20E2-A941-A62C-6BB0920DF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55" name="Rectangle 35">
            <a:extLst>
              <a:ext uri="{FF2B5EF4-FFF2-40B4-BE49-F238E27FC236}">
                <a16:creationId xmlns:a16="http://schemas.microsoft.com/office/drawing/2014/main" id="{081BD437-0E7A-6F4B-A39E-EFB138BAD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56" name="Rectangle 36">
            <a:extLst>
              <a:ext uri="{FF2B5EF4-FFF2-40B4-BE49-F238E27FC236}">
                <a16:creationId xmlns:a16="http://schemas.microsoft.com/office/drawing/2014/main" id="{C11FD284-3828-944A-80B3-2FBA1AD9D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57" name="Rectangle 37">
            <a:extLst>
              <a:ext uri="{FF2B5EF4-FFF2-40B4-BE49-F238E27FC236}">
                <a16:creationId xmlns:a16="http://schemas.microsoft.com/office/drawing/2014/main" id="{436254B0-4DD6-C440-948B-1BF867C4D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58" name="Line 38">
            <a:extLst>
              <a:ext uri="{FF2B5EF4-FFF2-40B4-BE49-F238E27FC236}">
                <a16:creationId xmlns:a16="http://schemas.microsoft.com/office/drawing/2014/main" id="{B1B56DEC-8E00-664C-9013-D90CBCB2DCB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9" name="Line 39">
            <a:extLst>
              <a:ext uri="{FF2B5EF4-FFF2-40B4-BE49-F238E27FC236}">
                <a16:creationId xmlns:a16="http://schemas.microsoft.com/office/drawing/2014/main" id="{C83491E5-7631-DC48-B287-CEB856DA13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0" name="Rectangle 40">
            <a:extLst>
              <a:ext uri="{FF2B5EF4-FFF2-40B4-BE49-F238E27FC236}">
                <a16:creationId xmlns:a16="http://schemas.microsoft.com/office/drawing/2014/main" id="{CF7C3152-5EC5-D74E-8815-7C0D2D00A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61" name="Rectangle 41">
            <a:extLst>
              <a:ext uri="{FF2B5EF4-FFF2-40B4-BE49-F238E27FC236}">
                <a16:creationId xmlns:a16="http://schemas.microsoft.com/office/drawing/2014/main" id="{E35BF861-ED2A-9B42-9F54-2BC3E83DE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62" name="Rectangle 42">
            <a:extLst>
              <a:ext uri="{FF2B5EF4-FFF2-40B4-BE49-F238E27FC236}">
                <a16:creationId xmlns:a16="http://schemas.microsoft.com/office/drawing/2014/main" id="{ED3AB893-6258-A447-9B4B-9CFD24471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63" name="Line 43">
            <a:extLst>
              <a:ext uri="{FF2B5EF4-FFF2-40B4-BE49-F238E27FC236}">
                <a16:creationId xmlns:a16="http://schemas.microsoft.com/office/drawing/2014/main" id="{212832D7-A4FC-D542-A1ED-11A1490AD72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4" name="Rectangle 44">
            <a:extLst>
              <a:ext uri="{FF2B5EF4-FFF2-40B4-BE49-F238E27FC236}">
                <a16:creationId xmlns:a16="http://schemas.microsoft.com/office/drawing/2014/main" id="{BC6ABE96-B59A-1748-BA77-ED20F246D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65" name="Line 45">
            <a:extLst>
              <a:ext uri="{FF2B5EF4-FFF2-40B4-BE49-F238E27FC236}">
                <a16:creationId xmlns:a16="http://schemas.microsoft.com/office/drawing/2014/main" id="{EEFDA152-2D6B-4C47-9670-DDC54055B33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6" name="Line 46">
            <a:extLst>
              <a:ext uri="{FF2B5EF4-FFF2-40B4-BE49-F238E27FC236}">
                <a16:creationId xmlns:a16="http://schemas.microsoft.com/office/drawing/2014/main" id="{29E8D3B2-6EE1-B64B-B17F-8E2785EE07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7" name="Line 47">
            <a:extLst>
              <a:ext uri="{FF2B5EF4-FFF2-40B4-BE49-F238E27FC236}">
                <a16:creationId xmlns:a16="http://schemas.microsoft.com/office/drawing/2014/main" id="{384E752A-BBC1-644A-9403-1BE2CC932F8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8" name="Rectangle 48">
            <a:extLst>
              <a:ext uri="{FF2B5EF4-FFF2-40B4-BE49-F238E27FC236}">
                <a16:creationId xmlns:a16="http://schemas.microsoft.com/office/drawing/2014/main" id="{7B09BCF1-9B36-0943-AA6C-D0D56FCA8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69" name="Rectangle 49">
            <a:extLst>
              <a:ext uri="{FF2B5EF4-FFF2-40B4-BE49-F238E27FC236}">
                <a16:creationId xmlns:a16="http://schemas.microsoft.com/office/drawing/2014/main" id="{AD6DB286-51B5-F245-813B-CDB8E6ACE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70" name="Rectangle 50">
            <a:extLst>
              <a:ext uri="{FF2B5EF4-FFF2-40B4-BE49-F238E27FC236}">
                <a16:creationId xmlns:a16="http://schemas.microsoft.com/office/drawing/2014/main" id="{3F347D4E-AA1E-774C-A5FF-3EA049031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71" name="Rectangle 51">
            <a:extLst>
              <a:ext uri="{FF2B5EF4-FFF2-40B4-BE49-F238E27FC236}">
                <a16:creationId xmlns:a16="http://schemas.microsoft.com/office/drawing/2014/main" id="{3ED14165-6242-EF4F-8BBC-827CC7B06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72" name="Line 52">
            <a:extLst>
              <a:ext uri="{FF2B5EF4-FFF2-40B4-BE49-F238E27FC236}">
                <a16:creationId xmlns:a16="http://schemas.microsoft.com/office/drawing/2014/main" id="{004EF13A-2552-1945-BE06-F5A1C236C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3" name="Rectangle 53">
            <a:extLst>
              <a:ext uri="{FF2B5EF4-FFF2-40B4-BE49-F238E27FC236}">
                <a16:creationId xmlns:a16="http://schemas.microsoft.com/office/drawing/2014/main" id="{D186747F-41F0-1448-82A8-3204B7240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74" name="Rectangle 54">
            <a:extLst>
              <a:ext uri="{FF2B5EF4-FFF2-40B4-BE49-F238E27FC236}">
                <a16:creationId xmlns:a16="http://schemas.microsoft.com/office/drawing/2014/main" id="{20B98549-FD67-2441-AE24-D6662E49F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75" name="Rectangle 55">
            <a:extLst>
              <a:ext uri="{FF2B5EF4-FFF2-40B4-BE49-F238E27FC236}">
                <a16:creationId xmlns:a16="http://schemas.microsoft.com/office/drawing/2014/main" id="{D7E4FB6C-BCC1-0D46-91D8-543BF0928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76" name="Rectangle 56">
            <a:extLst>
              <a:ext uri="{FF2B5EF4-FFF2-40B4-BE49-F238E27FC236}">
                <a16:creationId xmlns:a16="http://schemas.microsoft.com/office/drawing/2014/main" id="{4AF9BEFE-1F6C-4744-9EF5-5E99C59E5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77" name="Rectangle 57">
            <a:extLst>
              <a:ext uri="{FF2B5EF4-FFF2-40B4-BE49-F238E27FC236}">
                <a16:creationId xmlns:a16="http://schemas.microsoft.com/office/drawing/2014/main" id="{3A25B928-4305-C141-96FE-D17642381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78" name="Rectangle 58">
            <a:extLst>
              <a:ext uri="{FF2B5EF4-FFF2-40B4-BE49-F238E27FC236}">
                <a16:creationId xmlns:a16="http://schemas.microsoft.com/office/drawing/2014/main" id="{400EB13B-C55C-CC46-A45F-A91EF1D75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79" name="Line 59">
            <a:extLst>
              <a:ext uri="{FF2B5EF4-FFF2-40B4-BE49-F238E27FC236}">
                <a16:creationId xmlns:a16="http://schemas.microsoft.com/office/drawing/2014/main" id="{A50D6712-BA3F-384B-B441-27AD7BF6398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0" name="Line 60">
            <a:extLst>
              <a:ext uri="{FF2B5EF4-FFF2-40B4-BE49-F238E27FC236}">
                <a16:creationId xmlns:a16="http://schemas.microsoft.com/office/drawing/2014/main" id="{BB498A10-D159-1945-80EF-3DD2DC69F3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1" name="Line 61">
            <a:extLst>
              <a:ext uri="{FF2B5EF4-FFF2-40B4-BE49-F238E27FC236}">
                <a16:creationId xmlns:a16="http://schemas.microsoft.com/office/drawing/2014/main" id="{92535342-C828-F442-8293-CCE08FD7D1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2" name="Line 62">
            <a:extLst>
              <a:ext uri="{FF2B5EF4-FFF2-40B4-BE49-F238E27FC236}">
                <a16:creationId xmlns:a16="http://schemas.microsoft.com/office/drawing/2014/main" id="{DF43A65B-3FD4-A44C-B665-8AEA5A3301F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3" name="Line 63">
            <a:extLst>
              <a:ext uri="{FF2B5EF4-FFF2-40B4-BE49-F238E27FC236}">
                <a16:creationId xmlns:a16="http://schemas.microsoft.com/office/drawing/2014/main" id="{66B1F9D7-8211-4945-90B6-012493BE15C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4" name="Rectangle 64">
            <a:extLst>
              <a:ext uri="{FF2B5EF4-FFF2-40B4-BE49-F238E27FC236}">
                <a16:creationId xmlns:a16="http://schemas.microsoft.com/office/drawing/2014/main" id="{CE9EE991-C17A-1A43-A465-C9EC62254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6685" name="Rectangle 65">
            <a:extLst>
              <a:ext uri="{FF2B5EF4-FFF2-40B4-BE49-F238E27FC236}">
                <a16:creationId xmlns:a16="http://schemas.microsoft.com/office/drawing/2014/main" id="{98266103-C3D9-064D-AC19-850B7B251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6" name="Rectangle 66">
            <a:extLst>
              <a:ext uri="{FF2B5EF4-FFF2-40B4-BE49-F238E27FC236}">
                <a16:creationId xmlns:a16="http://schemas.microsoft.com/office/drawing/2014/main" id="{92E1AEC3-932D-5641-B88A-AD01877DF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7" name="Rectangle 67">
            <a:extLst>
              <a:ext uri="{FF2B5EF4-FFF2-40B4-BE49-F238E27FC236}">
                <a16:creationId xmlns:a16="http://schemas.microsoft.com/office/drawing/2014/main" id="{C4711422-3F52-4841-98C4-470D44EAF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8" name="Rectangle 68">
            <a:extLst>
              <a:ext uri="{FF2B5EF4-FFF2-40B4-BE49-F238E27FC236}">
                <a16:creationId xmlns:a16="http://schemas.microsoft.com/office/drawing/2014/main" id="{19B7F265-20D0-7648-84FF-348D7D3A7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9" name="Rectangle 69">
            <a:extLst>
              <a:ext uri="{FF2B5EF4-FFF2-40B4-BE49-F238E27FC236}">
                <a16:creationId xmlns:a16="http://schemas.microsoft.com/office/drawing/2014/main" id="{E3CE4483-6BA3-BC47-8F1B-4856E2C01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0" name="Rectangle 70">
            <a:extLst>
              <a:ext uri="{FF2B5EF4-FFF2-40B4-BE49-F238E27FC236}">
                <a16:creationId xmlns:a16="http://schemas.microsoft.com/office/drawing/2014/main" id="{E469C061-84D1-7B4D-9F29-FD706A868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1" name="Rectangle 71">
            <a:extLst>
              <a:ext uri="{FF2B5EF4-FFF2-40B4-BE49-F238E27FC236}">
                <a16:creationId xmlns:a16="http://schemas.microsoft.com/office/drawing/2014/main" id="{419BD3EE-C17C-2A49-8741-FFC78C209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2" name="Line 72">
            <a:extLst>
              <a:ext uri="{FF2B5EF4-FFF2-40B4-BE49-F238E27FC236}">
                <a16:creationId xmlns:a16="http://schemas.microsoft.com/office/drawing/2014/main" id="{CF87195C-48FB-794B-9A9C-045A1164324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3" name="Rectangle 73">
            <a:extLst>
              <a:ext uri="{FF2B5EF4-FFF2-40B4-BE49-F238E27FC236}">
                <a16:creationId xmlns:a16="http://schemas.microsoft.com/office/drawing/2014/main" id="{9B8ADB10-EE5A-BD40-9092-F85E2C34E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4" name="Rectangle 74">
            <a:extLst>
              <a:ext uri="{FF2B5EF4-FFF2-40B4-BE49-F238E27FC236}">
                <a16:creationId xmlns:a16="http://schemas.microsoft.com/office/drawing/2014/main" id="{66E7BA09-30DF-3E4C-B626-164979F68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5" name="Freeform 75">
            <a:extLst>
              <a:ext uri="{FF2B5EF4-FFF2-40B4-BE49-F238E27FC236}">
                <a16:creationId xmlns:a16="http://schemas.microsoft.com/office/drawing/2014/main" id="{7C9CE687-A316-4B43-8DE0-A2EB0634139D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96" name="Freeform 76">
            <a:extLst>
              <a:ext uri="{FF2B5EF4-FFF2-40B4-BE49-F238E27FC236}">
                <a16:creationId xmlns:a16="http://schemas.microsoft.com/office/drawing/2014/main" id="{F402E772-9A00-C94C-A01D-E987B0835643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7" name="Freeform 77">
            <a:extLst>
              <a:ext uri="{FF2B5EF4-FFF2-40B4-BE49-F238E27FC236}">
                <a16:creationId xmlns:a16="http://schemas.microsoft.com/office/drawing/2014/main" id="{FE62CC5C-A78C-C24A-A8C9-09F8D8184040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98" name="Freeform 78">
            <a:extLst>
              <a:ext uri="{FF2B5EF4-FFF2-40B4-BE49-F238E27FC236}">
                <a16:creationId xmlns:a16="http://schemas.microsoft.com/office/drawing/2014/main" id="{FA52F2C8-84B9-6843-B93F-54B52827D77D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9" name="Freeform 79">
            <a:extLst>
              <a:ext uri="{FF2B5EF4-FFF2-40B4-BE49-F238E27FC236}">
                <a16:creationId xmlns:a16="http://schemas.microsoft.com/office/drawing/2014/main" id="{92477C79-F844-3045-B325-4A0411AE4ABC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700" name="Freeform 80">
            <a:extLst>
              <a:ext uri="{FF2B5EF4-FFF2-40B4-BE49-F238E27FC236}">
                <a16:creationId xmlns:a16="http://schemas.microsoft.com/office/drawing/2014/main" id="{80AB8FF7-44BD-F34A-B23D-5C4E76F8F7A8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1" name="Line 85">
            <a:extLst>
              <a:ext uri="{FF2B5EF4-FFF2-40B4-BE49-F238E27FC236}">
                <a16:creationId xmlns:a16="http://schemas.microsoft.com/office/drawing/2014/main" id="{5E0B9CEC-4BF7-E84B-A6A2-82429BC153F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2" name="Line 86">
            <a:extLst>
              <a:ext uri="{FF2B5EF4-FFF2-40B4-BE49-F238E27FC236}">
                <a16:creationId xmlns:a16="http://schemas.microsoft.com/office/drawing/2014/main" id="{BF57B546-C966-3B42-A621-046B66EBA6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3" name="Line 91">
            <a:extLst>
              <a:ext uri="{FF2B5EF4-FFF2-40B4-BE49-F238E27FC236}">
                <a16:creationId xmlns:a16="http://schemas.microsoft.com/office/drawing/2014/main" id="{EF8D0346-46EA-2D4B-8B13-B2609B1228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4" name="Line 92">
            <a:extLst>
              <a:ext uri="{FF2B5EF4-FFF2-40B4-BE49-F238E27FC236}">
                <a16:creationId xmlns:a16="http://schemas.microsoft.com/office/drawing/2014/main" id="{24708E70-C13F-9748-8A9C-61A20AE6DD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5" name="Line 93">
            <a:extLst>
              <a:ext uri="{FF2B5EF4-FFF2-40B4-BE49-F238E27FC236}">
                <a16:creationId xmlns:a16="http://schemas.microsoft.com/office/drawing/2014/main" id="{87930FF8-3545-EC47-9DFB-6100C9C960B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6" name="Freeform 94">
            <a:extLst>
              <a:ext uri="{FF2B5EF4-FFF2-40B4-BE49-F238E27FC236}">
                <a16:creationId xmlns:a16="http://schemas.microsoft.com/office/drawing/2014/main" id="{5F40DF2B-9D4C-AA46-8C2D-1915BCF19E7D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707" name="Freeform 95">
            <a:extLst>
              <a:ext uri="{FF2B5EF4-FFF2-40B4-BE49-F238E27FC236}">
                <a16:creationId xmlns:a16="http://schemas.microsoft.com/office/drawing/2014/main" id="{DF87B12D-A3D4-F147-9393-7F285B5EEE2A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8" name="Rectangle 96">
            <a:extLst>
              <a:ext uri="{FF2B5EF4-FFF2-40B4-BE49-F238E27FC236}">
                <a16:creationId xmlns:a16="http://schemas.microsoft.com/office/drawing/2014/main" id="{421C5335-F766-1841-8A2B-1B4E4939F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709" name="Rectangle 97">
            <a:extLst>
              <a:ext uri="{FF2B5EF4-FFF2-40B4-BE49-F238E27FC236}">
                <a16:creationId xmlns:a16="http://schemas.microsoft.com/office/drawing/2014/main" id="{2072C6A8-F85D-DA4F-878A-E3AB0D2CD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710" name="AutoShape 99">
            <a:extLst>
              <a:ext uri="{FF2B5EF4-FFF2-40B4-BE49-F238E27FC236}">
                <a16:creationId xmlns:a16="http://schemas.microsoft.com/office/drawing/2014/main" id="{3A8C8874-B543-9941-BB0D-1EE59987D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711" name="AutoShape 101">
            <a:extLst>
              <a:ext uri="{FF2B5EF4-FFF2-40B4-BE49-F238E27FC236}">
                <a16:creationId xmlns:a16="http://schemas.microsoft.com/office/drawing/2014/main" id="{A9AF1D41-CFCE-6543-8523-F436F11AC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712" name="Title 1">
            <a:extLst>
              <a:ext uri="{FF2B5EF4-FFF2-40B4-BE49-F238E27FC236}">
                <a16:creationId xmlns:a16="http://schemas.microsoft.com/office/drawing/2014/main" id="{0C87FBDA-8946-EA4D-8643-D747E45A7E6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26713" name="TextBox 125">
            <a:extLst>
              <a:ext uri="{FF2B5EF4-FFF2-40B4-BE49-F238E27FC236}">
                <a16:creationId xmlns:a16="http://schemas.microsoft.com/office/drawing/2014/main" id="{B0C296FF-BB64-5E4B-A386-9009511A9C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26714" name="TextBox 16">
            <a:extLst>
              <a:ext uri="{FF2B5EF4-FFF2-40B4-BE49-F238E27FC236}">
                <a16:creationId xmlns:a16="http://schemas.microsoft.com/office/drawing/2014/main" id="{275BD45F-33D0-9C41-B4F4-2C34EA4B29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15" name="TextBox 16">
            <a:extLst>
              <a:ext uri="{FF2B5EF4-FFF2-40B4-BE49-F238E27FC236}">
                <a16:creationId xmlns:a16="http://schemas.microsoft.com/office/drawing/2014/main" id="{7537C59C-6D64-9D41-A908-F8CBCF7FA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16" name="TextBox 16">
            <a:extLst>
              <a:ext uri="{FF2B5EF4-FFF2-40B4-BE49-F238E27FC236}">
                <a16:creationId xmlns:a16="http://schemas.microsoft.com/office/drawing/2014/main" id="{7DAE1B59-3F99-8544-BDB6-8B5523570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17" name="TextBox 16">
            <a:extLst>
              <a:ext uri="{FF2B5EF4-FFF2-40B4-BE49-F238E27FC236}">
                <a16:creationId xmlns:a16="http://schemas.microsoft.com/office/drawing/2014/main" id="{452633CB-0246-0F4B-BEA3-32FB0AF95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18" name="TextBox 16">
            <a:extLst>
              <a:ext uri="{FF2B5EF4-FFF2-40B4-BE49-F238E27FC236}">
                <a16:creationId xmlns:a16="http://schemas.microsoft.com/office/drawing/2014/main" id="{CBAD3A3D-D5CB-E543-B910-42B11411C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19" name="TextBox 16">
            <a:extLst>
              <a:ext uri="{FF2B5EF4-FFF2-40B4-BE49-F238E27FC236}">
                <a16:creationId xmlns:a16="http://schemas.microsoft.com/office/drawing/2014/main" id="{A558445B-6C37-2A49-BE47-2B0FB2C363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20" name="TextBox 16">
            <a:extLst>
              <a:ext uri="{FF2B5EF4-FFF2-40B4-BE49-F238E27FC236}">
                <a16:creationId xmlns:a16="http://schemas.microsoft.com/office/drawing/2014/main" id="{F242CABE-F703-E74E-9086-86A3DD0DE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21" name="TextBox 16">
            <a:extLst>
              <a:ext uri="{FF2B5EF4-FFF2-40B4-BE49-F238E27FC236}">
                <a16:creationId xmlns:a16="http://schemas.microsoft.com/office/drawing/2014/main" id="{05D7B906-6A1A-0642-92EA-A53F971103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22" name="TextBox 16">
            <a:extLst>
              <a:ext uri="{FF2B5EF4-FFF2-40B4-BE49-F238E27FC236}">
                <a16:creationId xmlns:a16="http://schemas.microsoft.com/office/drawing/2014/main" id="{CFDC9EDF-3099-CD48-9AB4-9E7526A2F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23" name="TextBox 16">
            <a:extLst>
              <a:ext uri="{FF2B5EF4-FFF2-40B4-BE49-F238E27FC236}">
                <a16:creationId xmlns:a16="http://schemas.microsoft.com/office/drawing/2014/main" id="{3FDFAD6D-D6DC-8A46-A86A-955EA72B8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24" name="TextBox 16">
            <a:extLst>
              <a:ext uri="{FF2B5EF4-FFF2-40B4-BE49-F238E27FC236}">
                <a16:creationId xmlns:a16="http://schemas.microsoft.com/office/drawing/2014/main" id="{13C1BBE7-2FE6-A148-B884-08EB99D8E6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25" name="TextBox 16">
            <a:extLst>
              <a:ext uri="{FF2B5EF4-FFF2-40B4-BE49-F238E27FC236}">
                <a16:creationId xmlns:a16="http://schemas.microsoft.com/office/drawing/2014/main" id="{9B8DA5A0-7627-8D43-8372-A3AA3C69D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26" name="TextBox 16">
            <a:extLst>
              <a:ext uri="{FF2B5EF4-FFF2-40B4-BE49-F238E27FC236}">
                <a16:creationId xmlns:a16="http://schemas.microsoft.com/office/drawing/2014/main" id="{C9DEE14E-AC57-7E40-8C78-DAC0589C3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6727" name="TextBox 16">
            <a:extLst>
              <a:ext uri="{FF2B5EF4-FFF2-40B4-BE49-F238E27FC236}">
                <a16:creationId xmlns:a16="http://schemas.microsoft.com/office/drawing/2014/main" id="{E2F8EE3F-77F2-EF42-9AF5-93CBD2A7BB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2FAD35C8-0461-F442-B928-4521CE93BF1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4-to-16 decoder built using a decoder tree</a:t>
            </a:r>
          </a:p>
        </p:txBody>
      </p:sp>
      <p:sp>
        <p:nvSpPr>
          <p:cNvPr id="27650" name="TextBox 125">
            <a:extLst>
              <a:ext uri="{FF2B5EF4-FFF2-40B4-BE49-F238E27FC236}">
                <a16:creationId xmlns:a16="http://schemas.microsoft.com/office/drawing/2014/main" id="{D23D5277-7D33-384C-8675-AD51F1BBC4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5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4.16 from the textbook ]</a:t>
            </a:r>
          </a:p>
        </p:txBody>
      </p:sp>
      <p:grpSp>
        <p:nvGrpSpPr>
          <p:cNvPr id="27651" name="Group 2">
            <a:extLst>
              <a:ext uri="{FF2B5EF4-FFF2-40B4-BE49-F238E27FC236}">
                <a16:creationId xmlns:a16="http://schemas.microsoft.com/office/drawing/2014/main" id="{BA87155B-EF52-2749-B8C2-D2292F9AF71E}"/>
              </a:ext>
            </a:extLst>
          </p:cNvPr>
          <p:cNvGrpSpPr>
            <a:grpSpLocks/>
          </p:cNvGrpSpPr>
          <p:nvPr/>
        </p:nvGrpSpPr>
        <p:grpSpPr bwMode="auto">
          <a:xfrm>
            <a:off x="2801939" y="1143001"/>
            <a:ext cx="4852987" cy="5540375"/>
            <a:chOff x="1887538" y="1143000"/>
            <a:chExt cx="4852987" cy="5540375"/>
          </a:xfrm>
        </p:grpSpPr>
        <p:sp>
          <p:nvSpPr>
            <p:cNvPr id="27652" name="Rectangle 4">
              <a:extLst>
                <a:ext uri="{FF2B5EF4-FFF2-40B4-BE49-F238E27FC236}">
                  <a16:creationId xmlns:a16="http://schemas.microsoft.com/office/drawing/2014/main" id="{34FAF5E8-3094-8A47-AF23-A56ADC7DB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14813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53" name="Rectangle 5">
              <a:extLst>
                <a:ext uri="{FF2B5EF4-FFF2-40B4-BE49-F238E27FC236}">
                  <a16:creationId xmlns:a16="http://schemas.microsoft.com/office/drawing/2014/main" id="{F821DECA-0073-A043-BBEC-8B05CECB2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4056062"/>
              <a:ext cx="876300" cy="11620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54" name="Line 6">
              <a:extLst>
                <a:ext uri="{FF2B5EF4-FFF2-40B4-BE49-F238E27FC236}">
                  <a16:creationId xmlns:a16="http://schemas.microsoft.com/office/drawing/2014/main" id="{6444B3AD-F70E-544F-B540-6882F47CC9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5188" y="4265612"/>
              <a:ext cx="2667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Rectangle 7">
              <a:extLst>
                <a:ext uri="{FF2B5EF4-FFF2-40B4-BE49-F238E27FC236}">
                  <a16:creationId xmlns:a16="http://schemas.microsoft.com/office/drawing/2014/main" id="{E58460C7-71F7-D741-AA65-C26352CB7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388" y="423386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56" name="Line 8">
              <a:extLst>
                <a:ext uri="{FF2B5EF4-FFF2-40B4-BE49-F238E27FC236}">
                  <a16:creationId xmlns:a16="http://schemas.microsoft.com/office/drawing/2014/main" id="{D070A52D-924D-BC46-AC97-D423DD398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8188" y="4265612"/>
              <a:ext cx="552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Line 9">
              <a:extLst>
                <a:ext uri="{FF2B5EF4-FFF2-40B4-BE49-F238E27FC236}">
                  <a16:creationId xmlns:a16="http://schemas.microsoft.com/office/drawing/2014/main" id="{68B8118D-377A-A14F-BB34-905FE56B3C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0085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Rectangle 10">
              <a:extLst>
                <a:ext uri="{FF2B5EF4-FFF2-40B4-BE49-F238E27FC236}">
                  <a16:creationId xmlns:a16="http://schemas.microsoft.com/office/drawing/2014/main" id="{E9AAC23C-F0FB-174D-9A7F-539E68D53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929187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59" name="Rectangle 11">
              <a:extLst>
                <a:ext uri="{FF2B5EF4-FFF2-40B4-BE49-F238E27FC236}">
                  <a16:creationId xmlns:a16="http://schemas.microsoft.com/office/drawing/2014/main" id="{3D6C657F-2251-7E48-9999-DA26861C2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1481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0" name="Rectangle 12">
              <a:extLst>
                <a:ext uri="{FF2B5EF4-FFF2-40B4-BE49-F238E27FC236}">
                  <a16:creationId xmlns:a16="http://schemas.microsoft.com/office/drawing/2014/main" id="{399B88E4-6EE4-624D-9FF5-3199B3FA5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423386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1" name="Rectangle 13">
              <a:extLst>
                <a:ext uri="{FF2B5EF4-FFF2-40B4-BE49-F238E27FC236}">
                  <a16:creationId xmlns:a16="http://schemas.microsoft.com/office/drawing/2014/main" id="{706E14BF-7149-7D49-A53B-0EBCB07EF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39261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2" name="Line 14">
              <a:extLst>
                <a:ext uri="{FF2B5EF4-FFF2-40B4-BE49-F238E27FC236}">
                  <a16:creationId xmlns:a16="http://schemas.microsoft.com/office/drawing/2014/main" id="{049BC30D-FC59-5C41-8C21-A5C4F5EC14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538" y="45132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Rectangle 15">
              <a:extLst>
                <a:ext uri="{FF2B5EF4-FFF2-40B4-BE49-F238E27FC236}">
                  <a16:creationId xmlns:a16="http://schemas.microsoft.com/office/drawing/2014/main" id="{283CB7D5-8EED-6D4F-A9F6-526856D4D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388" y="44799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4" name="Rectangle 16">
              <a:extLst>
                <a:ext uri="{FF2B5EF4-FFF2-40B4-BE49-F238E27FC236}">
                  <a16:creationId xmlns:a16="http://schemas.microsoft.com/office/drawing/2014/main" id="{FAC4CD97-8C1F-8244-AC27-A33E41103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39261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5" name="Rectangle 17">
              <a:extLst>
                <a:ext uri="{FF2B5EF4-FFF2-40B4-BE49-F238E27FC236}">
                  <a16:creationId xmlns:a16="http://schemas.microsoft.com/office/drawing/2014/main" id="{503F5EC9-F80C-E54F-8364-D8F02EFE5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44799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6" name="Rectangle 18">
              <a:extLst>
                <a:ext uri="{FF2B5EF4-FFF2-40B4-BE49-F238E27FC236}">
                  <a16:creationId xmlns:a16="http://schemas.microsoft.com/office/drawing/2014/main" id="{C32D46D4-6890-9242-A6E2-CFE6A8DAE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6370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7" name="Rectangle 19">
              <a:extLst>
                <a:ext uri="{FF2B5EF4-FFF2-40B4-BE49-F238E27FC236}">
                  <a16:creationId xmlns:a16="http://schemas.microsoft.com/office/drawing/2014/main" id="{52321017-EA4F-2D40-B37F-0743A2FFF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47244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8" name="Rectangle 20">
              <a:extLst>
                <a:ext uri="{FF2B5EF4-FFF2-40B4-BE49-F238E27FC236}">
                  <a16:creationId xmlns:a16="http://schemas.microsoft.com/office/drawing/2014/main" id="{CC6B9909-5C65-8549-A9FE-C0FAC3D78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8831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9" name="Line 21">
              <a:extLst>
                <a:ext uri="{FF2B5EF4-FFF2-40B4-BE49-F238E27FC236}">
                  <a16:creationId xmlns:a16="http://schemas.microsoft.com/office/drawing/2014/main" id="{E6242DAB-887C-C840-B1E3-D2E3F60AD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476091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Rectangle 22">
              <a:extLst>
                <a:ext uri="{FF2B5EF4-FFF2-40B4-BE49-F238E27FC236}">
                  <a16:creationId xmlns:a16="http://schemas.microsoft.com/office/drawing/2014/main" id="{E31C1DD2-9485-F545-B766-040F6D209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49688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71" name="Rectangle 23">
              <a:extLst>
                <a:ext uri="{FF2B5EF4-FFF2-40B4-BE49-F238E27FC236}">
                  <a16:creationId xmlns:a16="http://schemas.microsoft.com/office/drawing/2014/main" id="{D32E093D-7136-A24F-8863-7B6F1A886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41433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2" name="Rectangle 24">
              <a:extLst>
                <a:ext uri="{FF2B5EF4-FFF2-40B4-BE49-F238E27FC236}">
                  <a16:creationId xmlns:a16="http://schemas.microsoft.com/office/drawing/2014/main" id="{070C662F-2E7B-7847-BBFA-EE6A0B4D4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422910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3" name="Rectangle 25">
              <a:extLst>
                <a:ext uri="{FF2B5EF4-FFF2-40B4-BE49-F238E27FC236}">
                  <a16:creationId xmlns:a16="http://schemas.microsoft.com/office/drawing/2014/main" id="{5B517B45-38EA-B943-992E-320053C0D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391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4" name="Rectangle 26">
              <a:extLst>
                <a:ext uri="{FF2B5EF4-FFF2-40B4-BE49-F238E27FC236}">
                  <a16:creationId xmlns:a16="http://schemas.microsoft.com/office/drawing/2014/main" id="{66AA721B-14DB-D145-A6A7-D938B6CB9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447833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9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5" name="Rectangle 27">
              <a:extLst>
                <a:ext uri="{FF2B5EF4-FFF2-40B4-BE49-F238E27FC236}">
                  <a16:creationId xmlns:a16="http://schemas.microsoft.com/office/drawing/2014/main" id="{87EE965E-7FB2-0440-BC55-4B1E418FD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640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6" name="Rectangle 28">
              <a:extLst>
                <a:ext uri="{FF2B5EF4-FFF2-40B4-BE49-F238E27FC236}">
                  <a16:creationId xmlns:a16="http://schemas.microsoft.com/office/drawing/2014/main" id="{B115B38F-4C36-7147-9073-1364C3AC1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4727575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7" name="Rectangle 29">
              <a:extLst>
                <a:ext uri="{FF2B5EF4-FFF2-40B4-BE49-F238E27FC236}">
                  <a16:creationId xmlns:a16="http://schemas.microsoft.com/office/drawing/2014/main" id="{ACC698FF-0105-D14A-9533-E57AD4FB0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8895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8" name="Line 30">
              <a:extLst>
                <a:ext uri="{FF2B5EF4-FFF2-40B4-BE49-F238E27FC236}">
                  <a16:creationId xmlns:a16="http://schemas.microsoft.com/office/drawing/2014/main" id="{7EC9DC5F-5BC9-9C49-9FBF-7E634D6FE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45132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31">
              <a:extLst>
                <a:ext uri="{FF2B5EF4-FFF2-40B4-BE49-F238E27FC236}">
                  <a16:creationId xmlns:a16="http://schemas.microsoft.com/office/drawing/2014/main" id="{71644D6E-7782-6242-B869-D508433F2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246562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32">
              <a:extLst>
                <a:ext uri="{FF2B5EF4-FFF2-40B4-BE49-F238E27FC236}">
                  <a16:creationId xmlns:a16="http://schemas.microsoft.com/office/drawing/2014/main" id="{41E1922A-3892-7F4A-8643-13FF080E2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4254500"/>
              <a:ext cx="46038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0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2147483646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7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33">
              <a:extLst>
                <a:ext uri="{FF2B5EF4-FFF2-40B4-BE49-F238E27FC236}">
                  <a16:creationId xmlns:a16="http://schemas.microsoft.com/office/drawing/2014/main" id="{F509D107-D794-B84A-AD24-6872C7F2A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4494212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7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34">
              <a:extLst>
                <a:ext uri="{FF2B5EF4-FFF2-40B4-BE49-F238E27FC236}">
                  <a16:creationId xmlns:a16="http://schemas.microsoft.com/office/drawing/2014/main" id="{FAD41173-119B-D544-910D-27079305D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4483100"/>
              <a:ext cx="46038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0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2147483646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8" y="47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7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1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7"/>
                  </a:lnTo>
                  <a:lnTo>
                    <a:pt x="57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Rectangle 35">
              <a:extLst>
                <a:ext uri="{FF2B5EF4-FFF2-40B4-BE49-F238E27FC236}">
                  <a16:creationId xmlns:a16="http://schemas.microsoft.com/office/drawing/2014/main" id="{B4060D6E-0C9F-F242-A278-E14D42F89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4975225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4" name="Rectangle 36">
              <a:extLst>
                <a:ext uri="{FF2B5EF4-FFF2-40B4-BE49-F238E27FC236}">
                  <a16:creationId xmlns:a16="http://schemas.microsoft.com/office/drawing/2014/main" id="{A4B0C385-2C76-AD45-8FAD-407CE0B1E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33559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5" name="Rectangle 37">
              <a:extLst>
                <a:ext uri="{FF2B5EF4-FFF2-40B4-BE49-F238E27FC236}">
                  <a16:creationId xmlns:a16="http://schemas.microsoft.com/office/drawing/2014/main" id="{879F9B6E-1BCC-654C-830F-EFA1CA9DB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4432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6" name="Rectangle 38">
              <a:extLst>
                <a:ext uri="{FF2B5EF4-FFF2-40B4-BE49-F238E27FC236}">
                  <a16:creationId xmlns:a16="http://schemas.microsoft.com/office/drawing/2014/main" id="{41D7C022-ED2C-4845-A1F0-8EA436C5F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2096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7" name="Rectangle 39">
              <a:extLst>
                <a:ext uri="{FF2B5EF4-FFF2-40B4-BE49-F238E27FC236}">
                  <a16:creationId xmlns:a16="http://schemas.microsoft.com/office/drawing/2014/main" id="{16113BB9-1190-8641-A10C-AA8F28E4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12969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8" name="Rectangle 40">
              <a:extLst>
                <a:ext uri="{FF2B5EF4-FFF2-40B4-BE49-F238E27FC236}">
                  <a16:creationId xmlns:a16="http://schemas.microsoft.com/office/drawing/2014/main" id="{56096B58-F70E-944C-8650-1AD098DD9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211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9" name="Rectangle 41">
              <a:extLst>
                <a:ext uri="{FF2B5EF4-FFF2-40B4-BE49-F238E27FC236}">
                  <a16:creationId xmlns:a16="http://schemas.microsoft.com/office/drawing/2014/main" id="{60164436-5193-104C-8D4F-7CA72EA0E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129857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0" name="Rectangle 42">
              <a:extLst>
                <a:ext uri="{FF2B5EF4-FFF2-40B4-BE49-F238E27FC236}">
                  <a16:creationId xmlns:a16="http://schemas.microsoft.com/office/drawing/2014/main" id="{63B13F33-C1FD-2B43-AD74-F2F0D9F49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45891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1" name="Rectangle 43">
              <a:extLst>
                <a:ext uri="{FF2B5EF4-FFF2-40B4-BE49-F238E27FC236}">
                  <a16:creationId xmlns:a16="http://schemas.microsoft.com/office/drawing/2014/main" id="{F6D28B25-3177-C94A-A3FB-1A5C37081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154622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2" name="Rectangle 44">
              <a:extLst>
                <a:ext uri="{FF2B5EF4-FFF2-40B4-BE49-F238E27FC236}">
                  <a16:creationId xmlns:a16="http://schemas.microsoft.com/office/drawing/2014/main" id="{F0DD9F38-4137-5248-8DE5-E7B401E53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7081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3" name="Rectangle 45">
              <a:extLst>
                <a:ext uri="{FF2B5EF4-FFF2-40B4-BE49-F238E27FC236}">
                  <a16:creationId xmlns:a16="http://schemas.microsoft.com/office/drawing/2014/main" id="{63120D8D-CB9D-904C-8AF7-323626993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1795462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4" name="Rectangle 46">
              <a:extLst>
                <a:ext uri="{FF2B5EF4-FFF2-40B4-BE49-F238E27FC236}">
                  <a16:creationId xmlns:a16="http://schemas.microsoft.com/office/drawing/2014/main" id="{E8AA9CBD-74AF-2248-A485-9082B75B4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9573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5" name="Rectangle 47">
              <a:extLst>
                <a:ext uri="{FF2B5EF4-FFF2-40B4-BE49-F238E27FC236}">
                  <a16:creationId xmlns:a16="http://schemas.microsoft.com/office/drawing/2014/main" id="{7F68C400-C2AD-4A46-88B2-D95BEC02B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204470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6" name="Rectangle 48">
              <a:extLst>
                <a:ext uri="{FF2B5EF4-FFF2-40B4-BE49-F238E27FC236}">
                  <a16:creationId xmlns:a16="http://schemas.microsoft.com/office/drawing/2014/main" id="{709696F5-9DA2-0342-8B55-83B8DF649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12287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97" name="Rectangle 49">
              <a:extLst>
                <a:ext uri="{FF2B5EF4-FFF2-40B4-BE49-F238E27FC236}">
                  <a16:creationId xmlns:a16="http://schemas.microsoft.com/office/drawing/2014/main" id="{90566B63-D255-B841-97C3-1261D3C84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1143000"/>
              <a:ext cx="876300" cy="116205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98" name="Line 50">
              <a:extLst>
                <a:ext uri="{FF2B5EF4-FFF2-40B4-BE49-F238E27FC236}">
                  <a16:creationId xmlns:a16="http://schemas.microsoft.com/office/drawing/2014/main" id="{11B2B6A8-1367-CF41-9805-ECFA5ECE8B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1333500"/>
              <a:ext cx="2760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Rectangle 51">
              <a:extLst>
                <a:ext uri="{FF2B5EF4-FFF2-40B4-BE49-F238E27FC236}">
                  <a16:creationId xmlns:a16="http://schemas.microsoft.com/office/drawing/2014/main" id="{BA681637-73B1-C346-9174-54A5899F1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13144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0" name="Freeform 52">
              <a:extLst>
                <a:ext uri="{FF2B5EF4-FFF2-40B4-BE49-F238E27FC236}">
                  <a16:creationId xmlns:a16="http://schemas.microsoft.com/office/drawing/2014/main" id="{B58683A0-9C2B-6147-AF38-EAB9AEB16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2076450"/>
              <a:ext cx="1370013" cy="1465262"/>
            </a:xfrm>
            <a:custGeom>
              <a:avLst/>
              <a:gdLst>
                <a:gd name="T0" fmla="*/ 0 w 1727"/>
                <a:gd name="T1" fmla="*/ 2147483646 h 1847"/>
                <a:gd name="T2" fmla="*/ 2147483646 w 1727"/>
                <a:gd name="T3" fmla="*/ 2147483646 h 1847"/>
                <a:gd name="T4" fmla="*/ 2147483646 w 1727"/>
                <a:gd name="T5" fmla="*/ 0 h 1847"/>
                <a:gd name="T6" fmla="*/ 2147483646 w 1727"/>
                <a:gd name="T7" fmla="*/ 0 h 18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1847"/>
                <a:gd name="T14" fmla="*/ 1727 w 1727"/>
                <a:gd name="T15" fmla="*/ 1847 h 18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1847">
                  <a:moveTo>
                    <a:pt x="0" y="1847"/>
                  </a:moveTo>
                  <a:lnTo>
                    <a:pt x="359" y="1847"/>
                  </a:lnTo>
                  <a:lnTo>
                    <a:pt x="359" y="0"/>
                  </a:lnTo>
                  <a:lnTo>
                    <a:pt x="17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Line 53">
              <a:extLst>
                <a:ext uri="{FF2B5EF4-FFF2-40B4-BE49-F238E27FC236}">
                  <a16:creationId xmlns:a16="http://schemas.microsoft.com/office/drawing/2014/main" id="{93111F8B-FAE2-9D49-B525-F00BEC7398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3335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Line 54">
              <a:extLst>
                <a:ext uri="{FF2B5EF4-FFF2-40B4-BE49-F238E27FC236}">
                  <a16:creationId xmlns:a16="http://schemas.microsoft.com/office/drawing/2014/main" id="{240AFB70-CDC6-F946-9004-2049424E9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207645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Rectangle 55">
              <a:extLst>
                <a:ext uri="{FF2B5EF4-FFF2-40B4-BE49-F238E27FC236}">
                  <a16:creationId xmlns:a16="http://schemas.microsoft.com/office/drawing/2014/main" id="{EB801D15-449F-0047-A676-550A414FC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0097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4" name="Rectangle 56">
              <a:extLst>
                <a:ext uri="{FF2B5EF4-FFF2-40B4-BE49-F238E27FC236}">
                  <a16:creationId xmlns:a16="http://schemas.microsoft.com/office/drawing/2014/main" id="{95C27940-DB4D-6447-AD8B-848AA6D12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2287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5" name="Rectangle 57">
              <a:extLst>
                <a:ext uri="{FF2B5EF4-FFF2-40B4-BE49-F238E27FC236}">
                  <a16:creationId xmlns:a16="http://schemas.microsoft.com/office/drawing/2014/main" id="{8B20E203-06D2-224F-86A7-0AB114A56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3144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6" name="Rectangle 58">
              <a:extLst>
                <a:ext uri="{FF2B5EF4-FFF2-40B4-BE49-F238E27FC236}">
                  <a16:creationId xmlns:a16="http://schemas.microsoft.com/office/drawing/2014/main" id="{91381209-373B-C14C-BEE3-B89861FA4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1473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7" name="Line 59">
              <a:extLst>
                <a:ext uri="{FF2B5EF4-FFF2-40B4-BE49-F238E27FC236}">
                  <a16:creationId xmlns:a16="http://schemas.microsoft.com/office/drawing/2014/main" id="{05CCAD48-DD84-464C-A78C-0AF049002F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1581150"/>
              <a:ext cx="2760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Rectangle 60">
              <a:extLst>
                <a:ext uri="{FF2B5EF4-FFF2-40B4-BE49-F238E27FC236}">
                  <a16:creationId xmlns:a16="http://schemas.microsoft.com/office/drawing/2014/main" id="{F6414CD8-A55C-984A-8862-B321AD504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15605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9" name="Rectangle 61">
              <a:extLst>
                <a:ext uri="{FF2B5EF4-FFF2-40B4-BE49-F238E27FC236}">
                  <a16:creationId xmlns:a16="http://schemas.microsoft.com/office/drawing/2014/main" id="{53BDF090-B59B-F74A-865E-88B74AD47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4732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0" name="Rectangle 62">
              <a:extLst>
                <a:ext uri="{FF2B5EF4-FFF2-40B4-BE49-F238E27FC236}">
                  <a16:creationId xmlns:a16="http://schemas.microsoft.com/office/drawing/2014/main" id="{17F8C8AF-493D-2C4E-A2C5-3DB38675E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5605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1" name="Rectangle 63">
              <a:extLst>
                <a:ext uri="{FF2B5EF4-FFF2-40B4-BE49-F238E27FC236}">
                  <a16:creationId xmlns:a16="http://schemas.microsoft.com/office/drawing/2014/main" id="{8F9A5B2F-169B-844F-B90F-CB5EA9AD2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7176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2" name="Rectangle 64">
              <a:extLst>
                <a:ext uri="{FF2B5EF4-FFF2-40B4-BE49-F238E27FC236}">
                  <a16:creationId xmlns:a16="http://schemas.microsoft.com/office/drawing/2014/main" id="{873081A0-C5D0-164D-A090-8094E7A82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8049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3" name="Rectangle 65">
              <a:extLst>
                <a:ext uri="{FF2B5EF4-FFF2-40B4-BE49-F238E27FC236}">
                  <a16:creationId xmlns:a16="http://schemas.microsoft.com/office/drawing/2014/main" id="{0E87E21A-73FB-C74F-BBC5-8BB2CC60B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9637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4" name="Line 66">
              <a:extLst>
                <a:ext uri="{FF2B5EF4-FFF2-40B4-BE49-F238E27FC236}">
                  <a16:creationId xmlns:a16="http://schemas.microsoft.com/office/drawing/2014/main" id="{9C1394F0-120C-6E44-8D43-07A6D50919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847850"/>
              <a:ext cx="552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Line 67">
              <a:extLst>
                <a:ext uri="{FF2B5EF4-FFF2-40B4-BE49-F238E27FC236}">
                  <a16:creationId xmlns:a16="http://schemas.microsoft.com/office/drawing/2014/main" id="{8B35653C-250C-0D40-9A13-FB00CFD315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6002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Rectangle 68">
              <a:extLst>
                <a:ext uri="{FF2B5EF4-FFF2-40B4-BE49-F238E27FC236}">
                  <a16:creationId xmlns:a16="http://schemas.microsoft.com/office/drawing/2014/main" id="{F4F00B8F-FC02-8C4B-8EE4-960F51250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204946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7" name="Rectangle 69">
              <a:extLst>
                <a:ext uri="{FF2B5EF4-FFF2-40B4-BE49-F238E27FC236}">
                  <a16:creationId xmlns:a16="http://schemas.microsoft.com/office/drawing/2014/main" id="{D28387E1-CF68-BB47-ACC0-F3E7F071E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68763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8" name="Rectangle 70">
              <a:extLst>
                <a:ext uri="{FF2B5EF4-FFF2-40B4-BE49-F238E27FC236}">
                  <a16:creationId xmlns:a16="http://schemas.microsoft.com/office/drawing/2014/main" id="{F36C0182-3C23-784E-AD8A-B6E8B8C32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609850"/>
              <a:ext cx="876300" cy="116046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19" name="Line 71">
              <a:extLst>
                <a:ext uri="{FF2B5EF4-FFF2-40B4-BE49-F238E27FC236}">
                  <a16:creationId xmlns:a16="http://schemas.microsoft.com/office/drawing/2014/main" id="{782FB6FA-1BFF-4541-9353-154905113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188" y="2819400"/>
              <a:ext cx="2667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Rectangle 72">
              <a:extLst>
                <a:ext uri="{FF2B5EF4-FFF2-40B4-BE49-F238E27FC236}">
                  <a16:creationId xmlns:a16="http://schemas.microsoft.com/office/drawing/2014/main" id="{ADD2A912-0A5A-AE45-AB6C-BFF94366A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2774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21" name="Freeform 73">
              <a:extLst>
                <a:ext uri="{FF2B5EF4-FFF2-40B4-BE49-F238E27FC236}">
                  <a16:creationId xmlns:a16="http://schemas.microsoft.com/office/drawing/2014/main" id="{191706B3-5001-2E44-8EF2-B0E4E6E09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3560762"/>
              <a:ext cx="1370013" cy="228600"/>
            </a:xfrm>
            <a:custGeom>
              <a:avLst/>
              <a:gdLst>
                <a:gd name="T0" fmla="*/ 0 w 1727"/>
                <a:gd name="T1" fmla="*/ 2147483646 h 288"/>
                <a:gd name="T2" fmla="*/ 2147483646 w 1727"/>
                <a:gd name="T3" fmla="*/ 2147483646 h 288"/>
                <a:gd name="T4" fmla="*/ 2147483646 w 1727"/>
                <a:gd name="T5" fmla="*/ 0 h 288"/>
                <a:gd name="T6" fmla="*/ 2147483646 w 1727"/>
                <a:gd name="T7" fmla="*/ 0 h 2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288"/>
                <a:gd name="T14" fmla="*/ 1727 w 1727"/>
                <a:gd name="T15" fmla="*/ 288 h 2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288">
                  <a:moveTo>
                    <a:pt x="0" y="288"/>
                  </a:moveTo>
                  <a:lnTo>
                    <a:pt x="647" y="288"/>
                  </a:lnTo>
                  <a:lnTo>
                    <a:pt x="647" y="0"/>
                  </a:lnTo>
                  <a:lnTo>
                    <a:pt x="17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Line 74">
              <a:extLst>
                <a:ext uri="{FF2B5EF4-FFF2-40B4-BE49-F238E27FC236}">
                  <a16:creationId xmlns:a16="http://schemas.microsoft.com/office/drawing/2014/main" id="{5539D278-DEDD-F949-9E9A-75DA5C95A3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28194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Line 75">
              <a:extLst>
                <a:ext uri="{FF2B5EF4-FFF2-40B4-BE49-F238E27FC236}">
                  <a16:creationId xmlns:a16="http://schemas.microsoft.com/office/drawing/2014/main" id="{DB51674E-CE8F-F74F-816C-9800AFDFF1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5607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Rectangle 76">
              <a:extLst>
                <a:ext uri="{FF2B5EF4-FFF2-40B4-BE49-F238E27FC236}">
                  <a16:creationId xmlns:a16="http://schemas.microsoft.com/office/drawing/2014/main" id="{565115F5-741D-C146-9F12-3F1ED0FCF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34702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25" name="Rectangle 77">
              <a:extLst>
                <a:ext uri="{FF2B5EF4-FFF2-40B4-BE49-F238E27FC236}">
                  <a16:creationId xmlns:a16="http://schemas.microsoft.com/office/drawing/2014/main" id="{14EBE625-A8E3-BA41-B99E-17BF5B6A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26876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26" name="Rectangle 78">
              <a:extLst>
                <a:ext uri="{FF2B5EF4-FFF2-40B4-BE49-F238E27FC236}">
                  <a16:creationId xmlns:a16="http://schemas.microsoft.com/office/drawing/2014/main" id="{0BF10B07-BF2A-8645-981D-E6A504816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2774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27" name="Rectangle 79">
              <a:extLst>
                <a:ext uri="{FF2B5EF4-FFF2-40B4-BE49-F238E27FC236}">
                  <a16:creationId xmlns:a16="http://schemas.microsoft.com/office/drawing/2014/main" id="{9B5FE44A-B1A3-B443-AA57-B48941CAE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9337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28" name="Line 80">
              <a:extLst>
                <a:ext uri="{FF2B5EF4-FFF2-40B4-BE49-F238E27FC236}">
                  <a16:creationId xmlns:a16="http://schemas.microsoft.com/office/drawing/2014/main" id="{36B39B7D-B944-2540-A48B-620E7B2E9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538" y="3048000"/>
              <a:ext cx="514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Rectangle 81">
              <a:extLst>
                <a:ext uri="{FF2B5EF4-FFF2-40B4-BE49-F238E27FC236}">
                  <a16:creationId xmlns:a16="http://schemas.microsoft.com/office/drawing/2014/main" id="{81971E24-DD6B-8D43-BE38-D1F705188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3021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0" name="Rectangle 82">
              <a:extLst>
                <a:ext uri="{FF2B5EF4-FFF2-40B4-BE49-F238E27FC236}">
                  <a16:creationId xmlns:a16="http://schemas.microsoft.com/office/drawing/2014/main" id="{B213E4B6-A3F7-3845-B9FF-3F90F249F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29337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1" name="Rectangle 83">
              <a:extLst>
                <a:ext uri="{FF2B5EF4-FFF2-40B4-BE49-F238E27FC236}">
                  <a16:creationId xmlns:a16="http://schemas.microsoft.com/office/drawing/2014/main" id="{04238A4D-97A5-354A-BD33-7AFC17F27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3021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2" name="Rectangle 84">
              <a:extLst>
                <a:ext uri="{FF2B5EF4-FFF2-40B4-BE49-F238E27FC236}">
                  <a16:creationId xmlns:a16="http://schemas.microsoft.com/office/drawing/2014/main" id="{6B988004-76D6-7A4E-B9A2-67AFB01A1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31781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3" name="Rectangle 85">
              <a:extLst>
                <a:ext uri="{FF2B5EF4-FFF2-40B4-BE49-F238E27FC236}">
                  <a16:creationId xmlns:a16="http://schemas.microsoft.com/office/drawing/2014/main" id="{EC55ED9F-AEA9-D344-83A5-E86F9BA1B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32654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4" name="Rectangle 86">
              <a:extLst>
                <a:ext uri="{FF2B5EF4-FFF2-40B4-BE49-F238E27FC236}">
                  <a16:creationId xmlns:a16="http://schemas.microsoft.com/office/drawing/2014/main" id="{6D3DEE4D-5914-424E-BCFB-1806A9349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34242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5" name="Line 87">
              <a:extLst>
                <a:ext uri="{FF2B5EF4-FFF2-40B4-BE49-F238E27FC236}">
                  <a16:creationId xmlns:a16="http://schemas.microsoft.com/office/drawing/2014/main" id="{3C52991F-274A-5D4E-84BA-F8C2CF548B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31311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88">
              <a:extLst>
                <a:ext uri="{FF2B5EF4-FFF2-40B4-BE49-F238E27FC236}">
                  <a16:creationId xmlns:a16="http://schemas.microsoft.com/office/drawing/2014/main" id="{B5BB1661-8378-1D4C-AA96-45D60725C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1352550"/>
              <a:ext cx="266700" cy="4378325"/>
            </a:xfrm>
            <a:custGeom>
              <a:avLst/>
              <a:gdLst>
                <a:gd name="T0" fmla="*/ 2147483646 w 336"/>
                <a:gd name="T1" fmla="*/ 2147483646 h 5516"/>
                <a:gd name="T2" fmla="*/ 0 w 336"/>
                <a:gd name="T3" fmla="*/ 2147483646 h 5516"/>
                <a:gd name="T4" fmla="*/ 0 w 336"/>
                <a:gd name="T5" fmla="*/ 0 h 5516"/>
                <a:gd name="T6" fmla="*/ 0 60000 65536"/>
                <a:gd name="T7" fmla="*/ 0 60000 65536"/>
                <a:gd name="T8" fmla="*/ 0 60000 65536"/>
                <a:gd name="T9" fmla="*/ 0 w 336"/>
                <a:gd name="T10" fmla="*/ 0 h 5516"/>
                <a:gd name="T11" fmla="*/ 336 w 336"/>
                <a:gd name="T12" fmla="*/ 5516 h 55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5516">
                  <a:moveTo>
                    <a:pt x="336" y="5516"/>
                  </a:moveTo>
                  <a:lnTo>
                    <a:pt x="0" y="55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89">
              <a:extLst>
                <a:ext uri="{FF2B5EF4-FFF2-40B4-BE49-F238E27FC236}">
                  <a16:creationId xmlns:a16="http://schemas.microsoft.com/office/drawing/2014/main" id="{8B894C36-0D44-474F-B622-05D28512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538" y="1581150"/>
              <a:ext cx="514350" cy="4397375"/>
            </a:xfrm>
            <a:custGeom>
              <a:avLst/>
              <a:gdLst>
                <a:gd name="T0" fmla="*/ 2147483646 w 648"/>
                <a:gd name="T1" fmla="*/ 2147483646 h 5541"/>
                <a:gd name="T2" fmla="*/ 0 w 648"/>
                <a:gd name="T3" fmla="*/ 2147483646 h 5541"/>
                <a:gd name="T4" fmla="*/ 0 w 648"/>
                <a:gd name="T5" fmla="*/ 0 h 5541"/>
                <a:gd name="T6" fmla="*/ 0 60000 65536"/>
                <a:gd name="T7" fmla="*/ 0 60000 65536"/>
                <a:gd name="T8" fmla="*/ 0 60000 65536"/>
                <a:gd name="T9" fmla="*/ 0 w 648"/>
                <a:gd name="T10" fmla="*/ 0 h 5541"/>
                <a:gd name="T11" fmla="*/ 648 w 648"/>
                <a:gd name="T12" fmla="*/ 5541 h 55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48" h="5541">
                  <a:moveTo>
                    <a:pt x="648" y="5541"/>
                  </a:moveTo>
                  <a:lnTo>
                    <a:pt x="0" y="554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Rectangle 90">
              <a:extLst>
                <a:ext uri="{FF2B5EF4-FFF2-40B4-BE49-F238E27FC236}">
                  <a16:creationId xmlns:a16="http://schemas.microsoft.com/office/drawing/2014/main" id="{EDD27B68-F4D7-8C46-8D15-59F1B299F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35115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9" name="Rectangle 91">
              <a:extLst>
                <a:ext uri="{FF2B5EF4-FFF2-40B4-BE49-F238E27FC236}">
                  <a16:creationId xmlns:a16="http://schemas.microsoft.com/office/drawing/2014/main" id="{0F4EAA15-E87A-4D40-8B72-8C37CB4D0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2682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0" name="Rectangle 92">
              <a:extLst>
                <a:ext uri="{FF2B5EF4-FFF2-40B4-BE49-F238E27FC236}">
                  <a16:creationId xmlns:a16="http://schemas.microsoft.com/office/drawing/2014/main" id="{164F3F6B-408E-714F-B605-2BB40DACE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2770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1" name="Rectangle 93">
              <a:extLst>
                <a:ext uri="{FF2B5EF4-FFF2-40B4-BE49-F238E27FC236}">
                  <a16:creationId xmlns:a16="http://schemas.microsoft.com/office/drawing/2014/main" id="{38E72239-60BA-FD47-8B01-A33BB77F1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29337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2" name="Rectangle 94">
              <a:extLst>
                <a:ext uri="{FF2B5EF4-FFF2-40B4-BE49-F238E27FC236}">
                  <a16:creationId xmlns:a16="http://schemas.microsoft.com/office/drawing/2014/main" id="{71709DCA-3D06-DA40-A1FC-C967DC50F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301942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3" name="Rectangle 95">
              <a:extLst>
                <a:ext uri="{FF2B5EF4-FFF2-40B4-BE49-F238E27FC236}">
                  <a16:creationId xmlns:a16="http://schemas.microsoft.com/office/drawing/2014/main" id="{C8C0FDE2-2B7A-C448-ABEF-DDBADB973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31813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4" name="Rectangle 96">
              <a:extLst>
                <a:ext uri="{FF2B5EF4-FFF2-40B4-BE49-F238E27FC236}">
                  <a16:creationId xmlns:a16="http://schemas.microsoft.com/office/drawing/2014/main" id="{64486403-9B75-9C48-A71B-33E1CB3B2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3268662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5" name="Rectangle 97">
              <a:extLst>
                <a:ext uri="{FF2B5EF4-FFF2-40B4-BE49-F238E27FC236}">
                  <a16:creationId xmlns:a16="http://schemas.microsoft.com/office/drawing/2014/main" id="{674AD290-9934-9148-AC6B-0290C6A56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34305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6" name="Line 98">
              <a:extLst>
                <a:ext uri="{FF2B5EF4-FFF2-40B4-BE49-F238E27FC236}">
                  <a16:creationId xmlns:a16="http://schemas.microsoft.com/office/drawing/2014/main" id="{BF55B423-70C0-8543-9619-79C6AA4C85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06705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Rectangle 99">
              <a:extLst>
                <a:ext uri="{FF2B5EF4-FFF2-40B4-BE49-F238E27FC236}">
                  <a16:creationId xmlns:a16="http://schemas.microsoft.com/office/drawing/2014/main" id="{1ED606FE-FF5F-B641-8747-8AE6FC170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351790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8" name="Rectangle 100">
              <a:extLst>
                <a:ext uri="{FF2B5EF4-FFF2-40B4-BE49-F238E27FC236}">
                  <a16:creationId xmlns:a16="http://schemas.microsoft.com/office/drawing/2014/main" id="{C2FAF9E0-3B36-404B-9C41-8315C58EA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4573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9" name="Freeform 101">
              <a:extLst>
                <a:ext uri="{FF2B5EF4-FFF2-40B4-BE49-F238E27FC236}">
                  <a16:creationId xmlns:a16="http://schemas.microsoft.com/office/drawing/2014/main" id="{F727132D-1FC2-A844-A260-6EA3DC197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13144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0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2">
              <a:extLst>
                <a:ext uri="{FF2B5EF4-FFF2-40B4-BE49-F238E27FC236}">
                  <a16:creationId xmlns:a16="http://schemas.microsoft.com/office/drawing/2014/main" id="{023BDE66-4A0E-7B47-B04F-5CCD5FFB1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1322387"/>
              <a:ext cx="46038" cy="46038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7"/>
                  </a:lnTo>
                  <a:lnTo>
                    <a:pt x="42" y="57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1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5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1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103">
              <a:extLst>
                <a:ext uri="{FF2B5EF4-FFF2-40B4-BE49-F238E27FC236}">
                  <a16:creationId xmlns:a16="http://schemas.microsoft.com/office/drawing/2014/main" id="{40D2EF21-88E8-8D45-8726-9C606BEA7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15621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4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104">
              <a:extLst>
                <a:ext uri="{FF2B5EF4-FFF2-40B4-BE49-F238E27FC236}">
                  <a16:creationId xmlns:a16="http://schemas.microsoft.com/office/drawing/2014/main" id="{EB18E7D6-A432-1E4D-9B56-A23E99600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1570037"/>
              <a:ext cx="46038" cy="46038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8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105">
              <a:extLst>
                <a:ext uri="{FF2B5EF4-FFF2-40B4-BE49-F238E27FC236}">
                  <a16:creationId xmlns:a16="http://schemas.microsoft.com/office/drawing/2014/main" id="{C114DA1F-5B40-714D-B180-8078A12BC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28003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4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106">
              <a:extLst>
                <a:ext uri="{FF2B5EF4-FFF2-40B4-BE49-F238E27FC236}">
                  <a16:creationId xmlns:a16="http://schemas.microsoft.com/office/drawing/2014/main" id="{4650BDC3-4F13-4747-AC2A-3A6903187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2787650"/>
              <a:ext cx="46038" cy="47625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Rectangle 107">
              <a:extLst>
                <a:ext uri="{FF2B5EF4-FFF2-40B4-BE49-F238E27FC236}">
                  <a16:creationId xmlns:a16="http://schemas.microsoft.com/office/drawing/2014/main" id="{A5B1AF8B-F4D7-C140-859F-D1BAD9C80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154463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56" name="Rectangle 108">
              <a:extLst>
                <a:ext uri="{FF2B5EF4-FFF2-40B4-BE49-F238E27FC236}">
                  <a16:creationId xmlns:a16="http://schemas.microsoft.com/office/drawing/2014/main" id="{51BE255D-E96B-E14B-8A9B-38D8FF24C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56102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57" name="Rectangle 109">
              <a:extLst>
                <a:ext uri="{FF2B5EF4-FFF2-40B4-BE49-F238E27FC236}">
                  <a16:creationId xmlns:a16="http://schemas.microsoft.com/office/drawing/2014/main" id="{5C4F1863-2BCF-504F-82CF-7456B307E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5522912"/>
              <a:ext cx="876300" cy="116046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58" name="Rectangle 110">
              <a:extLst>
                <a:ext uri="{FF2B5EF4-FFF2-40B4-BE49-F238E27FC236}">
                  <a16:creationId xmlns:a16="http://schemas.microsoft.com/office/drawing/2014/main" id="{984DDAA2-0684-4241-8AC5-40372F922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569753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59" name="Rectangle 111">
              <a:extLst>
                <a:ext uri="{FF2B5EF4-FFF2-40B4-BE49-F238E27FC236}">
                  <a16:creationId xmlns:a16="http://schemas.microsoft.com/office/drawing/2014/main" id="{87C7BCE3-9C24-F245-A9B3-CC2DF9D79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6392862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0" name="Rectangle 112">
              <a:extLst>
                <a:ext uri="{FF2B5EF4-FFF2-40B4-BE49-F238E27FC236}">
                  <a16:creationId xmlns:a16="http://schemas.microsoft.com/office/drawing/2014/main" id="{88C2D0B8-F0A5-474D-B1AD-12DB37674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56102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1" name="Rectangle 113">
              <a:extLst>
                <a:ext uri="{FF2B5EF4-FFF2-40B4-BE49-F238E27FC236}">
                  <a16:creationId xmlns:a16="http://schemas.microsoft.com/office/drawing/2014/main" id="{8D406F2E-B57D-C640-B418-702D70767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569753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2" name="Rectangle 114">
              <a:extLst>
                <a:ext uri="{FF2B5EF4-FFF2-40B4-BE49-F238E27FC236}">
                  <a16:creationId xmlns:a16="http://schemas.microsoft.com/office/drawing/2014/main" id="{1362C51C-B3FA-FD4F-B971-7E5F0D72C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585628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3" name="Rectangle 115">
              <a:extLst>
                <a:ext uri="{FF2B5EF4-FFF2-40B4-BE49-F238E27FC236}">
                  <a16:creationId xmlns:a16="http://schemas.microsoft.com/office/drawing/2014/main" id="{EE73F483-9282-C240-8938-06A874042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59436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4" name="Rectangle 116">
              <a:extLst>
                <a:ext uri="{FF2B5EF4-FFF2-40B4-BE49-F238E27FC236}">
                  <a16:creationId xmlns:a16="http://schemas.microsoft.com/office/drawing/2014/main" id="{2A1D29F8-9CF4-E14D-BDE3-209DA0064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58562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5" name="Rectangle 117">
              <a:extLst>
                <a:ext uri="{FF2B5EF4-FFF2-40B4-BE49-F238E27FC236}">
                  <a16:creationId xmlns:a16="http://schemas.microsoft.com/office/drawing/2014/main" id="{9FCFD876-F14D-8746-B166-09BF3CBD1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59436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6" name="Rectangle 118">
              <a:extLst>
                <a:ext uri="{FF2B5EF4-FFF2-40B4-BE49-F238E27FC236}">
                  <a16:creationId xmlns:a16="http://schemas.microsoft.com/office/drawing/2014/main" id="{4EFF1F33-07EF-D448-9325-E2A920587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61007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7" name="Rectangle 119">
              <a:extLst>
                <a:ext uri="{FF2B5EF4-FFF2-40B4-BE49-F238E27FC236}">
                  <a16:creationId xmlns:a16="http://schemas.microsoft.com/office/drawing/2014/main" id="{7A89BCB8-336A-2143-9B46-88501CCA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618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8" name="Rectangle 120">
              <a:extLst>
                <a:ext uri="{FF2B5EF4-FFF2-40B4-BE49-F238E27FC236}">
                  <a16:creationId xmlns:a16="http://schemas.microsoft.com/office/drawing/2014/main" id="{B4EA722E-4728-2F41-8A0F-F6F15B587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63468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9" name="Freeform 121">
              <a:extLst>
                <a:ext uri="{FF2B5EF4-FFF2-40B4-BE49-F238E27FC236}">
                  <a16:creationId xmlns:a16="http://schemas.microsoft.com/office/drawing/2014/main" id="{234F11F6-9C38-C84E-A789-829EC045E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30289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122">
              <a:extLst>
                <a:ext uri="{FF2B5EF4-FFF2-40B4-BE49-F238E27FC236}">
                  <a16:creationId xmlns:a16="http://schemas.microsoft.com/office/drawing/2014/main" id="{1202778C-3A8C-E547-9DAA-6875FAACF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3035300"/>
              <a:ext cx="46038" cy="47625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Line 123">
              <a:extLst>
                <a:ext uri="{FF2B5EF4-FFF2-40B4-BE49-F238E27FC236}">
                  <a16:creationId xmlns:a16="http://schemas.microsoft.com/office/drawing/2014/main" id="{A23128F5-3FAF-AD45-92A4-91EFE2078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73087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Line 124">
              <a:extLst>
                <a:ext uri="{FF2B5EF4-FFF2-40B4-BE49-F238E27FC236}">
                  <a16:creationId xmlns:a16="http://schemas.microsoft.com/office/drawing/2014/main" id="{CC7E1897-E7A7-5A45-9DFE-87507949AF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647382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Line 125">
              <a:extLst>
                <a:ext uri="{FF2B5EF4-FFF2-40B4-BE49-F238E27FC236}">
                  <a16:creationId xmlns:a16="http://schemas.microsoft.com/office/drawing/2014/main" id="{114A6F9A-AADB-8341-B44E-81CA843AA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622617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Rectangle 126">
              <a:extLst>
                <a:ext uri="{FF2B5EF4-FFF2-40B4-BE49-F238E27FC236}">
                  <a16:creationId xmlns:a16="http://schemas.microsoft.com/office/drawing/2014/main" id="{94E34C25-FB90-8246-9DF4-7E93D8B97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64325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75" name="Rectangle 127">
              <a:extLst>
                <a:ext uri="{FF2B5EF4-FFF2-40B4-BE49-F238E27FC236}">
                  <a16:creationId xmlns:a16="http://schemas.microsoft.com/office/drawing/2014/main" id="{CBB3011E-38AC-DE4E-A3CC-5D50E3BD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56054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76" name="Rectangle 128">
              <a:extLst>
                <a:ext uri="{FF2B5EF4-FFF2-40B4-BE49-F238E27FC236}">
                  <a16:creationId xmlns:a16="http://schemas.microsoft.com/office/drawing/2014/main" id="{7C120B12-DFAC-C04E-8A8A-5F4B51B6E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5692775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77" name="Rectangle 129">
              <a:extLst>
                <a:ext uri="{FF2B5EF4-FFF2-40B4-BE49-F238E27FC236}">
                  <a16:creationId xmlns:a16="http://schemas.microsoft.com/office/drawing/2014/main" id="{D2284378-1D00-1248-BF5D-638E1E587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58547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78" name="Rectangle 130">
              <a:extLst>
                <a:ext uri="{FF2B5EF4-FFF2-40B4-BE49-F238E27FC236}">
                  <a16:creationId xmlns:a16="http://schemas.microsoft.com/office/drawing/2014/main" id="{3661C43D-0CC4-5F41-80DC-971B3C0DC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5942012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79" name="Rectangle 131">
              <a:extLst>
                <a:ext uri="{FF2B5EF4-FFF2-40B4-BE49-F238E27FC236}">
                  <a16:creationId xmlns:a16="http://schemas.microsoft.com/office/drawing/2014/main" id="{C8B369E7-00F9-594A-92DF-B08F950F0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6103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80" name="Rectangle 132">
              <a:extLst>
                <a:ext uri="{FF2B5EF4-FFF2-40B4-BE49-F238E27FC236}">
                  <a16:creationId xmlns:a16="http://schemas.microsoft.com/office/drawing/2014/main" id="{E45C27A6-6E12-654D-AFDF-98D187E4C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61912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81" name="Rectangle 133">
              <a:extLst>
                <a:ext uri="{FF2B5EF4-FFF2-40B4-BE49-F238E27FC236}">
                  <a16:creationId xmlns:a16="http://schemas.microsoft.com/office/drawing/2014/main" id="{3AC90F8B-1BF5-164A-8121-ED8DCD0F0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63531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82" name="Line 134">
              <a:extLst>
                <a:ext uri="{FF2B5EF4-FFF2-40B4-BE49-F238E27FC236}">
                  <a16:creationId xmlns:a16="http://schemas.microsoft.com/office/drawing/2014/main" id="{C16CBCC6-CD65-E248-AFAD-F1B243591F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97852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Rectangle 135">
              <a:extLst>
                <a:ext uri="{FF2B5EF4-FFF2-40B4-BE49-F238E27FC236}">
                  <a16:creationId xmlns:a16="http://schemas.microsoft.com/office/drawing/2014/main" id="{04B976D1-F467-F246-9111-DEB58A941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644048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84" name="Rectangle 136">
              <a:extLst>
                <a:ext uri="{FF2B5EF4-FFF2-40B4-BE49-F238E27FC236}">
                  <a16:creationId xmlns:a16="http://schemas.microsoft.com/office/drawing/2014/main" id="{1D3D5CD5-A2C6-9A45-9EB3-6ADEC99DE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341788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85" name="Rectangle 137">
              <a:extLst>
                <a:ext uri="{FF2B5EF4-FFF2-40B4-BE49-F238E27FC236}">
                  <a16:creationId xmlns:a16="http://schemas.microsoft.com/office/drawing/2014/main" id="{E70CAED2-6E73-3940-AB1A-B80A69C44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575" y="3332162"/>
              <a:ext cx="876300" cy="116205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86" name="Line 138">
              <a:extLst>
                <a:ext uri="{FF2B5EF4-FFF2-40B4-BE49-F238E27FC236}">
                  <a16:creationId xmlns:a16="http://schemas.microsoft.com/office/drawing/2014/main" id="{80EE0F3F-D0D5-0542-8336-4BAB31444D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354171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Rectangle 139">
              <a:extLst>
                <a:ext uri="{FF2B5EF4-FFF2-40B4-BE49-F238E27FC236}">
                  <a16:creationId xmlns:a16="http://schemas.microsoft.com/office/drawing/2014/main" id="{4DC05338-B7B3-3741-8B15-A352829AF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775" y="3505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88" name="Line 140">
              <a:extLst>
                <a:ext uri="{FF2B5EF4-FFF2-40B4-BE49-F238E27FC236}">
                  <a16:creationId xmlns:a16="http://schemas.microsoft.com/office/drawing/2014/main" id="{C2CE4843-9605-6046-A634-9F438B14C8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42846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141">
              <a:extLst>
                <a:ext uri="{FF2B5EF4-FFF2-40B4-BE49-F238E27FC236}">
                  <a16:creationId xmlns:a16="http://schemas.microsoft.com/office/drawing/2014/main" id="{4F30876F-297B-BC49-A462-CC3BB5770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4284662"/>
              <a:ext cx="1370013" cy="2189163"/>
            </a:xfrm>
            <a:custGeom>
              <a:avLst/>
              <a:gdLst>
                <a:gd name="T0" fmla="*/ 0 w 1727"/>
                <a:gd name="T1" fmla="*/ 0 h 2758"/>
                <a:gd name="T2" fmla="*/ 2147483646 w 1727"/>
                <a:gd name="T3" fmla="*/ 0 h 2758"/>
                <a:gd name="T4" fmla="*/ 2147483646 w 1727"/>
                <a:gd name="T5" fmla="*/ 2147483646 h 2758"/>
                <a:gd name="T6" fmla="*/ 2147483646 w 1727"/>
                <a:gd name="T7" fmla="*/ 2147483646 h 27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2758"/>
                <a:gd name="T14" fmla="*/ 1727 w 1727"/>
                <a:gd name="T15" fmla="*/ 2758 h 27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2758">
                  <a:moveTo>
                    <a:pt x="0" y="0"/>
                  </a:moveTo>
                  <a:lnTo>
                    <a:pt x="359" y="0"/>
                  </a:lnTo>
                  <a:lnTo>
                    <a:pt x="359" y="2758"/>
                  </a:lnTo>
                  <a:lnTo>
                    <a:pt x="1727" y="275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Rectangle 142">
              <a:extLst>
                <a:ext uri="{FF2B5EF4-FFF2-40B4-BE49-F238E27FC236}">
                  <a16:creationId xmlns:a16="http://schemas.microsoft.com/office/drawing/2014/main" id="{C1EA3D3C-E298-C646-8B73-9A57771F3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420052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1" name="Rectangle 143">
              <a:extLst>
                <a:ext uri="{FF2B5EF4-FFF2-40B4-BE49-F238E27FC236}">
                  <a16:creationId xmlns:a16="http://schemas.microsoft.com/office/drawing/2014/main" id="{C4C0606C-CA79-3E48-BFD9-70875272C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4178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2" name="Rectangle 144">
              <a:extLst>
                <a:ext uri="{FF2B5EF4-FFF2-40B4-BE49-F238E27FC236}">
                  <a16:creationId xmlns:a16="http://schemas.microsoft.com/office/drawing/2014/main" id="{D16A8373-EB30-A547-80B5-DB58760F7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3505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3" name="Rectangle 145">
              <a:extLst>
                <a:ext uri="{FF2B5EF4-FFF2-40B4-BE49-F238E27FC236}">
                  <a16:creationId xmlns:a16="http://schemas.microsoft.com/office/drawing/2014/main" id="{A9AC96AE-1DC0-EC49-95FA-69F636663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36623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4" name="Line 146">
              <a:extLst>
                <a:ext uri="{FF2B5EF4-FFF2-40B4-BE49-F238E27FC236}">
                  <a16:creationId xmlns:a16="http://schemas.microsoft.com/office/drawing/2014/main" id="{D31A6B81-634B-D14A-95F1-B30C48959F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37893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Rectangle 147">
              <a:extLst>
                <a:ext uri="{FF2B5EF4-FFF2-40B4-BE49-F238E27FC236}">
                  <a16:creationId xmlns:a16="http://schemas.microsoft.com/office/drawing/2014/main" id="{97E42372-3485-9247-A8A2-71321C18A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775" y="37496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6" name="Rectangle 148">
              <a:extLst>
                <a:ext uri="{FF2B5EF4-FFF2-40B4-BE49-F238E27FC236}">
                  <a16:creationId xmlns:a16="http://schemas.microsoft.com/office/drawing/2014/main" id="{D6CC9F8D-1337-2949-B1ED-0FBBD3729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6623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7" name="Rectangle 149">
              <a:extLst>
                <a:ext uri="{FF2B5EF4-FFF2-40B4-BE49-F238E27FC236}">
                  <a16:creationId xmlns:a16="http://schemas.microsoft.com/office/drawing/2014/main" id="{8BD5EA40-12C6-E240-ACA3-2A0003713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37496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8" name="Rectangle 150">
              <a:extLst>
                <a:ext uri="{FF2B5EF4-FFF2-40B4-BE49-F238E27FC236}">
                  <a16:creationId xmlns:a16="http://schemas.microsoft.com/office/drawing/2014/main" id="{EA653F20-33F7-A844-A36F-52B57F680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9084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9" name="Rectangle 151">
              <a:extLst>
                <a:ext uri="{FF2B5EF4-FFF2-40B4-BE49-F238E27FC236}">
                  <a16:creationId xmlns:a16="http://schemas.microsoft.com/office/drawing/2014/main" id="{7569E7D4-FFAA-304F-9071-F392686B8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399573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800" name="Rectangle 152">
              <a:extLst>
                <a:ext uri="{FF2B5EF4-FFF2-40B4-BE49-F238E27FC236}">
                  <a16:creationId xmlns:a16="http://schemas.microsoft.com/office/drawing/2014/main" id="{4EAE288F-B6D4-6F48-B80B-FDA01AA84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41529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801" name="Freeform 153">
              <a:extLst>
                <a:ext uri="{FF2B5EF4-FFF2-40B4-BE49-F238E27FC236}">
                  <a16:creationId xmlns:a16="http://schemas.microsoft.com/office/drawing/2014/main" id="{86EBFBAB-1FD6-EB4A-AC3B-3A6EF9A8D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4037012"/>
              <a:ext cx="1370013" cy="971550"/>
            </a:xfrm>
            <a:custGeom>
              <a:avLst/>
              <a:gdLst>
                <a:gd name="T0" fmla="*/ 0 w 1727"/>
                <a:gd name="T1" fmla="*/ 0 h 1223"/>
                <a:gd name="T2" fmla="*/ 2147483646 w 1727"/>
                <a:gd name="T3" fmla="*/ 0 h 1223"/>
                <a:gd name="T4" fmla="*/ 2147483646 w 1727"/>
                <a:gd name="T5" fmla="*/ 2147483646 h 1223"/>
                <a:gd name="T6" fmla="*/ 2147483646 w 1727"/>
                <a:gd name="T7" fmla="*/ 2147483646 h 12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1223"/>
                <a:gd name="T14" fmla="*/ 1727 w 1727"/>
                <a:gd name="T15" fmla="*/ 1223 h 12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1223">
                  <a:moveTo>
                    <a:pt x="0" y="0"/>
                  </a:moveTo>
                  <a:lnTo>
                    <a:pt x="647" y="0"/>
                  </a:lnTo>
                  <a:lnTo>
                    <a:pt x="647" y="1223"/>
                  </a:lnTo>
                  <a:lnTo>
                    <a:pt x="1727" y="122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Rectangle 154">
              <a:extLst>
                <a:ext uri="{FF2B5EF4-FFF2-40B4-BE49-F238E27FC236}">
                  <a16:creationId xmlns:a16="http://schemas.microsoft.com/office/drawing/2014/main" id="{0EF2693D-6011-184E-87FE-746199760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42402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803" name="Rectangle 155">
              <a:extLst>
                <a:ext uri="{FF2B5EF4-FFF2-40B4-BE49-F238E27FC236}">
                  <a16:creationId xmlns:a16="http://schemas.microsoft.com/office/drawing/2014/main" id="{7F35B1E7-5A0F-024F-908C-539EEF36A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36623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804" name="Rectangle 156">
              <a:extLst>
                <a:ext uri="{FF2B5EF4-FFF2-40B4-BE49-F238E27FC236}">
                  <a16:creationId xmlns:a16="http://schemas.microsoft.com/office/drawing/2014/main" id="{EF2C04AE-7417-6148-AD1C-83E17FA39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74967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805" name="Rectangle 157">
              <a:extLst>
                <a:ext uri="{FF2B5EF4-FFF2-40B4-BE49-F238E27FC236}">
                  <a16:creationId xmlns:a16="http://schemas.microsoft.com/office/drawing/2014/main" id="{969252D3-5235-8844-A2F7-5E202CF67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538" y="4197350"/>
              <a:ext cx="22542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806" name="Rectangle 13">
              <a:extLst>
                <a:ext uri="{FF2B5EF4-FFF2-40B4-BE49-F238E27FC236}">
                  <a16:creationId xmlns:a16="http://schemas.microsoft.com/office/drawing/2014/main" id="{6BF83909-E745-D34C-87EC-2785E3996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912" y="4191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20E1D49E-F91F-FE4E-AB4E-B0E8587376FC}"/>
              </a:ext>
            </a:extLst>
          </p:cNvPr>
          <p:cNvSpPr txBox="1">
            <a:spLocks/>
          </p:cNvSpPr>
          <p:nvPr/>
        </p:nvSpPr>
        <p:spPr bwMode="auto">
          <a:xfrm>
            <a:off x="946150" y="11113"/>
            <a:ext cx="335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build a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5-to-32 decoder</a:t>
            </a:r>
          </a:p>
        </p:txBody>
      </p:sp>
      <p:pic>
        <p:nvPicPr>
          <p:cNvPr id="28674" name="Picture 3" descr="Screen shot 2013-10-16 at 3.34.28 PM.png">
            <a:extLst>
              <a:ext uri="{FF2B5EF4-FFF2-40B4-BE49-F238E27FC236}">
                <a16:creationId xmlns:a16="http://schemas.microsoft.com/office/drawing/2014/main" id="{0FD0C6B6-C971-5A42-9AC8-03B5BF4615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209800"/>
            <a:ext cx="3378200" cy="311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1" descr="Screen shot 2015-10-12 at 3.28.30 PM.png">
            <a:extLst>
              <a:ext uri="{FF2B5EF4-FFF2-40B4-BE49-F238E27FC236}">
                <a16:creationId xmlns:a16="http://schemas.microsoft.com/office/drawing/2014/main" id="{7EBC7206-9F80-0643-B10F-C1DED151FEC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-7938"/>
            <a:ext cx="2533650" cy="3429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6" name="Picture 6" descr="Screen shot 2015-10-12 at 3.28.30 PM.png">
            <a:extLst>
              <a:ext uri="{FF2B5EF4-FFF2-40B4-BE49-F238E27FC236}">
                <a16:creationId xmlns:a16="http://schemas.microsoft.com/office/drawing/2014/main" id="{0C58ACB1-F5FB-BC4A-994C-4A1F6916461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4900" y="3429000"/>
            <a:ext cx="253365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E73426B9-A8CF-C54D-BFB5-477371D97322}"/>
              </a:ext>
            </a:extLst>
          </p:cNvPr>
          <p:cNvSpPr txBox="1">
            <a:spLocks/>
          </p:cNvSpPr>
          <p:nvPr/>
        </p:nvSpPr>
        <p:spPr bwMode="auto">
          <a:xfrm>
            <a:off x="946150" y="11113"/>
            <a:ext cx="335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build a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5-to-32 decoder</a:t>
            </a:r>
          </a:p>
        </p:txBody>
      </p:sp>
      <p:pic>
        <p:nvPicPr>
          <p:cNvPr id="29698" name="Picture 3" descr="Screen shot 2013-10-16 at 3.34.28 PM.png">
            <a:extLst>
              <a:ext uri="{FF2B5EF4-FFF2-40B4-BE49-F238E27FC236}">
                <a16:creationId xmlns:a16="http://schemas.microsoft.com/office/drawing/2014/main" id="{5E39CAD3-B639-0D43-B59A-B6C5A4F314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209800"/>
            <a:ext cx="3378200" cy="311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9" name="Picture 1" descr="Screen shot 2015-10-12 at 3.28.30 PM.png">
            <a:extLst>
              <a:ext uri="{FF2B5EF4-FFF2-40B4-BE49-F238E27FC236}">
                <a16:creationId xmlns:a16="http://schemas.microsoft.com/office/drawing/2014/main" id="{3D9730A8-8AC9-F847-9E12-7DF0C036D07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-7938"/>
            <a:ext cx="2533650" cy="3429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0" name="Picture 6" descr="Screen shot 2015-10-12 at 3.28.30 PM.png">
            <a:extLst>
              <a:ext uri="{FF2B5EF4-FFF2-40B4-BE49-F238E27FC236}">
                <a16:creationId xmlns:a16="http://schemas.microsoft.com/office/drawing/2014/main" id="{7168CB66-08DA-7D44-A5A6-E7816B8D84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4900" y="3429000"/>
            <a:ext cx="253365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1" name="Freeform 142">
            <a:extLst>
              <a:ext uri="{FF2B5EF4-FFF2-40B4-BE49-F238E27FC236}">
                <a16:creationId xmlns:a16="http://schemas.microsoft.com/office/drawing/2014/main" id="{D6279A92-5B11-164D-8E21-49720CFD7922}"/>
              </a:ext>
            </a:extLst>
          </p:cNvPr>
          <p:cNvSpPr>
            <a:spLocks/>
          </p:cNvSpPr>
          <p:nvPr/>
        </p:nvSpPr>
        <p:spPr bwMode="auto">
          <a:xfrm>
            <a:off x="8588376" y="168276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2" name="Freeform 142">
            <a:extLst>
              <a:ext uri="{FF2B5EF4-FFF2-40B4-BE49-F238E27FC236}">
                <a16:creationId xmlns:a16="http://schemas.microsoft.com/office/drawing/2014/main" id="{7EA3236F-85B9-114D-A5C5-B9B0D406B78D}"/>
              </a:ext>
            </a:extLst>
          </p:cNvPr>
          <p:cNvSpPr>
            <a:spLocks/>
          </p:cNvSpPr>
          <p:nvPr/>
        </p:nvSpPr>
        <p:spPr bwMode="auto">
          <a:xfrm>
            <a:off x="8604251" y="3600451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3" name="TextBox 2">
            <a:extLst>
              <a:ext uri="{FF2B5EF4-FFF2-40B4-BE49-F238E27FC236}">
                <a16:creationId xmlns:a16="http://schemas.microsoft.com/office/drawing/2014/main" id="{E8DC85AA-BE0B-1C48-B1E5-FA77151395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4451" y="1428751"/>
            <a:ext cx="1108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15</a:t>
            </a:r>
          </a:p>
        </p:txBody>
      </p:sp>
      <p:sp>
        <p:nvSpPr>
          <p:cNvPr id="29704" name="TextBox 8">
            <a:extLst>
              <a:ext uri="{FF2B5EF4-FFF2-40B4-BE49-F238E27FC236}">
                <a16:creationId xmlns:a16="http://schemas.microsoft.com/office/drawing/2014/main" id="{6E742AF4-0738-9F4F-8B7D-4B37D64F8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4926" y="4872038"/>
            <a:ext cx="1211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16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31</a:t>
            </a:r>
          </a:p>
        </p:txBody>
      </p:sp>
      <p:sp>
        <p:nvSpPr>
          <p:cNvPr id="29705" name="TextBox 3">
            <a:extLst>
              <a:ext uri="{FF2B5EF4-FFF2-40B4-BE49-F238E27FC236}">
                <a16:creationId xmlns:a16="http://schemas.microsoft.com/office/drawing/2014/main" id="{63E0E8C8-D0E3-3F4A-B80D-22DAA3870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3448051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En</a:t>
            </a:r>
          </a:p>
        </p:txBody>
      </p:sp>
      <p:cxnSp>
        <p:nvCxnSpPr>
          <p:cNvPr id="29706" name="Straight Connector 20">
            <a:extLst>
              <a:ext uri="{FF2B5EF4-FFF2-40B4-BE49-F238E27FC236}">
                <a16:creationId xmlns:a16="http://schemas.microsoft.com/office/drawing/2014/main" id="{81E17C6D-01D6-EB46-ACB7-69844EF509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1888" y="1982788"/>
            <a:ext cx="13763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7" name="Straight Connector 25">
            <a:extLst>
              <a:ext uri="{FF2B5EF4-FFF2-40B4-BE49-F238E27FC236}">
                <a16:creationId xmlns:a16="http://schemas.microsoft.com/office/drawing/2014/main" id="{6F5FE3D0-A082-1242-ABFA-9C67AE954FC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0939" y="1981200"/>
            <a:ext cx="1587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8" name="Straight Connector 27">
            <a:extLst>
              <a:ext uri="{FF2B5EF4-FFF2-40B4-BE49-F238E27FC236}">
                <a16:creationId xmlns:a16="http://schemas.microsoft.com/office/drawing/2014/main" id="{12DD68D1-BD8D-DB46-BC01-9A75145D5CA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1" y="5419725"/>
            <a:ext cx="13763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9" name="Straight Connector 28">
            <a:extLst>
              <a:ext uri="{FF2B5EF4-FFF2-40B4-BE49-F238E27FC236}">
                <a16:creationId xmlns:a16="http://schemas.microsoft.com/office/drawing/2014/main" id="{68D8D891-C1A8-344D-960B-92B449485E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2051" y="4695825"/>
            <a:ext cx="3175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95451569-3258-9747-A90E-279309F7B682}"/>
              </a:ext>
            </a:extLst>
          </p:cNvPr>
          <p:cNvSpPr txBox="1">
            <a:spLocks/>
          </p:cNvSpPr>
          <p:nvPr/>
        </p:nvSpPr>
        <p:spPr bwMode="auto">
          <a:xfrm>
            <a:off x="946150" y="11113"/>
            <a:ext cx="335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build a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5-to-32 decoder</a:t>
            </a:r>
          </a:p>
        </p:txBody>
      </p:sp>
      <p:pic>
        <p:nvPicPr>
          <p:cNvPr id="30722" name="Picture 3" descr="Screen shot 2013-10-16 at 3.34.28 PM.png">
            <a:extLst>
              <a:ext uri="{FF2B5EF4-FFF2-40B4-BE49-F238E27FC236}">
                <a16:creationId xmlns:a16="http://schemas.microsoft.com/office/drawing/2014/main" id="{68AC96BA-D321-4C41-B442-67CCB9247B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209800"/>
            <a:ext cx="3378200" cy="311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3" name="Picture 1" descr="Screen shot 2015-10-12 at 3.28.30 PM.png">
            <a:extLst>
              <a:ext uri="{FF2B5EF4-FFF2-40B4-BE49-F238E27FC236}">
                <a16:creationId xmlns:a16="http://schemas.microsoft.com/office/drawing/2014/main" id="{9925B614-FD3B-9D41-8F6C-B8710D1194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-7938"/>
            <a:ext cx="2533650" cy="3429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4" name="Picture 6" descr="Screen shot 2015-10-12 at 3.28.30 PM.png">
            <a:extLst>
              <a:ext uri="{FF2B5EF4-FFF2-40B4-BE49-F238E27FC236}">
                <a16:creationId xmlns:a16="http://schemas.microsoft.com/office/drawing/2014/main" id="{474BC0D2-DE8B-7840-B07E-29E6B48B92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4900" y="3429000"/>
            <a:ext cx="253365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5" name="Freeform 142">
            <a:extLst>
              <a:ext uri="{FF2B5EF4-FFF2-40B4-BE49-F238E27FC236}">
                <a16:creationId xmlns:a16="http://schemas.microsoft.com/office/drawing/2014/main" id="{FE2E916D-DA66-E147-B455-F08D451DC14A}"/>
              </a:ext>
            </a:extLst>
          </p:cNvPr>
          <p:cNvSpPr>
            <a:spLocks/>
          </p:cNvSpPr>
          <p:nvPr/>
        </p:nvSpPr>
        <p:spPr bwMode="auto">
          <a:xfrm>
            <a:off x="8588376" y="168276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6" name="Freeform 142">
            <a:extLst>
              <a:ext uri="{FF2B5EF4-FFF2-40B4-BE49-F238E27FC236}">
                <a16:creationId xmlns:a16="http://schemas.microsoft.com/office/drawing/2014/main" id="{10A784EB-4CB2-404F-88A5-069F20C13113}"/>
              </a:ext>
            </a:extLst>
          </p:cNvPr>
          <p:cNvSpPr>
            <a:spLocks/>
          </p:cNvSpPr>
          <p:nvPr/>
        </p:nvSpPr>
        <p:spPr bwMode="auto">
          <a:xfrm>
            <a:off x="8604251" y="3600451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7" name="TextBox 2">
            <a:extLst>
              <a:ext uri="{FF2B5EF4-FFF2-40B4-BE49-F238E27FC236}">
                <a16:creationId xmlns:a16="http://schemas.microsoft.com/office/drawing/2014/main" id="{9CAA7790-3C46-1443-89A3-E32EE625B4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4451" y="1428751"/>
            <a:ext cx="1108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15</a:t>
            </a:r>
          </a:p>
        </p:txBody>
      </p:sp>
      <p:sp>
        <p:nvSpPr>
          <p:cNvPr id="30728" name="TextBox 8">
            <a:extLst>
              <a:ext uri="{FF2B5EF4-FFF2-40B4-BE49-F238E27FC236}">
                <a16:creationId xmlns:a16="http://schemas.microsoft.com/office/drawing/2014/main" id="{F8F1B577-FE53-5B44-A457-859472919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4926" y="4872038"/>
            <a:ext cx="1211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16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31</a:t>
            </a:r>
          </a:p>
        </p:txBody>
      </p:sp>
      <p:sp>
        <p:nvSpPr>
          <p:cNvPr id="30729" name="TextBox 3">
            <a:extLst>
              <a:ext uri="{FF2B5EF4-FFF2-40B4-BE49-F238E27FC236}">
                <a16:creationId xmlns:a16="http://schemas.microsoft.com/office/drawing/2014/main" id="{C8F60414-D3E5-4846-8A17-6EA05D6796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3448051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En</a:t>
            </a:r>
          </a:p>
        </p:txBody>
      </p:sp>
      <p:sp>
        <p:nvSpPr>
          <p:cNvPr id="30730" name="TextBox 4">
            <a:extLst>
              <a:ext uri="{FF2B5EF4-FFF2-40B4-BE49-F238E27FC236}">
                <a16:creationId xmlns:a16="http://schemas.microsoft.com/office/drawing/2014/main" id="{235378AA-947A-7B4B-B070-85FB3BE1E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228600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30731" name="TextBox 11">
            <a:extLst>
              <a:ext uri="{FF2B5EF4-FFF2-40B4-BE49-F238E27FC236}">
                <a16:creationId xmlns:a16="http://schemas.microsoft.com/office/drawing/2014/main" id="{1B4A081C-8537-0244-85A2-7DF3AB0D9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2301" y="-15875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30732" name="TextBox 12">
            <a:extLst>
              <a:ext uri="{FF2B5EF4-FFF2-40B4-BE49-F238E27FC236}">
                <a16:creationId xmlns:a16="http://schemas.microsoft.com/office/drawing/2014/main" id="{6B5C91F6-3323-EA45-8C6D-0C0F1AB49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239" y="239714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0733" name="TextBox 13">
            <a:extLst>
              <a:ext uri="{FF2B5EF4-FFF2-40B4-BE49-F238E27FC236}">
                <a16:creationId xmlns:a16="http://schemas.microsoft.com/office/drawing/2014/main" id="{BAAC395C-EBF6-5C47-A2BE-E33FCB7014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1826" y="3429000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30734" name="TextBox 14">
            <a:extLst>
              <a:ext uri="{FF2B5EF4-FFF2-40B4-BE49-F238E27FC236}">
                <a16:creationId xmlns:a16="http://schemas.microsoft.com/office/drawing/2014/main" id="{98609AFF-518E-4E4B-8AF5-9E4164739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9764" y="3684589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0735" name="TextBox 15">
            <a:extLst>
              <a:ext uri="{FF2B5EF4-FFF2-40B4-BE49-F238E27FC236}">
                <a16:creationId xmlns:a16="http://schemas.microsoft.com/office/drawing/2014/main" id="{34CFF1CA-80A6-C942-BF9B-D7DC372B6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8026" y="1228725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30736" name="TextBox 16">
            <a:extLst>
              <a:ext uri="{FF2B5EF4-FFF2-40B4-BE49-F238E27FC236}">
                <a16:creationId xmlns:a16="http://schemas.microsoft.com/office/drawing/2014/main" id="{266E261F-B6F3-344D-8D63-75C4FAC8E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5964" y="1484314"/>
            <a:ext cx="427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0737" name="TextBox 17">
            <a:extLst>
              <a:ext uri="{FF2B5EF4-FFF2-40B4-BE49-F238E27FC236}">
                <a16:creationId xmlns:a16="http://schemas.microsoft.com/office/drawing/2014/main" id="{7C25E31E-E649-DC46-821F-F34825C2B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76" y="4648200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30738" name="TextBox 18">
            <a:extLst>
              <a:ext uri="{FF2B5EF4-FFF2-40B4-BE49-F238E27FC236}">
                <a16:creationId xmlns:a16="http://schemas.microsoft.com/office/drawing/2014/main" id="{1573E9EC-7796-D540-AA8B-7E95F847B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6" y="4903789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30739" name="Straight Connector 20">
            <a:extLst>
              <a:ext uri="{FF2B5EF4-FFF2-40B4-BE49-F238E27FC236}">
                <a16:creationId xmlns:a16="http://schemas.microsoft.com/office/drawing/2014/main" id="{5AF70E51-9EC8-DC4B-ABEC-0BCE63FFA05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1888" y="1982788"/>
            <a:ext cx="13763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40" name="Straight Connector 25">
            <a:extLst>
              <a:ext uri="{FF2B5EF4-FFF2-40B4-BE49-F238E27FC236}">
                <a16:creationId xmlns:a16="http://schemas.microsoft.com/office/drawing/2014/main" id="{6361E296-2B4A-FA46-BFC9-BE64F5FFCAF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0939" y="1981200"/>
            <a:ext cx="1587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41" name="Straight Connector 27">
            <a:extLst>
              <a:ext uri="{FF2B5EF4-FFF2-40B4-BE49-F238E27FC236}">
                <a16:creationId xmlns:a16="http://schemas.microsoft.com/office/drawing/2014/main" id="{A8E3ACC2-D442-FB4B-A58C-43F38A91E8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1" y="5419725"/>
            <a:ext cx="13763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42" name="Straight Connector 28">
            <a:extLst>
              <a:ext uri="{FF2B5EF4-FFF2-40B4-BE49-F238E27FC236}">
                <a16:creationId xmlns:a16="http://schemas.microsoft.com/office/drawing/2014/main" id="{7CE17A50-3B62-DC47-9036-A899A59FE7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2051" y="4695825"/>
            <a:ext cx="3175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26F6B4EC-A989-BF43-B9B3-E401E84E4A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err="1">
                <a:ea typeface="+mj-ea"/>
                <a:cs typeface="+mj-cs"/>
              </a:rPr>
              <a:t>Demultiplexers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E0FD4746-A238-6B4B-86EE-2B3FD43174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1-to-4 Demultiplexer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00A8D2-D75D-474F-AFD0-F84D6F2608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143000"/>
            <a:ext cx="8001000" cy="5410200"/>
          </a:xfrm>
        </p:spPr>
        <p:txBody>
          <a:bodyPr/>
          <a:lstStyle/>
          <a:p>
            <a:pPr>
              <a:defRPr/>
            </a:pPr>
            <a:r>
              <a:rPr lang="en-US" dirty="0">
                <a:ea typeface="MS PGothic" pitchFamily="34" charset="-128"/>
              </a:rPr>
              <a:t>Has one data input line: D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two output select lines: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and w</a:t>
            </a:r>
            <a:r>
              <a:rPr lang="en-US" baseline="-25000" dirty="0">
                <a:ea typeface="MS PGothic" pitchFamily="34" charset="-128"/>
              </a:rPr>
              <a:t>0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four outputs: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, y</a:t>
            </a:r>
            <a:r>
              <a:rPr lang="en-US" baseline="-25000" dirty="0">
                <a:ea typeface="MS PGothic" pitchFamily="34" charset="-128"/>
              </a:rPr>
              <a:t>1 , </a:t>
            </a:r>
            <a:r>
              <a:rPr lang="en-US" dirty="0">
                <a:ea typeface="MS PGothic" pitchFamily="34" charset="-128"/>
              </a:rPr>
              <a:t>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, and y</a:t>
            </a:r>
            <a:r>
              <a:rPr lang="en-US" baseline="-25000" dirty="0">
                <a:ea typeface="MS PGothic" pitchFamily="34" charset="-128"/>
              </a:rPr>
              <a:t>3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3</a:t>
            </a:r>
            <a:r>
              <a:rPr lang="en-US" dirty="0">
                <a:ea typeface="MS PGothic" pitchFamily="34" charset="-128"/>
              </a:rPr>
              <a:t> is set to D</a:t>
            </a:r>
          </a:p>
          <a:p>
            <a:pPr>
              <a:defRPr/>
            </a:pP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Only one output is set to D. All others are set to 0.</a:t>
            </a: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3D1C1A9-0141-2845-9852-FFBFDFD436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0AF22CA5-2B13-B748-870B-F5855B49FD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/>
              <a:t>HW 7 is out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It is due on Monday (Oct 21) @ 10pm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We will start with Chapter 5 on Friday. 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13CF9F5B-D290-274A-866C-FE7E10C9513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33794" name="TextBox 125">
            <a:extLst>
              <a:ext uri="{FF2B5EF4-FFF2-40B4-BE49-F238E27FC236}">
                <a16:creationId xmlns:a16="http://schemas.microsoft.com/office/drawing/2014/main" id="{53417680-943A-2D4B-AEBA-7AF914491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4.14c from the textbook ]</a:t>
            </a:r>
          </a:p>
        </p:txBody>
      </p:sp>
      <p:pic>
        <p:nvPicPr>
          <p:cNvPr id="33795" name="Picture 1" descr="Screen shot 2013-10-16 at 3.50.15 PM.png">
            <a:extLst>
              <a:ext uri="{FF2B5EF4-FFF2-40B4-BE49-F238E27FC236}">
                <a16:creationId xmlns:a16="http://schemas.microsoft.com/office/drawing/2014/main" id="{A78DD8C7-2584-F345-8C65-21A0864054B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9414" y="1628776"/>
            <a:ext cx="5233987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2150B7FD-671C-FD4D-B009-54B0C0E202C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34818" name="TextBox 125">
            <a:extLst>
              <a:ext uri="{FF2B5EF4-FFF2-40B4-BE49-F238E27FC236}">
                <a16:creationId xmlns:a16="http://schemas.microsoft.com/office/drawing/2014/main" id="{D75BB48C-7A7A-4549-B33B-B0B411F38D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4.14c from the textbook ]</a:t>
            </a:r>
          </a:p>
        </p:txBody>
      </p:sp>
      <p:pic>
        <p:nvPicPr>
          <p:cNvPr id="34819" name="Picture 1" descr="Screen shot 2013-10-16 at 3.50.15 PM.png">
            <a:extLst>
              <a:ext uri="{FF2B5EF4-FFF2-40B4-BE49-F238E27FC236}">
                <a16:creationId xmlns:a16="http://schemas.microsoft.com/office/drawing/2014/main" id="{C898BE1E-62DF-6844-AB00-57458643B4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9414" y="1628776"/>
            <a:ext cx="5233987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0" name="TextBox 2">
            <a:extLst>
              <a:ext uri="{FF2B5EF4-FFF2-40B4-BE49-F238E27FC236}">
                <a16:creationId xmlns:a16="http://schemas.microsoft.com/office/drawing/2014/main" id="{CED1B775-C7F2-8C4E-95D3-63A5B31926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676401"/>
            <a:ext cx="104708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output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select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lines</a:t>
            </a:r>
          </a:p>
        </p:txBody>
      </p:sp>
      <p:sp>
        <p:nvSpPr>
          <p:cNvPr id="34821" name="TextBox 95">
            <a:extLst>
              <a:ext uri="{FF2B5EF4-FFF2-40B4-BE49-F238E27FC236}">
                <a16:creationId xmlns:a16="http://schemas.microsoft.com/office/drawing/2014/main" id="{D937DBA2-5500-334B-A4D9-82A0228A3F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6800" y="3048000"/>
            <a:ext cx="104708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four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output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lines</a:t>
            </a:r>
          </a:p>
        </p:txBody>
      </p:sp>
      <p:sp>
        <p:nvSpPr>
          <p:cNvPr id="34822" name="TextBox 96">
            <a:extLst>
              <a:ext uri="{FF2B5EF4-FFF2-40B4-BE49-F238E27FC236}">
                <a16:creationId xmlns:a16="http://schemas.microsoft.com/office/drawing/2014/main" id="{CAE06801-793C-8340-86AF-F925DC2FE2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9088" y="5368925"/>
            <a:ext cx="8255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data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</a:t>
            </a:r>
          </a:p>
        </p:txBody>
      </p:sp>
      <p:sp>
        <p:nvSpPr>
          <p:cNvPr id="34823" name="TextBox 7">
            <a:extLst>
              <a:ext uri="{FF2B5EF4-FFF2-40B4-BE49-F238E27FC236}">
                <a16:creationId xmlns:a16="http://schemas.microsoft.com/office/drawing/2014/main" id="{6CEFA12F-F74F-4242-B826-086AA8179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2578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cxnSp>
        <p:nvCxnSpPr>
          <p:cNvPr id="34824" name="Straight Connector 4">
            <a:extLst>
              <a:ext uri="{FF2B5EF4-FFF2-40B4-BE49-F238E27FC236}">
                <a16:creationId xmlns:a16="http://schemas.microsoft.com/office/drawing/2014/main" id="{394E3449-B544-0A45-B774-18EAE6C90C3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95601" y="5791200"/>
            <a:ext cx="415925" cy="3063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1" name="Group 2">
            <a:extLst>
              <a:ext uri="{FF2B5EF4-FFF2-40B4-BE49-F238E27FC236}">
                <a16:creationId xmlns:a16="http://schemas.microsoft.com/office/drawing/2014/main" id="{E191F664-F216-4049-B47C-C8027C0DB9FC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35852" name="Picture 3" descr="Screen shot 2013-10-16 at 2.56.03 PM.png">
              <a:extLst>
                <a:ext uri="{FF2B5EF4-FFF2-40B4-BE49-F238E27FC236}">
                  <a16:creationId xmlns:a16="http://schemas.microsoft.com/office/drawing/2014/main" id="{D9B4E57D-035C-DB4A-B427-D738DC56D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35853" name="Straight Connector 4">
              <a:extLst>
                <a:ext uri="{FF2B5EF4-FFF2-40B4-BE49-F238E27FC236}">
                  <a16:creationId xmlns:a16="http://schemas.microsoft.com/office/drawing/2014/main" id="{54E99CD5-289D-BB44-A4B7-AB250FF4D8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54" name="Straight Connector 5">
              <a:extLst>
                <a:ext uri="{FF2B5EF4-FFF2-40B4-BE49-F238E27FC236}">
                  <a16:creationId xmlns:a16="http://schemas.microsoft.com/office/drawing/2014/main" id="{B27CD80B-2E56-1A4A-88F9-62B79C3132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55" name="Straight Connector 7">
              <a:extLst>
                <a:ext uri="{FF2B5EF4-FFF2-40B4-BE49-F238E27FC236}">
                  <a16:creationId xmlns:a16="http://schemas.microsoft.com/office/drawing/2014/main" id="{B80FAB8E-28DC-F04E-8DA1-F06933F513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56" name="Straight Connector 8">
              <a:extLst>
                <a:ext uri="{FF2B5EF4-FFF2-40B4-BE49-F238E27FC236}">
                  <a16:creationId xmlns:a16="http://schemas.microsoft.com/office/drawing/2014/main" id="{21C25A8A-6DEE-A54C-9C65-C3CA46EF59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57" name="Straight Connector 9">
              <a:extLst>
                <a:ext uri="{FF2B5EF4-FFF2-40B4-BE49-F238E27FC236}">
                  <a16:creationId xmlns:a16="http://schemas.microsoft.com/office/drawing/2014/main" id="{20AE26C1-2817-7847-905D-DFE72386B3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58" name="Straight Connector 11">
              <a:extLst>
                <a:ext uri="{FF2B5EF4-FFF2-40B4-BE49-F238E27FC236}">
                  <a16:creationId xmlns:a16="http://schemas.microsoft.com/office/drawing/2014/main" id="{A25100B1-747E-E142-9255-270FBC3557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859" name="TextBox 12">
              <a:extLst>
                <a:ext uri="{FF2B5EF4-FFF2-40B4-BE49-F238E27FC236}">
                  <a16:creationId xmlns:a16="http://schemas.microsoft.com/office/drawing/2014/main" id="{2E0B1C5D-2346-1049-9A90-31456856CA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35860" name="Oval 49">
              <a:extLst>
                <a:ext uri="{FF2B5EF4-FFF2-40B4-BE49-F238E27FC236}">
                  <a16:creationId xmlns:a16="http://schemas.microsoft.com/office/drawing/2014/main" id="{B9858BFF-B975-3F44-99F2-61A6BC739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61" name="Oval 49">
              <a:extLst>
                <a:ext uri="{FF2B5EF4-FFF2-40B4-BE49-F238E27FC236}">
                  <a16:creationId xmlns:a16="http://schemas.microsoft.com/office/drawing/2014/main" id="{70010BC7-6606-3845-AD1D-ADAC71A45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62" name="Oval 49">
              <a:extLst>
                <a:ext uri="{FF2B5EF4-FFF2-40B4-BE49-F238E27FC236}">
                  <a16:creationId xmlns:a16="http://schemas.microsoft.com/office/drawing/2014/main" id="{CC267206-3C7B-9F48-93E7-F2FA18D87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5842" name="Title 1">
            <a:extLst>
              <a:ext uri="{FF2B5EF4-FFF2-40B4-BE49-F238E27FC236}">
                <a16:creationId xmlns:a16="http://schemas.microsoft.com/office/drawing/2014/main" id="{246EE85C-DEC7-A744-BF08-8757C9F375D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35843" name="Freeform 79">
            <a:extLst>
              <a:ext uri="{FF2B5EF4-FFF2-40B4-BE49-F238E27FC236}">
                <a16:creationId xmlns:a16="http://schemas.microsoft.com/office/drawing/2014/main" id="{ADB3928D-6DB9-1748-9D86-5C529679BC77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4" name="Freeform 80">
            <a:extLst>
              <a:ext uri="{FF2B5EF4-FFF2-40B4-BE49-F238E27FC236}">
                <a16:creationId xmlns:a16="http://schemas.microsoft.com/office/drawing/2014/main" id="{15FC2184-C2F7-A04C-9447-BA1DADAA5CB7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5" name="TextBox 16">
            <a:extLst>
              <a:ext uri="{FF2B5EF4-FFF2-40B4-BE49-F238E27FC236}">
                <a16:creationId xmlns:a16="http://schemas.microsoft.com/office/drawing/2014/main" id="{03AABDFD-D58A-8645-9E9A-B113C53AC7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524000"/>
            <a:ext cx="311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5846" name="TextBox 16">
            <a:extLst>
              <a:ext uri="{FF2B5EF4-FFF2-40B4-BE49-F238E27FC236}">
                <a16:creationId xmlns:a16="http://schemas.microsoft.com/office/drawing/2014/main" id="{E804B1A5-5E11-ED46-BAC3-A451CC0FBC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5847" name="TextBox 16">
            <a:extLst>
              <a:ext uri="{FF2B5EF4-FFF2-40B4-BE49-F238E27FC236}">
                <a16:creationId xmlns:a16="http://schemas.microsoft.com/office/drawing/2014/main" id="{F86FE3A5-A5B8-6240-808A-0BB37EFE5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5848" name="TextBox 16">
            <a:extLst>
              <a:ext uri="{FF2B5EF4-FFF2-40B4-BE49-F238E27FC236}">
                <a16:creationId xmlns:a16="http://schemas.microsoft.com/office/drawing/2014/main" id="{5EBE3342-95C1-C743-BC87-D4FB06F4C0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5849" name="TextBox 16">
            <a:extLst>
              <a:ext uri="{FF2B5EF4-FFF2-40B4-BE49-F238E27FC236}">
                <a16:creationId xmlns:a16="http://schemas.microsoft.com/office/drawing/2014/main" id="{9C693D55-D567-ED43-B143-BE132DB55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5850" name="TextBox 16">
            <a:extLst>
              <a:ext uri="{FF2B5EF4-FFF2-40B4-BE49-F238E27FC236}">
                <a16:creationId xmlns:a16="http://schemas.microsoft.com/office/drawing/2014/main" id="{A55E6C47-25BB-004B-A432-F02E9510D8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5851" name="TextBox 16">
            <a:extLst>
              <a:ext uri="{FF2B5EF4-FFF2-40B4-BE49-F238E27FC236}">
                <a16:creationId xmlns:a16="http://schemas.microsoft.com/office/drawing/2014/main" id="{A6D0EF87-D5CE-0F44-BAA7-1E050F5A1E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5" name="Group 2">
            <a:extLst>
              <a:ext uri="{FF2B5EF4-FFF2-40B4-BE49-F238E27FC236}">
                <a16:creationId xmlns:a16="http://schemas.microsoft.com/office/drawing/2014/main" id="{8BC9D3F2-47D0-A94E-BDC2-1EE09D39706C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36876" name="Picture 3" descr="Screen shot 2013-10-16 at 2.56.03 PM.png">
              <a:extLst>
                <a:ext uri="{FF2B5EF4-FFF2-40B4-BE49-F238E27FC236}">
                  <a16:creationId xmlns:a16="http://schemas.microsoft.com/office/drawing/2014/main" id="{33D78A32-4F4C-9541-A0D9-12F3327855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36877" name="Straight Connector 4">
              <a:extLst>
                <a:ext uri="{FF2B5EF4-FFF2-40B4-BE49-F238E27FC236}">
                  <a16:creationId xmlns:a16="http://schemas.microsoft.com/office/drawing/2014/main" id="{7F91DCAF-3387-BA42-9573-CD18636467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878" name="Straight Connector 5">
              <a:extLst>
                <a:ext uri="{FF2B5EF4-FFF2-40B4-BE49-F238E27FC236}">
                  <a16:creationId xmlns:a16="http://schemas.microsoft.com/office/drawing/2014/main" id="{F015ADDF-5695-8842-9A72-1CCE0689D9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879" name="Straight Connector 7">
              <a:extLst>
                <a:ext uri="{FF2B5EF4-FFF2-40B4-BE49-F238E27FC236}">
                  <a16:creationId xmlns:a16="http://schemas.microsoft.com/office/drawing/2014/main" id="{B5E1CDEF-8852-F144-B482-3082EE251B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880" name="Straight Connector 8">
              <a:extLst>
                <a:ext uri="{FF2B5EF4-FFF2-40B4-BE49-F238E27FC236}">
                  <a16:creationId xmlns:a16="http://schemas.microsoft.com/office/drawing/2014/main" id="{E16756E6-47AB-ED4F-A29A-7571BAF292C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881" name="Straight Connector 9">
              <a:extLst>
                <a:ext uri="{FF2B5EF4-FFF2-40B4-BE49-F238E27FC236}">
                  <a16:creationId xmlns:a16="http://schemas.microsoft.com/office/drawing/2014/main" id="{B9678204-8139-1B4E-87BB-981C7D9170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882" name="Straight Connector 11">
              <a:extLst>
                <a:ext uri="{FF2B5EF4-FFF2-40B4-BE49-F238E27FC236}">
                  <a16:creationId xmlns:a16="http://schemas.microsoft.com/office/drawing/2014/main" id="{05A6C93E-5B14-F74C-B17B-B9B4BFB586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6883" name="TextBox 12">
              <a:extLst>
                <a:ext uri="{FF2B5EF4-FFF2-40B4-BE49-F238E27FC236}">
                  <a16:creationId xmlns:a16="http://schemas.microsoft.com/office/drawing/2014/main" id="{0961437D-312A-FE46-9AFB-527D700C08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36884" name="Oval 49">
              <a:extLst>
                <a:ext uri="{FF2B5EF4-FFF2-40B4-BE49-F238E27FC236}">
                  <a16:creationId xmlns:a16="http://schemas.microsoft.com/office/drawing/2014/main" id="{740CB848-78BD-CF4B-9199-F0E2C9B08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6885" name="Oval 49">
              <a:extLst>
                <a:ext uri="{FF2B5EF4-FFF2-40B4-BE49-F238E27FC236}">
                  <a16:creationId xmlns:a16="http://schemas.microsoft.com/office/drawing/2014/main" id="{8802EB28-1970-C347-99D0-80FE86800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6886" name="Oval 49">
              <a:extLst>
                <a:ext uri="{FF2B5EF4-FFF2-40B4-BE49-F238E27FC236}">
                  <a16:creationId xmlns:a16="http://schemas.microsoft.com/office/drawing/2014/main" id="{EBE9C3C0-9317-9D48-B9A5-E68917499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6866" name="Title 1">
            <a:extLst>
              <a:ext uri="{FF2B5EF4-FFF2-40B4-BE49-F238E27FC236}">
                <a16:creationId xmlns:a16="http://schemas.microsoft.com/office/drawing/2014/main" id="{66287690-18ED-1E43-9760-F8478D66182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36867" name="Freeform 79">
            <a:extLst>
              <a:ext uri="{FF2B5EF4-FFF2-40B4-BE49-F238E27FC236}">
                <a16:creationId xmlns:a16="http://schemas.microsoft.com/office/drawing/2014/main" id="{4423BB43-C257-1B48-A451-84F34B896FCF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8" name="Freeform 80">
            <a:extLst>
              <a:ext uri="{FF2B5EF4-FFF2-40B4-BE49-F238E27FC236}">
                <a16:creationId xmlns:a16="http://schemas.microsoft.com/office/drawing/2014/main" id="{7B296020-80B1-2E4C-AA19-111657845E43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9" name="TextBox 16">
            <a:extLst>
              <a:ext uri="{FF2B5EF4-FFF2-40B4-BE49-F238E27FC236}">
                <a16:creationId xmlns:a16="http://schemas.microsoft.com/office/drawing/2014/main" id="{6862BD8B-E823-004D-B9A0-498D31B85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524000"/>
            <a:ext cx="311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6870" name="TextBox 16">
            <a:extLst>
              <a:ext uri="{FF2B5EF4-FFF2-40B4-BE49-F238E27FC236}">
                <a16:creationId xmlns:a16="http://schemas.microsoft.com/office/drawing/2014/main" id="{43890FBC-EBE8-5F49-B5A3-4DBE4CBF7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6871" name="TextBox 16">
            <a:extLst>
              <a:ext uri="{FF2B5EF4-FFF2-40B4-BE49-F238E27FC236}">
                <a16:creationId xmlns:a16="http://schemas.microsoft.com/office/drawing/2014/main" id="{E144787B-2875-6743-9B59-A8428C227E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6872" name="TextBox 16">
            <a:extLst>
              <a:ext uri="{FF2B5EF4-FFF2-40B4-BE49-F238E27FC236}">
                <a16:creationId xmlns:a16="http://schemas.microsoft.com/office/drawing/2014/main" id="{AB589F45-C75C-4240-A0F2-5644BA492B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6873" name="TextBox 16">
            <a:extLst>
              <a:ext uri="{FF2B5EF4-FFF2-40B4-BE49-F238E27FC236}">
                <a16:creationId xmlns:a16="http://schemas.microsoft.com/office/drawing/2014/main" id="{E246E6E9-02EE-794C-969C-0E3A09ACE4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6874" name="TextBox 16">
            <a:extLst>
              <a:ext uri="{FF2B5EF4-FFF2-40B4-BE49-F238E27FC236}">
                <a16:creationId xmlns:a16="http://schemas.microsoft.com/office/drawing/2014/main" id="{D265305C-E90C-1C42-B796-BF5520BD94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6875" name="TextBox 16">
            <a:extLst>
              <a:ext uri="{FF2B5EF4-FFF2-40B4-BE49-F238E27FC236}">
                <a16:creationId xmlns:a16="http://schemas.microsoft.com/office/drawing/2014/main" id="{05A61650-8F2F-DF41-B9EC-D724BA3862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89" name="Group 2">
            <a:extLst>
              <a:ext uri="{FF2B5EF4-FFF2-40B4-BE49-F238E27FC236}">
                <a16:creationId xmlns:a16="http://schemas.microsoft.com/office/drawing/2014/main" id="{D88D9F2B-81E3-8840-B4D2-653F0F3DB01A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37900" name="Picture 3" descr="Screen shot 2013-10-16 at 2.56.03 PM.png">
              <a:extLst>
                <a:ext uri="{FF2B5EF4-FFF2-40B4-BE49-F238E27FC236}">
                  <a16:creationId xmlns:a16="http://schemas.microsoft.com/office/drawing/2014/main" id="{29A1EB56-C4CD-E544-A8A4-4C6C4314E29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37901" name="Straight Connector 4">
              <a:extLst>
                <a:ext uri="{FF2B5EF4-FFF2-40B4-BE49-F238E27FC236}">
                  <a16:creationId xmlns:a16="http://schemas.microsoft.com/office/drawing/2014/main" id="{0B99CEE0-5F70-C643-A68B-BD24B60718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02" name="Straight Connector 5">
              <a:extLst>
                <a:ext uri="{FF2B5EF4-FFF2-40B4-BE49-F238E27FC236}">
                  <a16:creationId xmlns:a16="http://schemas.microsoft.com/office/drawing/2014/main" id="{D8A4430B-5D5A-7443-8C0D-7DAB3C1BC2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03" name="Straight Connector 7">
              <a:extLst>
                <a:ext uri="{FF2B5EF4-FFF2-40B4-BE49-F238E27FC236}">
                  <a16:creationId xmlns:a16="http://schemas.microsoft.com/office/drawing/2014/main" id="{AA5E2881-DBE2-3B4C-8ED6-589B721B428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04" name="Straight Connector 8">
              <a:extLst>
                <a:ext uri="{FF2B5EF4-FFF2-40B4-BE49-F238E27FC236}">
                  <a16:creationId xmlns:a16="http://schemas.microsoft.com/office/drawing/2014/main" id="{931D70EB-5A2B-0043-9123-FCB7663F83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05" name="Straight Connector 9">
              <a:extLst>
                <a:ext uri="{FF2B5EF4-FFF2-40B4-BE49-F238E27FC236}">
                  <a16:creationId xmlns:a16="http://schemas.microsoft.com/office/drawing/2014/main" id="{AE539122-31BB-5340-BE83-58D6FE2B6A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06" name="Straight Connector 11">
              <a:extLst>
                <a:ext uri="{FF2B5EF4-FFF2-40B4-BE49-F238E27FC236}">
                  <a16:creationId xmlns:a16="http://schemas.microsoft.com/office/drawing/2014/main" id="{F959E9B8-AE29-9944-A555-659AA867A4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7907" name="TextBox 12">
              <a:extLst>
                <a:ext uri="{FF2B5EF4-FFF2-40B4-BE49-F238E27FC236}">
                  <a16:creationId xmlns:a16="http://schemas.microsoft.com/office/drawing/2014/main" id="{7CCE07A0-1B22-D942-8419-AFC6494758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37908" name="Oval 49">
              <a:extLst>
                <a:ext uri="{FF2B5EF4-FFF2-40B4-BE49-F238E27FC236}">
                  <a16:creationId xmlns:a16="http://schemas.microsoft.com/office/drawing/2014/main" id="{0F8A0C71-7050-F549-B28A-66C1A1BAA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09" name="Oval 49">
              <a:extLst>
                <a:ext uri="{FF2B5EF4-FFF2-40B4-BE49-F238E27FC236}">
                  <a16:creationId xmlns:a16="http://schemas.microsoft.com/office/drawing/2014/main" id="{A6292F81-21E6-7240-841E-D134925F0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10" name="Oval 49">
              <a:extLst>
                <a:ext uri="{FF2B5EF4-FFF2-40B4-BE49-F238E27FC236}">
                  <a16:creationId xmlns:a16="http://schemas.microsoft.com/office/drawing/2014/main" id="{7CAE0D9F-4218-774D-936B-906CC3E08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7890" name="Title 1">
            <a:extLst>
              <a:ext uri="{FF2B5EF4-FFF2-40B4-BE49-F238E27FC236}">
                <a16:creationId xmlns:a16="http://schemas.microsoft.com/office/drawing/2014/main" id="{931AEA29-A29A-E940-B7EA-4294F49674A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37891" name="Freeform 79">
            <a:extLst>
              <a:ext uri="{FF2B5EF4-FFF2-40B4-BE49-F238E27FC236}">
                <a16:creationId xmlns:a16="http://schemas.microsoft.com/office/drawing/2014/main" id="{EEB285A7-CCF7-A749-A0CA-AC367DD9C9B7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2" name="Freeform 80">
            <a:extLst>
              <a:ext uri="{FF2B5EF4-FFF2-40B4-BE49-F238E27FC236}">
                <a16:creationId xmlns:a16="http://schemas.microsoft.com/office/drawing/2014/main" id="{CE364E7A-6E6C-3844-88E1-E6364B7B329B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3" name="TextBox 16">
            <a:extLst>
              <a:ext uri="{FF2B5EF4-FFF2-40B4-BE49-F238E27FC236}">
                <a16:creationId xmlns:a16="http://schemas.microsoft.com/office/drawing/2014/main" id="{2A1C7484-248A-5F42-8F33-7B5BC5F4F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524000"/>
            <a:ext cx="311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7894" name="TextBox 16">
            <a:extLst>
              <a:ext uri="{FF2B5EF4-FFF2-40B4-BE49-F238E27FC236}">
                <a16:creationId xmlns:a16="http://schemas.microsoft.com/office/drawing/2014/main" id="{6A916BC2-7E32-9044-9F31-BAD06A0A0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7895" name="TextBox 16">
            <a:extLst>
              <a:ext uri="{FF2B5EF4-FFF2-40B4-BE49-F238E27FC236}">
                <a16:creationId xmlns:a16="http://schemas.microsoft.com/office/drawing/2014/main" id="{66DDB3DF-19A3-A74B-878D-052D0CC3BF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7896" name="TextBox 16">
            <a:extLst>
              <a:ext uri="{FF2B5EF4-FFF2-40B4-BE49-F238E27FC236}">
                <a16:creationId xmlns:a16="http://schemas.microsoft.com/office/drawing/2014/main" id="{C1CD7B67-51B3-8542-9F9A-D4A8DC4A38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7897" name="TextBox 16">
            <a:extLst>
              <a:ext uri="{FF2B5EF4-FFF2-40B4-BE49-F238E27FC236}">
                <a16:creationId xmlns:a16="http://schemas.microsoft.com/office/drawing/2014/main" id="{20652AAC-8C0E-2B40-8971-EA92FB5F7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7898" name="TextBox 16">
            <a:extLst>
              <a:ext uri="{FF2B5EF4-FFF2-40B4-BE49-F238E27FC236}">
                <a16:creationId xmlns:a16="http://schemas.microsoft.com/office/drawing/2014/main" id="{C12F5774-29CE-3E4C-B20F-5DAF43DC0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7899" name="TextBox 16">
            <a:extLst>
              <a:ext uri="{FF2B5EF4-FFF2-40B4-BE49-F238E27FC236}">
                <a16:creationId xmlns:a16="http://schemas.microsoft.com/office/drawing/2014/main" id="{4B70F621-71A7-E74B-9F9B-85904870A0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13" name="Group 2">
            <a:extLst>
              <a:ext uri="{FF2B5EF4-FFF2-40B4-BE49-F238E27FC236}">
                <a16:creationId xmlns:a16="http://schemas.microsoft.com/office/drawing/2014/main" id="{9910B35C-C6CC-DB4D-B4F8-BF5F81554684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38924" name="Picture 3" descr="Screen shot 2013-10-16 at 2.56.03 PM.png">
              <a:extLst>
                <a:ext uri="{FF2B5EF4-FFF2-40B4-BE49-F238E27FC236}">
                  <a16:creationId xmlns:a16="http://schemas.microsoft.com/office/drawing/2014/main" id="{EC43DBF0-F8D1-9943-93FA-873A96A1EDF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38925" name="Straight Connector 4">
              <a:extLst>
                <a:ext uri="{FF2B5EF4-FFF2-40B4-BE49-F238E27FC236}">
                  <a16:creationId xmlns:a16="http://schemas.microsoft.com/office/drawing/2014/main" id="{A80BBDC3-9137-6A48-B014-B84C45A69C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6" name="Straight Connector 5">
              <a:extLst>
                <a:ext uri="{FF2B5EF4-FFF2-40B4-BE49-F238E27FC236}">
                  <a16:creationId xmlns:a16="http://schemas.microsoft.com/office/drawing/2014/main" id="{8E02060C-CDA7-4242-8523-08C3B208CF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7" name="Straight Connector 7">
              <a:extLst>
                <a:ext uri="{FF2B5EF4-FFF2-40B4-BE49-F238E27FC236}">
                  <a16:creationId xmlns:a16="http://schemas.microsoft.com/office/drawing/2014/main" id="{3DEBBF72-9254-F64C-9445-6344C63CDC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8" name="Straight Connector 8">
              <a:extLst>
                <a:ext uri="{FF2B5EF4-FFF2-40B4-BE49-F238E27FC236}">
                  <a16:creationId xmlns:a16="http://schemas.microsoft.com/office/drawing/2014/main" id="{E03D03CA-A91F-0043-92D5-6CC328E0EF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9" name="Straight Connector 9">
              <a:extLst>
                <a:ext uri="{FF2B5EF4-FFF2-40B4-BE49-F238E27FC236}">
                  <a16:creationId xmlns:a16="http://schemas.microsoft.com/office/drawing/2014/main" id="{6D9E9B38-527B-E745-AAA1-FFD719C96E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30" name="Straight Connector 11">
              <a:extLst>
                <a:ext uri="{FF2B5EF4-FFF2-40B4-BE49-F238E27FC236}">
                  <a16:creationId xmlns:a16="http://schemas.microsoft.com/office/drawing/2014/main" id="{89284E9A-DD46-CB49-B04F-C3D1956217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931" name="TextBox 12">
              <a:extLst>
                <a:ext uri="{FF2B5EF4-FFF2-40B4-BE49-F238E27FC236}">
                  <a16:creationId xmlns:a16="http://schemas.microsoft.com/office/drawing/2014/main" id="{3C2E6DD2-AC2C-5A45-B0C0-A2B410D735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38932" name="Oval 49">
              <a:extLst>
                <a:ext uri="{FF2B5EF4-FFF2-40B4-BE49-F238E27FC236}">
                  <a16:creationId xmlns:a16="http://schemas.microsoft.com/office/drawing/2014/main" id="{FDE60B1A-1FF0-F74C-A776-18CC78AD9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8933" name="Oval 49">
              <a:extLst>
                <a:ext uri="{FF2B5EF4-FFF2-40B4-BE49-F238E27FC236}">
                  <a16:creationId xmlns:a16="http://schemas.microsoft.com/office/drawing/2014/main" id="{51E9E0AE-697F-2E4D-890E-43F7A016A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8934" name="Oval 49">
              <a:extLst>
                <a:ext uri="{FF2B5EF4-FFF2-40B4-BE49-F238E27FC236}">
                  <a16:creationId xmlns:a16="http://schemas.microsoft.com/office/drawing/2014/main" id="{599C0786-0159-B44A-8921-5342E6012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8914" name="Title 1">
            <a:extLst>
              <a:ext uri="{FF2B5EF4-FFF2-40B4-BE49-F238E27FC236}">
                <a16:creationId xmlns:a16="http://schemas.microsoft.com/office/drawing/2014/main" id="{F4D1DFAC-BDD3-6F40-84FB-6D3A22A1BAB3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38915" name="Freeform 79">
            <a:extLst>
              <a:ext uri="{FF2B5EF4-FFF2-40B4-BE49-F238E27FC236}">
                <a16:creationId xmlns:a16="http://schemas.microsoft.com/office/drawing/2014/main" id="{AD4F0D3D-DCC1-4744-8C61-11B715946CC1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6" name="Freeform 80">
            <a:extLst>
              <a:ext uri="{FF2B5EF4-FFF2-40B4-BE49-F238E27FC236}">
                <a16:creationId xmlns:a16="http://schemas.microsoft.com/office/drawing/2014/main" id="{E036B970-A0B4-9D4A-B8F4-68BC200A1174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7" name="TextBox 16">
            <a:extLst>
              <a:ext uri="{FF2B5EF4-FFF2-40B4-BE49-F238E27FC236}">
                <a16:creationId xmlns:a16="http://schemas.microsoft.com/office/drawing/2014/main" id="{1DE0F4BC-8507-D649-B59D-8CBEC720C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9" y="15240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8918" name="TextBox 16">
            <a:extLst>
              <a:ext uri="{FF2B5EF4-FFF2-40B4-BE49-F238E27FC236}">
                <a16:creationId xmlns:a16="http://schemas.microsoft.com/office/drawing/2014/main" id="{AB8A874B-D904-D940-8F75-2029CE634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8919" name="TextBox 16">
            <a:extLst>
              <a:ext uri="{FF2B5EF4-FFF2-40B4-BE49-F238E27FC236}">
                <a16:creationId xmlns:a16="http://schemas.microsoft.com/office/drawing/2014/main" id="{82CC9FD4-EBCD-8248-8675-3904A36A75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8920" name="TextBox 16">
            <a:extLst>
              <a:ext uri="{FF2B5EF4-FFF2-40B4-BE49-F238E27FC236}">
                <a16:creationId xmlns:a16="http://schemas.microsoft.com/office/drawing/2014/main" id="{107DC995-B75A-2740-A519-D8CD37FE9B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8921" name="TextBox 16">
            <a:extLst>
              <a:ext uri="{FF2B5EF4-FFF2-40B4-BE49-F238E27FC236}">
                <a16:creationId xmlns:a16="http://schemas.microsoft.com/office/drawing/2014/main" id="{7A97E235-C09B-154D-B8D5-291CAE6E2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8922" name="TextBox 16">
            <a:extLst>
              <a:ext uri="{FF2B5EF4-FFF2-40B4-BE49-F238E27FC236}">
                <a16:creationId xmlns:a16="http://schemas.microsoft.com/office/drawing/2014/main" id="{50C85E03-90F2-C844-9282-2D97F25047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8923" name="TextBox 16">
            <a:extLst>
              <a:ext uri="{FF2B5EF4-FFF2-40B4-BE49-F238E27FC236}">
                <a16:creationId xmlns:a16="http://schemas.microsoft.com/office/drawing/2014/main" id="{419309A9-DDB3-9842-A2C3-076368B57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DAA384A-013D-A045-A7A9-FB340FD14C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Multiplexers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(Implemented with Decoders)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1" name="Group 1">
            <a:extLst>
              <a:ext uri="{FF2B5EF4-FFF2-40B4-BE49-F238E27FC236}">
                <a16:creationId xmlns:a16="http://schemas.microsoft.com/office/drawing/2014/main" id="{6A901136-ACC6-3541-998C-002E747519A8}"/>
              </a:ext>
            </a:extLst>
          </p:cNvPr>
          <p:cNvGrpSpPr>
            <a:grpSpLocks/>
          </p:cNvGrpSpPr>
          <p:nvPr/>
        </p:nvGrpSpPr>
        <p:grpSpPr bwMode="auto">
          <a:xfrm>
            <a:off x="2693989" y="2074864"/>
            <a:ext cx="6216225" cy="3487737"/>
            <a:chOff x="1779588" y="2074863"/>
            <a:chExt cx="6216225" cy="3487737"/>
          </a:xfrm>
        </p:grpSpPr>
        <p:sp>
          <p:nvSpPr>
            <p:cNvPr id="40964" name="Freeform 4">
              <a:extLst>
                <a:ext uri="{FF2B5EF4-FFF2-40B4-BE49-F238E27FC236}">
                  <a16:creationId xmlns:a16="http://schemas.microsoft.com/office/drawing/2014/main" id="{C7821ED8-519E-0C4D-B6C7-FC431C825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395538"/>
              <a:ext cx="1004887" cy="1255712"/>
            </a:xfrm>
            <a:custGeom>
              <a:avLst/>
              <a:gdLst>
                <a:gd name="T0" fmla="*/ 2147483646 w 1267"/>
                <a:gd name="T1" fmla="*/ 2147483646 h 1583"/>
                <a:gd name="T2" fmla="*/ 2147483646 w 1267"/>
                <a:gd name="T3" fmla="*/ 2147483646 h 1583"/>
                <a:gd name="T4" fmla="*/ 2147483646 w 1267"/>
                <a:gd name="T5" fmla="*/ 0 h 1583"/>
                <a:gd name="T6" fmla="*/ 0 w 1267"/>
                <a:gd name="T7" fmla="*/ 0 h 1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7"/>
                <a:gd name="T13" fmla="*/ 0 h 1583"/>
                <a:gd name="T14" fmla="*/ 1267 w 1267"/>
                <a:gd name="T15" fmla="*/ 1583 h 1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7" h="1583">
                  <a:moveTo>
                    <a:pt x="1267" y="1583"/>
                  </a:moveTo>
                  <a:lnTo>
                    <a:pt x="864" y="1583"/>
                  </a:lnTo>
                  <a:lnTo>
                    <a:pt x="86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Rectangle 17">
              <a:extLst>
                <a:ext uri="{FF2B5EF4-FFF2-40B4-BE49-F238E27FC236}">
                  <a16:creationId xmlns:a16="http://schemas.microsoft.com/office/drawing/2014/main" id="{D9938870-8363-244C-A7FC-348A580A1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48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66" name="Rectangle 18">
              <a:extLst>
                <a:ext uri="{FF2B5EF4-FFF2-40B4-BE49-F238E27FC236}">
                  <a16:creationId xmlns:a16="http://schemas.microsoft.com/office/drawing/2014/main" id="{16209F57-786F-1945-AF25-43E3EE0B0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31527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67" name="Rectangle 19">
              <a:extLst>
                <a:ext uri="{FF2B5EF4-FFF2-40B4-BE49-F238E27FC236}">
                  <a16:creationId xmlns:a16="http://schemas.microsoft.com/office/drawing/2014/main" id="{699025C9-0E89-8F48-B6DE-6D185B837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2074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68" name="Line 20">
              <a:extLst>
                <a:ext uri="{FF2B5EF4-FFF2-40B4-BE49-F238E27FC236}">
                  <a16:creationId xmlns:a16="http://schemas.microsoft.com/office/drawing/2014/main" id="{BAB17C1F-0994-B34C-91B3-D6801F6A0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415448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21">
              <a:extLst>
                <a:ext uri="{FF2B5EF4-FFF2-40B4-BE49-F238E27FC236}">
                  <a16:creationId xmlns:a16="http://schemas.microsoft.com/office/drawing/2014/main" id="{B450FC82-607C-9B45-888F-4EABA07409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2212975"/>
              <a:ext cx="3651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22">
              <a:extLst>
                <a:ext uri="{FF2B5EF4-FFF2-40B4-BE49-F238E27FC236}">
                  <a16:creationId xmlns:a16="http://schemas.microsoft.com/office/drawing/2014/main" id="{51D80340-8F42-BA47-A093-41A2C2D8CA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138" y="2555875"/>
              <a:ext cx="13017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23">
              <a:extLst>
                <a:ext uri="{FF2B5EF4-FFF2-40B4-BE49-F238E27FC236}">
                  <a16:creationId xmlns:a16="http://schemas.microsoft.com/office/drawing/2014/main" id="{F3B08F7C-ABB3-6F4D-BF0F-74CD95A702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319563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Line 24">
              <a:extLst>
                <a:ext uri="{FF2B5EF4-FFF2-40B4-BE49-F238E27FC236}">
                  <a16:creationId xmlns:a16="http://schemas.microsoft.com/office/drawing/2014/main" id="{9C1D9519-004D-8A4C-9F92-4FC4F8C836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226" y="3516313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Line 25">
              <a:extLst>
                <a:ext uri="{FF2B5EF4-FFF2-40B4-BE49-F238E27FC236}">
                  <a16:creationId xmlns:a16="http://schemas.microsoft.com/office/drawing/2014/main" id="{8060F27A-3142-3441-A992-2F84C36EDB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226" y="4473575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Line 26">
              <a:extLst>
                <a:ext uri="{FF2B5EF4-FFF2-40B4-BE49-F238E27FC236}">
                  <a16:creationId xmlns:a16="http://schemas.microsoft.com/office/drawing/2014/main" id="{FA06DAA7-1E47-A842-B217-F77A7D1671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5456238"/>
              <a:ext cx="13017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Rectangle 27">
              <a:extLst>
                <a:ext uri="{FF2B5EF4-FFF2-40B4-BE49-F238E27FC236}">
                  <a16:creationId xmlns:a16="http://schemas.microsoft.com/office/drawing/2014/main" id="{9A142FF5-38B7-5044-B35F-FEA9BA339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2179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76" name="Rectangle 28">
              <a:extLst>
                <a:ext uri="{FF2B5EF4-FFF2-40B4-BE49-F238E27FC236}">
                  <a16:creationId xmlns:a16="http://schemas.microsoft.com/office/drawing/2014/main" id="{7AB34B84-F961-2540-9C49-0CA05A59D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3829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77" name="Rectangle 29">
              <a:extLst>
                <a:ext uri="{FF2B5EF4-FFF2-40B4-BE49-F238E27FC236}">
                  <a16:creationId xmlns:a16="http://schemas.microsoft.com/office/drawing/2014/main" id="{0C208049-C9EE-A545-B997-952D31DA9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286125"/>
              <a:ext cx="1050925" cy="1393825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78" name="Line 30">
              <a:extLst>
                <a:ext uri="{FF2B5EF4-FFF2-40B4-BE49-F238E27FC236}">
                  <a16:creationId xmlns:a16="http://schemas.microsoft.com/office/drawing/2014/main" id="{FCAEA116-03E5-DA4C-8C82-C36DA25975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276" y="3516313"/>
              <a:ext cx="3222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Rectangle 31">
              <a:extLst>
                <a:ext uri="{FF2B5EF4-FFF2-40B4-BE49-F238E27FC236}">
                  <a16:creationId xmlns:a16="http://schemas.microsoft.com/office/drawing/2014/main" id="{DD182EF3-E447-1345-88B6-1E029306D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80" name="Line 32">
              <a:extLst>
                <a:ext uri="{FF2B5EF4-FFF2-40B4-BE49-F238E27FC236}">
                  <a16:creationId xmlns:a16="http://schemas.microsoft.com/office/drawing/2014/main" id="{D213A576-7512-4345-AFFE-2740C910B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4405313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Line 33">
              <a:extLst>
                <a:ext uri="{FF2B5EF4-FFF2-40B4-BE49-F238E27FC236}">
                  <a16:creationId xmlns:a16="http://schemas.microsoft.com/office/drawing/2014/main" id="{3F5C4E64-B158-CE45-AD8F-1D177775BB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514725"/>
              <a:ext cx="320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Line 34">
              <a:extLst>
                <a:ext uri="{FF2B5EF4-FFF2-40B4-BE49-F238E27FC236}">
                  <a16:creationId xmlns:a16="http://schemas.microsoft.com/office/drawing/2014/main" id="{28AD93AD-BEE2-E846-9E33-6978529E0D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405313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Rectangle 35">
              <a:extLst>
                <a:ext uri="{FF2B5EF4-FFF2-40B4-BE49-F238E27FC236}">
                  <a16:creationId xmlns:a16="http://schemas.microsoft.com/office/drawing/2014/main" id="{99128E52-0B22-2843-8610-90A02B588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43211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84" name="Rectangle 36">
              <a:extLst>
                <a:ext uri="{FF2B5EF4-FFF2-40B4-BE49-F238E27FC236}">
                  <a16:creationId xmlns:a16="http://schemas.microsoft.com/office/drawing/2014/main" id="{2B1F5585-E711-AC49-BF7C-FF8C96518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3829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85" name="Rectangle 37">
              <a:extLst>
                <a:ext uri="{FF2B5EF4-FFF2-40B4-BE49-F238E27FC236}">
                  <a16:creationId xmlns:a16="http://schemas.microsoft.com/office/drawing/2014/main" id="{E3298034-37BD-4641-B8C2-D0B3A02D7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86" name="Rectangle 38">
              <a:extLst>
                <a:ext uri="{FF2B5EF4-FFF2-40B4-BE49-F238E27FC236}">
                  <a16:creationId xmlns:a16="http://schemas.microsoft.com/office/drawing/2014/main" id="{9EDD1D52-D7F8-D24E-987B-54449C5E9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676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87" name="Line 39">
              <a:extLst>
                <a:ext uri="{FF2B5EF4-FFF2-40B4-BE49-F238E27FC236}">
                  <a16:creationId xmlns:a16="http://schemas.microsoft.com/office/drawing/2014/main" id="{7E2A9C2C-2B2D-FC49-AFE0-EDACC7CDCF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3811588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Rectangle 40">
              <a:extLst>
                <a:ext uri="{FF2B5EF4-FFF2-40B4-BE49-F238E27FC236}">
                  <a16:creationId xmlns:a16="http://schemas.microsoft.com/office/drawing/2014/main" id="{43EFF9B3-38BA-C04C-BF22-548ACFB9B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89" name="Rectangle 41">
              <a:extLst>
                <a:ext uri="{FF2B5EF4-FFF2-40B4-BE49-F238E27FC236}">
                  <a16:creationId xmlns:a16="http://schemas.microsoft.com/office/drawing/2014/main" id="{70E1C426-8C74-1E4C-B83C-BB6B24A70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6766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90" name="Rectangle 42">
              <a:extLst>
                <a:ext uri="{FF2B5EF4-FFF2-40B4-BE49-F238E27FC236}">
                  <a16:creationId xmlns:a16="http://schemas.microsoft.com/office/drawing/2014/main" id="{4A7C3761-12AC-384E-8088-58972A859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91" name="Rectangle 43">
              <a:extLst>
                <a:ext uri="{FF2B5EF4-FFF2-40B4-BE49-F238E27FC236}">
                  <a16:creationId xmlns:a16="http://schemas.microsoft.com/office/drawing/2014/main" id="{3843D3D2-45F4-8842-9871-8D64F76DD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9719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92" name="Rectangle 44">
              <a:extLst>
                <a:ext uri="{FF2B5EF4-FFF2-40B4-BE49-F238E27FC236}">
                  <a16:creationId xmlns:a16="http://schemas.microsoft.com/office/drawing/2014/main" id="{925E71CE-EE45-9140-AE1A-A30E718D7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0751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93" name="Rectangle 45">
              <a:extLst>
                <a:ext uri="{FF2B5EF4-FFF2-40B4-BE49-F238E27FC236}">
                  <a16:creationId xmlns:a16="http://schemas.microsoft.com/office/drawing/2014/main" id="{96818B36-C427-2F41-8FDC-41A670197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4264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94" name="Line 46">
              <a:extLst>
                <a:ext uri="{FF2B5EF4-FFF2-40B4-BE49-F238E27FC236}">
                  <a16:creationId xmlns:a16="http://schemas.microsoft.com/office/drawing/2014/main" id="{654DEA05-50B8-4545-8C6C-F0F2A5CF32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130675"/>
              <a:ext cx="639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Line 47">
              <a:extLst>
                <a:ext uri="{FF2B5EF4-FFF2-40B4-BE49-F238E27FC236}">
                  <a16:creationId xmlns:a16="http://schemas.microsoft.com/office/drawing/2014/main" id="{11BA6A5F-9A1A-2E4C-8D83-5EF6F3B9D2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833813"/>
              <a:ext cx="6397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Line 48">
              <a:extLst>
                <a:ext uri="{FF2B5EF4-FFF2-40B4-BE49-F238E27FC236}">
                  <a16:creationId xmlns:a16="http://schemas.microsoft.com/office/drawing/2014/main" id="{29580835-F412-AC46-900E-5F04DDD248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51355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Rectangle 49">
              <a:extLst>
                <a:ext uri="{FF2B5EF4-FFF2-40B4-BE49-F238E27FC236}">
                  <a16:creationId xmlns:a16="http://schemas.microsoft.com/office/drawing/2014/main" id="{143219F4-7D1E-C04E-AB50-DAA346290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3688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40998" name="Rectangle 50">
              <a:extLst>
                <a:ext uri="{FF2B5EF4-FFF2-40B4-BE49-F238E27FC236}">
                  <a16:creationId xmlns:a16="http://schemas.microsoft.com/office/drawing/2014/main" id="{171133E9-2B82-754D-AD25-1F7EE7CFA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0084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9" name="Rectangle 51">
              <a:extLst>
                <a:ext uri="{FF2B5EF4-FFF2-40B4-BE49-F238E27FC236}">
                  <a16:creationId xmlns:a16="http://schemas.microsoft.com/office/drawing/2014/main" id="{379CBB92-1BEA-3C44-A480-1E1E27D22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41116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00" name="Rectangle 52">
              <a:extLst>
                <a:ext uri="{FF2B5EF4-FFF2-40B4-BE49-F238E27FC236}">
                  <a16:creationId xmlns:a16="http://schemas.microsoft.com/office/drawing/2014/main" id="{95FFDDE4-C4C1-884F-8BCD-042A1031E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9879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01" name="Line 53">
              <a:extLst>
                <a:ext uri="{FF2B5EF4-FFF2-40B4-BE49-F238E27FC236}">
                  <a16:creationId xmlns:a16="http://schemas.microsoft.com/office/drawing/2014/main" id="{82985224-D706-D44A-904C-C14ABB5EBA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2555875"/>
              <a:ext cx="1588" cy="958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54">
              <a:extLst>
                <a:ext uri="{FF2B5EF4-FFF2-40B4-BE49-F238E27FC236}">
                  <a16:creationId xmlns:a16="http://schemas.microsoft.com/office/drawing/2014/main" id="{3B134139-8FD7-584E-9330-02C7A372F8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3514725"/>
              <a:ext cx="1587" cy="3190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Line 55">
              <a:extLst>
                <a:ext uri="{FF2B5EF4-FFF2-40B4-BE49-F238E27FC236}">
                  <a16:creationId xmlns:a16="http://schemas.microsoft.com/office/drawing/2014/main" id="{9F22A8DF-4C76-E245-9466-1E18DF035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4130675"/>
              <a:ext cx="1587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Line 56">
              <a:extLst>
                <a:ext uri="{FF2B5EF4-FFF2-40B4-BE49-F238E27FC236}">
                  <a16:creationId xmlns:a16="http://schemas.microsoft.com/office/drawing/2014/main" id="{FA4DBFC5-BDF2-8745-A81F-C371442DE5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138" y="4405313"/>
              <a:ext cx="1588" cy="10509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Line 57">
              <a:extLst>
                <a:ext uri="{FF2B5EF4-FFF2-40B4-BE49-F238E27FC236}">
                  <a16:creationId xmlns:a16="http://schemas.microsoft.com/office/drawing/2014/main" id="{641D181F-8F68-7E47-AE79-6F0B72A067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53300" y="3833813"/>
              <a:ext cx="366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58">
              <a:extLst>
                <a:ext uri="{FF2B5EF4-FFF2-40B4-BE49-F238E27FC236}">
                  <a16:creationId xmlns:a16="http://schemas.microsoft.com/office/drawing/2014/main" id="{5F6D892C-D145-474B-8755-44176A69E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563938"/>
              <a:ext cx="682625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1" y="0"/>
                  </a:lnTo>
                  <a:lnTo>
                    <a:pt x="275" y="1"/>
                  </a:lnTo>
                  <a:lnTo>
                    <a:pt x="288" y="1"/>
                  </a:lnTo>
                  <a:lnTo>
                    <a:pt x="301" y="1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30" y="1"/>
                  </a:lnTo>
                  <a:lnTo>
                    <a:pt x="337" y="1"/>
                  </a:lnTo>
                  <a:lnTo>
                    <a:pt x="344" y="1"/>
                  </a:lnTo>
                  <a:lnTo>
                    <a:pt x="350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9" y="1"/>
                  </a:lnTo>
                  <a:lnTo>
                    <a:pt x="382" y="1"/>
                  </a:lnTo>
                  <a:lnTo>
                    <a:pt x="385" y="1"/>
                  </a:lnTo>
                  <a:lnTo>
                    <a:pt x="386" y="3"/>
                  </a:lnTo>
                  <a:lnTo>
                    <a:pt x="389" y="3"/>
                  </a:lnTo>
                  <a:lnTo>
                    <a:pt x="392" y="3"/>
                  </a:lnTo>
                  <a:lnTo>
                    <a:pt x="393" y="3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0" y="3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06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2" y="4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2" y="7"/>
                  </a:lnTo>
                  <a:lnTo>
                    <a:pt x="433" y="7"/>
                  </a:lnTo>
                  <a:lnTo>
                    <a:pt x="435" y="7"/>
                  </a:lnTo>
                  <a:lnTo>
                    <a:pt x="438" y="7"/>
                  </a:lnTo>
                  <a:lnTo>
                    <a:pt x="439" y="7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51" y="10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6" y="10"/>
                  </a:lnTo>
                  <a:lnTo>
                    <a:pt x="458" y="10"/>
                  </a:lnTo>
                  <a:lnTo>
                    <a:pt x="459" y="11"/>
                  </a:lnTo>
                  <a:lnTo>
                    <a:pt x="461" y="11"/>
                  </a:lnTo>
                  <a:lnTo>
                    <a:pt x="462" y="11"/>
                  </a:lnTo>
                  <a:lnTo>
                    <a:pt x="464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2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2" y="17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1"/>
                  </a:lnTo>
                  <a:lnTo>
                    <a:pt x="498" y="21"/>
                  </a:lnTo>
                  <a:lnTo>
                    <a:pt x="501" y="23"/>
                  </a:lnTo>
                  <a:lnTo>
                    <a:pt x="504" y="23"/>
                  </a:lnTo>
                  <a:lnTo>
                    <a:pt x="505" y="24"/>
                  </a:lnTo>
                  <a:lnTo>
                    <a:pt x="507" y="24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8" y="28"/>
                  </a:lnTo>
                  <a:lnTo>
                    <a:pt x="520" y="28"/>
                  </a:lnTo>
                  <a:lnTo>
                    <a:pt x="521" y="28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1" y="34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40" y="37"/>
                  </a:lnTo>
                  <a:lnTo>
                    <a:pt x="541" y="39"/>
                  </a:lnTo>
                  <a:lnTo>
                    <a:pt x="543" y="40"/>
                  </a:lnTo>
                  <a:lnTo>
                    <a:pt x="546" y="40"/>
                  </a:lnTo>
                  <a:lnTo>
                    <a:pt x="547" y="41"/>
                  </a:lnTo>
                  <a:lnTo>
                    <a:pt x="550" y="43"/>
                  </a:lnTo>
                  <a:lnTo>
                    <a:pt x="553" y="44"/>
                  </a:lnTo>
                  <a:lnTo>
                    <a:pt x="554" y="44"/>
                  </a:lnTo>
                  <a:lnTo>
                    <a:pt x="556" y="46"/>
                  </a:lnTo>
                  <a:lnTo>
                    <a:pt x="557" y="47"/>
                  </a:lnTo>
                  <a:lnTo>
                    <a:pt x="560" y="47"/>
                  </a:lnTo>
                  <a:lnTo>
                    <a:pt x="562" y="49"/>
                  </a:lnTo>
                  <a:lnTo>
                    <a:pt x="563" y="49"/>
                  </a:lnTo>
                  <a:lnTo>
                    <a:pt x="564" y="50"/>
                  </a:lnTo>
                  <a:lnTo>
                    <a:pt x="566" y="50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4"/>
                  </a:lnTo>
                  <a:lnTo>
                    <a:pt x="573" y="54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9" y="57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9" y="63"/>
                  </a:lnTo>
                  <a:lnTo>
                    <a:pt x="592" y="64"/>
                  </a:lnTo>
                  <a:lnTo>
                    <a:pt x="593" y="66"/>
                  </a:lnTo>
                  <a:lnTo>
                    <a:pt x="595" y="67"/>
                  </a:lnTo>
                  <a:lnTo>
                    <a:pt x="598" y="67"/>
                  </a:lnTo>
                  <a:lnTo>
                    <a:pt x="599" y="69"/>
                  </a:lnTo>
                  <a:lnTo>
                    <a:pt x="602" y="70"/>
                  </a:lnTo>
                  <a:lnTo>
                    <a:pt x="603" y="72"/>
                  </a:lnTo>
                  <a:lnTo>
                    <a:pt x="605" y="72"/>
                  </a:lnTo>
                  <a:lnTo>
                    <a:pt x="606" y="73"/>
                  </a:lnTo>
                  <a:lnTo>
                    <a:pt x="608" y="73"/>
                  </a:lnTo>
                  <a:lnTo>
                    <a:pt x="609" y="75"/>
                  </a:lnTo>
                  <a:lnTo>
                    <a:pt x="610" y="75"/>
                  </a:lnTo>
                  <a:lnTo>
                    <a:pt x="612" y="76"/>
                  </a:lnTo>
                  <a:lnTo>
                    <a:pt x="613" y="77"/>
                  </a:lnTo>
                  <a:lnTo>
                    <a:pt x="615" y="77"/>
                  </a:lnTo>
                  <a:lnTo>
                    <a:pt x="616" y="79"/>
                  </a:lnTo>
                  <a:lnTo>
                    <a:pt x="618" y="79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3" y="83"/>
                  </a:lnTo>
                  <a:lnTo>
                    <a:pt x="625" y="83"/>
                  </a:lnTo>
                  <a:lnTo>
                    <a:pt x="625" y="85"/>
                  </a:lnTo>
                  <a:lnTo>
                    <a:pt x="626" y="85"/>
                  </a:lnTo>
                  <a:lnTo>
                    <a:pt x="628" y="86"/>
                  </a:lnTo>
                  <a:lnTo>
                    <a:pt x="629" y="86"/>
                  </a:lnTo>
                  <a:lnTo>
                    <a:pt x="631" y="87"/>
                  </a:lnTo>
                  <a:lnTo>
                    <a:pt x="632" y="89"/>
                  </a:lnTo>
                  <a:lnTo>
                    <a:pt x="635" y="90"/>
                  </a:lnTo>
                  <a:lnTo>
                    <a:pt x="636" y="92"/>
                  </a:lnTo>
                  <a:lnTo>
                    <a:pt x="638" y="92"/>
                  </a:lnTo>
                  <a:lnTo>
                    <a:pt x="639" y="93"/>
                  </a:lnTo>
                  <a:lnTo>
                    <a:pt x="641" y="95"/>
                  </a:lnTo>
                  <a:lnTo>
                    <a:pt x="642" y="95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51" y="100"/>
                  </a:lnTo>
                  <a:lnTo>
                    <a:pt x="652" y="102"/>
                  </a:lnTo>
                  <a:lnTo>
                    <a:pt x="654" y="103"/>
                  </a:lnTo>
                  <a:lnTo>
                    <a:pt x="655" y="103"/>
                  </a:lnTo>
                  <a:lnTo>
                    <a:pt x="655" y="105"/>
                  </a:lnTo>
                  <a:lnTo>
                    <a:pt x="657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59" y="108"/>
                  </a:lnTo>
                  <a:lnTo>
                    <a:pt x="661" y="108"/>
                  </a:lnTo>
                  <a:lnTo>
                    <a:pt x="661" y="109"/>
                  </a:lnTo>
                  <a:lnTo>
                    <a:pt x="662" y="109"/>
                  </a:lnTo>
                  <a:lnTo>
                    <a:pt x="664" y="111"/>
                  </a:lnTo>
                  <a:lnTo>
                    <a:pt x="665" y="112"/>
                  </a:lnTo>
                  <a:lnTo>
                    <a:pt x="667" y="113"/>
                  </a:lnTo>
                  <a:lnTo>
                    <a:pt x="668" y="113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1" y="116"/>
                  </a:lnTo>
                  <a:lnTo>
                    <a:pt x="672" y="118"/>
                  </a:lnTo>
                  <a:lnTo>
                    <a:pt x="674" y="118"/>
                  </a:lnTo>
                  <a:lnTo>
                    <a:pt x="674" y="119"/>
                  </a:lnTo>
                  <a:lnTo>
                    <a:pt x="675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2"/>
                  </a:lnTo>
                  <a:lnTo>
                    <a:pt x="680" y="122"/>
                  </a:lnTo>
                  <a:lnTo>
                    <a:pt x="680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3" y="132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6"/>
                  </a:lnTo>
                  <a:lnTo>
                    <a:pt x="700" y="136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3" y="139"/>
                  </a:lnTo>
                  <a:lnTo>
                    <a:pt x="704" y="139"/>
                  </a:lnTo>
                  <a:lnTo>
                    <a:pt x="704" y="141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7" y="142"/>
                  </a:lnTo>
                  <a:lnTo>
                    <a:pt x="708" y="144"/>
                  </a:lnTo>
                  <a:lnTo>
                    <a:pt x="710" y="145"/>
                  </a:lnTo>
                  <a:lnTo>
                    <a:pt x="711" y="146"/>
                  </a:lnTo>
                  <a:lnTo>
                    <a:pt x="713" y="148"/>
                  </a:lnTo>
                  <a:lnTo>
                    <a:pt x="714" y="149"/>
                  </a:lnTo>
                  <a:lnTo>
                    <a:pt x="716" y="151"/>
                  </a:lnTo>
                  <a:lnTo>
                    <a:pt x="717" y="152"/>
                  </a:lnTo>
                  <a:lnTo>
                    <a:pt x="718" y="154"/>
                  </a:lnTo>
                  <a:lnTo>
                    <a:pt x="720" y="155"/>
                  </a:lnTo>
                  <a:lnTo>
                    <a:pt x="721" y="157"/>
                  </a:lnTo>
                  <a:lnTo>
                    <a:pt x="723" y="158"/>
                  </a:lnTo>
                  <a:lnTo>
                    <a:pt x="724" y="159"/>
                  </a:lnTo>
                  <a:lnTo>
                    <a:pt x="726" y="161"/>
                  </a:lnTo>
                  <a:lnTo>
                    <a:pt x="727" y="162"/>
                  </a:lnTo>
                  <a:lnTo>
                    <a:pt x="729" y="164"/>
                  </a:lnTo>
                  <a:lnTo>
                    <a:pt x="730" y="165"/>
                  </a:lnTo>
                  <a:lnTo>
                    <a:pt x="730" y="167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3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6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9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4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9" y="187"/>
                  </a:lnTo>
                  <a:lnTo>
                    <a:pt x="749" y="188"/>
                  </a:lnTo>
                  <a:lnTo>
                    <a:pt x="750" y="190"/>
                  </a:lnTo>
                  <a:lnTo>
                    <a:pt x="752" y="191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2" y="201"/>
                  </a:lnTo>
                  <a:lnTo>
                    <a:pt x="763" y="204"/>
                  </a:lnTo>
                  <a:lnTo>
                    <a:pt x="763" y="205"/>
                  </a:lnTo>
                  <a:lnTo>
                    <a:pt x="764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0"/>
                  </a:lnTo>
                  <a:lnTo>
                    <a:pt x="769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3" y="217"/>
                  </a:lnTo>
                  <a:lnTo>
                    <a:pt x="775" y="218"/>
                  </a:lnTo>
                  <a:lnTo>
                    <a:pt x="775" y="220"/>
                  </a:lnTo>
                  <a:lnTo>
                    <a:pt x="776" y="221"/>
                  </a:lnTo>
                  <a:lnTo>
                    <a:pt x="777" y="221"/>
                  </a:lnTo>
                  <a:lnTo>
                    <a:pt x="777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0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5" y="233"/>
                  </a:lnTo>
                  <a:lnTo>
                    <a:pt x="786" y="234"/>
                  </a:lnTo>
                  <a:lnTo>
                    <a:pt x="788" y="237"/>
                  </a:lnTo>
                  <a:lnTo>
                    <a:pt x="789" y="239"/>
                  </a:lnTo>
                  <a:lnTo>
                    <a:pt x="790" y="241"/>
                  </a:lnTo>
                  <a:lnTo>
                    <a:pt x="792" y="243"/>
                  </a:lnTo>
                  <a:lnTo>
                    <a:pt x="795" y="246"/>
                  </a:lnTo>
                  <a:lnTo>
                    <a:pt x="796" y="247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800" y="254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5" y="262"/>
                  </a:lnTo>
                  <a:lnTo>
                    <a:pt x="806" y="262"/>
                  </a:lnTo>
                  <a:lnTo>
                    <a:pt x="808" y="263"/>
                  </a:lnTo>
                  <a:lnTo>
                    <a:pt x="808" y="264"/>
                  </a:lnTo>
                  <a:lnTo>
                    <a:pt x="809" y="266"/>
                  </a:lnTo>
                  <a:lnTo>
                    <a:pt x="809" y="267"/>
                  </a:lnTo>
                  <a:lnTo>
                    <a:pt x="811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3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7"/>
                  </a:lnTo>
                  <a:lnTo>
                    <a:pt x="818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4" y="286"/>
                  </a:lnTo>
                  <a:lnTo>
                    <a:pt x="825" y="287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6"/>
                  </a:lnTo>
                  <a:lnTo>
                    <a:pt x="832" y="299"/>
                  </a:lnTo>
                  <a:lnTo>
                    <a:pt x="834" y="302"/>
                  </a:lnTo>
                  <a:lnTo>
                    <a:pt x="835" y="303"/>
                  </a:lnTo>
                  <a:lnTo>
                    <a:pt x="836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0"/>
                  </a:lnTo>
                  <a:lnTo>
                    <a:pt x="842" y="312"/>
                  </a:lnTo>
                  <a:lnTo>
                    <a:pt x="842" y="313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6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4" y="331"/>
                  </a:lnTo>
                  <a:lnTo>
                    <a:pt x="855" y="332"/>
                  </a:lnTo>
                  <a:lnTo>
                    <a:pt x="855" y="334"/>
                  </a:lnTo>
                  <a:lnTo>
                    <a:pt x="857" y="335"/>
                  </a:lnTo>
                  <a:lnTo>
                    <a:pt x="858" y="336"/>
                  </a:lnTo>
                  <a:lnTo>
                    <a:pt x="858" y="338"/>
                  </a:lnTo>
                  <a:lnTo>
                    <a:pt x="859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59">
              <a:extLst>
                <a:ext uri="{FF2B5EF4-FFF2-40B4-BE49-F238E27FC236}">
                  <a16:creationId xmlns:a16="http://schemas.microsoft.com/office/drawing/2014/main" id="{9E203CD9-F98E-9A4E-AB19-B9CBA1349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836988"/>
              <a:ext cx="682625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4" y="342"/>
                  </a:lnTo>
                  <a:lnTo>
                    <a:pt x="120" y="342"/>
                  </a:lnTo>
                  <a:lnTo>
                    <a:pt x="146" y="342"/>
                  </a:lnTo>
                  <a:lnTo>
                    <a:pt x="169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9" y="342"/>
                  </a:lnTo>
                  <a:lnTo>
                    <a:pt x="246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1" y="342"/>
                  </a:lnTo>
                  <a:lnTo>
                    <a:pt x="311" y="342"/>
                  </a:lnTo>
                  <a:lnTo>
                    <a:pt x="321" y="341"/>
                  </a:lnTo>
                  <a:lnTo>
                    <a:pt x="330" y="341"/>
                  </a:lnTo>
                  <a:lnTo>
                    <a:pt x="337" y="341"/>
                  </a:lnTo>
                  <a:lnTo>
                    <a:pt x="344" y="341"/>
                  </a:lnTo>
                  <a:lnTo>
                    <a:pt x="350" y="341"/>
                  </a:lnTo>
                  <a:lnTo>
                    <a:pt x="356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2" y="341"/>
                  </a:lnTo>
                  <a:lnTo>
                    <a:pt x="374" y="341"/>
                  </a:lnTo>
                  <a:lnTo>
                    <a:pt x="377" y="341"/>
                  </a:lnTo>
                  <a:lnTo>
                    <a:pt x="379" y="341"/>
                  </a:lnTo>
                  <a:lnTo>
                    <a:pt x="382" y="341"/>
                  </a:lnTo>
                  <a:lnTo>
                    <a:pt x="385" y="341"/>
                  </a:lnTo>
                  <a:lnTo>
                    <a:pt x="386" y="341"/>
                  </a:lnTo>
                  <a:lnTo>
                    <a:pt x="389" y="339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7" y="339"/>
                  </a:lnTo>
                  <a:lnTo>
                    <a:pt x="399" y="339"/>
                  </a:lnTo>
                  <a:lnTo>
                    <a:pt x="400" y="339"/>
                  </a:lnTo>
                  <a:lnTo>
                    <a:pt x="402" y="339"/>
                  </a:lnTo>
                  <a:lnTo>
                    <a:pt x="405" y="339"/>
                  </a:lnTo>
                  <a:lnTo>
                    <a:pt x="406" y="339"/>
                  </a:lnTo>
                  <a:lnTo>
                    <a:pt x="408" y="339"/>
                  </a:lnTo>
                  <a:lnTo>
                    <a:pt x="409" y="338"/>
                  </a:lnTo>
                  <a:lnTo>
                    <a:pt x="410" y="338"/>
                  </a:lnTo>
                  <a:lnTo>
                    <a:pt x="412" y="338"/>
                  </a:lnTo>
                  <a:lnTo>
                    <a:pt x="413" y="338"/>
                  </a:lnTo>
                  <a:lnTo>
                    <a:pt x="415" y="338"/>
                  </a:lnTo>
                  <a:lnTo>
                    <a:pt x="416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5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9" y="336"/>
                  </a:lnTo>
                  <a:lnTo>
                    <a:pt x="432" y="335"/>
                  </a:lnTo>
                  <a:lnTo>
                    <a:pt x="433" y="335"/>
                  </a:lnTo>
                  <a:lnTo>
                    <a:pt x="435" y="335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5" y="333"/>
                  </a:lnTo>
                  <a:lnTo>
                    <a:pt x="446" y="333"/>
                  </a:lnTo>
                  <a:lnTo>
                    <a:pt x="448" y="333"/>
                  </a:lnTo>
                  <a:lnTo>
                    <a:pt x="451" y="333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6" y="332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61" y="330"/>
                  </a:lnTo>
                  <a:lnTo>
                    <a:pt x="462" y="330"/>
                  </a:lnTo>
                  <a:lnTo>
                    <a:pt x="464" y="330"/>
                  </a:lnTo>
                  <a:lnTo>
                    <a:pt x="465" y="330"/>
                  </a:lnTo>
                  <a:lnTo>
                    <a:pt x="467" y="330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2" y="329"/>
                  </a:lnTo>
                  <a:lnTo>
                    <a:pt x="474" y="328"/>
                  </a:lnTo>
                  <a:lnTo>
                    <a:pt x="475" y="328"/>
                  </a:lnTo>
                  <a:lnTo>
                    <a:pt x="477" y="328"/>
                  </a:lnTo>
                  <a:lnTo>
                    <a:pt x="478" y="326"/>
                  </a:lnTo>
                  <a:lnTo>
                    <a:pt x="480" y="326"/>
                  </a:lnTo>
                  <a:lnTo>
                    <a:pt x="482" y="326"/>
                  </a:lnTo>
                  <a:lnTo>
                    <a:pt x="484" y="325"/>
                  </a:lnTo>
                  <a:lnTo>
                    <a:pt x="487" y="325"/>
                  </a:lnTo>
                  <a:lnTo>
                    <a:pt x="488" y="323"/>
                  </a:lnTo>
                  <a:lnTo>
                    <a:pt x="491" y="323"/>
                  </a:lnTo>
                  <a:lnTo>
                    <a:pt x="494" y="322"/>
                  </a:lnTo>
                  <a:lnTo>
                    <a:pt x="497" y="320"/>
                  </a:lnTo>
                  <a:lnTo>
                    <a:pt x="498" y="320"/>
                  </a:lnTo>
                  <a:lnTo>
                    <a:pt x="501" y="319"/>
                  </a:lnTo>
                  <a:lnTo>
                    <a:pt x="504" y="319"/>
                  </a:lnTo>
                  <a:lnTo>
                    <a:pt x="505" y="318"/>
                  </a:lnTo>
                  <a:lnTo>
                    <a:pt x="507" y="318"/>
                  </a:lnTo>
                  <a:lnTo>
                    <a:pt x="510" y="318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5"/>
                  </a:lnTo>
                  <a:lnTo>
                    <a:pt x="518" y="313"/>
                  </a:lnTo>
                  <a:lnTo>
                    <a:pt x="520" y="313"/>
                  </a:lnTo>
                  <a:lnTo>
                    <a:pt x="521" y="313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6" y="310"/>
                  </a:lnTo>
                  <a:lnTo>
                    <a:pt x="527" y="310"/>
                  </a:lnTo>
                  <a:lnTo>
                    <a:pt x="528" y="309"/>
                  </a:lnTo>
                  <a:lnTo>
                    <a:pt x="530" y="309"/>
                  </a:lnTo>
                  <a:lnTo>
                    <a:pt x="531" y="309"/>
                  </a:lnTo>
                  <a:lnTo>
                    <a:pt x="533" y="307"/>
                  </a:lnTo>
                  <a:lnTo>
                    <a:pt x="534" y="307"/>
                  </a:lnTo>
                  <a:lnTo>
                    <a:pt x="536" y="306"/>
                  </a:lnTo>
                  <a:lnTo>
                    <a:pt x="537" y="305"/>
                  </a:lnTo>
                  <a:lnTo>
                    <a:pt x="540" y="305"/>
                  </a:lnTo>
                  <a:lnTo>
                    <a:pt x="541" y="303"/>
                  </a:lnTo>
                  <a:lnTo>
                    <a:pt x="543" y="303"/>
                  </a:lnTo>
                  <a:lnTo>
                    <a:pt x="546" y="302"/>
                  </a:lnTo>
                  <a:lnTo>
                    <a:pt x="547" y="300"/>
                  </a:lnTo>
                  <a:lnTo>
                    <a:pt x="550" y="299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6" y="296"/>
                  </a:lnTo>
                  <a:lnTo>
                    <a:pt x="557" y="295"/>
                  </a:lnTo>
                  <a:lnTo>
                    <a:pt x="560" y="295"/>
                  </a:lnTo>
                  <a:lnTo>
                    <a:pt x="562" y="293"/>
                  </a:lnTo>
                  <a:lnTo>
                    <a:pt x="563" y="293"/>
                  </a:lnTo>
                  <a:lnTo>
                    <a:pt x="564" y="292"/>
                  </a:lnTo>
                  <a:lnTo>
                    <a:pt x="566" y="292"/>
                  </a:lnTo>
                  <a:lnTo>
                    <a:pt x="567" y="290"/>
                  </a:lnTo>
                  <a:lnTo>
                    <a:pt x="569" y="289"/>
                  </a:lnTo>
                  <a:lnTo>
                    <a:pt x="570" y="289"/>
                  </a:lnTo>
                  <a:lnTo>
                    <a:pt x="572" y="289"/>
                  </a:lnTo>
                  <a:lnTo>
                    <a:pt x="573" y="287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9" y="284"/>
                  </a:lnTo>
                  <a:lnTo>
                    <a:pt x="580" y="283"/>
                  </a:lnTo>
                  <a:lnTo>
                    <a:pt x="582" y="283"/>
                  </a:lnTo>
                  <a:lnTo>
                    <a:pt x="583" y="282"/>
                  </a:lnTo>
                  <a:lnTo>
                    <a:pt x="585" y="282"/>
                  </a:lnTo>
                  <a:lnTo>
                    <a:pt x="586" y="280"/>
                  </a:lnTo>
                  <a:lnTo>
                    <a:pt x="587" y="279"/>
                  </a:lnTo>
                  <a:lnTo>
                    <a:pt x="589" y="279"/>
                  </a:lnTo>
                  <a:lnTo>
                    <a:pt x="592" y="277"/>
                  </a:lnTo>
                  <a:lnTo>
                    <a:pt x="593" y="276"/>
                  </a:lnTo>
                  <a:lnTo>
                    <a:pt x="595" y="274"/>
                  </a:lnTo>
                  <a:lnTo>
                    <a:pt x="598" y="274"/>
                  </a:lnTo>
                  <a:lnTo>
                    <a:pt x="599" y="273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5" y="270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2" y="266"/>
                  </a:lnTo>
                  <a:lnTo>
                    <a:pt x="613" y="264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6" y="263"/>
                  </a:lnTo>
                  <a:lnTo>
                    <a:pt x="618" y="263"/>
                  </a:lnTo>
                  <a:lnTo>
                    <a:pt x="619" y="261"/>
                  </a:lnTo>
                  <a:lnTo>
                    <a:pt x="621" y="261"/>
                  </a:lnTo>
                  <a:lnTo>
                    <a:pt x="621" y="260"/>
                  </a:lnTo>
                  <a:lnTo>
                    <a:pt x="622" y="260"/>
                  </a:lnTo>
                  <a:lnTo>
                    <a:pt x="623" y="259"/>
                  </a:lnTo>
                  <a:lnTo>
                    <a:pt x="625" y="259"/>
                  </a:lnTo>
                  <a:lnTo>
                    <a:pt x="625" y="257"/>
                  </a:lnTo>
                  <a:lnTo>
                    <a:pt x="626" y="257"/>
                  </a:lnTo>
                  <a:lnTo>
                    <a:pt x="628" y="256"/>
                  </a:lnTo>
                  <a:lnTo>
                    <a:pt x="629" y="256"/>
                  </a:lnTo>
                  <a:lnTo>
                    <a:pt x="631" y="254"/>
                  </a:lnTo>
                  <a:lnTo>
                    <a:pt x="632" y="254"/>
                  </a:lnTo>
                  <a:lnTo>
                    <a:pt x="632" y="253"/>
                  </a:lnTo>
                  <a:lnTo>
                    <a:pt x="635" y="251"/>
                  </a:lnTo>
                  <a:lnTo>
                    <a:pt x="636" y="251"/>
                  </a:lnTo>
                  <a:lnTo>
                    <a:pt x="638" y="250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2" y="247"/>
                  </a:lnTo>
                  <a:lnTo>
                    <a:pt x="644" y="246"/>
                  </a:lnTo>
                  <a:lnTo>
                    <a:pt x="645" y="246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8" y="243"/>
                  </a:lnTo>
                  <a:lnTo>
                    <a:pt x="649" y="241"/>
                  </a:lnTo>
                  <a:lnTo>
                    <a:pt x="651" y="241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4" y="238"/>
                  </a:lnTo>
                  <a:lnTo>
                    <a:pt x="655" y="238"/>
                  </a:lnTo>
                  <a:lnTo>
                    <a:pt x="657" y="237"/>
                  </a:lnTo>
                  <a:lnTo>
                    <a:pt x="658" y="236"/>
                  </a:lnTo>
                  <a:lnTo>
                    <a:pt x="659" y="236"/>
                  </a:lnTo>
                  <a:lnTo>
                    <a:pt x="659" y="234"/>
                  </a:lnTo>
                  <a:lnTo>
                    <a:pt x="661" y="234"/>
                  </a:lnTo>
                  <a:lnTo>
                    <a:pt x="661" y="233"/>
                  </a:lnTo>
                  <a:lnTo>
                    <a:pt x="662" y="233"/>
                  </a:lnTo>
                  <a:lnTo>
                    <a:pt x="664" y="231"/>
                  </a:lnTo>
                  <a:lnTo>
                    <a:pt x="665" y="230"/>
                  </a:lnTo>
                  <a:lnTo>
                    <a:pt x="667" y="230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70" y="227"/>
                  </a:lnTo>
                  <a:lnTo>
                    <a:pt x="671" y="225"/>
                  </a:lnTo>
                  <a:lnTo>
                    <a:pt x="672" y="224"/>
                  </a:lnTo>
                  <a:lnTo>
                    <a:pt x="674" y="224"/>
                  </a:lnTo>
                  <a:lnTo>
                    <a:pt x="674" y="223"/>
                  </a:lnTo>
                  <a:lnTo>
                    <a:pt x="675" y="223"/>
                  </a:lnTo>
                  <a:lnTo>
                    <a:pt x="677" y="221"/>
                  </a:lnTo>
                  <a:lnTo>
                    <a:pt x="678" y="221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1" y="218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8" y="214"/>
                  </a:lnTo>
                  <a:lnTo>
                    <a:pt x="688" y="213"/>
                  </a:lnTo>
                  <a:lnTo>
                    <a:pt x="690" y="213"/>
                  </a:lnTo>
                  <a:lnTo>
                    <a:pt x="691" y="211"/>
                  </a:lnTo>
                  <a:lnTo>
                    <a:pt x="693" y="210"/>
                  </a:lnTo>
                  <a:lnTo>
                    <a:pt x="694" y="210"/>
                  </a:lnTo>
                  <a:lnTo>
                    <a:pt x="695" y="208"/>
                  </a:lnTo>
                  <a:lnTo>
                    <a:pt x="697" y="207"/>
                  </a:lnTo>
                  <a:lnTo>
                    <a:pt x="698" y="207"/>
                  </a:lnTo>
                  <a:lnTo>
                    <a:pt x="700" y="205"/>
                  </a:lnTo>
                  <a:lnTo>
                    <a:pt x="701" y="204"/>
                  </a:lnTo>
                  <a:lnTo>
                    <a:pt x="703" y="204"/>
                  </a:lnTo>
                  <a:lnTo>
                    <a:pt x="703" y="202"/>
                  </a:lnTo>
                  <a:lnTo>
                    <a:pt x="704" y="202"/>
                  </a:lnTo>
                  <a:lnTo>
                    <a:pt x="704" y="201"/>
                  </a:lnTo>
                  <a:lnTo>
                    <a:pt x="705" y="201"/>
                  </a:lnTo>
                  <a:lnTo>
                    <a:pt x="707" y="200"/>
                  </a:lnTo>
                  <a:lnTo>
                    <a:pt x="708" y="198"/>
                  </a:lnTo>
                  <a:lnTo>
                    <a:pt x="710" y="198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13" y="195"/>
                  </a:lnTo>
                  <a:lnTo>
                    <a:pt x="713" y="194"/>
                  </a:lnTo>
                  <a:lnTo>
                    <a:pt x="714" y="192"/>
                  </a:lnTo>
                  <a:lnTo>
                    <a:pt x="716" y="192"/>
                  </a:lnTo>
                  <a:lnTo>
                    <a:pt x="716" y="191"/>
                  </a:lnTo>
                  <a:lnTo>
                    <a:pt x="717" y="189"/>
                  </a:lnTo>
                  <a:lnTo>
                    <a:pt x="718" y="188"/>
                  </a:lnTo>
                  <a:lnTo>
                    <a:pt x="720" y="188"/>
                  </a:lnTo>
                  <a:lnTo>
                    <a:pt x="720" y="187"/>
                  </a:lnTo>
                  <a:lnTo>
                    <a:pt x="721" y="185"/>
                  </a:lnTo>
                  <a:lnTo>
                    <a:pt x="723" y="184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7" y="179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30" y="175"/>
                  </a:lnTo>
                  <a:lnTo>
                    <a:pt x="731" y="175"/>
                  </a:lnTo>
                  <a:lnTo>
                    <a:pt x="733" y="174"/>
                  </a:lnTo>
                  <a:lnTo>
                    <a:pt x="733" y="172"/>
                  </a:lnTo>
                  <a:lnTo>
                    <a:pt x="734" y="172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7" y="169"/>
                  </a:lnTo>
                  <a:lnTo>
                    <a:pt x="737" y="168"/>
                  </a:lnTo>
                  <a:lnTo>
                    <a:pt x="739" y="168"/>
                  </a:lnTo>
                  <a:lnTo>
                    <a:pt x="739" y="166"/>
                  </a:lnTo>
                  <a:lnTo>
                    <a:pt x="740" y="165"/>
                  </a:lnTo>
                  <a:lnTo>
                    <a:pt x="741" y="164"/>
                  </a:lnTo>
                  <a:lnTo>
                    <a:pt x="741" y="162"/>
                  </a:lnTo>
                  <a:lnTo>
                    <a:pt x="743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6" y="158"/>
                  </a:lnTo>
                  <a:lnTo>
                    <a:pt x="747" y="156"/>
                  </a:lnTo>
                  <a:lnTo>
                    <a:pt x="749" y="155"/>
                  </a:lnTo>
                  <a:lnTo>
                    <a:pt x="749" y="154"/>
                  </a:lnTo>
                  <a:lnTo>
                    <a:pt x="750" y="152"/>
                  </a:lnTo>
                  <a:lnTo>
                    <a:pt x="752" y="151"/>
                  </a:lnTo>
                  <a:lnTo>
                    <a:pt x="753" y="149"/>
                  </a:lnTo>
                  <a:lnTo>
                    <a:pt x="754" y="148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60" y="142"/>
                  </a:lnTo>
                  <a:lnTo>
                    <a:pt x="762" y="141"/>
                  </a:lnTo>
                  <a:lnTo>
                    <a:pt x="763" y="138"/>
                  </a:lnTo>
                  <a:lnTo>
                    <a:pt x="763" y="136"/>
                  </a:lnTo>
                  <a:lnTo>
                    <a:pt x="764" y="135"/>
                  </a:lnTo>
                  <a:lnTo>
                    <a:pt x="766" y="133"/>
                  </a:lnTo>
                  <a:lnTo>
                    <a:pt x="767" y="132"/>
                  </a:lnTo>
                  <a:lnTo>
                    <a:pt x="769" y="132"/>
                  </a:lnTo>
                  <a:lnTo>
                    <a:pt x="769" y="131"/>
                  </a:lnTo>
                  <a:lnTo>
                    <a:pt x="770" y="129"/>
                  </a:lnTo>
                  <a:lnTo>
                    <a:pt x="772" y="128"/>
                  </a:lnTo>
                  <a:lnTo>
                    <a:pt x="772" y="126"/>
                  </a:lnTo>
                  <a:lnTo>
                    <a:pt x="773" y="126"/>
                  </a:lnTo>
                  <a:lnTo>
                    <a:pt x="773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7" y="119"/>
                  </a:lnTo>
                  <a:lnTo>
                    <a:pt x="779" y="118"/>
                  </a:lnTo>
                  <a:lnTo>
                    <a:pt x="780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2"/>
                  </a:lnTo>
                  <a:lnTo>
                    <a:pt x="785" y="110"/>
                  </a:lnTo>
                  <a:lnTo>
                    <a:pt x="785" y="109"/>
                  </a:lnTo>
                  <a:lnTo>
                    <a:pt x="786" y="107"/>
                  </a:lnTo>
                  <a:lnTo>
                    <a:pt x="788" y="105"/>
                  </a:lnTo>
                  <a:lnTo>
                    <a:pt x="789" y="103"/>
                  </a:lnTo>
                  <a:lnTo>
                    <a:pt x="790" y="102"/>
                  </a:lnTo>
                  <a:lnTo>
                    <a:pt x="792" y="99"/>
                  </a:lnTo>
                  <a:lnTo>
                    <a:pt x="795" y="96"/>
                  </a:lnTo>
                  <a:lnTo>
                    <a:pt x="796" y="95"/>
                  </a:lnTo>
                  <a:lnTo>
                    <a:pt x="798" y="93"/>
                  </a:lnTo>
                  <a:lnTo>
                    <a:pt x="799" y="90"/>
                  </a:lnTo>
                  <a:lnTo>
                    <a:pt x="799" y="89"/>
                  </a:lnTo>
                  <a:lnTo>
                    <a:pt x="800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5" y="82"/>
                  </a:lnTo>
                  <a:lnTo>
                    <a:pt x="806" y="80"/>
                  </a:lnTo>
                  <a:lnTo>
                    <a:pt x="808" y="79"/>
                  </a:lnTo>
                  <a:lnTo>
                    <a:pt x="808" y="77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1" y="73"/>
                  </a:lnTo>
                  <a:lnTo>
                    <a:pt x="812" y="73"/>
                  </a:lnTo>
                  <a:lnTo>
                    <a:pt x="812" y="72"/>
                  </a:lnTo>
                  <a:lnTo>
                    <a:pt x="813" y="70"/>
                  </a:lnTo>
                  <a:lnTo>
                    <a:pt x="813" y="69"/>
                  </a:lnTo>
                  <a:lnTo>
                    <a:pt x="815" y="67"/>
                  </a:lnTo>
                  <a:lnTo>
                    <a:pt x="816" y="66"/>
                  </a:lnTo>
                  <a:lnTo>
                    <a:pt x="818" y="64"/>
                  </a:lnTo>
                  <a:lnTo>
                    <a:pt x="818" y="63"/>
                  </a:lnTo>
                  <a:lnTo>
                    <a:pt x="819" y="61"/>
                  </a:lnTo>
                  <a:lnTo>
                    <a:pt x="821" y="60"/>
                  </a:lnTo>
                  <a:lnTo>
                    <a:pt x="822" y="59"/>
                  </a:lnTo>
                  <a:lnTo>
                    <a:pt x="824" y="56"/>
                  </a:lnTo>
                  <a:lnTo>
                    <a:pt x="825" y="54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7"/>
                  </a:lnTo>
                  <a:lnTo>
                    <a:pt x="831" y="46"/>
                  </a:lnTo>
                  <a:lnTo>
                    <a:pt x="832" y="43"/>
                  </a:lnTo>
                  <a:lnTo>
                    <a:pt x="834" y="41"/>
                  </a:lnTo>
                  <a:lnTo>
                    <a:pt x="835" y="38"/>
                  </a:lnTo>
                  <a:lnTo>
                    <a:pt x="836" y="37"/>
                  </a:lnTo>
                  <a:lnTo>
                    <a:pt x="838" y="36"/>
                  </a:lnTo>
                  <a:lnTo>
                    <a:pt x="839" y="34"/>
                  </a:lnTo>
                  <a:lnTo>
                    <a:pt x="841" y="33"/>
                  </a:lnTo>
                  <a:lnTo>
                    <a:pt x="842" y="31"/>
                  </a:lnTo>
                  <a:lnTo>
                    <a:pt x="842" y="30"/>
                  </a:lnTo>
                  <a:lnTo>
                    <a:pt x="844" y="28"/>
                  </a:lnTo>
                  <a:lnTo>
                    <a:pt x="845" y="27"/>
                  </a:lnTo>
                  <a:lnTo>
                    <a:pt x="845" y="25"/>
                  </a:lnTo>
                  <a:lnTo>
                    <a:pt x="847" y="24"/>
                  </a:lnTo>
                  <a:lnTo>
                    <a:pt x="847" y="23"/>
                  </a:lnTo>
                  <a:lnTo>
                    <a:pt x="848" y="23"/>
                  </a:lnTo>
                  <a:lnTo>
                    <a:pt x="848" y="21"/>
                  </a:lnTo>
                  <a:lnTo>
                    <a:pt x="849" y="20"/>
                  </a:lnTo>
                  <a:lnTo>
                    <a:pt x="849" y="18"/>
                  </a:lnTo>
                  <a:lnTo>
                    <a:pt x="851" y="18"/>
                  </a:lnTo>
                  <a:lnTo>
                    <a:pt x="851" y="17"/>
                  </a:lnTo>
                  <a:lnTo>
                    <a:pt x="852" y="15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4" y="11"/>
                  </a:lnTo>
                  <a:lnTo>
                    <a:pt x="855" y="10"/>
                  </a:lnTo>
                  <a:lnTo>
                    <a:pt x="855" y="8"/>
                  </a:lnTo>
                  <a:lnTo>
                    <a:pt x="857" y="7"/>
                  </a:lnTo>
                  <a:lnTo>
                    <a:pt x="858" y="5"/>
                  </a:lnTo>
                  <a:lnTo>
                    <a:pt x="858" y="4"/>
                  </a:lnTo>
                  <a:lnTo>
                    <a:pt x="859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60">
              <a:extLst>
                <a:ext uri="{FF2B5EF4-FFF2-40B4-BE49-F238E27FC236}">
                  <a16:creationId xmlns:a16="http://schemas.microsoft.com/office/drawing/2014/main" id="{28C3AE36-023B-9844-9D9F-93F3E316D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5639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4"/>
                  </a:lnTo>
                  <a:lnTo>
                    <a:pt x="70" y="165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2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5" y="213"/>
                  </a:lnTo>
                  <a:lnTo>
                    <a:pt x="85" y="216"/>
                  </a:lnTo>
                  <a:lnTo>
                    <a:pt x="86" y="217"/>
                  </a:lnTo>
                  <a:lnTo>
                    <a:pt x="87" y="220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7"/>
                  </a:lnTo>
                  <a:lnTo>
                    <a:pt x="97" y="289"/>
                  </a:lnTo>
                  <a:lnTo>
                    <a:pt x="97" y="290"/>
                  </a:lnTo>
                  <a:lnTo>
                    <a:pt x="97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0" y="339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61">
              <a:extLst>
                <a:ext uri="{FF2B5EF4-FFF2-40B4-BE49-F238E27FC236}">
                  <a16:creationId xmlns:a16="http://schemas.microsoft.com/office/drawing/2014/main" id="{B91253F3-AFC8-9B45-80E1-3BE3672DB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835400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344"/>
                  </a:moveTo>
                  <a:lnTo>
                    <a:pt x="2" y="340"/>
                  </a:lnTo>
                  <a:lnTo>
                    <a:pt x="4" y="337"/>
                  </a:lnTo>
                  <a:lnTo>
                    <a:pt x="5" y="332"/>
                  </a:lnTo>
                  <a:lnTo>
                    <a:pt x="8" y="330"/>
                  </a:lnTo>
                  <a:lnTo>
                    <a:pt x="10" y="327"/>
                  </a:lnTo>
                  <a:lnTo>
                    <a:pt x="11" y="324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7" y="314"/>
                  </a:lnTo>
                  <a:lnTo>
                    <a:pt x="18" y="311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6" y="295"/>
                  </a:lnTo>
                  <a:lnTo>
                    <a:pt x="27" y="294"/>
                  </a:lnTo>
                  <a:lnTo>
                    <a:pt x="27" y="292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31" y="285"/>
                  </a:lnTo>
                  <a:lnTo>
                    <a:pt x="31" y="282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3"/>
                  </a:lnTo>
                  <a:lnTo>
                    <a:pt x="44" y="253"/>
                  </a:lnTo>
                  <a:lnTo>
                    <a:pt x="44" y="252"/>
                  </a:lnTo>
                  <a:lnTo>
                    <a:pt x="44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7" y="245"/>
                  </a:lnTo>
                  <a:lnTo>
                    <a:pt x="47" y="243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3"/>
                  </a:lnTo>
                  <a:lnTo>
                    <a:pt x="53" y="230"/>
                  </a:lnTo>
                  <a:lnTo>
                    <a:pt x="53" y="229"/>
                  </a:lnTo>
                  <a:lnTo>
                    <a:pt x="54" y="226"/>
                  </a:lnTo>
                  <a:lnTo>
                    <a:pt x="54" y="225"/>
                  </a:lnTo>
                  <a:lnTo>
                    <a:pt x="56" y="223"/>
                  </a:lnTo>
                  <a:lnTo>
                    <a:pt x="56" y="220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9" y="215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2" y="204"/>
                  </a:lnTo>
                  <a:lnTo>
                    <a:pt x="62" y="203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90"/>
                  </a:lnTo>
                  <a:lnTo>
                    <a:pt x="67" y="187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0" y="179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3"/>
                  </a:lnTo>
                  <a:lnTo>
                    <a:pt x="73" y="170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2" y="141"/>
                  </a:lnTo>
                  <a:lnTo>
                    <a:pt x="82" y="140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7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2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5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0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Rectangle 62">
              <a:extLst>
                <a:ext uri="{FF2B5EF4-FFF2-40B4-BE49-F238E27FC236}">
                  <a16:creationId xmlns:a16="http://schemas.microsoft.com/office/drawing/2014/main" id="{B01E118A-A116-1A4A-98E0-1CC96AE11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50927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11" name="Freeform 63">
              <a:extLst>
                <a:ext uri="{FF2B5EF4-FFF2-40B4-BE49-F238E27FC236}">
                  <a16:creationId xmlns:a16="http://schemas.microsoft.com/office/drawing/2014/main" id="{6D51D40E-C828-7047-82D5-F0B759116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354388"/>
              <a:ext cx="1050925" cy="411162"/>
            </a:xfrm>
            <a:custGeom>
              <a:avLst/>
              <a:gdLst>
                <a:gd name="T0" fmla="*/ 2147483646 w 1324"/>
                <a:gd name="T1" fmla="*/ 2147483646 h 518"/>
                <a:gd name="T2" fmla="*/ 2147483646 w 1324"/>
                <a:gd name="T3" fmla="*/ 2147483646 h 518"/>
                <a:gd name="T4" fmla="*/ 2147483646 w 1324"/>
                <a:gd name="T5" fmla="*/ 0 h 518"/>
                <a:gd name="T6" fmla="*/ 0 w 1324"/>
                <a:gd name="T7" fmla="*/ 0 h 5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4"/>
                <a:gd name="T13" fmla="*/ 0 h 518"/>
                <a:gd name="T14" fmla="*/ 1324 w 1324"/>
                <a:gd name="T15" fmla="*/ 518 h 5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4" h="518">
                  <a:moveTo>
                    <a:pt x="1324" y="518"/>
                  </a:moveTo>
                  <a:lnTo>
                    <a:pt x="461" y="518"/>
                  </a:lnTo>
                  <a:lnTo>
                    <a:pt x="46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64">
              <a:extLst>
                <a:ext uri="{FF2B5EF4-FFF2-40B4-BE49-F238E27FC236}">
                  <a16:creationId xmlns:a16="http://schemas.microsoft.com/office/drawing/2014/main" id="{711ECD8F-D78C-294E-BF65-BB9549589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3903663"/>
              <a:ext cx="1028700" cy="433387"/>
            </a:xfrm>
            <a:custGeom>
              <a:avLst/>
              <a:gdLst>
                <a:gd name="T0" fmla="*/ 2147483646 w 1295"/>
                <a:gd name="T1" fmla="*/ 0 h 547"/>
                <a:gd name="T2" fmla="*/ 2147483646 w 1295"/>
                <a:gd name="T3" fmla="*/ 0 h 547"/>
                <a:gd name="T4" fmla="*/ 2147483646 w 1295"/>
                <a:gd name="T5" fmla="*/ 2147483646 h 547"/>
                <a:gd name="T6" fmla="*/ 0 w 1295"/>
                <a:gd name="T7" fmla="*/ 2147483646 h 5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5"/>
                <a:gd name="T13" fmla="*/ 0 h 547"/>
                <a:gd name="T14" fmla="*/ 1295 w 1295"/>
                <a:gd name="T15" fmla="*/ 547 h 5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5" h="547">
                  <a:moveTo>
                    <a:pt x="1295" y="0"/>
                  </a:moveTo>
                  <a:lnTo>
                    <a:pt x="432" y="0"/>
                  </a:lnTo>
                  <a:lnTo>
                    <a:pt x="432" y="547"/>
                  </a:lnTo>
                  <a:lnTo>
                    <a:pt x="0" y="54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65">
              <a:extLst>
                <a:ext uri="{FF2B5EF4-FFF2-40B4-BE49-F238E27FC236}">
                  <a16:creationId xmlns:a16="http://schemas.microsoft.com/office/drawing/2014/main" id="{7F66B694-F5F9-344D-8FFD-9EB3F9BAA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4040188"/>
              <a:ext cx="982662" cy="1255712"/>
            </a:xfrm>
            <a:custGeom>
              <a:avLst/>
              <a:gdLst>
                <a:gd name="T0" fmla="*/ 2147483646 w 1238"/>
                <a:gd name="T1" fmla="*/ 0 h 1582"/>
                <a:gd name="T2" fmla="*/ 2147483646 w 1238"/>
                <a:gd name="T3" fmla="*/ 0 h 1582"/>
                <a:gd name="T4" fmla="*/ 2147483646 w 1238"/>
                <a:gd name="T5" fmla="*/ 2147483646 h 1582"/>
                <a:gd name="T6" fmla="*/ 0 w 1238"/>
                <a:gd name="T7" fmla="*/ 2147483646 h 15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8"/>
                <a:gd name="T13" fmla="*/ 0 h 1582"/>
                <a:gd name="T14" fmla="*/ 1238 w 1238"/>
                <a:gd name="T15" fmla="*/ 1582 h 15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8" h="1582">
                  <a:moveTo>
                    <a:pt x="1238" y="0"/>
                  </a:moveTo>
                  <a:lnTo>
                    <a:pt x="835" y="0"/>
                  </a:lnTo>
                  <a:lnTo>
                    <a:pt x="835" y="1582"/>
                  </a:lnTo>
                  <a:lnTo>
                    <a:pt x="0" y="15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Rectangle 66">
              <a:extLst>
                <a:ext uri="{FF2B5EF4-FFF2-40B4-BE49-F238E27FC236}">
                  <a16:creationId xmlns:a16="http://schemas.microsoft.com/office/drawing/2014/main" id="{0772F0A9-1A04-894A-93B1-C1D9FE460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5587" y="371157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15" name="Rectangle 67">
              <a:extLst>
                <a:ext uri="{FF2B5EF4-FFF2-40B4-BE49-F238E27FC236}">
                  <a16:creationId xmlns:a16="http://schemas.microsoft.com/office/drawing/2014/main" id="{795E40EE-F5EA-DC4C-AC73-816D4B86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379788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16" name="Rectangle 68">
              <a:extLst>
                <a:ext uri="{FF2B5EF4-FFF2-40B4-BE49-F238E27FC236}">
                  <a16:creationId xmlns:a16="http://schemas.microsoft.com/office/drawing/2014/main" id="{B62D379E-0600-4042-8509-A8FAFBB4C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4845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17" name="Rectangle 69">
              <a:extLst>
                <a:ext uri="{FF2B5EF4-FFF2-40B4-BE49-F238E27FC236}">
                  <a16:creationId xmlns:a16="http://schemas.microsoft.com/office/drawing/2014/main" id="{3631948E-9DE6-1942-AF47-9B3FBEAD0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662363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18" name="Rectangle 70">
              <a:extLst>
                <a:ext uri="{FF2B5EF4-FFF2-40B4-BE49-F238E27FC236}">
                  <a16:creationId xmlns:a16="http://schemas.microsoft.com/office/drawing/2014/main" id="{25E00E4B-5C05-8F41-92D1-98656AF82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7671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19" name="Rectangle 71">
              <a:extLst>
                <a:ext uri="{FF2B5EF4-FFF2-40B4-BE49-F238E27FC236}">
                  <a16:creationId xmlns:a16="http://schemas.microsoft.com/office/drawing/2014/main" id="{FE120AB2-A3E1-5E42-8DC3-6F3C4E9C3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4333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20" name="AutoShape 73">
              <a:extLst>
                <a:ext uri="{FF2B5EF4-FFF2-40B4-BE49-F238E27FC236}">
                  <a16:creationId xmlns:a16="http://schemas.microsoft.com/office/drawing/2014/main" id="{59741A16-223F-CD48-B688-E54A2BC74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21272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21" name="AutoShape 75">
              <a:extLst>
                <a:ext uri="{FF2B5EF4-FFF2-40B4-BE49-F238E27FC236}">
                  <a16:creationId xmlns:a16="http://schemas.microsoft.com/office/drawing/2014/main" id="{042279C5-AC2A-A84E-A0C3-CC120D6C1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0" y="3094038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22" name="AutoShape 77">
              <a:extLst>
                <a:ext uri="{FF2B5EF4-FFF2-40B4-BE49-F238E27FC236}">
                  <a16:creationId xmlns:a16="http://schemas.microsoft.com/office/drawing/2014/main" id="{4A122F9C-FF16-5242-B704-EFA199CEB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407352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23" name="AutoShape 79">
              <a:extLst>
                <a:ext uri="{FF2B5EF4-FFF2-40B4-BE49-F238E27FC236}">
                  <a16:creationId xmlns:a16="http://schemas.microsoft.com/office/drawing/2014/main" id="{F990B7C2-0B71-A442-889C-E1775D419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475" y="50355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0962" name="Title 1">
            <a:extLst>
              <a:ext uri="{FF2B5EF4-FFF2-40B4-BE49-F238E27FC236}">
                <a16:creationId xmlns:a16="http://schemas.microsoft.com/office/drawing/2014/main" id="{A0DB7D57-B210-A74D-8FB5-6FDE41878D6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 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using a 2-to-4 decoder</a:t>
            </a:r>
          </a:p>
        </p:txBody>
      </p:sp>
      <p:sp>
        <p:nvSpPr>
          <p:cNvPr id="40963" name="TextBox 125">
            <a:extLst>
              <a:ext uri="{FF2B5EF4-FFF2-40B4-BE49-F238E27FC236}">
                <a16:creationId xmlns:a16="http://schemas.microsoft.com/office/drawing/2014/main" id="{FEC19326-48FC-B346-A0FB-2041EC828E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4.17 from the textbook ]</a:t>
            </a: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42D8008-E5FE-234A-9C21-E0EFAA89CE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Encoders</a:t>
            </a: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7DD924-A678-C040-878D-4D9759254D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Encoders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3">
            <a:extLst>
              <a:ext uri="{FF2B5EF4-FFF2-40B4-BE49-F238E27FC236}">
                <a16:creationId xmlns:a16="http://schemas.microsoft.com/office/drawing/2014/main" id="{CDE8EB3D-35C7-7945-B4DB-C682EA7D5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Quick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56267DA7-9E82-584B-B0EE-FC4A81A876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4-to-2 Binary Encoder (Definition)</a:t>
            </a:r>
          </a:p>
        </p:txBody>
      </p:sp>
      <p:sp>
        <p:nvSpPr>
          <p:cNvPr id="44034" name="Content Placeholder 2">
            <a:extLst>
              <a:ext uri="{FF2B5EF4-FFF2-40B4-BE49-F238E27FC236}">
                <a16:creationId xmlns:a16="http://schemas.microsoft.com/office/drawing/2014/main" id="{F3018EB5-B2E0-C141-ADD0-87911960A9A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600200" y="1219200"/>
            <a:ext cx="8001000" cy="52578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endParaRPr lang="en-US" altLang="en-US"/>
          </a:p>
          <a:p>
            <a:r>
              <a:rPr lang="en-US" altLang="en-US"/>
              <a:t>Has two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endParaRPr lang="en-US" altLang="en-US"/>
          </a:p>
          <a:p>
            <a:r>
              <a:rPr lang="en-US" altLang="en-US"/>
              <a:t>Only one input is set to 1 (“one-hot” encoded).     All others are set to 0.</a:t>
            </a:r>
          </a:p>
          <a:p>
            <a:endParaRPr lang="en-US" altLang="en-US"/>
          </a:p>
          <a:p>
            <a:r>
              <a:rPr lang="en-US" altLang="en-US"/>
              <a:t>If w</a:t>
            </a:r>
            <a:r>
              <a:rPr lang="en-US" altLang="en-US" baseline="-25000"/>
              <a:t>0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1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2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3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</a:t>
            </a:r>
            <a:endParaRPr lang="en-US" altLang="en-US" baseline="-25000"/>
          </a:p>
          <a:p>
            <a:endParaRPr lang="en-US" altLang="en-US" baseline="-25000"/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7" name="Group 2">
            <a:extLst>
              <a:ext uri="{FF2B5EF4-FFF2-40B4-BE49-F238E27FC236}">
                <a16:creationId xmlns:a16="http://schemas.microsoft.com/office/drawing/2014/main" id="{C66E2AEB-F480-3042-B414-66E14CC7A175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45060" name="Line 77">
              <a:extLst>
                <a:ext uri="{FF2B5EF4-FFF2-40B4-BE49-F238E27FC236}">
                  <a16:creationId xmlns:a16="http://schemas.microsoft.com/office/drawing/2014/main" id="{D73B4BDC-2695-C946-B060-1B2678BAB9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Line 78">
              <a:extLst>
                <a:ext uri="{FF2B5EF4-FFF2-40B4-BE49-F238E27FC236}">
                  <a16:creationId xmlns:a16="http://schemas.microsoft.com/office/drawing/2014/main" id="{F5450535-EBF4-B64B-8938-A76FF16C59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2" name="Rectangle 80">
              <a:extLst>
                <a:ext uri="{FF2B5EF4-FFF2-40B4-BE49-F238E27FC236}">
                  <a16:creationId xmlns:a16="http://schemas.microsoft.com/office/drawing/2014/main" id="{A430E226-8688-4F46-A4B2-727F13CB6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3" name="Rectangle 81">
              <a:extLst>
                <a:ext uri="{FF2B5EF4-FFF2-40B4-BE49-F238E27FC236}">
                  <a16:creationId xmlns:a16="http://schemas.microsoft.com/office/drawing/2014/main" id="{F3C11FFF-B824-4A45-9D56-A73A43104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4" name="Rectangle 82">
              <a:extLst>
                <a:ext uri="{FF2B5EF4-FFF2-40B4-BE49-F238E27FC236}">
                  <a16:creationId xmlns:a16="http://schemas.microsoft.com/office/drawing/2014/main" id="{5CE84E63-9699-634C-840A-BCAEFBC9B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5" name="Rectangle 83">
              <a:extLst>
                <a:ext uri="{FF2B5EF4-FFF2-40B4-BE49-F238E27FC236}">
                  <a16:creationId xmlns:a16="http://schemas.microsoft.com/office/drawing/2014/main" id="{04D2A11B-CC2C-3B4E-B26E-ABAE4F561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6" name="Rectangle 84">
              <a:extLst>
                <a:ext uri="{FF2B5EF4-FFF2-40B4-BE49-F238E27FC236}">
                  <a16:creationId xmlns:a16="http://schemas.microsoft.com/office/drawing/2014/main" id="{4DFF1097-B98C-7B4E-826D-D5660F9AB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7" name="Rectangle 85">
              <a:extLst>
                <a:ext uri="{FF2B5EF4-FFF2-40B4-BE49-F238E27FC236}">
                  <a16:creationId xmlns:a16="http://schemas.microsoft.com/office/drawing/2014/main" id="{BDC0B6DC-E6AF-2144-9E15-E4675AAE3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8" name="Rectangle 86">
              <a:extLst>
                <a:ext uri="{FF2B5EF4-FFF2-40B4-BE49-F238E27FC236}">
                  <a16:creationId xmlns:a16="http://schemas.microsoft.com/office/drawing/2014/main" id="{A3505C8E-9AD6-994A-A951-F55532201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9" name="Rectangle 87">
              <a:extLst>
                <a:ext uri="{FF2B5EF4-FFF2-40B4-BE49-F238E27FC236}">
                  <a16:creationId xmlns:a16="http://schemas.microsoft.com/office/drawing/2014/main" id="{602E5DF5-3594-AE44-AB35-7CD88C3DA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0" name="Rectangle 88">
              <a:extLst>
                <a:ext uri="{FF2B5EF4-FFF2-40B4-BE49-F238E27FC236}">
                  <a16:creationId xmlns:a16="http://schemas.microsoft.com/office/drawing/2014/main" id="{A47EE9D4-8294-3E42-BEA1-B3C506EE1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1" name="Rectangle 89">
              <a:extLst>
                <a:ext uri="{FF2B5EF4-FFF2-40B4-BE49-F238E27FC236}">
                  <a16:creationId xmlns:a16="http://schemas.microsoft.com/office/drawing/2014/main" id="{841936F2-E8BD-CF4C-BE3E-68A6BA894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2" name="Rectangle 90">
              <a:extLst>
                <a:ext uri="{FF2B5EF4-FFF2-40B4-BE49-F238E27FC236}">
                  <a16:creationId xmlns:a16="http://schemas.microsoft.com/office/drawing/2014/main" id="{BEAB4BD2-106B-964F-B083-D76B1BD43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3" name="Rectangle 91">
              <a:extLst>
                <a:ext uri="{FF2B5EF4-FFF2-40B4-BE49-F238E27FC236}">
                  <a16:creationId xmlns:a16="http://schemas.microsoft.com/office/drawing/2014/main" id="{92FD2D07-1C95-5246-A3ED-F90338F8B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4" name="Rectangle 92">
              <a:extLst>
                <a:ext uri="{FF2B5EF4-FFF2-40B4-BE49-F238E27FC236}">
                  <a16:creationId xmlns:a16="http://schemas.microsoft.com/office/drawing/2014/main" id="{415BF6D3-3606-F247-90C7-4C5418E06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5" name="Rectangle 93">
              <a:extLst>
                <a:ext uri="{FF2B5EF4-FFF2-40B4-BE49-F238E27FC236}">
                  <a16:creationId xmlns:a16="http://schemas.microsoft.com/office/drawing/2014/main" id="{B0DC20C8-EAC0-514A-90BC-9CA66DFA9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6" name="Rectangle 102">
              <a:extLst>
                <a:ext uri="{FF2B5EF4-FFF2-40B4-BE49-F238E27FC236}">
                  <a16:creationId xmlns:a16="http://schemas.microsoft.com/office/drawing/2014/main" id="{D7851387-2254-354D-98E3-1A118A5E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7" name="Rectangle 103">
              <a:extLst>
                <a:ext uri="{FF2B5EF4-FFF2-40B4-BE49-F238E27FC236}">
                  <a16:creationId xmlns:a16="http://schemas.microsoft.com/office/drawing/2014/main" id="{7FB7851A-EFF4-DD40-B74C-3D97DAB97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8" name="Rectangle 104">
              <a:extLst>
                <a:ext uri="{FF2B5EF4-FFF2-40B4-BE49-F238E27FC236}">
                  <a16:creationId xmlns:a16="http://schemas.microsoft.com/office/drawing/2014/main" id="{0E7D67DA-40EF-FA4F-94C1-84E55CEB0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9" name="Rectangle 105">
              <a:extLst>
                <a:ext uri="{FF2B5EF4-FFF2-40B4-BE49-F238E27FC236}">
                  <a16:creationId xmlns:a16="http://schemas.microsoft.com/office/drawing/2014/main" id="{03CB052D-B993-AF4E-837B-E49C1A99E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0" name="Rectangle 106">
              <a:extLst>
                <a:ext uri="{FF2B5EF4-FFF2-40B4-BE49-F238E27FC236}">
                  <a16:creationId xmlns:a16="http://schemas.microsoft.com/office/drawing/2014/main" id="{B8FFEC12-DDEE-4A41-9952-A5CD84CAD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1" name="Rectangle 107">
              <a:extLst>
                <a:ext uri="{FF2B5EF4-FFF2-40B4-BE49-F238E27FC236}">
                  <a16:creationId xmlns:a16="http://schemas.microsoft.com/office/drawing/2014/main" id="{621B6CB6-D582-434F-82B2-0583B86F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2" name="Rectangle 108">
              <a:extLst>
                <a:ext uri="{FF2B5EF4-FFF2-40B4-BE49-F238E27FC236}">
                  <a16:creationId xmlns:a16="http://schemas.microsoft.com/office/drawing/2014/main" id="{8DFAE36E-7D74-F041-B976-C7D29C68C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3" name="Rectangle 109">
              <a:extLst>
                <a:ext uri="{FF2B5EF4-FFF2-40B4-BE49-F238E27FC236}">
                  <a16:creationId xmlns:a16="http://schemas.microsoft.com/office/drawing/2014/main" id="{0811E484-E90A-1F4D-9157-C64F8647B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4" name="Rectangle 110">
              <a:extLst>
                <a:ext uri="{FF2B5EF4-FFF2-40B4-BE49-F238E27FC236}">
                  <a16:creationId xmlns:a16="http://schemas.microsoft.com/office/drawing/2014/main" id="{532BA15E-F203-6D47-8653-A1C14B08F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5" name="Rectangle 111">
              <a:extLst>
                <a:ext uri="{FF2B5EF4-FFF2-40B4-BE49-F238E27FC236}">
                  <a16:creationId xmlns:a16="http://schemas.microsoft.com/office/drawing/2014/main" id="{28B2A67E-736C-C048-91FF-AC7B95817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6" name="Rectangle 112">
              <a:extLst>
                <a:ext uri="{FF2B5EF4-FFF2-40B4-BE49-F238E27FC236}">
                  <a16:creationId xmlns:a16="http://schemas.microsoft.com/office/drawing/2014/main" id="{70CA69F0-F165-FE48-AE88-D2AE314FC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7" name="Rectangle 113">
              <a:extLst>
                <a:ext uri="{FF2B5EF4-FFF2-40B4-BE49-F238E27FC236}">
                  <a16:creationId xmlns:a16="http://schemas.microsoft.com/office/drawing/2014/main" id="{6736D9A8-BAC6-EE49-8AF9-BBFEF6DDF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8" name="Rectangle 114">
              <a:extLst>
                <a:ext uri="{FF2B5EF4-FFF2-40B4-BE49-F238E27FC236}">
                  <a16:creationId xmlns:a16="http://schemas.microsoft.com/office/drawing/2014/main" id="{3266F75D-071D-6949-85D0-34BE8A0D7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9" name="Rectangle 115">
              <a:extLst>
                <a:ext uri="{FF2B5EF4-FFF2-40B4-BE49-F238E27FC236}">
                  <a16:creationId xmlns:a16="http://schemas.microsoft.com/office/drawing/2014/main" id="{E6849698-2F8D-D843-AF7C-785809E8A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0" name="Rectangle 116">
              <a:extLst>
                <a:ext uri="{FF2B5EF4-FFF2-40B4-BE49-F238E27FC236}">
                  <a16:creationId xmlns:a16="http://schemas.microsoft.com/office/drawing/2014/main" id="{1AC78817-BDB9-2149-9910-E72F096DC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1" name="Rectangle 117">
              <a:extLst>
                <a:ext uri="{FF2B5EF4-FFF2-40B4-BE49-F238E27FC236}">
                  <a16:creationId xmlns:a16="http://schemas.microsoft.com/office/drawing/2014/main" id="{9A776B3C-8C05-C74B-8F8D-7F5F04E97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2" name="Rectangle 118">
              <a:extLst>
                <a:ext uri="{FF2B5EF4-FFF2-40B4-BE49-F238E27FC236}">
                  <a16:creationId xmlns:a16="http://schemas.microsoft.com/office/drawing/2014/main" id="{A416B782-932C-1E43-89DF-13753E191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3" name="Rectangle 119">
              <a:extLst>
                <a:ext uri="{FF2B5EF4-FFF2-40B4-BE49-F238E27FC236}">
                  <a16:creationId xmlns:a16="http://schemas.microsoft.com/office/drawing/2014/main" id="{6827F245-4DE2-D243-9FF0-4CC0F2D6D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4" name="Rectangle 120">
              <a:extLst>
                <a:ext uri="{FF2B5EF4-FFF2-40B4-BE49-F238E27FC236}">
                  <a16:creationId xmlns:a16="http://schemas.microsoft.com/office/drawing/2014/main" id="{A130E540-E2BF-554F-95A2-0FD8B5367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5" name="Rectangle 121">
              <a:extLst>
                <a:ext uri="{FF2B5EF4-FFF2-40B4-BE49-F238E27FC236}">
                  <a16:creationId xmlns:a16="http://schemas.microsoft.com/office/drawing/2014/main" id="{4304B2F7-BE76-DA4D-A3C3-378B2D029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6" name="Rectangle 122">
              <a:extLst>
                <a:ext uri="{FF2B5EF4-FFF2-40B4-BE49-F238E27FC236}">
                  <a16:creationId xmlns:a16="http://schemas.microsoft.com/office/drawing/2014/main" id="{8E4F4780-927E-2145-A8DC-457EBDFB9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7" name="Rectangle 123">
              <a:extLst>
                <a:ext uri="{FF2B5EF4-FFF2-40B4-BE49-F238E27FC236}">
                  <a16:creationId xmlns:a16="http://schemas.microsoft.com/office/drawing/2014/main" id="{95F82F84-75D8-B645-9475-2516BA7A5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5058" name="TextBox 125">
            <a:extLst>
              <a:ext uri="{FF2B5EF4-FFF2-40B4-BE49-F238E27FC236}">
                <a16:creationId xmlns:a16="http://schemas.microsoft.com/office/drawing/2014/main" id="{FC434468-E3FE-0744-9253-28A0C7BC6E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45059" name="Title 1">
            <a:extLst>
              <a:ext uri="{FF2B5EF4-FFF2-40B4-BE49-F238E27FC236}">
                <a16:creationId xmlns:a16="http://schemas.microsoft.com/office/drawing/2014/main" id="{4DDEA4A7-E377-9D43-A860-5BE57B8EBBD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Truth table for a 4-to-2 binary encoder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1" name="Group 2">
            <a:extLst>
              <a:ext uri="{FF2B5EF4-FFF2-40B4-BE49-F238E27FC236}">
                <a16:creationId xmlns:a16="http://schemas.microsoft.com/office/drawing/2014/main" id="{6834E69A-D541-9143-9313-01DA65FDB020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46086" name="Line 77">
              <a:extLst>
                <a:ext uri="{FF2B5EF4-FFF2-40B4-BE49-F238E27FC236}">
                  <a16:creationId xmlns:a16="http://schemas.microsoft.com/office/drawing/2014/main" id="{B213D178-4554-8840-818C-B9DDE5A4BF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7" name="Line 78">
              <a:extLst>
                <a:ext uri="{FF2B5EF4-FFF2-40B4-BE49-F238E27FC236}">
                  <a16:creationId xmlns:a16="http://schemas.microsoft.com/office/drawing/2014/main" id="{8CEECCA4-6618-604D-9485-40FF1B28CF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Rectangle 80">
              <a:extLst>
                <a:ext uri="{FF2B5EF4-FFF2-40B4-BE49-F238E27FC236}">
                  <a16:creationId xmlns:a16="http://schemas.microsoft.com/office/drawing/2014/main" id="{390709CE-2B06-8D43-98F8-01DD2A75E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89" name="Rectangle 81">
              <a:extLst>
                <a:ext uri="{FF2B5EF4-FFF2-40B4-BE49-F238E27FC236}">
                  <a16:creationId xmlns:a16="http://schemas.microsoft.com/office/drawing/2014/main" id="{788A741C-8788-FE4B-AF41-8E791BCE7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0" name="Rectangle 82">
              <a:extLst>
                <a:ext uri="{FF2B5EF4-FFF2-40B4-BE49-F238E27FC236}">
                  <a16:creationId xmlns:a16="http://schemas.microsoft.com/office/drawing/2014/main" id="{29B35A56-CC5E-404D-B931-A77D842A4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1" name="Rectangle 83">
              <a:extLst>
                <a:ext uri="{FF2B5EF4-FFF2-40B4-BE49-F238E27FC236}">
                  <a16:creationId xmlns:a16="http://schemas.microsoft.com/office/drawing/2014/main" id="{05D0A61F-849A-2041-943B-316440205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2" name="Rectangle 84">
              <a:extLst>
                <a:ext uri="{FF2B5EF4-FFF2-40B4-BE49-F238E27FC236}">
                  <a16:creationId xmlns:a16="http://schemas.microsoft.com/office/drawing/2014/main" id="{BA2D6709-25E0-8A4F-8F1C-1D8214A65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3" name="Rectangle 85">
              <a:extLst>
                <a:ext uri="{FF2B5EF4-FFF2-40B4-BE49-F238E27FC236}">
                  <a16:creationId xmlns:a16="http://schemas.microsoft.com/office/drawing/2014/main" id="{63307B29-8824-D345-B37D-E1C4AC586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4" name="Rectangle 86">
              <a:extLst>
                <a:ext uri="{FF2B5EF4-FFF2-40B4-BE49-F238E27FC236}">
                  <a16:creationId xmlns:a16="http://schemas.microsoft.com/office/drawing/2014/main" id="{59C6B2F8-FADC-3648-8C64-9BC83DD53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5" name="Rectangle 87">
              <a:extLst>
                <a:ext uri="{FF2B5EF4-FFF2-40B4-BE49-F238E27FC236}">
                  <a16:creationId xmlns:a16="http://schemas.microsoft.com/office/drawing/2014/main" id="{141ADE9D-B28B-5741-A77E-E636029FF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6" name="Rectangle 88">
              <a:extLst>
                <a:ext uri="{FF2B5EF4-FFF2-40B4-BE49-F238E27FC236}">
                  <a16:creationId xmlns:a16="http://schemas.microsoft.com/office/drawing/2014/main" id="{2687B042-220C-3448-A234-FD51B1416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7" name="Rectangle 89">
              <a:extLst>
                <a:ext uri="{FF2B5EF4-FFF2-40B4-BE49-F238E27FC236}">
                  <a16:creationId xmlns:a16="http://schemas.microsoft.com/office/drawing/2014/main" id="{2FC96CF3-AFD9-694E-AF4E-EC4A6A792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8" name="Rectangle 90">
              <a:extLst>
                <a:ext uri="{FF2B5EF4-FFF2-40B4-BE49-F238E27FC236}">
                  <a16:creationId xmlns:a16="http://schemas.microsoft.com/office/drawing/2014/main" id="{9830966F-89EC-7945-BA4E-E5E207AF0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9" name="Rectangle 91">
              <a:extLst>
                <a:ext uri="{FF2B5EF4-FFF2-40B4-BE49-F238E27FC236}">
                  <a16:creationId xmlns:a16="http://schemas.microsoft.com/office/drawing/2014/main" id="{808A6A5C-6EB9-B84B-926D-BF7EFF3C7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0" name="Rectangle 92">
              <a:extLst>
                <a:ext uri="{FF2B5EF4-FFF2-40B4-BE49-F238E27FC236}">
                  <a16:creationId xmlns:a16="http://schemas.microsoft.com/office/drawing/2014/main" id="{675F3614-3505-1443-8EB1-F3CDB701D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1" name="Rectangle 93">
              <a:extLst>
                <a:ext uri="{FF2B5EF4-FFF2-40B4-BE49-F238E27FC236}">
                  <a16:creationId xmlns:a16="http://schemas.microsoft.com/office/drawing/2014/main" id="{99B4D213-5945-A344-BCC5-67A1FC0D1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2" name="Rectangle 102">
              <a:extLst>
                <a:ext uri="{FF2B5EF4-FFF2-40B4-BE49-F238E27FC236}">
                  <a16:creationId xmlns:a16="http://schemas.microsoft.com/office/drawing/2014/main" id="{8F627835-F2C9-5547-97C3-6C6E1089E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3" name="Rectangle 103">
              <a:extLst>
                <a:ext uri="{FF2B5EF4-FFF2-40B4-BE49-F238E27FC236}">
                  <a16:creationId xmlns:a16="http://schemas.microsoft.com/office/drawing/2014/main" id="{BA096DE3-688F-D142-A6A4-A5696F6BB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4" name="Rectangle 104">
              <a:extLst>
                <a:ext uri="{FF2B5EF4-FFF2-40B4-BE49-F238E27FC236}">
                  <a16:creationId xmlns:a16="http://schemas.microsoft.com/office/drawing/2014/main" id="{3AE89799-97AB-AA46-AE8D-1619ADD26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5" name="Rectangle 105">
              <a:extLst>
                <a:ext uri="{FF2B5EF4-FFF2-40B4-BE49-F238E27FC236}">
                  <a16:creationId xmlns:a16="http://schemas.microsoft.com/office/drawing/2014/main" id="{0FD733B7-D449-114B-B359-E06BA5EE4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6" name="Rectangle 106">
              <a:extLst>
                <a:ext uri="{FF2B5EF4-FFF2-40B4-BE49-F238E27FC236}">
                  <a16:creationId xmlns:a16="http://schemas.microsoft.com/office/drawing/2014/main" id="{D2FC72D0-B428-C446-9849-FD5DCF6FE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7" name="Rectangle 107">
              <a:extLst>
                <a:ext uri="{FF2B5EF4-FFF2-40B4-BE49-F238E27FC236}">
                  <a16:creationId xmlns:a16="http://schemas.microsoft.com/office/drawing/2014/main" id="{00A347C4-E4EE-AE46-AA57-D1B7A2131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8" name="Rectangle 108">
              <a:extLst>
                <a:ext uri="{FF2B5EF4-FFF2-40B4-BE49-F238E27FC236}">
                  <a16:creationId xmlns:a16="http://schemas.microsoft.com/office/drawing/2014/main" id="{6BA7AABF-7350-4446-A728-7A98B4890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9" name="Rectangle 109">
              <a:extLst>
                <a:ext uri="{FF2B5EF4-FFF2-40B4-BE49-F238E27FC236}">
                  <a16:creationId xmlns:a16="http://schemas.microsoft.com/office/drawing/2014/main" id="{2D2A9C69-E504-6442-9523-038315A47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0" name="Rectangle 110">
              <a:extLst>
                <a:ext uri="{FF2B5EF4-FFF2-40B4-BE49-F238E27FC236}">
                  <a16:creationId xmlns:a16="http://schemas.microsoft.com/office/drawing/2014/main" id="{3D0AA68C-44E5-F04B-9E7F-759042497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1" name="Rectangle 111">
              <a:extLst>
                <a:ext uri="{FF2B5EF4-FFF2-40B4-BE49-F238E27FC236}">
                  <a16:creationId xmlns:a16="http://schemas.microsoft.com/office/drawing/2014/main" id="{74B4FF51-A57B-E846-9DA0-96D67BD37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2" name="Rectangle 112">
              <a:extLst>
                <a:ext uri="{FF2B5EF4-FFF2-40B4-BE49-F238E27FC236}">
                  <a16:creationId xmlns:a16="http://schemas.microsoft.com/office/drawing/2014/main" id="{F8F9DF74-2723-584B-B287-79FC62227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3" name="Rectangle 113">
              <a:extLst>
                <a:ext uri="{FF2B5EF4-FFF2-40B4-BE49-F238E27FC236}">
                  <a16:creationId xmlns:a16="http://schemas.microsoft.com/office/drawing/2014/main" id="{49E9127B-13B6-1C41-B955-4D2251431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4" name="Rectangle 114">
              <a:extLst>
                <a:ext uri="{FF2B5EF4-FFF2-40B4-BE49-F238E27FC236}">
                  <a16:creationId xmlns:a16="http://schemas.microsoft.com/office/drawing/2014/main" id="{A2824A84-1258-1B44-9202-CC629590F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5" name="Rectangle 115">
              <a:extLst>
                <a:ext uri="{FF2B5EF4-FFF2-40B4-BE49-F238E27FC236}">
                  <a16:creationId xmlns:a16="http://schemas.microsoft.com/office/drawing/2014/main" id="{453C872A-D9F3-5242-A663-682967CCB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6" name="Rectangle 116">
              <a:extLst>
                <a:ext uri="{FF2B5EF4-FFF2-40B4-BE49-F238E27FC236}">
                  <a16:creationId xmlns:a16="http://schemas.microsoft.com/office/drawing/2014/main" id="{A1B93BEE-38A0-AF40-9BB5-1A196684D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7" name="Rectangle 117">
              <a:extLst>
                <a:ext uri="{FF2B5EF4-FFF2-40B4-BE49-F238E27FC236}">
                  <a16:creationId xmlns:a16="http://schemas.microsoft.com/office/drawing/2014/main" id="{FF1AF1BB-57EF-004D-BE76-354D6FBF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8" name="Rectangle 118">
              <a:extLst>
                <a:ext uri="{FF2B5EF4-FFF2-40B4-BE49-F238E27FC236}">
                  <a16:creationId xmlns:a16="http://schemas.microsoft.com/office/drawing/2014/main" id="{F5B8DB30-0810-4C4F-9AA1-326A7DD93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9" name="Rectangle 119">
              <a:extLst>
                <a:ext uri="{FF2B5EF4-FFF2-40B4-BE49-F238E27FC236}">
                  <a16:creationId xmlns:a16="http://schemas.microsoft.com/office/drawing/2014/main" id="{5B934DC5-8B92-8B44-BE24-9A67DCCF7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0" name="Rectangle 120">
              <a:extLst>
                <a:ext uri="{FF2B5EF4-FFF2-40B4-BE49-F238E27FC236}">
                  <a16:creationId xmlns:a16="http://schemas.microsoft.com/office/drawing/2014/main" id="{FBC04ADE-7FE4-E145-9547-430C032CA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1" name="Rectangle 121">
              <a:extLst>
                <a:ext uri="{FF2B5EF4-FFF2-40B4-BE49-F238E27FC236}">
                  <a16:creationId xmlns:a16="http://schemas.microsoft.com/office/drawing/2014/main" id="{FF6AAE22-8595-1B49-88B7-80F2D828F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2" name="Rectangle 122">
              <a:extLst>
                <a:ext uri="{FF2B5EF4-FFF2-40B4-BE49-F238E27FC236}">
                  <a16:creationId xmlns:a16="http://schemas.microsoft.com/office/drawing/2014/main" id="{AF5DA957-1A9A-2344-83C8-E2192DCCE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3" name="Rectangle 123">
              <a:extLst>
                <a:ext uri="{FF2B5EF4-FFF2-40B4-BE49-F238E27FC236}">
                  <a16:creationId xmlns:a16="http://schemas.microsoft.com/office/drawing/2014/main" id="{FDF37288-507D-E442-BF1F-B54BCFB4E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6082" name="TextBox 125">
            <a:extLst>
              <a:ext uri="{FF2B5EF4-FFF2-40B4-BE49-F238E27FC236}">
                <a16:creationId xmlns:a16="http://schemas.microsoft.com/office/drawing/2014/main" id="{0DD28500-4A08-1B4C-99F7-1918F4B85E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46083" name="Title 1">
            <a:extLst>
              <a:ext uri="{FF2B5EF4-FFF2-40B4-BE49-F238E27FC236}">
                <a16:creationId xmlns:a16="http://schemas.microsoft.com/office/drawing/2014/main" id="{9E6FE5E6-4BF1-3145-9715-D9603DDEAE7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Truth table for a 4-to-2 binary encoder</a:t>
            </a:r>
          </a:p>
        </p:txBody>
      </p:sp>
      <p:sp>
        <p:nvSpPr>
          <p:cNvPr id="46084" name="TextBox 76">
            <a:extLst>
              <a:ext uri="{FF2B5EF4-FFF2-40B4-BE49-F238E27FC236}">
                <a16:creationId xmlns:a16="http://schemas.microsoft.com/office/drawing/2014/main" id="{EE489DE0-B840-6648-83EA-4A56070B3A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8851" y="2809875"/>
            <a:ext cx="3641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inputs are “one-hot” encoded</a:t>
            </a:r>
          </a:p>
        </p:txBody>
      </p:sp>
      <p:sp>
        <p:nvSpPr>
          <p:cNvPr id="78" name="Frame 77">
            <a:extLst>
              <a:ext uri="{FF2B5EF4-FFF2-40B4-BE49-F238E27FC236}">
                <a16:creationId xmlns:a16="http://schemas.microsoft.com/office/drawing/2014/main" id="{7B5D438C-BA95-864E-8E56-3663A45D1A73}"/>
              </a:ext>
            </a:extLst>
          </p:cNvPr>
          <p:cNvSpPr/>
          <p:nvPr/>
        </p:nvSpPr>
        <p:spPr bwMode="auto">
          <a:xfrm rot="3197818">
            <a:off x="4714876" y="1228726"/>
            <a:ext cx="263525" cy="1682750"/>
          </a:xfrm>
          <a:prstGeom prst="frame">
            <a:avLst/>
          </a:prstGeom>
          <a:solidFill>
            <a:srgbClr val="FF0000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2">
            <a:extLst>
              <a:ext uri="{FF2B5EF4-FFF2-40B4-BE49-F238E27FC236}">
                <a16:creationId xmlns:a16="http://schemas.microsoft.com/office/drawing/2014/main" id="{52E4ECAB-4148-E548-93A1-185598BA1BF4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47140" name="Line 77">
              <a:extLst>
                <a:ext uri="{FF2B5EF4-FFF2-40B4-BE49-F238E27FC236}">
                  <a16:creationId xmlns:a16="http://schemas.microsoft.com/office/drawing/2014/main" id="{6E54683A-E7FD-F54D-A904-DD279421C9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Line 78">
              <a:extLst>
                <a:ext uri="{FF2B5EF4-FFF2-40B4-BE49-F238E27FC236}">
                  <a16:creationId xmlns:a16="http://schemas.microsoft.com/office/drawing/2014/main" id="{498657C7-ED7C-DD49-A97D-8AD89810F8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Rectangle 80">
              <a:extLst>
                <a:ext uri="{FF2B5EF4-FFF2-40B4-BE49-F238E27FC236}">
                  <a16:creationId xmlns:a16="http://schemas.microsoft.com/office/drawing/2014/main" id="{779752D5-F76F-204D-B9F0-73505F1C9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3" name="Rectangle 81">
              <a:extLst>
                <a:ext uri="{FF2B5EF4-FFF2-40B4-BE49-F238E27FC236}">
                  <a16:creationId xmlns:a16="http://schemas.microsoft.com/office/drawing/2014/main" id="{A2314AA4-1A0A-DE47-9F30-A0754BA5C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4" name="Rectangle 82">
              <a:extLst>
                <a:ext uri="{FF2B5EF4-FFF2-40B4-BE49-F238E27FC236}">
                  <a16:creationId xmlns:a16="http://schemas.microsoft.com/office/drawing/2014/main" id="{8D3484B8-3868-2C47-A551-6D41B0BAB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5" name="Rectangle 83">
              <a:extLst>
                <a:ext uri="{FF2B5EF4-FFF2-40B4-BE49-F238E27FC236}">
                  <a16:creationId xmlns:a16="http://schemas.microsoft.com/office/drawing/2014/main" id="{3263BC01-6BAE-3249-9E8F-E000538E5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6" name="Rectangle 84">
              <a:extLst>
                <a:ext uri="{FF2B5EF4-FFF2-40B4-BE49-F238E27FC236}">
                  <a16:creationId xmlns:a16="http://schemas.microsoft.com/office/drawing/2014/main" id="{B528D028-BAF2-FE4D-B5E3-06EDDD871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7" name="Rectangle 85">
              <a:extLst>
                <a:ext uri="{FF2B5EF4-FFF2-40B4-BE49-F238E27FC236}">
                  <a16:creationId xmlns:a16="http://schemas.microsoft.com/office/drawing/2014/main" id="{EE81FA89-7AEF-B74D-90B9-382730964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8" name="Rectangle 86">
              <a:extLst>
                <a:ext uri="{FF2B5EF4-FFF2-40B4-BE49-F238E27FC236}">
                  <a16:creationId xmlns:a16="http://schemas.microsoft.com/office/drawing/2014/main" id="{A7FF7316-5BC8-9B4D-929C-91E5FB041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9" name="Rectangle 87">
              <a:extLst>
                <a:ext uri="{FF2B5EF4-FFF2-40B4-BE49-F238E27FC236}">
                  <a16:creationId xmlns:a16="http://schemas.microsoft.com/office/drawing/2014/main" id="{65A22A7A-7037-CC48-9FE0-B98BDCFE7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0" name="Rectangle 88">
              <a:extLst>
                <a:ext uri="{FF2B5EF4-FFF2-40B4-BE49-F238E27FC236}">
                  <a16:creationId xmlns:a16="http://schemas.microsoft.com/office/drawing/2014/main" id="{D8C2912A-0D24-7746-B933-661EDD5EC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1" name="Rectangle 89">
              <a:extLst>
                <a:ext uri="{FF2B5EF4-FFF2-40B4-BE49-F238E27FC236}">
                  <a16:creationId xmlns:a16="http://schemas.microsoft.com/office/drawing/2014/main" id="{7C2FC965-42A0-8C4F-8907-5EDDA0A05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2" name="Rectangle 90">
              <a:extLst>
                <a:ext uri="{FF2B5EF4-FFF2-40B4-BE49-F238E27FC236}">
                  <a16:creationId xmlns:a16="http://schemas.microsoft.com/office/drawing/2014/main" id="{6CDEF75E-0843-3947-88B4-74A07D35D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3" name="Rectangle 91">
              <a:extLst>
                <a:ext uri="{FF2B5EF4-FFF2-40B4-BE49-F238E27FC236}">
                  <a16:creationId xmlns:a16="http://schemas.microsoft.com/office/drawing/2014/main" id="{ADF31D88-3F32-DC47-91D9-93E064612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4" name="Rectangle 92">
              <a:extLst>
                <a:ext uri="{FF2B5EF4-FFF2-40B4-BE49-F238E27FC236}">
                  <a16:creationId xmlns:a16="http://schemas.microsoft.com/office/drawing/2014/main" id="{BE26912B-060B-3E42-BEDE-F0AE489FE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5" name="Rectangle 93">
              <a:extLst>
                <a:ext uri="{FF2B5EF4-FFF2-40B4-BE49-F238E27FC236}">
                  <a16:creationId xmlns:a16="http://schemas.microsoft.com/office/drawing/2014/main" id="{381C0BA3-0F08-6041-9E8F-492B7E9E1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6" name="Rectangle 102">
              <a:extLst>
                <a:ext uri="{FF2B5EF4-FFF2-40B4-BE49-F238E27FC236}">
                  <a16:creationId xmlns:a16="http://schemas.microsoft.com/office/drawing/2014/main" id="{478F8848-A523-124D-B6A6-734D6BD7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7" name="Rectangle 103">
              <a:extLst>
                <a:ext uri="{FF2B5EF4-FFF2-40B4-BE49-F238E27FC236}">
                  <a16:creationId xmlns:a16="http://schemas.microsoft.com/office/drawing/2014/main" id="{FD5EE085-4DA2-984E-AC30-B1A904597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8" name="Rectangle 104">
              <a:extLst>
                <a:ext uri="{FF2B5EF4-FFF2-40B4-BE49-F238E27FC236}">
                  <a16:creationId xmlns:a16="http://schemas.microsoft.com/office/drawing/2014/main" id="{9430CF3F-882F-5E44-B348-5E551632A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9" name="Rectangle 105">
              <a:extLst>
                <a:ext uri="{FF2B5EF4-FFF2-40B4-BE49-F238E27FC236}">
                  <a16:creationId xmlns:a16="http://schemas.microsoft.com/office/drawing/2014/main" id="{54AD3726-59F9-3247-AAF5-0728F9302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0" name="Rectangle 106">
              <a:extLst>
                <a:ext uri="{FF2B5EF4-FFF2-40B4-BE49-F238E27FC236}">
                  <a16:creationId xmlns:a16="http://schemas.microsoft.com/office/drawing/2014/main" id="{0D1E3A53-4D39-C343-B862-65D921B21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1" name="Rectangle 107">
              <a:extLst>
                <a:ext uri="{FF2B5EF4-FFF2-40B4-BE49-F238E27FC236}">
                  <a16:creationId xmlns:a16="http://schemas.microsoft.com/office/drawing/2014/main" id="{FFEAF908-5E66-E045-8AD8-691671B07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2" name="Rectangle 108">
              <a:extLst>
                <a:ext uri="{FF2B5EF4-FFF2-40B4-BE49-F238E27FC236}">
                  <a16:creationId xmlns:a16="http://schemas.microsoft.com/office/drawing/2014/main" id="{8741DC5A-DA83-6B46-AD50-39A0D1D05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3" name="Rectangle 109">
              <a:extLst>
                <a:ext uri="{FF2B5EF4-FFF2-40B4-BE49-F238E27FC236}">
                  <a16:creationId xmlns:a16="http://schemas.microsoft.com/office/drawing/2014/main" id="{6DD77450-F10B-2945-85CB-EECDD9AD5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4" name="Rectangle 110">
              <a:extLst>
                <a:ext uri="{FF2B5EF4-FFF2-40B4-BE49-F238E27FC236}">
                  <a16:creationId xmlns:a16="http://schemas.microsoft.com/office/drawing/2014/main" id="{AFB15F70-B38A-C544-A6EB-395EB7EFB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5" name="Rectangle 111">
              <a:extLst>
                <a:ext uri="{FF2B5EF4-FFF2-40B4-BE49-F238E27FC236}">
                  <a16:creationId xmlns:a16="http://schemas.microsoft.com/office/drawing/2014/main" id="{B171302D-556B-7A4C-9CF0-4EC61AC5D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6" name="Rectangle 112">
              <a:extLst>
                <a:ext uri="{FF2B5EF4-FFF2-40B4-BE49-F238E27FC236}">
                  <a16:creationId xmlns:a16="http://schemas.microsoft.com/office/drawing/2014/main" id="{086CBAA6-3E46-1743-9685-CF80DE857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7" name="Rectangle 113">
              <a:extLst>
                <a:ext uri="{FF2B5EF4-FFF2-40B4-BE49-F238E27FC236}">
                  <a16:creationId xmlns:a16="http://schemas.microsoft.com/office/drawing/2014/main" id="{209FFDF1-6155-A14A-8297-3B29BF62D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8" name="Rectangle 114">
              <a:extLst>
                <a:ext uri="{FF2B5EF4-FFF2-40B4-BE49-F238E27FC236}">
                  <a16:creationId xmlns:a16="http://schemas.microsoft.com/office/drawing/2014/main" id="{39A8FAA0-046E-B142-985F-A5F5F9632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9" name="Rectangle 115">
              <a:extLst>
                <a:ext uri="{FF2B5EF4-FFF2-40B4-BE49-F238E27FC236}">
                  <a16:creationId xmlns:a16="http://schemas.microsoft.com/office/drawing/2014/main" id="{7F99DF79-1ED1-6145-B03F-5C09A8E5F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70" name="Rectangle 116">
              <a:extLst>
                <a:ext uri="{FF2B5EF4-FFF2-40B4-BE49-F238E27FC236}">
                  <a16:creationId xmlns:a16="http://schemas.microsoft.com/office/drawing/2014/main" id="{0AFAEB06-186A-6444-AD6F-C53C4B0AD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71" name="Rectangle 117">
              <a:extLst>
                <a:ext uri="{FF2B5EF4-FFF2-40B4-BE49-F238E27FC236}">
                  <a16:creationId xmlns:a16="http://schemas.microsoft.com/office/drawing/2014/main" id="{067FEBFD-894C-6847-88BE-15AA9BAAB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72" name="Rectangle 118">
              <a:extLst>
                <a:ext uri="{FF2B5EF4-FFF2-40B4-BE49-F238E27FC236}">
                  <a16:creationId xmlns:a16="http://schemas.microsoft.com/office/drawing/2014/main" id="{9781F6DD-B7DE-7547-92FE-6F021F5D8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73" name="Rectangle 119">
              <a:extLst>
                <a:ext uri="{FF2B5EF4-FFF2-40B4-BE49-F238E27FC236}">
                  <a16:creationId xmlns:a16="http://schemas.microsoft.com/office/drawing/2014/main" id="{32A6A147-BF7D-AA4C-84FB-6CCD87016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74" name="Rectangle 120">
              <a:extLst>
                <a:ext uri="{FF2B5EF4-FFF2-40B4-BE49-F238E27FC236}">
                  <a16:creationId xmlns:a16="http://schemas.microsoft.com/office/drawing/2014/main" id="{CFD88E80-5FDD-4247-94FE-3B9F8A11E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75" name="Rectangle 121">
              <a:extLst>
                <a:ext uri="{FF2B5EF4-FFF2-40B4-BE49-F238E27FC236}">
                  <a16:creationId xmlns:a16="http://schemas.microsoft.com/office/drawing/2014/main" id="{E061EC2D-FDF5-C240-95E7-3D5E2B97A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76" name="Rectangle 122">
              <a:extLst>
                <a:ext uri="{FF2B5EF4-FFF2-40B4-BE49-F238E27FC236}">
                  <a16:creationId xmlns:a16="http://schemas.microsoft.com/office/drawing/2014/main" id="{AE88ACA3-9F87-8D48-8CE1-0320F8480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77" name="Rectangle 123">
              <a:extLst>
                <a:ext uri="{FF2B5EF4-FFF2-40B4-BE49-F238E27FC236}">
                  <a16:creationId xmlns:a16="http://schemas.microsoft.com/office/drawing/2014/main" id="{45659260-FBE9-8C44-A643-5B64805E5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7106" name="TextBox 125">
            <a:extLst>
              <a:ext uri="{FF2B5EF4-FFF2-40B4-BE49-F238E27FC236}">
                <a16:creationId xmlns:a16="http://schemas.microsoft.com/office/drawing/2014/main" id="{D7ACEF72-9F9F-7744-909E-E38033A75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47107" name="Title 1">
            <a:extLst>
              <a:ext uri="{FF2B5EF4-FFF2-40B4-BE49-F238E27FC236}">
                <a16:creationId xmlns:a16="http://schemas.microsoft.com/office/drawing/2014/main" id="{AC576E3B-D82B-D14A-BA96-36E976F79DE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  <p:grpSp>
        <p:nvGrpSpPr>
          <p:cNvPr id="47108" name="Group 44">
            <a:extLst>
              <a:ext uri="{FF2B5EF4-FFF2-40B4-BE49-F238E27FC236}">
                <a16:creationId xmlns:a16="http://schemas.microsoft.com/office/drawing/2014/main" id="{C65EE993-C738-6846-A2CA-D1AE620286F8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47109" name="Rectangle 95">
              <a:extLst>
                <a:ext uri="{FF2B5EF4-FFF2-40B4-BE49-F238E27FC236}">
                  <a16:creationId xmlns:a16="http://schemas.microsoft.com/office/drawing/2014/main" id="{44ADB99B-36C8-0B4F-95E2-BBEAF5BA7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0" name="Rectangle 96">
              <a:extLst>
                <a:ext uri="{FF2B5EF4-FFF2-40B4-BE49-F238E27FC236}">
                  <a16:creationId xmlns:a16="http://schemas.microsoft.com/office/drawing/2014/main" id="{5563F518-EB1D-104A-AC21-3150BB6E3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1" name="Rectangle 97">
              <a:extLst>
                <a:ext uri="{FF2B5EF4-FFF2-40B4-BE49-F238E27FC236}">
                  <a16:creationId xmlns:a16="http://schemas.microsoft.com/office/drawing/2014/main" id="{1C95EAF2-FEF6-184B-835B-F55A5FD15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2" name="Line 98">
              <a:extLst>
                <a:ext uri="{FF2B5EF4-FFF2-40B4-BE49-F238E27FC236}">
                  <a16:creationId xmlns:a16="http://schemas.microsoft.com/office/drawing/2014/main" id="{BE3A0068-6580-EF43-B2A9-BA86C8A57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99">
              <a:extLst>
                <a:ext uri="{FF2B5EF4-FFF2-40B4-BE49-F238E27FC236}">
                  <a16:creationId xmlns:a16="http://schemas.microsoft.com/office/drawing/2014/main" id="{959A9A41-DB1C-A444-8E4C-9DA295D40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100">
              <a:extLst>
                <a:ext uri="{FF2B5EF4-FFF2-40B4-BE49-F238E27FC236}">
                  <a16:creationId xmlns:a16="http://schemas.microsoft.com/office/drawing/2014/main" id="{0E324B60-2E0F-0C4C-B893-4E9243E94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Rectangle 101">
              <a:extLst>
                <a:ext uri="{FF2B5EF4-FFF2-40B4-BE49-F238E27FC236}">
                  <a16:creationId xmlns:a16="http://schemas.microsoft.com/office/drawing/2014/main" id="{1CF61FA2-5E6E-6F49-97FF-C902A28EF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6" name="Rectangle 124">
              <a:extLst>
                <a:ext uri="{FF2B5EF4-FFF2-40B4-BE49-F238E27FC236}">
                  <a16:creationId xmlns:a16="http://schemas.microsoft.com/office/drawing/2014/main" id="{AD1884BE-1B2F-5C4C-B2DE-D56363B6D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7" name="Line 125">
              <a:extLst>
                <a:ext uri="{FF2B5EF4-FFF2-40B4-BE49-F238E27FC236}">
                  <a16:creationId xmlns:a16="http://schemas.microsoft.com/office/drawing/2014/main" id="{E03FB23A-1841-D24C-9393-54D565A35C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126">
              <a:extLst>
                <a:ext uri="{FF2B5EF4-FFF2-40B4-BE49-F238E27FC236}">
                  <a16:creationId xmlns:a16="http://schemas.microsoft.com/office/drawing/2014/main" id="{9A986338-04B2-824B-ADB1-15765DEA2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127">
              <a:extLst>
                <a:ext uri="{FF2B5EF4-FFF2-40B4-BE49-F238E27FC236}">
                  <a16:creationId xmlns:a16="http://schemas.microsoft.com/office/drawing/2014/main" id="{A769E8A0-F5E3-2244-AB6B-193D4C6D3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128">
              <a:extLst>
                <a:ext uri="{FF2B5EF4-FFF2-40B4-BE49-F238E27FC236}">
                  <a16:creationId xmlns:a16="http://schemas.microsoft.com/office/drawing/2014/main" id="{49499225-B660-1E4C-B8CD-F4E311C99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129">
              <a:extLst>
                <a:ext uri="{FF2B5EF4-FFF2-40B4-BE49-F238E27FC236}">
                  <a16:creationId xmlns:a16="http://schemas.microsoft.com/office/drawing/2014/main" id="{73F85BAC-3F47-E24F-90A2-B142914EC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Line 130">
              <a:extLst>
                <a:ext uri="{FF2B5EF4-FFF2-40B4-BE49-F238E27FC236}">
                  <a16:creationId xmlns:a16="http://schemas.microsoft.com/office/drawing/2014/main" id="{17EB688C-EFC7-714F-ADD2-83204377E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Rectangle 131">
              <a:extLst>
                <a:ext uri="{FF2B5EF4-FFF2-40B4-BE49-F238E27FC236}">
                  <a16:creationId xmlns:a16="http://schemas.microsoft.com/office/drawing/2014/main" id="{965074B4-547A-A043-8A1D-50175D36C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4" name="Rectangle 132">
              <a:extLst>
                <a:ext uri="{FF2B5EF4-FFF2-40B4-BE49-F238E27FC236}">
                  <a16:creationId xmlns:a16="http://schemas.microsoft.com/office/drawing/2014/main" id="{4AF2D463-7E76-1448-AFA4-16D6D81EC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5" name="Rectangle 133">
              <a:extLst>
                <a:ext uri="{FF2B5EF4-FFF2-40B4-BE49-F238E27FC236}">
                  <a16:creationId xmlns:a16="http://schemas.microsoft.com/office/drawing/2014/main" id="{4417DDB1-632B-8F45-A364-2B6784879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6" name="Rectangle 134">
              <a:extLst>
                <a:ext uri="{FF2B5EF4-FFF2-40B4-BE49-F238E27FC236}">
                  <a16:creationId xmlns:a16="http://schemas.microsoft.com/office/drawing/2014/main" id="{AF03D823-5BF5-9543-897D-58D5A2CA5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7" name="Rectangle 135">
              <a:extLst>
                <a:ext uri="{FF2B5EF4-FFF2-40B4-BE49-F238E27FC236}">
                  <a16:creationId xmlns:a16="http://schemas.microsoft.com/office/drawing/2014/main" id="{3D1CDA04-C992-3F4F-B2ED-9C79794FB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8" name="Rectangle 136">
              <a:extLst>
                <a:ext uri="{FF2B5EF4-FFF2-40B4-BE49-F238E27FC236}">
                  <a16:creationId xmlns:a16="http://schemas.microsoft.com/office/drawing/2014/main" id="{E1E706B5-A00A-7547-9E39-DF25F2643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9" name="Line 137">
              <a:extLst>
                <a:ext uri="{FF2B5EF4-FFF2-40B4-BE49-F238E27FC236}">
                  <a16:creationId xmlns:a16="http://schemas.microsoft.com/office/drawing/2014/main" id="{C9E3D3A2-0A2D-A149-A199-EAEB703AB2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138">
              <a:extLst>
                <a:ext uri="{FF2B5EF4-FFF2-40B4-BE49-F238E27FC236}">
                  <a16:creationId xmlns:a16="http://schemas.microsoft.com/office/drawing/2014/main" id="{239C5879-A8AF-6449-BA22-71AD1C3B4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139">
              <a:extLst>
                <a:ext uri="{FF2B5EF4-FFF2-40B4-BE49-F238E27FC236}">
                  <a16:creationId xmlns:a16="http://schemas.microsoft.com/office/drawing/2014/main" id="{8DA3D924-90CB-984F-90EF-8741075BC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Freeform 140">
              <a:extLst>
                <a:ext uri="{FF2B5EF4-FFF2-40B4-BE49-F238E27FC236}">
                  <a16:creationId xmlns:a16="http://schemas.microsoft.com/office/drawing/2014/main" id="{9ADF67AA-A681-2240-B13C-DF5A4762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141">
              <a:extLst>
                <a:ext uri="{FF2B5EF4-FFF2-40B4-BE49-F238E27FC236}">
                  <a16:creationId xmlns:a16="http://schemas.microsoft.com/office/drawing/2014/main" id="{AC769483-0F63-E74A-97E8-AC033424D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Line 142">
              <a:extLst>
                <a:ext uri="{FF2B5EF4-FFF2-40B4-BE49-F238E27FC236}">
                  <a16:creationId xmlns:a16="http://schemas.microsoft.com/office/drawing/2014/main" id="{06237665-4225-9F43-A3C5-FCC0C9487B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Line 143">
              <a:extLst>
                <a:ext uri="{FF2B5EF4-FFF2-40B4-BE49-F238E27FC236}">
                  <a16:creationId xmlns:a16="http://schemas.microsoft.com/office/drawing/2014/main" id="{3C9EE6AD-005C-B74B-9759-7EF4650AF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144">
              <a:extLst>
                <a:ext uri="{FF2B5EF4-FFF2-40B4-BE49-F238E27FC236}">
                  <a16:creationId xmlns:a16="http://schemas.microsoft.com/office/drawing/2014/main" id="{88CDA8A1-8E2C-D24A-AD51-F160128E7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Line 145">
              <a:extLst>
                <a:ext uri="{FF2B5EF4-FFF2-40B4-BE49-F238E27FC236}">
                  <a16:creationId xmlns:a16="http://schemas.microsoft.com/office/drawing/2014/main" id="{A0F7655A-0737-2D4B-903D-6CD0891369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Line 146">
              <a:extLst>
                <a:ext uri="{FF2B5EF4-FFF2-40B4-BE49-F238E27FC236}">
                  <a16:creationId xmlns:a16="http://schemas.microsoft.com/office/drawing/2014/main" id="{311DFEC5-A6BF-9249-81C4-B3C366F4A0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Rectangle 147">
              <a:extLst>
                <a:ext uri="{FF2B5EF4-FFF2-40B4-BE49-F238E27FC236}">
                  <a16:creationId xmlns:a16="http://schemas.microsoft.com/office/drawing/2014/main" id="{0E0929ED-7642-A849-8CA2-1A579FD07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1">
            <a:extLst>
              <a:ext uri="{FF2B5EF4-FFF2-40B4-BE49-F238E27FC236}">
                <a16:creationId xmlns:a16="http://schemas.microsoft.com/office/drawing/2014/main" id="{C6B84970-FB2E-3142-921E-87A970F8FBC2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48173" name="Rectangle 95">
              <a:extLst>
                <a:ext uri="{FF2B5EF4-FFF2-40B4-BE49-F238E27FC236}">
                  <a16:creationId xmlns:a16="http://schemas.microsoft.com/office/drawing/2014/main" id="{CF73FC21-C2E8-E141-860E-ACA333B1A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4" name="Rectangle 96">
              <a:extLst>
                <a:ext uri="{FF2B5EF4-FFF2-40B4-BE49-F238E27FC236}">
                  <a16:creationId xmlns:a16="http://schemas.microsoft.com/office/drawing/2014/main" id="{A6D75F89-980A-AD4F-8BAC-AA22C5A96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5" name="Rectangle 97">
              <a:extLst>
                <a:ext uri="{FF2B5EF4-FFF2-40B4-BE49-F238E27FC236}">
                  <a16:creationId xmlns:a16="http://schemas.microsoft.com/office/drawing/2014/main" id="{0B9FBC44-83C4-C24F-AC42-393BDFB80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6" name="Line 98">
              <a:extLst>
                <a:ext uri="{FF2B5EF4-FFF2-40B4-BE49-F238E27FC236}">
                  <a16:creationId xmlns:a16="http://schemas.microsoft.com/office/drawing/2014/main" id="{D5BC28D7-DCAD-2E44-8650-26548BD2B1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99">
              <a:extLst>
                <a:ext uri="{FF2B5EF4-FFF2-40B4-BE49-F238E27FC236}">
                  <a16:creationId xmlns:a16="http://schemas.microsoft.com/office/drawing/2014/main" id="{CC246640-0E74-1941-8CD2-9B88C2F47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100">
              <a:extLst>
                <a:ext uri="{FF2B5EF4-FFF2-40B4-BE49-F238E27FC236}">
                  <a16:creationId xmlns:a16="http://schemas.microsoft.com/office/drawing/2014/main" id="{E6243772-842B-C744-8CAC-FD6139264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Rectangle 101">
              <a:extLst>
                <a:ext uri="{FF2B5EF4-FFF2-40B4-BE49-F238E27FC236}">
                  <a16:creationId xmlns:a16="http://schemas.microsoft.com/office/drawing/2014/main" id="{1F575B36-36BC-1C48-8DD5-CBBAEC8BF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0" name="Rectangle 124">
              <a:extLst>
                <a:ext uri="{FF2B5EF4-FFF2-40B4-BE49-F238E27FC236}">
                  <a16:creationId xmlns:a16="http://schemas.microsoft.com/office/drawing/2014/main" id="{1E599260-97B7-FD4F-A5BD-29E614ED0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1" name="Line 125">
              <a:extLst>
                <a:ext uri="{FF2B5EF4-FFF2-40B4-BE49-F238E27FC236}">
                  <a16:creationId xmlns:a16="http://schemas.microsoft.com/office/drawing/2014/main" id="{A0FC9C74-6ABC-1441-BBBF-8AF986FC1F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126">
              <a:extLst>
                <a:ext uri="{FF2B5EF4-FFF2-40B4-BE49-F238E27FC236}">
                  <a16:creationId xmlns:a16="http://schemas.microsoft.com/office/drawing/2014/main" id="{7B11159C-7594-3A48-91FB-3FA81B7A7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127">
              <a:extLst>
                <a:ext uri="{FF2B5EF4-FFF2-40B4-BE49-F238E27FC236}">
                  <a16:creationId xmlns:a16="http://schemas.microsoft.com/office/drawing/2014/main" id="{3872FA48-C8DF-1642-B06B-EAAEC3BB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128">
              <a:extLst>
                <a:ext uri="{FF2B5EF4-FFF2-40B4-BE49-F238E27FC236}">
                  <a16:creationId xmlns:a16="http://schemas.microsoft.com/office/drawing/2014/main" id="{9EC63875-188D-7D4D-9083-77BE35C75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129">
              <a:extLst>
                <a:ext uri="{FF2B5EF4-FFF2-40B4-BE49-F238E27FC236}">
                  <a16:creationId xmlns:a16="http://schemas.microsoft.com/office/drawing/2014/main" id="{C532E24C-E6EA-4B4C-A272-6C2A34A89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Line 130">
              <a:extLst>
                <a:ext uri="{FF2B5EF4-FFF2-40B4-BE49-F238E27FC236}">
                  <a16:creationId xmlns:a16="http://schemas.microsoft.com/office/drawing/2014/main" id="{8171F885-9DCF-524A-B618-BE3357958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Rectangle 131">
              <a:extLst>
                <a:ext uri="{FF2B5EF4-FFF2-40B4-BE49-F238E27FC236}">
                  <a16:creationId xmlns:a16="http://schemas.microsoft.com/office/drawing/2014/main" id="{95CA15BD-DDBD-E14D-A334-4E1835401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8" name="Rectangle 132">
              <a:extLst>
                <a:ext uri="{FF2B5EF4-FFF2-40B4-BE49-F238E27FC236}">
                  <a16:creationId xmlns:a16="http://schemas.microsoft.com/office/drawing/2014/main" id="{6C6EC396-4698-B549-BBAD-C081F830C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9" name="Rectangle 133">
              <a:extLst>
                <a:ext uri="{FF2B5EF4-FFF2-40B4-BE49-F238E27FC236}">
                  <a16:creationId xmlns:a16="http://schemas.microsoft.com/office/drawing/2014/main" id="{F387C53D-C59A-6A4C-8DC8-D06943923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90" name="Rectangle 134">
              <a:extLst>
                <a:ext uri="{FF2B5EF4-FFF2-40B4-BE49-F238E27FC236}">
                  <a16:creationId xmlns:a16="http://schemas.microsoft.com/office/drawing/2014/main" id="{5557D2B1-A0FB-474A-A12B-A06BAEA5B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91" name="Rectangle 135">
              <a:extLst>
                <a:ext uri="{FF2B5EF4-FFF2-40B4-BE49-F238E27FC236}">
                  <a16:creationId xmlns:a16="http://schemas.microsoft.com/office/drawing/2014/main" id="{452283EE-D13F-2E4E-8D19-D95C388E4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92" name="Rectangle 136">
              <a:extLst>
                <a:ext uri="{FF2B5EF4-FFF2-40B4-BE49-F238E27FC236}">
                  <a16:creationId xmlns:a16="http://schemas.microsoft.com/office/drawing/2014/main" id="{1FB6C86D-70DC-3B4E-BCA5-859830D47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93" name="Line 137">
              <a:extLst>
                <a:ext uri="{FF2B5EF4-FFF2-40B4-BE49-F238E27FC236}">
                  <a16:creationId xmlns:a16="http://schemas.microsoft.com/office/drawing/2014/main" id="{598FBAFA-A8C8-D647-A9FB-653140CE8E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4" name="Freeform 138">
              <a:extLst>
                <a:ext uri="{FF2B5EF4-FFF2-40B4-BE49-F238E27FC236}">
                  <a16:creationId xmlns:a16="http://schemas.microsoft.com/office/drawing/2014/main" id="{DA58862C-DD31-9646-B5F9-1F7FC4545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139">
              <a:extLst>
                <a:ext uri="{FF2B5EF4-FFF2-40B4-BE49-F238E27FC236}">
                  <a16:creationId xmlns:a16="http://schemas.microsoft.com/office/drawing/2014/main" id="{946600C6-E465-A241-BF5B-F379DC6A8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140">
              <a:extLst>
                <a:ext uri="{FF2B5EF4-FFF2-40B4-BE49-F238E27FC236}">
                  <a16:creationId xmlns:a16="http://schemas.microsoft.com/office/drawing/2014/main" id="{44AD8C27-11DF-4D46-895F-8212ABE72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141">
              <a:extLst>
                <a:ext uri="{FF2B5EF4-FFF2-40B4-BE49-F238E27FC236}">
                  <a16:creationId xmlns:a16="http://schemas.microsoft.com/office/drawing/2014/main" id="{7D0CFEEA-89C0-0048-9A96-B2158119D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Line 142">
              <a:extLst>
                <a:ext uri="{FF2B5EF4-FFF2-40B4-BE49-F238E27FC236}">
                  <a16:creationId xmlns:a16="http://schemas.microsoft.com/office/drawing/2014/main" id="{0630BECD-C4BF-EE44-8A49-1D31DF2A0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Line 143">
              <a:extLst>
                <a:ext uri="{FF2B5EF4-FFF2-40B4-BE49-F238E27FC236}">
                  <a16:creationId xmlns:a16="http://schemas.microsoft.com/office/drawing/2014/main" id="{AE07B232-2D2B-1D43-B01A-DFCE4F6BD9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144">
              <a:extLst>
                <a:ext uri="{FF2B5EF4-FFF2-40B4-BE49-F238E27FC236}">
                  <a16:creationId xmlns:a16="http://schemas.microsoft.com/office/drawing/2014/main" id="{294D74A4-BB46-334D-8A8A-C4B3415B9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Line 145">
              <a:extLst>
                <a:ext uri="{FF2B5EF4-FFF2-40B4-BE49-F238E27FC236}">
                  <a16:creationId xmlns:a16="http://schemas.microsoft.com/office/drawing/2014/main" id="{841E5ECE-FD1E-3941-82A3-5732D08E39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Line 146">
              <a:extLst>
                <a:ext uri="{FF2B5EF4-FFF2-40B4-BE49-F238E27FC236}">
                  <a16:creationId xmlns:a16="http://schemas.microsoft.com/office/drawing/2014/main" id="{EAD69C59-3484-0449-8EAF-7778625D7A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Rectangle 147">
              <a:extLst>
                <a:ext uri="{FF2B5EF4-FFF2-40B4-BE49-F238E27FC236}">
                  <a16:creationId xmlns:a16="http://schemas.microsoft.com/office/drawing/2014/main" id="{8E540AF5-5CA3-2443-B2DE-A4F09BF41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8130" name="Group 2">
            <a:extLst>
              <a:ext uri="{FF2B5EF4-FFF2-40B4-BE49-F238E27FC236}">
                <a16:creationId xmlns:a16="http://schemas.microsoft.com/office/drawing/2014/main" id="{5676C323-7107-B541-83E8-A9DAEC9F5944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48135" name="Line 77">
              <a:extLst>
                <a:ext uri="{FF2B5EF4-FFF2-40B4-BE49-F238E27FC236}">
                  <a16:creationId xmlns:a16="http://schemas.microsoft.com/office/drawing/2014/main" id="{63C6F561-D582-6A4E-9A6F-1C25ECA348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78">
              <a:extLst>
                <a:ext uri="{FF2B5EF4-FFF2-40B4-BE49-F238E27FC236}">
                  <a16:creationId xmlns:a16="http://schemas.microsoft.com/office/drawing/2014/main" id="{18C0FA2A-28D5-CE40-A33A-87D7F9C2A3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Rectangle 80">
              <a:extLst>
                <a:ext uri="{FF2B5EF4-FFF2-40B4-BE49-F238E27FC236}">
                  <a16:creationId xmlns:a16="http://schemas.microsoft.com/office/drawing/2014/main" id="{3DC241A4-E74E-3D4F-A706-42CB868B2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8" name="Rectangle 81">
              <a:extLst>
                <a:ext uri="{FF2B5EF4-FFF2-40B4-BE49-F238E27FC236}">
                  <a16:creationId xmlns:a16="http://schemas.microsoft.com/office/drawing/2014/main" id="{A6BAF28A-1D9B-AE47-8CFA-CE71BB017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9" name="Rectangle 82">
              <a:extLst>
                <a:ext uri="{FF2B5EF4-FFF2-40B4-BE49-F238E27FC236}">
                  <a16:creationId xmlns:a16="http://schemas.microsoft.com/office/drawing/2014/main" id="{E8E42B56-8771-0A4B-9394-DDABCF6F6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0" name="Rectangle 83">
              <a:extLst>
                <a:ext uri="{FF2B5EF4-FFF2-40B4-BE49-F238E27FC236}">
                  <a16:creationId xmlns:a16="http://schemas.microsoft.com/office/drawing/2014/main" id="{19D13F44-BA0D-D243-BC55-EDDE805D1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1" name="Rectangle 84">
              <a:extLst>
                <a:ext uri="{FF2B5EF4-FFF2-40B4-BE49-F238E27FC236}">
                  <a16:creationId xmlns:a16="http://schemas.microsoft.com/office/drawing/2014/main" id="{5AD56C5E-2311-084D-A25A-47B57AADB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2" name="Rectangle 85">
              <a:extLst>
                <a:ext uri="{FF2B5EF4-FFF2-40B4-BE49-F238E27FC236}">
                  <a16:creationId xmlns:a16="http://schemas.microsoft.com/office/drawing/2014/main" id="{B93D795D-8D8D-3445-AF52-D36DD37C3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3" name="Rectangle 86">
              <a:extLst>
                <a:ext uri="{FF2B5EF4-FFF2-40B4-BE49-F238E27FC236}">
                  <a16:creationId xmlns:a16="http://schemas.microsoft.com/office/drawing/2014/main" id="{C7F2DB1C-530A-6244-84FC-E844296C6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4" name="Rectangle 87">
              <a:extLst>
                <a:ext uri="{FF2B5EF4-FFF2-40B4-BE49-F238E27FC236}">
                  <a16:creationId xmlns:a16="http://schemas.microsoft.com/office/drawing/2014/main" id="{4009B322-4BD7-C045-97B0-160DA4194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5" name="Rectangle 88">
              <a:extLst>
                <a:ext uri="{FF2B5EF4-FFF2-40B4-BE49-F238E27FC236}">
                  <a16:creationId xmlns:a16="http://schemas.microsoft.com/office/drawing/2014/main" id="{783524D4-CEBA-F944-8BF8-51BD64F4F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6" name="Rectangle 89">
              <a:extLst>
                <a:ext uri="{FF2B5EF4-FFF2-40B4-BE49-F238E27FC236}">
                  <a16:creationId xmlns:a16="http://schemas.microsoft.com/office/drawing/2014/main" id="{605C590A-7598-3442-866F-713408C5F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7" name="Rectangle 90">
              <a:extLst>
                <a:ext uri="{FF2B5EF4-FFF2-40B4-BE49-F238E27FC236}">
                  <a16:creationId xmlns:a16="http://schemas.microsoft.com/office/drawing/2014/main" id="{843F104F-B79C-1D4D-B455-E12C26181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8" name="Rectangle 91">
              <a:extLst>
                <a:ext uri="{FF2B5EF4-FFF2-40B4-BE49-F238E27FC236}">
                  <a16:creationId xmlns:a16="http://schemas.microsoft.com/office/drawing/2014/main" id="{4F13E1DF-5786-E04C-8F6C-FE0D7C25A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9" name="Rectangle 92">
              <a:extLst>
                <a:ext uri="{FF2B5EF4-FFF2-40B4-BE49-F238E27FC236}">
                  <a16:creationId xmlns:a16="http://schemas.microsoft.com/office/drawing/2014/main" id="{83206EA8-ABAF-8F47-883C-168D8104B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0" name="Rectangle 93">
              <a:extLst>
                <a:ext uri="{FF2B5EF4-FFF2-40B4-BE49-F238E27FC236}">
                  <a16:creationId xmlns:a16="http://schemas.microsoft.com/office/drawing/2014/main" id="{B3EBE055-9701-F844-9123-2C7AB83FC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1" name="Rectangle 102">
              <a:extLst>
                <a:ext uri="{FF2B5EF4-FFF2-40B4-BE49-F238E27FC236}">
                  <a16:creationId xmlns:a16="http://schemas.microsoft.com/office/drawing/2014/main" id="{A390602E-369F-C041-9A24-EB68A9C02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2" name="Rectangle 103">
              <a:extLst>
                <a:ext uri="{FF2B5EF4-FFF2-40B4-BE49-F238E27FC236}">
                  <a16:creationId xmlns:a16="http://schemas.microsoft.com/office/drawing/2014/main" id="{EFBDC6AD-A03A-BD4D-8BF4-296F0898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3" name="Rectangle 104">
              <a:extLst>
                <a:ext uri="{FF2B5EF4-FFF2-40B4-BE49-F238E27FC236}">
                  <a16:creationId xmlns:a16="http://schemas.microsoft.com/office/drawing/2014/main" id="{9EDEC109-2A0C-A849-AEB4-41825BC46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4" name="Rectangle 105">
              <a:extLst>
                <a:ext uri="{FF2B5EF4-FFF2-40B4-BE49-F238E27FC236}">
                  <a16:creationId xmlns:a16="http://schemas.microsoft.com/office/drawing/2014/main" id="{C636534A-5330-0A4E-B2C3-6EA5F9551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5" name="Rectangle 106">
              <a:extLst>
                <a:ext uri="{FF2B5EF4-FFF2-40B4-BE49-F238E27FC236}">
                  <a16:creationId xmlns:a16="http://schemas.microsoft.com/office/drawing/2014/main" id="{AED7FD7B-AE0C-0544-8399-8AD29EBB0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6" name="Rectangle 107">
              <a:extLst>
                <a:ext uri="{FF2B5EF4-FFF2-40B4-BE49-F238E27FC236}">
                  <a16:creationId xmlns:a16="http://schemas.microsoft.com/office/drawing/2014/main" id="{AECFD42A-170F-6D4A-BD19-B1BCE0911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7" name="Rectangle 108">
              <a:extLst>
                <a:ext uri="{FF2B5EF4-FFF2-40B4-BE49-F238E27FC236}">
                  <a16:creationId xmlns:a16="http://schemas.microsoft.com/office/drawing/2014/main" id="{D35F0F6D-AC32-3844-9863-224932EA9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8" name="Rectangle 109">
              <a:extLst>
                <a:ext uri="{FF2B5EF4-FFF2-40B4-BE49-F238E27FC236}">
                  <a16:creationId xmlns:a16="http://schemas.microsoft.com/office/drawing/2014/main" id="{C47CDD33-3013-494B-A346-793AD1847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9" name="Rectangle 110">
              <a:extLst>
                <a:ext uri="{FF2B5EF4-FFF2-40B4-BE49-F238E27FC236}">
                  <a16:creationId xmlns:a16="http://schemas.microsoft.com/office/drawing/2014/main" id="{FFAC0EF5-7D32-6747-A294-8D0A9CB76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0" name="Rectangle 111">
              <a:extLst>
                <a:ext uri="{FF2B5EF4-FFF2-40B4-BE49-F238E27FC236}">
                  <a16:creationId xmlns:a16="http://schemas.microsoft.com/office/drawing/2014/main" id="{979B1BA9-8F56-3945-9C2A-7FBAFFAE5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1" name="Rectangle 112">
              <a:extLst>
                <a:ext uri="{FF2B5EF4-FFF2-40B4-BE49-F238E27FC236}">
                  <a16:creationId xmlns:a16="http://schemas.microsoft.com/office/drawing/2014/main" id="{36753F84-A25A-5841-87A5-63642E28E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2" name="Rectangle 113">
              <a:extLst>
                <a:ext uri="{FF2B5EF4-FFF2-40B4-BE49-F238E27FC236}">
                  <a16:creationId xmlns:a16="http://schemas.microsoft.com/office/drawing/2014/main" id="{ED0F0547-90D1-8149-BC17-3AA84523E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3" name="Rectangle 114">
              <a:extLst>
                <a:ext uri="{FF2B5EF4-FFF2-40B4-BE49-F238E27FC236}">
                  <a16:creationId xmlns:a16="http://schemas.microsoft.com/office/drawing/2014/main" id="{B0D3516D-1CFE-2941-819B-5D7789090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4" name="Rectangle 115">
              <a:extLst>
                <a:ext uri="{FF2B5EF4-FFF2-40B4-BE49-F238E27FC236}">
                  <a16:creationId xmlns:a16="http://schemas.microsoft.com/office/drawing/2014/main" id="{5D87CC3A-024A-A044-B88A-236A168F6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5" name="Rectangle 116">
              <a:extLst>
                <a:ext uri="{FF2B5EF4-FFF2-40B4-BE49-F238E27FC236}">
                  <a16:creationId xmlns:a16="http://schemas.microsoft.com/office/drawing/2014/main" id="{B6A31EE7-EA12-104B-95D6-D286E77F2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6" name="Rectangle 117">
              <a:extLst>
                <a:ext uri="{FF2B5EF4-FFF2-40B4-BE49-F238E27FC236}">
                  <a16:creationId xmlns:a16="http://schemas.microsoft.com/office/drawing/2014/main" id="{CD8CD8ED-A43C-C647-8217-669617791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7" name="Rectangle 118">
              <a:extLst>
                <a:ext uri="{FF2B5EF4-FFF2-40B4-BE49-F238E27FC236}">
                  <a16:creationId xmlns:a16="http://schemas.microsoft.com/office/drawing/2014/main" id="{D3EA28A7-F0EE-4644-A5DC-9FDB521A1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8" name="Rectangle 119">
              <a:extLst>
                <a:ext uri="{FF2B5EF4-FFF2-40B4-BE49-F238E27FC236}">
                  <a16:creationId xmlns:a16="http://schemas.microsoft.com/office/drawing/2014/main" id="{C9D8991D-B11A-4C4F-8FE2-21081126E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9" name="Rectangle 120">
              <a:extLst>
                <a:ext uri="{FF2B5EF4-FFF2-40B4-BE49-F238E27FC236}">
                  <a16:creationId xmlns:a16="http://schemas.microsoft.com/office/drawing/2014/main" id="{017B7944-6D3F-5F4A-B6A3-797D1F569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0" name="Rectangle 121">
              <a:extLst>
                <a:ext uri="{FF2B5EF4-FFF2-40B4-BE49-F238E27FC236}">
                  <a16:creationId xmlns:a16="http://schemas.microsoft.com/office/drawing/2014/main" id="{4DFC129D-B060-A647-A403-25E1D3DA8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1" name="Rectangle 122">
              <a:extLst>
                <a:ext uri="{FF2B5EF4-FFF2-40B4-BE49-F238E27FC236}">
                  <a16:creationId xmlns:a16="http://schemas.microsoft.com/office/drawing/2014/main" id="{E287F7FE-FF11-794B-A6B1-7E047D1C9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2" name="Rectangle 123">
              <a:extLst>
                <a:ext uri="{FF2B5EF4-FFF2-40B4-BE49-F238E27FC236}">
                  <a16:creationId xmlns:a16="http://schemas.microsoft.com/office/drawing/2014/main" id="{4183E8A1-B768-774F-8856-876929BEF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8131" name="TextBox 125">
            <a:extLst>
              <a:ext uri="{FF2B5EF4-FFF2-40B4-BE49-F238E27FC236}">
                <a16:creationId xmlns:a16="http://schemas.microsoft.com/office/drawing/2014/main" id="{2D54F195-1D14-1A43-82DB-8C1989887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48132" name="Oval 1">
            <a:extLst>
              <a:ext uri="{FF2B5EF4-FFF2-40B4-BE49-F238E27FC236}">
                <a16:creationId xmlns:a16="http://schemas.microsoft.com/office/drawing/2014/main" id="{4EB26AB0-4A2D-7C4E-80B2-29B89C415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810000"/>
            <a:ext cx="2362200" cy="76200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33" name="TextBox 2">
            <a:extLst>
              <a:ext uri="{FF2B5EF4-FFF2-40B4-BE49-F238E27FC236}">
                <a16:creationId xmlns:a16="http://schemas.microsoft.com/office/drawing/2014/main" id="{5BDA98DB-C1DC-6543-8CCF-3A046555A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4" y="3725864"/>
            <a:ext cx="388937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48134" name="Title 1">
            <a:extLst>
              <a:ext uri="{FF2B5EF4-FFF2-40B4-BE49-F238E27FC236}">
                <a16:creationId xmlns:a16="http://schemas.microsoft.com/office/drawing/2014/main" id="{86826FF5-B982-CA42-B3FD-B00C216A9A14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3" name="Group 1">
            <a:extLst>
              <a:ext uri="{FF2B5EF4-FFF2-40B4-BE49-F238E27FC236}">
                <a16:creationId xmlns:a16="http://schemas.microsoft.com/office/drawing/2014/main" id="{F40C0324-A351-3144-84D3-87FC8ACDD1D5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49198" name="Rectangle 95">
              <a:extLst>
                <a:ext uri="{FF2B5EF4-FFF2-40B4-BE49-F238E27FC236}">
                  <a16:creationId xmlns:a16="http://schemas.microsoft.com/office/drawing/2014/main" id="{696BA176-932D-0145-81D2-8AD3F1EA9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9" name="Rectangle 96">
              <a:extLst>
                <a:ext uri="{FF2B5EF4-FFF2-40B4-BE49-F238E27FC236}">
                  <a16:creationId xmlns:a16="http://schemas.microsoft.com/office/drawing/2014/main" id="{422A02B1-B553-EE4A-836D-CE9BA5F52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0" name="Rectangle 97">
              <a:extLst>
                <a:ext uri="{FF2B5EF4-FFF2-40B4-BE49-F238E27FC236}">
                  <a16:creationId xmlns:a16="http://schemas.microsoft.com/office/drawing/2014/main" id="{99242644-E236-8541-9092-2AE971747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1" name="Line 98">
              <a:extLst>
                <a:ext uri="{FF2B5EF4-FFF2-40B4-BE49-F238E27FC236}">
                  <a16:creationId xmlns:a16="http://schemas.microsoft.com/office/drawing/2014/main" id="{A5BC9F03-BC91-8D44-AFF7-24294E9373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99">
              <a:extLst>
                <a:ext uri="{FF2B5EF4-FFF2-40B4-BE49-F238E27FC236}">
                  <a16:creationId xmlns:a16="http://schemas.microsoft.com/office/drawing/2014/main" id="{E04B1D7A-A909-A148-9CC8-D12593C45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Freeform 100">
              <a:extLst>
                <a:ext uri="{FF2B5EF4-FFF2-40B4-BE49-F238E27FC236}">
                  <a16:creationId xmlns:a16="http://schemas.microsoft.com/office/drawing/2014/main" id="{88CC0D6F-C0F5-4C4C-962D-B713F9C6E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Rectangle 101">
              <a:extLst>
                <a:ext uri="{FF2B5EF4-FFF2-40B4-BE49-F238E27FC236}">
                  <a16:creationId xmlns:a16="http://schemas.microsoft.com/office/drawing/2014/main" id="{149BDA06-9913-C447-BD9A-489F72907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5" name="Rectangle 124">
              <a:extLst>
                <a:ext uri="{FF2B5EF4-FFF2-40B4-BE49-F238E27FC236}">
                  <a16:creationId xmlns:a16="http://schemas.microsoft.com/office/drawing/2014/main" id="{26816AB6-960A-1247-8C9E-038F1A57E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6" name="Line 125">
              <a:extLst>
                <a:ext uri="{FF2B5EF4-FFF2-40B4-BE49-F238E27FC236}">
                  <a16:creationId xmlns:a16="http://schemas.microsoft.com/office/drawing/2014/main" id="{5D0B98B9-3BDB-944F-92A5-F1DC50AE74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126">
              <a:extLst>
                <a:ext uri="{FF2B5EF4-FFF2-40B4-BE49-F238E27FC236}">
                  <a16:creationId xmlns:a16="http://schemas.microsoft.com/office/drawing/2014/main" id="{08122E4A-6F6A-A043-9819-A14D14D1C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27">
              <a:extLst>
                <a:ext uri="{FF2B5EF4-FFF2-40B4-BE49-F238E27FC236}">
                  <a16:creationId xmlns:a16="http://schemas.microsoft.com/office/drawing/2014/main" id="{73FC0DB2-58BC-B74D-8CDD-ACA4AA169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Freeform 128">
              <a:extLst>
                <a:ext uri="{FF2B5EF4-FFF2-40B4-BE49-F238E27FC236}">
                  <a16:creationId xmlns:a16="http://schemas.microsoft.com/office/drawing/2014/main" id="{52CC96DA-3066-874A-92F0-7649706AB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129">
              <a:extLst>
                <a:ext uri="{FF2B5EF4-FFF2-40B4-BE49-F238E27FC236}">
                  <a16:creationId xmlns:a16="http://schemas.microsoft.com/office/drawing/2014/main" id="{8723D095-F74C-CB46-8868-AB7A041B2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Line 130">
              <a:extLst>
                <a:ext uri="{FF2B5EF4-FFF2-40B4-BE49-F238E27FC236}">
                  <a16:creationId xmlns:a16="http://schemas.microsoft.com/office/drawing/2014/main" id="{8683F024-AA29-FE40-96F8-28A76AB671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Rectangle 131">
              <a:extLst>
                <a:ext uri="{FF2B5EF4-FFF2-40B4-BE49-F238E27FC236}">
                  <a16:creationId xmlns:a16="http://schemas.microsoft.com/office/drawing/2014/main" id="{6E657D19-19CD-DD4B-A02C-34244EA9B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3" name="Rectangle 132">
              <a:extLst>
                <a:ext uri="{FF2B5EF4-FFF2-40B4-BE49-F238E27FC236}">
                  <a16:creationId xmlns:a16="http://schemas.microsoft.com/office/drawing/2014/main" id="{22DC6A21-5DA5-C347-B7EA-C422AAA14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4" name="Rectangle 133">
              <a:extLst>
                <a:ext uri="{FF2B5EF4-FFF2-40B4-BE49-F238E27FC236}">
                  <a16:creationId xmlns:a16="http://schemas.microsoft.com/office/drawing/2014/main" id="{50DEC084-6F81-0545-878F-4EAD76A44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5" name="Rectangle 134">
              <a:extLst>
                <a:ext uri="{FF2B5EF4-FFF2-40B4-BE49-F238E27FC236}">
                  <a16:creationId xmlns:a16="http://schemas.microsoft.com/office/drawing/2014/main" id="{4F624CBE-4017-BE41-84D4-D2D71B467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6" name="Rectangle 135">
              <a:extLst>
                <a:ext uri="{FF2B5EF4-FFF2-40B4-BE49-F238E27FC236}">
                  <a16:creationId xmlns:a16="http://schemas.microsoft.com/office/drawing/2014/main" id="{AADFA7A5-4847-3242-A000-9E40CA44F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7" name="Rectangle 136">
              <a:extLst>
                <a:ext uri="{FF2B5EF4-FFF2-40B4-BE49-F238E27FC236}">
                  <a16:creationId xmlns:a16="http://schemas.microsoft.com/office/drawing/2014/main" id="{2DB8B73D-6B85-D847-8DF4-0235D4ACA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8" name="Line 137">
              <a:extLst>
                <a:ext uri="{FF2B5EF4-FFF2-40B4-BE49-F238E27FC236}">
                  <a16:creationId xmlns:a16="http://schemas.microsoft.com/office/drawing/2014/main" id="{2074CD1F-29B9-584F-80EF-1F8998D36D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138">
              <a:extLst>
                <a:ext uri="{FF2B5EF4-FFF2-40B4-BE49-F238E27FC236}">
                  <a16:creationId xmlns:a16="http://schemas.microsoft.com/office/drawing/2014/main" id="{FD00CD88-8729-7D42-A8EE-FB9E593FB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139">
              <a:extLst>
                <a:ext uri="{FF2B5EF4-FFF2-40B4-BE49-F238E27FC236}">
                  <a16:creationId xmlns:a16="http://schemas.microsoft.com/office/drawing/2014/main" id="{0C8928ED-FCD0-944C-8AA8-C3A798E9F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Freeform 140">
              <a:extLst>
                <a:ext uri="{FF2B5EF4-FFF2-40B4-BE49-F238E27FC236}">
                  <a16:creationId xmlns:a16="http://schemas.microsoft.com/office/drawing/2014/main" id="{0EDDA249-CA93-0E40-BF65-E6A8D8024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Freeform 141">
              <a:extLst>
                <a:ext uri="{FF2B5EF4-FFF2-40B4-BE49-F238E27FC236}">
                  <a16:creationId xmlns:a16="http://schemas.microsoft.com/office/drawing/2014/main" id="{3F72E9BC-D569-BF43-A45E-A10508267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Line 142">
              <a:extLst>
                <a:ext uri="{FF2B5EF4-FFF2-40B4-BE49-F238E27FC236}">
                  <a16:creationId xmlns:a16="http://schemas.microsoft.com/office/drawing/2014/main" id="{0861B9F4-6DCF-6148-A9E9-63B9DDD220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Line 143">
              <a:extLst>
                <a:ext uri="{FF2B5EF4-FFF2-40B4-BE49-F238E27FC236}">
                  <a16:creationId xmlns:a16="http://schemas.microsoft.com/office/drawing/2014/main" id="{182774B6-6743-744A-AFDE-C9365118F3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Freeform 144">
              <a:extLst>
                <a:ext uri="{FF2B5EF4-FFF2-40B4-BE49-F238E27FC236}">
                  <a16:creationId xmlns:a16="http://schemas.microsoft.com/office/drawing/2014/main" id="{D8142B24-8C0A-9547-AA5B-5C22082E3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6" name="Line 145">
              <a:extLst>
                <a:ext uri="{FF2B5EF4-FFF2-40B4-BE49-F238E27FC236}">
                  <a16:creationId xmlns:a16="http://schemas.microsoft.com/office/drawing/2014/main" id="{B6502487-2E03-3745-BAA6-526777CB5C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Line 146">
              <a:extLst>
                <a:ext uri="{FF2B5EF4-FFF2-40B4-BE49-F238E27FC236}">
                  <a16:creationId xmlns:a16="http://schemas.microsoft.com/office/drawing/2014/main" id="{2ADEB89A-4AF2-9942-8494-8130B46DCC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Rectangle 147">
              <a:extLst>
                <a:ext uri="{FF2B5EF4-FFF2-40B4-BE49-F238E27FC236}">
                  <a16:creationId xmlns:a16="http://schemas.microsoft.com/office/drawing/2014/main" id="{BDEC28E2-93E2-D74C-B053-98974A37B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9154" name="Group 2">
            <a:extLst>
              <a:ext uri="{FF2B5EF4-FFF2-40B4-BE49-F238E27FC236}">
                <a16:creationId xmlns:a16="http://schemas.microsoft.com/office/drawing/2014/main" id="{3E2C64FD-3786-CB42-BF9B-9AB478AD0E38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49160" name="Line 77">
              <a:extLst>
                <a:ext uri="{FF2B5EF4-FFF2-40B4-BE49-F238E27FC236}">
                  <a16:creationId xmlns:a16="http://schemas.microsoft.com/office/drawing/2014/main" id="{2F549D72-77AC-594C-9CE5-E6D3CC6E38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Line 78">
              <a:extLst>
                <a:ext uri="{FF2B5EF4-FFF2-40B4-BE49-F238E27FC236}">
                  <a16:creationId xmlns:a16="http://schemas.microsoft.com/office/drawing/2014/main" id="{327A7341-EB5A-7F4E-9636-84A30FEBFF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Rectangle 80">
              <a:extLst>
                <a:ext uri="{FF2B5EF4-FFF2-40B4-BE49-F238E27FC236}">
                  <a16:creationId xmlns:a16="http://schemas.microsoft.com/office/drawing/2014/main" id="{D5FB4EB9-D031-274C-896C-72944473F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3" name="Rectangle 81">
              <a:extLst>
                <a:ext uri="{FF2B5EF4-FFF2-40B4-BE49-F238E27FC236}">
                  <a16:creationId xmlns:a16="http://schemas.microsoft.com/office/drawing/2014/main" id="{C4EB9AA3-4CC5-264B-A3CE-47720B751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4" name="Rectangle 82">
              <a:extLst>
                <a:ext uri="{FF2B5EF4-FFF2-40B4-BE49-F238E27FC236}">
                  <a16:creationId xmlns:a16="http://schemas.microsoft.com/office/drawing/2014/main" id="{FEE69BBD-9A16-7645-8C67-1C0EC2725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5" name="Rectangle 83">
              <a:extLst>
                <a:ext uri="{FF2B5EF4-FFF2-40B4-BE49-F238E27FC236}">
                  <a16:creationId xmlns:a16="http://schemas.microsoft.com/office/drawing/2014/main" id="{E5EB6FFC-A1DF-124F-8F45-49D128154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6" name="Rectangle 84">
              <a:extLst>
                <a:ext uri="{FF2B5EF4-FFF2-40B4-BE49-F238E27FC236}">
                  <a16:creationId xmlns:a16="http://schemas.microsoft.com/office/drawing/2014/main" id="{AEB8A15C-07D5-A04C-8398-F39467DAA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7" name="Rectangle 85">
              <a:extLst>
                <a:ext uri="{FF2B5EF4-FFF2-40B4-BE49-F238E27FC236}">
                  <a16:creationId xmlns:a16="http://schemas.microsoft.com/office/drawing/2014/main" id="{A0C491D9-3A0D-214B-BE0D-BA0040F71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8" name="Rectangle 86">
              <a:extLst>
                <a:ext uri="{FF2B5EF4-FFF2-40B4-BE49-F238E27FC236}">
                  <a16:creationId xmlns:a16="http://schemas.microsoft.com/office/drawing/2014/main" id="{A5B40DD9-5CFA-D344-A58C-2E66DC8AD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9" name="Rectangle 87">
              <a:extLst>
                <a:ext uri="{FF2B5EF4-FFF2-40B4-BE49-F238E27FC236}">
                  <a16:creationId xmlns:a16="http://schemas.microsoft.com/office/drawing/2014/main" id="{63FC5909-C124-3645-BEF7-7353F0D67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0" name="Rectangle 88">
              <a:extLst>
                <a:ext uri="{FF2B5EF4-FFF2-40B4-BE49-F238E27FC236}">
                  <a16:creationId xmlns:a16="http://schemas.microsoft.com/office/drawing/2014/main" id="{47871FF5-BDF1-7642-8F4E-F75C0BC66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1" name="Rectangle 89">
              <a:extLst>
                <a:ext uri="{FF2B5EF4-FFF2-40B4-BE49-F238E27FC236}">
                  <a16:creationId xmlns:a16="http://schemas.microsoft.com/office/drawing/2014/main" id="{CC4662BA-AE10-CA43-A23D-2F441A4F0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2" name="Rectangle 90">
              <a:extLst>
                <a:ext uri="{FF2B5EF4-FFF2-40B4-BE49-F238E27FC236}">
                  <a16:creationId xmlns:a16="http://schemas.microsoft.com/office/drawing/2014/main" id="{83628E6A-FE4C-B24B-8335-AA0CF4933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3" name="Rectangle 91">
              <a:extLst>
                <a:ext uri="{FF2B5EF4-FFF2-40B4-BE49-F238E27FC236}">
                  <a16:creationId xmlns:a16="http://schemas.microsoft.com/office/drawing/2014/main" id="{1800A4E3-8B9C-954A-B2FE-B5029EDA2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4" name="Rectangle 92">
              <a:extLst>
                <a:ext uri="{FF2B5EF4-FFF2-40B4-BE49-F238E27FC236}">
                  <a16:creationId xmlns:a16="http://schemas.microsoft.com/office/drawing/2014/main" id="{E88D9A2E-F4D0-0A4D-AA73-F3AD71FD2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5" name="Rectangle 93">
              <a:extLst>
                <a:ext uri="{FF2B5EF4-FFF2-40B4-BE49-F238E27FC236}">
                  <a16:creationId xmlns:a16="http://schemas.microsoft.com/office/drawing/2014/main" id="{A19FE159-1C05-5545-ABC7-12CCD46C3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6" name="Rectangle 102">
              <a:extLst>
                <a:ext uri="{FF2B5EF4-FFF2-40B4-BE49-F238E27FC236}">
                  <a16:creationId xmlns:a16="http://schemas.microsoft.com/office/drawing/2014/main" id="{37666C3E-9065-8B4F-BC00-43F6FBDB4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7" name="Rectangle 103">
              <a:extLst>
                <a:ext uri="{FF2B5EF4-FFF2-40B4-BE49-F238E27FC236}">
                  <a16:creationId xmlns:a16="http://schemas.microsoft.com/office/drawing/2014/main" id="{0EB1FE9D-2AD6-1943-9801-E637F4F4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8" name="Rectangle 104">
              <a:extLst>
                <a:ext uri="{FF2B5EF4-FFF2-40B4-BE49-F238E27FC236}">
                  <a16:creationId xmlns:a16="http://schemas.microsoft.com/office/drawing/2014/main" id="{43CAB950-0DEC-6D4F-A8B0-C2E798A5F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9" name="Rectangle 105">
              <a:extLst>
                <a:ext uri="{FF2B5EF4-FFF2-40B4-BE49-F238E27FC236}">
                  <a16:creationId xmlns:a16="http://schemas.microsoft.com/office/drawing/2014/main" id="{B2E9C26E-74C5-9049-960D-A26E43054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0" name="Rectangle 106">
              <a:extLst>
                <a:ext uri="{FF2B5EF4-FFF2-40B4-BE49-F238E27FC236}">
                  <a16:creationId xmlns:a16="http://schemas.microsoft.com/office/drawing/2014/main" id="{2E12274C-79E6-5744-A469-6F8974920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1" name="Rectangle 107">
              <a:extLst>
                <a:ext uri="{FF2B5EF4-FFF2-40B4-BE49-F238E27FC236}">
                  <a16:creationId xmlns:a16="http://schemas.microsoft.com/office/drawing/2014/main" id="{1AE953E8-F018-DF48-97B9-6C1B0482B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2" name="Rectangle 108">
              <a:extLst>
                <a:ext uri="{FF2B5EF4-FFF2-40B4-BE49-F238E27FC236}">
                  <a16:creationId xmlns:a16="http://schemas.microsoft.com/office/drawing/2014/main" id="{2D612F10-10D9-2847-AFBE-8EBF3B8C9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3" name="Rectangle 109">
              <a:extLst>
                <a:ext uri="{FF2B5EF4-FFF2-40B4-BE49-F238E27FC236}">
                  <a16:creationId xmlns:a16="http://schemas.microsoft.com/office/drawing/2014/main" id="{DC080BC7-758E-EC4C-9E59-F6ABB4288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4" name="Rectangle 110">
              <a:extLst>
                <a:ext uri="{FF2B5EF4-FFF2-40B4-BE49-F238E27FC236}">
                  <a16:creationId xmlns:a16="http://schemas.microsoft.com/office/drawing/2014/main" id="{3967E166-F0AB-C64B-9B42-CD737C3FD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5" name="Rectangle 111">
              <a:extLst>
                <a:ext uri="{FF2B5EF4-FFF2-40B4-BE49-F238E27FC236}">
                  <a16:creationId xmlns:a16="http://schemas.microsoft.com/office/drawing/2014/main" id="{1E2D1674-9A95-BE4D-87F8-D65EA321B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6" name="Rectangle 112">
              <a:extLst>
                <a:ext uri="{FF2B5EF4-FFF2-40B4-BE49-F238E27FC236}">
                  <a16:creationId xmlns:a16="http://schemas.microsoft.com/office/drawing/2014/main" id="{AE72A857-4F26-804B-8965-31DB737A8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7" name="Rectangle 113">
              <a:extLst>
                <a:ext uri="{FF2B5EF4-FFF2-40B4-BE49-F238E27FC236}">
                  <a16:creationId xmlns:a16="http://schemas.microsoft.com/office/drawing/2014/main" id="{3AAFE351-B851-2A42-ABD7-26447944C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8" name="Rectangle 114">
              <a:extLst>
                <a:ext uri="{FF2B5EF4-FFF2-40B4-BE49-F238E27FC236}">
                  <a16:creationId xmlns:a16="http://schemas.microsoft.com/office/drawing/2014/main" id="{8502D891-763F-374D-AAFF-6F0C9F763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9" name="Rectangle 115">
              <a:extLst>
                <a:ext uri="{FF2B5EF4-FFF2-40B4-BE49-F238E27FC236}">
                  <a16:creationId xmlns:a16="http://schemas.microsoft.com/office/drawing/2014/main" id="{2FA44F83-41A4-4A4F-B492-F0315A621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0" name="Rectangle 116">
              <a:extLst>
                <a:ext uri="{FF2B5EF4-FFF2-40B4-BE49-F238E27FC236}">
                  <a16:creationId xmlns:a16="http://schemas.microsoft.com/office/drawing/2014/main" id="{1780DA19-4F9A-6B4C-B3E2-0BD6E37F0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1" name="Rectangle 117">
              <a:extLst>
                <a:ext uri="{FF2B5EF4-FFF2-40B4-BE49-F238E27FC236}">
                  <a16:creationId xmlns:a16="http://schemas.microsoft.com/office/drawing/2014/main" id="{8DB09788-5F44-D14E-9DAB-FDC5BD340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2" name="Rectangle 118">
              <a:extLst>
                <a:ext uri="{FF2B5EF4-FFF2-40B4-BE49-F238E27FC236}">
                  <a16:creationId xmlns:a16="http://schemas.microsoft.com/office/drawing/2014/main" id="{1C3366D3-CC44-5D4E-A90C-2E9CE0D23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3" name="Rectangle 119">
              <a:extLst>
                <a:ext uri="{FF2B5EF4-FFF2-40B4-BE49-F238E27FC236}">
                  <a16:creationId xmlns:a16="http://schemas.microsoft.com/office/drawing/2014/main" id="{7AB19999-FC5D-DD45-B938-627417CD3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4" name="Rectangle 120">
              <a:extLst>
                <a:ext uri="{FF2B5EF4-FFF2-40B4-BE49-F238E27FC236}">
                  <a16:creationId xmlns:a16="http://schemas.microsoft.com/office/drawing/2014/main" id="{7DE5D81C-99C6-4A4F-A0A4-D09213E46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5" name="Rectangle 121">
              <a:extLst>
                <a:ext uri="{FF2B5EF4-FFF2-40B4-BE49-F238E27FC236}">
                  <a16:creationId xmlns:a16="http://schemas.microsoft.com/office/drawing/2014/main" id="{9F0CD79F-A40D-7045-B0E5-B1EA52970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6" name="Rectangle 122">
              <a:extLst>
                <a:ext uri="{FF2B5EF4-FFF2-40B4-BE49-F238E27FC236}">
                  <a16:creationId xmlns:a16="http://schemas.microsoft.com/office/drawing/2014/main" id="{D8A0E032-588A-5046-A265-282C1694E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7" name="Rectangle 123">
              <a:extLst>
                <a:ext uri="{FF2B5EF4-FFF2-40B4-BE49-F238E27FC236}">
                  <a16:creationId xmlns:a16="http://schemas.microsoft.com/office/drawing/2014/main" id="{BD5E6C1C-72CB-F142-B716-BD75C56E3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9155" name="TextBox 125">
            <a:extLst>
              <a:ext uri="{FF2B5EF4-FFF2-40B4-BE49-F238E27FC236}">
                <a16:creationId xmlns:a16="http://schemas.microsoft.com/office/drawing/2014/main" id="{BA403196-840E-BE4D-95CB-76440D5A6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49156" name="Oval 1">
            <a:extLst>
              <a:ext uri="{FF2B5EF4-FFF2-40B4-BE49-F238E27FC236}">
                <a16:creationId xmlns:a16="http://schemas.microsoft.com/office/drawing/2014/main" id="{5D61E182-5BBF-FB46-BF36-ADD2457ED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810000"/>
            <a:ext cx="2362200" cy="76200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57" name="TextBox 2">
            <a:extLst>
              <a:ext uri="{FF2B5EF4-FFF2-40B4-BE49-F238E27FC236}">
                <a16:creationId xmlns:a16="http://schemas.microsoft.com/office/drawing/2014/main" id="{8A9CB7B6-2983-C643-9918-45E9E8AF72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3581401"/>
            <a:ext cx="37020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It is assumed that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inputs are one hot encoded</a:t>
            </a:r>
          </a:p>
        </p:txBody>
      </p:sp>
      <p:sp>
        <p:nvSpPr>
          <p:cNvPr id="49158" name="Title 1">
            <a:extLst>
              <a:ext uri="{FF2B5EF4-FFF2-40B4-BE49-F238E27FC236}">
                <a16:creationId xmlns:a16="http://schemas.microsoft.com/office/drawing/2014/main" id="{6776F0B6-7707-3345-9388-AA52D19F8C0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  <p:sp>
        <p:nvSpPr>
          <p:cNvPr id="80" name="Frame 79">
            <a:extLst>
              <a:ext uri="{FF2B5EF4-FFF2-40B4-BE49-F238E27FC236}">
                <a16:creationId xmlns:a16="http://schemas.microsoft.com/office/drawing/2014/main" id="{B4549086-E24E-6448-B5A1-2FAAA7055CBD}"/>
              </a:ext>
            </a:extLst>
          </p:cNvPr>
          <p:cNvSpPr/>
          <p:nvPr/>
        </p:nvSpPr>
        <p:spPr bwMode="auto">
          <a:xfrm rot="3197818">
            <a:off x="4714876" y="1228726"/>
            <a:ext cx="263525" cy="1682750"/>
          </a:xfrm>
          <a:prstGeom prst="frame">
            <a:avLst/>
          </a:prstGeom>
          <a:solidFill>
            <a:srgbClr val="FF0000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7" name="Group 1">
            <a:extLst>
              <a:ext uri="{FF2B5EF4-FFF2-40B4-BE49-F238E27FC236}">
                <a16:creationId xmlns:a16="http://schemas.microsoft.com/office/drawing/2014/main" id="{30EAEC9E-1211-1140-80FD-BA10077D45FD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50226" name="Rectangle 95">
              <a:extLst>
                <a:ext uri="{FF2B5EF4-FFF2-40B4-BE49-F238E27FC236}">
                  <a16:creationId xmlns:a16="http://schemas.microsoft.com/office/drawing/2014/main" id="{0DC63F7A-F8D8-CB4E-A0FD-B778E4CA2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7" name="Rectangle 96">
              <a:extLst>
                <a:ext uri="{FF2B5EF4-FFF2-40B4-BE49-F238E27FC236}">
                  <a16:creationId xmlns:a16="http://schemas.microsoft.com/office/drawing/2014/main" id="{E9618DA2-7730-6847-8AF6-DD7282B7B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8" name="Rectangle 97">
              <a:extLst>
                <a:ext uri="{FF2B5EF4-FFF2-40B4-BE49-F238E27FC236}">
                  <a16:creationId xmlns:a16="http://schemas.microsoft.com/office/drawing/2014/main" id="{0914D15E-D01B-E648-86D8-A2B1910E8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9" name="Line 98">
              <a:extLst>
                <a:ext uri="{FF2B5EF4-FFF2-40B4-BE49-F238E27FC236}">
                  <a16:creationId xmlns:a16="http://schemas.microsoft.com/office/drawing/2014/main" id="{378C5578-44F3-044E-A25F-AE041FD502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99">
              <a:extLst>
                <a:ext uri="{FF2B5EF4-FFF2-40B4-BE49-F238E27FC236}">
                  <a16:creationId xmlns:a16="http://schemas.microsoft.com/office/drawing/2014/main" id="{54058458-BCCF-5144-B9DF-26DEDA88E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Freeform 100">
              <a:extLst>
                <a:ext uri="{FF2B5EF4-FFF2-40B4-BE49-F238E27FC236}">
                  <a16:creationId xmlns:a16="http://schemas.microsoft.com/office/drawing/2014/main" id="{647DADA3-10D3-1E40-B887-C02BD3169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Rectangle 101">
              <a:extLst>
                <a:ext uri="{FF2B5EF4-FFF2-40B4-BE49-F238E27FC236}">
                  <a16:creationId xmlns:a16="http://schemas.microsoft.com/office/drawing/2014/main" id="{8030FAB2-67D8-A249-A12F-DF675EBD5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3" name="Rectangle 124">
              <a:extLst>
                <a:ext uri="{FF2B5EF4-FFF2-40B4-BE49-F238E27FC236}">
                  <a16:creationId xmlns:a16="http://schemas.microsoft.com/office/drawing/2014/main" id="{CDC2F2A3-5CAA-CF41-9B69-BD4A66022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4" name="Line 125">
              <a:extLst>
                <a:ext uri="{FF2B5EF4-FFF2-40B4-BE49-F238E27FC236}">
                  <a16:creationId xmlns:a16="http://schemas.microsoft.com/office/drawing/2014/main" id="{C8428144-6DD3-8842-B452-CFE07CAB15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26">
              <a:extLst>
                <a:ext uri="{FF2B5EF4-FFF2-40B4-BE49-F238E27FC236}">
                  <a16:creationId xmlns:a16="http://schemas.microsoft.com/office/drawing/2014/main" id="{22F330E0-5129-5141-AE15-E2CAF8DCF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27">
              <a:extLst>
                <a:ext uri="{FF2B5EF4-FFF2-40B4-BE49-F238E27FC236}">
                  <a16:creationId xmlns:a16="http://schemas.microsoft.com/office/drawing/2014/main" id="{F581490B-69FF-FB48-B08D-75BC05CF9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Freeform 128">
              <a:extLst>
                <a:ext uri="{FF2B5EF4-FFF2-40B4-BE49-F238E27FC236}">
                  <a16:creationId xmlns:a16="http://schemas.microsoft.com/office/drawing/2014/main" id="{515AEF95-2E46-974A-B5CF-49526AB26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29">
              <a:extLst>
                <a:ext uri="{FF2B5EF4-FFF2-40B4-BE49-F238E27FC236}">
                  <a16:creationId xmlns:a16="http://schemas.microsoft.com/office/drawing/2014/main" id="{7303CC4F-762A-3E41-87CF-81F1500B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30">
              <a:extLst>
                <a:ext uri="{FF2B5EF4-FFF2-40B4-BE49-F238E27FC236}">
                  <a16:creationId xmlns:a16="http://schemas.microsoft.com/office/drawing/2014/main" id="{2F584494-9EA4-DA42-8F80-205C1D75E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Rectangle 131">
              <a:extLst>
                <a:ext uri="{FF2B5EF4-FFF2-40B4-BE49-F238E27FC236}">
                  <a16:creationId xmlns:a16="http://schemas.microsoft.com/office/drawing/2014/main" id="{B68CEE33-D58D-7D44-9D5B-A3166DA5E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1" name="Rectangle 132">
              <a:extLst>
                <a:ext uri="{FF2B5EF4-FFF2-40B4-BE49-F238E27FC236}">
                  <a16:creationId xmlns:a16="http://schemas.microsoft.com/office/drawing/2014/main" id="{65083D84-666D-634B-B7C4-EE991114F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2" name="Rectangle 133">
              <a:extLst>
                <a:ext uri="{FF2B5EF4-FFF2-40B4-BE49-F238E27FC236}">
                  <a16:creationId xmlns:a16="http://schemas.microsoft.com/office/drawing/2014/main" id="{E13D407F-A0F0-7349-A866-536167A88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3" name="Rectangle 134">
              <a:extLst>
                <a:ext uri="{FF2B5EF4-FFF2-40B4-BE49-F238E27FC236}">
                  <a16:creationId xmlns:a16="http://schemas.microsoft.com/office/drawing/2014/main" id="{DFA0C1E8-4C7A-1940-BC40-1578DEF60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4" name="Rectangle 135">
              <a:extLst>
                <a:ext uri="{FF2B5EF4-FFF2-40B4-BE49-F238E27FC236}">
                  <a16:creationId xmlns:a16="http://schemas.microsoft.com/office/drawing/2014/main" id="{35B07F98-92DC-1D4D-85C0-439BFB5AD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5" name="Rectangle 136">
              <a:extLst>
                <a:ext uri="{FF2B5EF4-FFF2-40B4-BE49-F238E27FC236}">
                  <a16:creationId xmlns:a16="http://schemas.microsoft.com/office/drawing/2014/main" id="{B1AC5C6D-CE88-A742-92FF-F9FDF92C4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6" name="Line 137">
              <a:extLst>
                <a:ext uri="{FF2B5EF4-FFF2-40B4-BE49-F238E27FC236}">
                  <a16:creationId xmlns:a16="http://schemas.microsoft.com/office/drawing/2014/main" id="{9F36CA94-E922-F243-9040-68F180A9B3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7" name="Freeform 138">
              <a:extLst>
                <a:ext uri="{FF2B5EF4-FFF2-40B4-BE49-F238E27FC236}">
                  <a16:creationId xmlns:a16="http://schemas.microsoft.com/office/drawing/2014/main" id="{3ED955C3-31CD-B342-899B-B25D928F9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8" name="Freeform 139">
              <a:extLst>
                <a:ext uri="{FF2B5EF4-FFF2-40B4-BE49-F238E27FC236}">
                  <a16:creationId xmlns:a16="http://schemas.microsoft.com/office/drawing/2014/main" id="{69E65776-EBAA-BB47-A083-B918342B1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9" name="Freeform 140">
              <a:extLst>
                <a:ext uri="{FF2B5EF4-FFF2-40B4-BE49-F238E27FC236}">
                  <a16:creationId xmlns:a16="http://schemas.microsoft.com/office/drawing/2014/main" id="{1D717FA6-72E3-284C-BE2A-BE569BAE0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0" name="Freeform 141">
              <a:extLst>
                <a:ext uri="{FF2B5EF4-FFF2-40B4-BE49-F238E27FC236}">
                  <a16:creationId xmlns:a16="http://schemas.microsoft.com/office/drawing/2014/main" id="{8F42A4B5-302E-A041-A6EE-248770D91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1" name="Line 142">
              <a:extLst>
                <a:ext uri="{FF2B5EF4-FFF2-40B4-BE49-F238E27FC236}">
                  <a16:creationId xmlns:a16="http://schemas.microsoft.com/office/drawing/2014/main" id="{69182AF4-E216-D144-80F1-34B441B63C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2" name="Line 143">
              <a:extLst>
                <a:ext uri="{FF2B5EF4-FFF2-40B4-BE49-F238E27FC236}">
                  <a16:creationId xmlns:a16="http://schemas.microsoft.com/office/drawing/2014/main" id="{B61990B1-B19B-2046-A79B-25393392BC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Freeform 144">
              <a:extLst>
                <a:ext uri="{FF2B5EF4-FFF2-40B4-BE49-F238E27FC236}">
                  <a16:creationId xmlns:a16="http://schemas.microsoft.com/office/drawing/2014/main" id="{7B98A89F-F0AD-6841-B275-B5C70BB07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Line 145">
              <a:extLst>
                <a:ext uri="{FF2B5EF4-FFF2-40B4-BE49-F238E27FC236}">
                  <a16:creationId xmlns:a16="http://schemas.microsoft.com/office/drawing/2014/main" id="{FE45AD96-7CBF-BA4B-B1CB-D88890D95D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Line 146">
              <a:extLst>
                <a:ext uri="{FF2B5EF4-FFF2-40B4-BE49-F238E27FC236}">
                  <a16:creationId xmlns:a16="http://schemas.microsoft.com/office/drawing/2014/main" id="{2D28DF48-F5B1-E646-9995-DC02DDD30F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Rectangle 147">
              <a:extLst>
                <a:ext uri="{FF2B5EF4-FFF2-40B4-BE49-F238E27FC236}">
                  <a16:creationId xmlns:a16="http://schemas.microsoft.com/office/drawing/2014/main" id="{A090B4CE-752B-4345-8A06-187FFA8F1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0178" name="Group 2">
            <a:extLst>
              <a:ext uri="{FF2B5EF4-FFF2-40B4-BE49-F238E27FC236}">
                <a16:creationId xmlns:a16="http://schemas.microsoft.com/office/drawing/2014/main" id="{8F12C291-B62B-7246-A494-8AC981E249B4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50188" name="Line 77">
              <a:extLst>
                <a:ext uri="{FF2B5EF4-FFF2-40B4-BE49-F238E27FC236}">
                  <a16:creationId xmlns:a16="http://schemas.microsoft.com/office/drawing/2014/main" id="{0FCFD05F-33CA-3643-89F8-0CEF02D05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9" name="Line 78">
              <a:extLst>
                <a:ext uri="{FF2B5EF4-FFF2-40B4-BE49-F238E27FC236}">
                  <a16:creationId xmlns:a16="http://schemas.microsoft.com/office/drawing/2014/main" id="{DD343ED6-D8E0-784C-982D-DC45A5FD0E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0" name="Rectangle 80">
              <a:extLst>
                <a:ext uri="{FF2B5EF4-FFF2-40B4-BE49-F238E27FC236}">
                  <a16:creationId xmlns:a16="http://schemas.microsoft.com/office/drawing/2014/main" id="{774728B9-F35F-AD41-AAA4-C23037C35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1" name="Rectangle 81">
              <a:extLst>
                <a:ext uri="{FF2B5EF4-FFF2-40B4-BE49-F238E27FC236}">
                  <a16:creationId xmlns:a16="http://schemas.microsoft.com/office/drawing/2014/main" id="{FE89E487-ACE3-4E41-B547-1552F1FB5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2" name="Rectangle 82">
              <a:extLst>
                <a:ext uri="{FF2B5EF4-FFF2-40B4-BE49-F238E27FC236}">
                  <a16:creationId xmlns:a16="http://schemas.microsoft.com/office/drawing/2014/main" id="{A98620FF-5B60-E34F-8232-42DE13CE6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3" name="Rectangle 83">
              <a:extLst>
                <a:ext uri="{FF2B5EF4-FFF2-40B4-BE49-F238E27FC236}">
                  <a16:creationId xmlns:a16="http://schemas.microsoft.com/office/drawing/2014/main" id="{757D89D7-AB8F-4243-BE09-892393B9C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4" name="Rectangle 84">
              <a:extLst>
                <a:ext uri="{FF2B5EF4-FFF2-40B4-BE49-F238E27FC236}">
                  <a16:creationId xmlns:a16="http://schemas.microsoft.com/office/drawing/2014/main" id="{A92C8BF2-10EB-2749-8E6E-765303206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5" name="Rectangle 85">
              <a:extLst>
                <a:ext uri="{FF2B5EF4-FFF2-40B4-BE49-F238E27FC236}">
                  <a16:creationId xmlns:a16="http://schemas.microsoft.com/office/drawing/2014/main" id="{D94611C6-4757-284E-83FB-B8374A15D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6" name="Rectangle 86">
              <a:extLst>
                <a:ext uri="{FF2B5EF4-FFF2-40B4-BE49-F238E27FC236}">
                  <a16:creationId xmlns:a16="http://schemas.microsoft.com/office/drawing/2014/main" id="{9703FF87-142D-A940-AE5D-F6C5B3F3D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7" name="Rectangle 87">
              <a:extLst>
                <a:ext uri="{FF2B5EF4-FFF2-40B4-BE49-F238E27FC236}">
                  <a16:creationId xmlns:a16="http://schemas.microsoft.com/office/drawing/2014/main" id="{93A28C79-CE8E-C945-BA22-2FF500884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8" name="Rectangle 88">
              <a:extLst>
                <a:ext uri="{FF2B5EF4-FFF2-40B4-BE49-F238E27FC236}">
                  <a16:creationId xmlns:a16="http://schemas.microsoft.com/office/drawing/2014/main" id="{B458F6B4-FB2A-DD45-9986-BA81DB2FA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9" name="Rectangle 89">
              <a:extLst>
                <a:ext uri="{FF2B5EF4-FFF2-40B4-BE49-F238E27FC236}">
                  <a16:creationId xmlns:a16="http://schemas.microsoft.com/office/drawing/2014/main" id="{677C05FE-28C1-E545-8D40-BB4CA6557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0" name="Rectangle 90">
              <a:extLst>
                <a:ext uri="{FF2B5EF4-FFF2-40B4-BE49-F238E27FC236}">
                  <a16:creationId xmlns:a16="http://schemas.microsoft.com/office/drawing/2014/main" id="{3BC57233-8699-2B41-9796-549FA0F4C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1" name="Rectangle 91">
              <a:extLst>
                <a:ext uri="{FF2B5EF4-FFF2-40B4-BE49-F238E27FC236}">
                  <a16:creationId xmlns:a16="http://schemas.microsoft.com/office/drawing/2014/main" id="{6FDF8505-062B-524A-B6BE-AC8FD1CFA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2" name="Rectangle 92">
              <a:extLst>
                <a:ext uri="{FF2B5EF4-FFF2-40B4-BE49-F238E27FC236}">
                  <a16:creationId xmlns:a16="http://schemas.microsoft.com/office/drawing/2014/main" id="{34FE1D6D-C582-3B42-A535-EE09756BB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3" name="Rectangle 93">
              <a:extLst>
                <a:ext uri="{FF2B5EF4-FFF2-40B4-BE49-F238E27FC236}">
                  <a16:creationId xmlns:a16="http://schemas.microsoft.com/office/drawing/2014/main" id="{B2E003B8-19D7-7346-B165-F060D763F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4" name="Rectangle 102">
              <a:extLst>
                <a:ext uri="{FF2B5EF4-FFF2-40B4-BE49-F238E27FC236}">
                  <a16:creationId xmlns:a16="http://schemas.microsoft.com/office/drawing/2014/main" id="{1E7F1067-7AF6-6E48-AEB4-98A6A554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5" name="Rectangle 103">
              <a:extLst>
                <a:ext uri="{FF2B5EF4-FFF2-40B4-BE49-F238E27FC236}">
                  <a16:creationId xmlns:a16="http://schemas.microsoft.com/office/drawing/2014/main" id="{8F204ADF-8349-C943-8C6E-202EECC6A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6" name="Rectangle 104">
              <a:extLst>
                <a:ext uri="{FF2B5EF4-FFF2-40B4-BE49-F238E27FC236}">
                  <a16:creationId xmlns:a16="http://schemas.microsoft.com/office/drawing/2014/main" id="{B8981449-3AE6-504B-A349-E4A6E811A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7" name="Rectangle 105">
              <a:extLst>
                <a:ext uri="{FF2B5EF4-FFF2-40B4-BE49-F238E27FC236}">
                  <a16:creationId xmlns:a16="http://schemas.microsoft.com/office/drawing/2014/main" id="{E2681032-3554-A341-B1AD-D8629E73C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8" name="Rectangle 106">
              <a:extLst>
                <a:ext uri="{FF2B5EF4-FFF2-40B4-BE49-F238E27FC236}">
                  <a16:creationId xmlns:a16="http://schemas.microsoft.com/office/drawing/2014/main" id="{39B69795-F229-054C-AA6D-20060B9E5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9" name="Rectangle 107">
              <a:extLst>
                <a:ext uri="{FF2B5EF4-FFF2-40B4-BE49-F238E27FC236}">
                  <a16:creationId xmlns:a16="http://schemas.microsoft.com/office/drawing/2014/main" id="{07AADF96-5C88-4441-B6E5-8AFEBC547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0" name="Rectangle 108">
              <a:extLst>
                <a:ext uri="{FF2B5EF4-FFF2-40B4-BE49-F238E27FC236}">
                  <a16:creationId xmlns:a16="http://schemas.microsoft.com/office/drawing/2014/main" id="{CBB4CB54-1747-D647-8CE9-3B5936B9F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1" name="Rectangle 109">
              <a:extLst>
                <a:ext uri="{FF2B5EF4-FFF2-40B4-BE49-F238E27FC236}">
                  <a16:creationId xmlns:a16="http://schemas.microsoft.com/office/drawing/2014/main" id="{889047CE-73B0-4646-9EA3-5ED434E91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2" name="Rectangle 110">
              <a:extLst>
                <a:ext uri="{FF2B5EF4-FFF2-40B4-BE49-F238E27FC236}">
                  <a16:creationId xmlns:a16="http://schemas.microsoft.com/office/drawing/2014/main" id="{B2904712-4611-674B-BB16-BCCE8A5E5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3" name="Rectangle 111">
              <a:extLst>
                <a:ext uri="{FF2B5EF4-FFF2-40B4-BE49-F238E27FC236}">
                  <a16:creationId xmlns:a16="http://schemas.microsoft.com/office/drawing/2014/main" id="{C3D4328A-D5DB-7546-8A90-196996A81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4" name="Rectangle 112">
              <a:extLst>
                <a:ext uri="{FF2B5EF4-FFF2-40B4-BE49-F238E27FC236}">
                  <a16:creationId xmlns:a16="http://schemas.microsoft.com/office/drawing/2014/main" id="{D65E6021-9B22-6749-A32D-CF1F16EC9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5" name="Rectangle 113">
              <a:extLst>
                <a:ext uri="{FF2B5EF4-FFF2-40B4-BE49-F238E27FC236}">
                  <a16:creationId xmlns:a16="http://schemas.microsoft.com/office/drawing/2014/main" id="{324EF648-7F5E-C247-AF14-6EA0B0984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6" name="Rectangle 114">
              <a:extLst>
                <a:ext uri="{FF2B5EF4-FFF2-40B4-BE49-F238E27FC236}">
                  <a16:creationId xmlns:a16="http://schemas.microsoft.com/office/drawing/2014/main" id="{07729246-42BA-A44A-82D9-EBDA6B2E5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7" name="Rectangle 115">
              <a:extLst>
                <a:ext uri="{FF2B5EF4-FFF2-40B4-BE49-F238E27FC236}">
                  <a16:creationId xmlns:a16="http://schemas.microsoft.com/office/drawing/2014/main" id="{AF0CF05C-F5F5-7645-B7D8-14B35062F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8" name="Rectangle 116">
              <a:extLst>
                <a:ext uri="{FF2B5EF4-FFF2-40B4-BE49-F238E27FC236}">
                  <a16:creationId xmlns:a16="http://schemas.microsoft.com/office/drawing/2014/main" id="{B862CB31-C8E3-7649-9CFC-D8081DD86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9" name="Rectangle 117">
              <a:extLst>
                <a:ext uri="{FF2B5EF4-FFF2-40B4-BE49-F238E27FC236}">
                  <a16:creationId xmlns:a16="http://schemas.microsoft.com/office/drawing/2014/main" id="{141C1659-2BD4-5942-B5F2-C0160E603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0" name="Rectangle 118">
              <a:extLst>
                <a:ext uri="{FF2B5EF4-FFF2-40B4-BE49-F238E27FC236}">
                  <a16:creationId xmlns:a16="http://schemas.microsoft.com/office/drawing/2014/main" id="{00024E00-F9FF-124F-B30B-AB0F1B22D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1" name="Rectangle 119">
              <a:extLst>
                <a:ext uri="{FF2B5EF4-FFF2-40B4-BE49-F238E27FC236}">
                  <a16:creationId xmlns:a16="http://schemas.microsoft.com/office/drawing/2014/main" id="{ADCE98B8-0967-1547-8023-ABE6BD620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2" name="Rectangle 120">
              <a:extLst>
                <a:ext uri="{FF2B5EF4-FFF2-40B4-BE49-F238E27FC236}">
                  <a16:creationId xmlns:a16="http://schemas.microsoft.com/office/drawing/2014/main" id="{6BD5F553-52AE-924D-B569-E5A77EC7F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3" name="Rectangle 121">
              <a:extLst>
                <a:ext uri="{FF2B5EF4-FFF2-40B4-BE49-F238E27FC236}">
                  <a16:creationId xmlns:a16="http://schemas.microsoft.com/office/drawing/2014/main" id="{92E1B9A5-AA9E-AB4E-A8DA-B41000DC3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4" name="Rectangle 122">
              <a:extLst>
                <a:ext uri="{FF2B5EF4-FFF2-40B4-BE49-F238E27FC236}">
                  <a16:creationId xmlns:a16="http://schemas.microsoft.com/office/drawing/2014/main" id="{8DBFF42E-188F-E74B-ABE4-51EF0BA99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5" name="Rectangle 123">
              <a:extLst>
                <a:ext uri="{FF2B5EF4-FFF2-40B4-BE49-F238E27FC236}">
                  <a16:creationId xmlns:a16="http://schemas.microsoft.com/office/drawing/2014/main" id="{78F637EA-21B8-3148-9F3E-41856E172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0179" name="TextBox 125">
            <a:extLst>
              <a:ext uri="{FF2B5EF4-FFF2-40B4-BE49-F238E27FC236}">
                <a16:creationId xmlns:a16="http://schemas.microsoft.com/office/drawing/2014/main" id="{6EFEDA80-E247-3B45-9CD5-8CEEAE1E5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50180" name="TextBox 16">
            <a:extLst>
              <a:ext uri="{FF2B5EF4-FFF2-40B4-BE49-F238E27FC236}">
                <a16:creationId xmlns:a16="http://schemas.microsoft.com/office/drawing/2014/main" id="{D0F2677C-F0E4-5347-9BDF-BF88CC881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0181" name="TextBox 16">
            <a:extLst>
              <a:ext uri="{FF2B5EF4-FFF2-40B4-BE49-F238E27FC236}">
                <a16:creationId xmlns:a16="http://schemas.microsoft.com/office/drawing/2014/main" id="{05B11CEB-3AD7-D341-93E7-5C98E9F8D1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0182" name="TextBox 16">
            <a:extLst>
              <a:ext uri="{FF2B5EF4-FFF2-40B4-BE49-F238E27FC236}">
                <a16:creationId xmlns:a16="http://schemas.microsoft.com/office/drawing/2014/main" id="{B299F6B2-8E83-8F49-9939-BE1F56616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0183" name="TextBox 16">
            <a:extLst>
              <a:ext uri="{FF2B5EF4-FFF2-40B4-BE49-F238E27FC236}">
                <a16:creationId xmlns:a16="http://schemas.microsoft.com/office/drawing/2014/main" id="{69D85378-C051-7547-85E1-2370AF3088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0184" name="TextBox 16">
            <a:extLst>
              <a:ext uri="{FF2B5EF4-FFF2-40B4-BE49-F238E27FC236}">
                <a16:creationId xmlns:a16="http://schemas.microsoft.com/office/drawing/2014/main" id="{5392C6BE-6BA1-B043-8E4A-94D316B3D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0185" name="TextBox 16">
            <a:extLst>
              <a:ext uri="{FF2B5EF4-FFF2-40B4-BE49-F238E27FC236}">
                <a16:creationId xmlns:a16="http://schemas.microsoft.com/office/drawing/2014/main" id="{4200A3BA-EBCC-BC4D-BF6F-1B8EB52A1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0186" name="Rectangle 82">
            <a:extLst>
              <a:ext uri="{FF2B5EF4-FFF2-40B4-BE49-F238E27FC236}">
                <a16:creationId xmlns:a16="http://schemas.microsoft.com/office/drawing/2014/main" id="{28B1FB52-4177-F74B-90B1-8EECCAA20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533525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0187" name="Title 1">
            <a:extLst>
              <a:ext uri="{FF2B5EF4-FFF2-40B4-BE49-F238E27FC236}">
                <a16:creationId xmlns:a16="http://schemas.microsoft.com/office/drawing/2014/main" id="{98CD00A6-20A6-CB4C-A9DB-32FEB3564ED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1" name="Group 1">
            <a:extLst>
              <a:ext uri="{FF2B5EF4-FFF2-40B4-BE49-F238E27FC236}">
                <a16:creationId xmlns:a16="http://schemas.microsoft.com/office/drawing/2014/main" id="{8C86B027-9CC7-9043-B717-7BE85787D2AA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51252" name="Rectangle 95">
              <a:extLst>
                <a:ext uri="{FF2B5EF4-FFF2-40B4-BE49-F238E27FC236}">
                  <a16:creationId xmlns:a16="http://schemas.microsoft.com/office/drawing/2014/main" id="{01589474-184D-7849-B7EE-15975B4C3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3" name="Rectangle 96">
              <a:extLst>
                <a:ext uri="{FF2B5EF4-FFF2-40B4-BE49-F238E27FC236}">
                  <a16:creationId xmlns:a16="http://schemas.microsoft.com/office/drawing/2014/main" id="{EE21DC7A-4FA9-0F48-94C3-8A6C290CD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4" name="Rectangle 97">
              <a:extLst>
                <a:ext uri="{FF2B5EF4-FFF2-40B4-BE49-F238E27FC236}">
                  <a16:creationId xmlns:a16="http://schemas.microsoft.com/office/drawing/2014/main" id="{B91E1F3F-56C5-7A48-9A53-72B74E93B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5" name="Line 98">
              <a:extLst>
                <a:ext uri="{FF2B5EF4-FFF2-40B4-BE49-F238E27FC236}">
                  <a16:creationId xmlns:a16="http://schemas.microsoft.com/office/drawing/2014/main" id="{11042DE9-962E-A648-8A88-BAA582F172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6" name="Freeform 99">
              <a:extLst>
                <a:ext uri="{FF2B5EF4-FFF2-40B4-BE49-F238E27FC236}">
                  <a16:creationId xmlns:a16="http://schemas.microsoft.com/office/drawing/2014/main" id="{53DA5C06-AD21-2947-942F-434AA9974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7" name="Freeform 100">
              <a:extLst>
                <a:ext uri="{FF2B5EF4-FFF2-40B4-BE49-F238E27FC236}">
                  <a16:creationId xmlns:a16="http://schemas.microsoft.com/office/drawing/2014/main" id="{26A88BA8-EF40-8C4D-8D33-AE0EAFA66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8" name="Rectangle 101">
              <a:extLst>
                <a:ext uri="{FF2B5EF4-FFF2-40B4-BE49-F238E27FC236}">
                  <a16:creationId xmlns:a16="http://schemas.microsoft.com/office/drawing/2014/main" id="{951D460C-B01B-2F4D-89C4-5D303D648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9" name="Rectangle 124">
              <a:extLst>
                <a:ext uri="{FF2B5EF4-FFF2-40B4-BE49-F238E27FC236}">
                  <a16:creationId xmlns:a16="http://schemas.microsoft.com/office/drawing/2014/main" id="{C57A50BD-45FD-0446-BADC-72E4F02F5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0" name="Line 125">
              <a:extLst>
                <a:ext uri="{FF2B5EF4-FFF2-40B4-BE49-F238E27FC236}">
                  <a16:creationId xmlns:a16="http://schemas.microsoft.com/office/drawing/2014/main" id="{51D46562-D6E4-E046-8D9A-9755FEE523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1" name="Freeform 126">
              <a:extLst>
                <a:ext uri="{FF2B5EF4-FFF2-40B4-BE49-F238E27FC236}">
                  <a16:creationId xmlns:a16="http://schemas.microsoft.com/office/drawing/2014/main" id="{81AA1A0E-2B7E-D446-BB6D-F6FFE33FC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2" name="Freeform 127">
              <a:extLst>
                <a:ext uri="{FF2B5EF4-FFF2-40B4-BE49-F238E27FC236}">
                  <a16:creationId xmlns:a16="http://schemas.microsoft.com/office/drawing/2014/main" id="{DC1E61D2-D6B4-3748-9F1F-8A814B2CD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3" name="Freeform 128">
              <a:extLst>
                <a:ext uri="{FF2B5EF4-FFF2-40B4-BE49-F238E27FC236}">
                  <a16:creationId xmlns:a16="http://schemas.microsoft.com/office/drawing/2014/main" id="{3B782730-C9D2-654F-A493-0B402DFBC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4" name="Freeform 129">
              <a:extLst>
                <a:ext uri="{FF2B5EF4-FFF2-40B4-BE49-F238E27FC236}">
                  <a16:creationId xmlns:a16="http://schemas.microsoft.com/office/drawing/2014/main" id="{C962D5D4-00E9-9047-BADC-0B06B4BC1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5" name="Line 130">
              <a:extLst>
                <a:ext uri="{FF2B5EF4-FFF2-40B4-BE49-F238E27FC236}">
                  <a16:creationId xmlns:a16="http://schemas.microsoft.com/office/drawing/2014/main" id="{8C25B9E7-718D-144E-9C1A-95814710D8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6" name="Rectangle 131">
              <a:extLst>
                <a:ext uri="{FF2B5EF4-FFF2-40B4-BE49-F238E27FC236}">
                  <a16:creationId xmlns:a16="http://schemas.microsoft.com/office/drawing/2014/main" id="{4974A00E-4E02-B145-9ECF-BA837C452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7" name="Rectangle 132">
              <a:extLst>
                <a:ext uri="{FF2B5EF4-FFF2-40B4-BE49-F238E27FC236}">
                  <a16:creationId xmlns:a16="http://schemas.microsoft.com/office/drawing/2014/main" id="{5EE38F95-8E3A-9542-842B-C1EFFEEAF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8" name="Rectangle 133">
              <a:extLst>
                <a:ext uri="{FF2B5EF4-FFF2-40B4-BE49-F238E27FC236}">
                  <a16:creationId xmlns:a16="http://schemas.microsoft.com/office/drawing/2014/main" id="{71ABBED1-CD5D-9B4C-BAA0-3019141F5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9" name="Rectangle 134">
              <a:extLst>
                <a:ext uri="{FF2B5EF4-FFF2-40B4-BE49-F238E27FC236}">
                  <a16:creationId xmlns:a16="http://schemas.microsoft.com/office/drawing/2014/main" id="{10626A5A-0687-EA43-8D93-06ED921A9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0" name="Rectangle 135">
              <a:extLst>
                <a:ext uri="{FF2B5EF4-FFF2-40B4-BE49-F238E27FC236}">
                  <a16:creationId xmlns:a16="http://schemas.microsoft.com/office/drawing/2014/main" id="{1A9F60D4-F5AD-484B-B970-935008256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1" name="Rectangle 136">
              <a:extLst>
                <a:ext uri="{FF2B5EF4-FFF2-40B4-BE49-F238E27FC236}">
                  <a16:creationId xmlns:a16="http://schemas.microsoft.com/office/drawing/2014/main" id="{104F439F-7BD1-6547-9E85-536B75241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2" name="Line 137">
              <a:extLst>
                <a:ext uri="{FF2B5EF4-FFF2-40B4-BE49-F238E27FC236}">
                  <a16:creationId xmlns:a16="http://schemas.microsoft.com/office/drawing/2014/main" id="{5C8726F6-9E6C-2749-BFDB-2003735CB4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3" name="Freeform 138">
              <a:extLst>
                <a:ext uri="{FF2B5EF4-FFF2-40B4-BE49-F238E27FC236}">
                  <a16:creationId xmlns:a16="http://schemas.microsoft.com/office/drawing/2014/main" id="{398FB574-7CB6-6643-839B-9A011A120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4" name="Freeform 139">
              <a:extLst>
                <a:ext uri="{FF2B5EF4-FFF2-40B4-BE49-F238E27FC236}">
                  <a16:creationId xmlns:a16="http://schemas.microsoft.com/office/drawing/2014/main" id="{8DDF3EBE-F33E-9D42-9F06-436957BF9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5" name="Freeform 140">
              <a:extLst>
                <a:ext uri="{FF2B5EF4-FFF2-40B4-BE49-F238E27FC236}">
                  <a16:creationId xmlns:a16="http://schemas.microsoft.com/office/drawing/2014/main" id="{46E4B776-FEDA-7340-8AB9-EAA3D0F94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6" name="Freeform 141">
              <a:extLst>
                <a:ext uri="{FF2B5EF4-FFF2-40B4-BE49-F238E27FC236}">
                  <a16:creationId xmlns:a16="http://schemas.microsoft.com/office/drawing/2014/main" id="{859070DB-07A0-6E48-8E45-7F1B41D57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7" name="Line 142">
              <a:extLst>
                <a:ext uri="{FF2B5EF4-FFF2-40B4-BE49-F238E27FC236}">
                  <a16:creationId xmlns:a16="http://schemas.microsoft.com/office/drawing/2014/main" id="{FC49DD7A-27F3-C044-AFF0-F4BD32FF19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8" name="Line 143">
              <a:extLst>
                <a:ext uri="{FF2B5EF4-FFF2-40B4-BE49-F238E27FC236}">
                  <a16:creationId xmlns:a16="http://schemas.microsoft.com/office/drawing/2014/main" id="{A5B338C8-A096-564A-85A9-9AA73B50A0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9" name="Freeform 144">
              <a:extLst>
                <a:ext uri="{FF2B5EF4-FFF2-40B4-BE49-F238E27FC236}">
                  <a16:creationId xmlns:a16="http://schemas.microsoft.com/office/drawing/2014/main" id="{BE77D650-28E9-F74C-AF51-DE2804EB4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0" name="Line 145">
              <a:extLst>
                <a:ext uri="{FF2B5EF4-FFF2-40B4-BE49-F238E27FC236}">
                  <a16:creationId xmlns:a16="http://schemas.microsoft.com/office/drawing/2014/main" id="{A179D7F4-1698-1945-AFFD-D8B162897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1" name="Line 146">
              <a:extLst>
                <a:ext uri="{FF2B5EF4-FFF2-40B4-BE49-F238E27FC236}">
                  <a16:creationId xmlns:a16="http://schemas.microsoft.com/office/drawing/2014/main" id="{BC56A53F-3108-D241-8DC6-5B2C988859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2" name="Rectangle 147">
              <a:extLst>
                <a:ext uri="{FF2B5EF4-FFF2-40B4-BE49-F238E27FC236}">
                  <a16:creationId xmlns:a16="http://schemas.microsoft.com/office/drawing/2014/main" id="{99D59EB1-09D7-364E-B135-F3EF9DB8C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1202" name="Group 2">
            <a:extLst>
              <a:ext uri="{FF2B5EF4-FFF2-40B4-BE49-F238E27FC236}">
                <a16:creationId xmlns:a16="http://schemas.microsoft.com/office/drawing/2014/main" id="{E4776874-3D0D-FF43-8C32-32F3ED03A569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51214" name="Line 77">
              <a:extLst>
                <a:ext uri="{FF2B5EF4-FFF2-40B4-BE49-F238E27FC236}">
                  <a16:creationId xmlns:a16="http://schemas.microsoft.com/office/drawing/2014/main" id="{83F687AD-C565-E742-BC5C-DE231314B4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5" name="Line 78">
              <a:extLst>
                <a:ext uri="{FF2B5EF4-FFF2-40B4-BE49-F238E27FC236}">
                  <a16:creationId xmlns:a16="http://schemas.microsoft.com/office/drawing/2014/main" id="{53419A97-B9E0-6B46-9B88-066B37D838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6" name="Rectangle 80">
              <a:extLst>
                <a:ext uri="{FF2B5EF4-FFF2-40B4-BE49-F238E27FC236}">
                  <a16:creationId xmlns:a16="http://schemas.microsoft.com/office/drawing/2014/main" id="{72F67D8F-66AA-2E48-9A1A-E4AB69D72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7" name="Rectangle 81">
              <a:extLst>
                <a:ext uri="{FF2B5EF4-FFF2-40B4-BE49-F238E27FC236}">
                  <a16:creationId xmlns:a16="http://schemas.microsoft.com/office/drawing/2014/main" id="{45F0DC2A-09A5-A84A-8DAE-5E19FC47E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8" name="Rectangle 82">
              <a:extLst>
                <a:ext uri="{FF2B5EF4-FFF2-40B4-BE49-F238E27FC236}">
                  <a16:creationId xmlns:a16="http://schemas.microsoft.com/office/drawing/2014/main" id="{DB115AEA-5887-B841-A14C-A73E3DA5A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9" name="Rectangle 83">
              <a:extLst>
                <a:ext uri="{FF2B5EF4-FFF2-40B4-BE49-F238E27FC236}">
                  <a16:creationId xmlns:a16="http://schemas.microsoft.com/office/drawing/2014/main" id="{A6F99349-223C-E14D-87DC-E4CFECC49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0" name="Rectangle 84">
              <a:extLst>
                <a:ext uri="{FF2B5EF4-FFF2-40B4-BE49-F238E27FC236}">
                  <a16:creationId xmlns:a16="http://schemas.microsoft.com/office/drawing/2014/main" id="{D7473E12-5431-6B4F-81E6-FCCA6D96E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1" name="Rectangle 85">
              <a:extLst>
                <a:ext uri="{FF2B5EF4-FFF2-40B4-BE49-F238E27FC236}">
                  <a16:creationId xmlns:a16="http://schemas.microsoft.com/office/drawing/2014/main" id="{1CDF9446-1A4F-D84C-AFC3-A400341AE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2" name="Rectangle 86">
              <a:extLst>
                <a:ext uri="{FF2B5EF4-FFF2-40B4-BE49-F238E27FC236}">
                  <a16:creationId xmlns:a16="http://schemas.microsoft.com/office/drawing/2014/main" id="{9BDB709A-BD5C-684F-A1F3-7E31915E0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3" name="Rectangle 87">
              <a:extLst>
                <a:ext uri="{FF2B5EF4-FFF2-40B4-BE49-F238E27FC236}">
                  <a16:creationId xmlns:a16="http://schemas.microsoft.com/office/drawing/2014/main" id="{8D880432-BFA0-8E43-82F7-41FCA1C3F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4" name="Rectangle 88">
              <a:extLst>
                <a:ext uri="{FF2B5EF4-FFF2-40B4-BE49-F238E27FC236}">
                  <a16:creationId xmlns:a16="http://schemas.microsoft.com/office/drawing/2014/main" id="{E35BC307-0551-BE48-A563-DAF808A6C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5" name="Rectangle 89">
              <a:extLst>
                <a:ext uri="{FF2B5EF4-FFF2-40B4-BE49-F238E27FC236}">
                  <a16:creationId xmlns:a16="http://schemas.microsoft.com/office/drawing/2014/main" id="{C260D30C-C8D7-E642-B1B9-40C220486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6" name="Rectangle 90">
              <a:extLst>
                <a:ext uri="{FF2B5EF4-FFF2-40B4-BE49-F238E27FC236}">
                  <a16:creationId xmlns:a16="http://schemas.microsoft.com/office/drawing/2014/main" id="{E9D00568-E17C-CF42-BE6F-760EA05B1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7" name="Rectangle 91">
              <a:extLst>
                <a:ext uri="{FF2B5EF4-FFF2-40B4-BE49-F238E27FC236}">
                  <a16:creationId xmlns:a16="http://schemas.microsoft.com/office/drawing/2014/main" id="{FCA0C574-B486-8B4A-ABBD-A0616012D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8" name="Rectangle 92">
              <a:extLst>
                <a:ext uri="{FF2B5EF4-FFF2-40B4-BE49-F238E27FC236}">
                  <a16:creationId xmlns:a16="http://schemas.microsoft.com/office/drawing/2014/main" id="{5690ECC9-F8C6-8242-9CDC-CE7C06ABA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9" name="Rectangle 93">
              <a:extLst>
                <a:ext uri="{FF2B5EF4-FFF2-40B4-BE49-F238E27FC236}">
                  <a16:creationId xmlns:a16="http://schemas.microsoft.com/office/drawing/2014/main" id="{7E7F9F15-2E39-BD4C-AE69-2210EF2FF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0" name="Rectangle 102">
              <a:extLst>
                <a:ext uri="{FF2B5EF4-FFF2-40B4-BE49-F238E27FC236}">
                  <a16:creationId xmlns:a16="http://schemas.microsoft.com/office/drawing/2014/main" id="{68E7CC5A-FFC0-7246-85B2-16D895470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1" name="Rectangle 103">
              <a:extLst>
                <a:ext uri="{FF2B5EF4-FFF2-40B4-BE49-F238E27FC236}">
                  <a16:creationId xmlns:a16="http://schemas.microsoft.com/office/drawing/2014/main" id="{BE4061E8-1AD7-544C-AB14-132F3AE70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2" name="Rectangle 104">
              <a:extLst>
                <a:ext uri="{FF2B5EF4-FFF2-40B4-BE49-F238E27FC236}">
                  <a16:creationId xmlns:a16="http://schemas.microsoft.com/office/drawing/2014/main" id="{04331EBF-137E-1444-81A4-0516CD0D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3" name="Rectangle 105">
              <a:extLst>
                <a:ext uri="{FF2B5EF4-FFF2-40B4-BE49-F238E27FC236}">
                  <a16:creationId xmlns:a16="http://schemas.microsoft.com/office/drawing/2014/main" id="{987E3288-B275-B144-918C-99EB926C7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4" name="Rectangle 106">
              <a:extLst>
                <a:ext uri="{FF2B5EF4-FFF2-40B4-BE49-F238E27FC236}">
                  <a16:creationId xmlns:a16="http://schemas.microsoft.com/office/drawing/2014/main" id="{14AEAB2C-7F78-244F-8E30-6D67F6012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5" name="Rectangle 107">
              <a:extLst>
                <a:ext uri="{FF2B5EF4-FFF2-40B4-BE49-F238E27FC236}">
                  <a16:creationId xmlns:a16="http://schemas.microsoft.com/office/drawing/2014/main" id="{D23A52CD-41C2-4C4B-BECE-E9B3E5EA1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6" name="Rectangle 108">
              <a:extLst>
                <a:ext uri="{FF2B5EF4-FFF2-40B4-BE49-F238E27FC236}">
                  <a16:creationId xmlns:a16="http://schemas.microsoft.com/office/drawing/2014/main" id="{6A12898B-EE4A-DF4D-99CC-A381C60DC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7" name="Rectangle 109">
              <a:extLst>
                <a:ext uri="{FF2B5EF4-FFF2-40B4-BE49-F238E27FC236}">
                  <a16:creationId xmlns:a16="http://schemas.microsoft.com/office/drawing/2014/main" id="{80A514DF-B146-344E-98F0-2A58EC33C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8" name="Rectangle 110">
              <a:extLst>
                <a:ext uri="{FF2B5EF4-FFF2-40B4-BE49-F238E27FC236}">
                  <a16:creationId xmlns:a16="http://schemas.microsoft.com/office/drawing/2014/main" id="{B14A770F-047C-1A45-835D-8CAE54383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9" name="Rectangle 111">
              <a:extLst>
                <a:ext uri="{FF2B5EF4-FFF2-40B4-BE49-F238E27FC236}">
                  <a16:creationId xmlns:a16="http://schemas.microsoft.com/office/drawing/2014/main" id="{7D30AB21-5B74-DE4A-B250-744A07870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0" name="Rectangle 112">
              <a:extLst>
                <a:ext uri="{FF2B5EF4-FFF2-40B4-BE49-F238E27FC236}">
                  <a16:creationId xmlns:a16="http://schemas.microsoft.com/office/drawing/2014/main" id="{06480231-C77F-DC4C-922A-11D503BE5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1" name="Rectangle 113">
              <a:extLst>
                <a:ext uri="{FF2B5EF4-FFF2-40B4-BE49-F238E27FC236}">
                  <a16:creationId xmlns:a16="http://schemas.microsoft.com/office/drawing/2014/main" id="{7225015E-49FE-8B4D-A5A9-25DF8BD1A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2" name="Rectangle 114">
              <a:extLst>
                <a:ext uri="{FF2B5EF4-FFF2-40B4-BE49-F238E27FC236}">
                  <a16:creationId xmlns:a16="http://schemas.microsoft.com/office/drawing/2014/main" id="{57EBE34A-CB93-FD4F-A24D-372EEC195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3" name="Rectangle 115">
              <a:extLst>
                <a:ext uri="{FF2B5EF4-FFF2-40B4-BE49-F238E27FC236}">
                  <a16:creationId xmlns:a16="http://schemas.microsoft.com/office/drawing/2014/main" id="{202216C8-B16A-494A-AFA2-3957F6033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4" name="Rectangle 116">
              <a:extLst>
                <a:ext uri="{FF2B5EF4-FFF2-40B4-BE49-F238E27FC236}">
                  <a16:creationId xmlns:a16="http://schemas.microsoft.com/office/drawing/2014/main" id="{F2A61358-688F-CC41-BB8D-6A298C18D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5" name="Rectangle 117">
              <a:extLst>
                <a:ext uri="{FF2B5EF4-FFF2-40B4-BE49-F238E27FC236}">
                  <a16:creationId xmlns:a16="http://schemas.microsoft.com/office/drawing/2014/main" id="{4EDB846C-5E4C-544D-A4A3-35E9D5D58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6" name="Rectangle 118">
              <a:extLst>
                <a:ext uri="{FF2B5EF4-FFF2-40B4-BE49-F238E27FC236}">
                  <a16:creationId xmlns:a16="http://schemas.microsoft.com/office/drawing/2014/main" id="{C1C20A72-D125-324C-AB74-F31657FF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7" name="Rectangle 119">
              <a:extLst>
                <a:ext uri="{FF2B5EF4-FFF2-40B4-BE49-F238E27FC236}">
                  <a16:creationId xmlns:a16="http://schemas.microsoft.com/office/drawing/2014/main" id="{629D2163-8AAB-024E-859C-4F7A30D16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8" name="Rectangle 120">
              <a:extLst>
                <a:ext uri="{FF2B5EF4-FFF2-40B4-BE49-F238E27FC236}">
                  <a16:creationId xmlns:a16="http://schemas.microsoft.com/office/drawing/2014/main" id="{07916BF6-BDD4-694B-8EF8-50DAD122F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9" name="Rectangle 121">
              <a:extLst>
                <a:ext uri="{FF2B5EF4-FFF2-40B4-BE49-F238E27FC236}">
                  <a16:creationId xmlns:a16="http://schemas.microsoft.com/office/drawing/2014/main" id="{E4D11D58-8756-0F41-904C-E9983C13A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0" name="Rectangle 122">
              <a:extLst>
                <a:ext uri="{FF2B5EF4-FFF2-40B4-BE49-F238E27FC236}">
                  <a16:creationId xmlns:a16="http://schemas.microsoft.com/office/drawing/2014/main" id="{4FAA9C78-4960-BF42-94C5-092766F32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1" name="Rectangle 123">
              <a:extLst>
                <a:ext uri="{FF2B5EF4-FFF2-40B4-BE49-F238E27FC236}">
                  <a16:creationId xmlns:a16="http://schemas.microsoft.com/office/drawing/2014/main" id="{1B9B20EF-4E90-C94D-8796-1BC9747F9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1203" name="TextBox 125">
            <a:extLst>
              <a:ext uri="{FF2B5EF4-FFF2-40B4-BE49-F238E27FC236}">
                <a16:creationId xmlns:a16="http://schemas.microsoft.com/office/drawing/2014/main" id="{00AFAC36-EB1C-6E4E-918D-7EC609F1B8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51204" name="TextBox 16">
            <a:extLst>
              <a:ext uri="{FF2B5EF4-FFF2-40B4-BE49-F238E27FC236}">
                <a16:creationId xmlns:a16="http://schemas.microsoft.com/office/drawing/2014/main" id="{7AC8A217-C28C-8646-9AD9-3AF7714DA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1205" name="TextBox 16">
            <a:extLst>
              <a:ext uri="{FF2B5EF4-FFF2-40B4-BE49-F238E27FC236}">
                <a16:creationId xmlns:a16="http://schemas.microsoft.com/office/drawing/2014/main" id="{FEEF9D22-C79F-D74E-A0C2-5227B83239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1206" name="TextBox 16">
            <a:extLst>
              <a:ext uri="{FF2B5EF4-FFF2-40B4-BE49-F238E27FC236}">
                <a16:creationId xmlns:a16="http://schemas.microsoft.com/office/drawing/2014/main" id="{FF8FA362-C6BE-2F4B-A624-7388AF7EB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1207" name="TextBox 16">
            <a:extLst>
              <a:ext uri="{FF2B5EF4-FFF2-40B4-BE49-F238E27FC236}">
                <a16:creationId xmlns:a16="http://schemas.microsoft.com/office/drawing/2014/main" id="{A666003E-2545-4449-9B44-1DEF8A97B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1208" name="TextBox 16">
            <a:extLst>
              <a:ext uri="{FF2B5EF4-FFF2-40B4-BE49-F238E27FC236}">
                <a16:creationId xmlns:a16="http://schemas.microsoft.com/office/drawing/2014/main" id="{A2AF5F3B-99A6-B74B-882B-BE66E14AA7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1209" name="TextBox 16">
            <a:extLst>
              <a:ext uri="{FF2B5EF4-FFF2-40B4-BE49-F238E27FC236}">
                <a16:creationId xmlns:a16="http://schemas.microsoft.com/office/drawing/2014/main" id="{81B2B167-4510-1843-B59D-287960E8C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1210" name="Rectangle 82">
            <a:extLst>
              <a:ext uri="{FF2B5EF4-FFF2-40B4-BE49-F238E27FC236}">
                <a16:creationId xmlns:a16="http://schemas.microsoft.com/office/drawing/2014/main" id="{3C0BD150-E656-C34D-B7C0-106D2C468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533525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1211" name="Title 1">
            <a:extLst>
              <a:ext uri="{FF2B5EF4-FFF2-40B4-BE49-F238E27FC236}">
                <a16:creationId xmlns:a16="http://schemas.microsoft.com/office/drawing/2014/main" id="{23C80907-4C66-D84A-B853-6CE3C34C111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  <p:sp>
        <p:nvSpPr>
          <p:cNvPr id="51212" name="Rectangle 4">
            <a:extLst>
              <a:ext uri="{FF2B5EF4-FFF2-40B4-BE49-F238E27FC236}">
                <a16:creationId xmlns:a16="http://schemas.microsoft.com/office/drawing/2014/main" id="{71640E67-9469-1544-8C77-E0A4400DC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9" y="3992563"/>
            <a:ext cx="2268537" cy="208756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1213" name="TextBox 2">
            <a:extLst>
              <a:ext uri="{FF2B5EF4-FFF2-40B4-BE49-F238E27FC236}">
                <a16:creationId xmlns:a16="http://schemas.microsoft.com/office/drawing/2014/main" id="{95EF053E-A065-414D-AD86-DB3FF922AF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2926" y="2762250"/>
            <a:ext cx="44053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As this level of abstraction we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need that 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 input for this to be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a proper 4-to-2 binary encoder.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5" name="Group 1">
            <a:extLst>
              <a:ext uri="{FF2B5EF4-FFF2-40B4-BE49-F238E27FC236}">
                <a16:creationId xmlns:a16="http://schemas.microsoft.com/office/drawing/2014/main" id="{409DC98D-DB02-0445-A9BB-D4ACBAA5DEDE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52274" name="Rectangle 95">
              <a:extLst>
                <a:ext uri="{FF2B5EF4-FFF2-40B4-BE49-F238E27FC236}">
                  <a16:creationId xmlns:a16="http://schemas.microsoft.com/office/drawing/2014/main" id="{F08DB68D-650C-E146-B381-19305E859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5" name="Rectangle 96">
              <a:extLst>
                <a:ext uri="{FF2B5EF4-FFF2-40B4-BE49-F238E27FC236}">
                  <a16:creationId xmlns:a16="http://schemas.microsoft.com/office/drawing/2014/main" id="{F35AF949-14B1-2143-9A33-39AF81F58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6" name="Rectangle 97">
              <a:extLst>
                <a:ext uri="{FF2B5EF4-FFF2-40B4-BE49-F238E27FC236}">
                  <a16:creationId xmlns:a16="http://schemas.microsoft.com/office/drawing/2014/main" id="{73497A0F-2BD1-934E-A16E-5F4414346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7" name="Line 98">
              <a:extLst>
                <a:ext uri="{FF2B5EF4-FFF2-40B4-BE49-F238E27FC236}">
                  <a16:creationId xmlns:a16="http://schemas.microsoft.com/office/drawing/2014/main" id="{85EEA872-AC04-B646-9D3B-95B9FA251B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8" name="Freeform 99">
              <a:extLst>
                <a:ext uri="{FF2B5EF4-FFF2-40B4-BE49-F238E27FC236}">
                  <a16:creationId xmlns:a16="http://schemas.microsoft.com/office/drawing/2014/main" id="{00991780-B086-EC45-B2AB-C20C9D0D3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9" name="Freeform 100">
              <a:extLst>
                <a:ext uri="{FF2B5EF4-FFF2-40B4-BE49-F238E27FC236}">
                  <a16:creationId xmlns:a16="http://schemas.microsoft.com/office/drawing/2014/main" id="{7ABD8F80-6B0E-2D45-B1F5-E16D013F1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0" name="Rectangle 101">
              <a:extLst>
                <a:ext uri="{FF2B5EF4-FFF2-40B4-BE49-F238E27FC236}">
                  <a16:creationId xmlns:a16="http://schemas.microsoft.com/office/drawing/2014/main" id="{6DC26B32-D22B-1B41-A1F2-33E55085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1" name="Rectangle 124">
              <a:extLst>
                <a:ext uri="{FF2B5EF4-FFF2-40B4-BE49-F238E27FC236}">
                  <a16:creationId xmlns:a16="http://schemas.microsoft.com/office/drawing/2014/main" id="{66B482F2-3CB3-DF41-8BCF-0803B63DB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2" name="Line 125">
              <a:extLst>
                <a:ext uri="{FF2B5EF4-FFF2-40B4-BE49-F238E27FC236}">
                  <a16:creationId xmlns:a16="http://schemas.microsoft.com/office/drawing/2014/main" id="{E15E0340-7F8E-7E49-8EC1-833582E9DA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3" name="Freeform 126">
              <a:extLst>
                <a:ext uri="{FF2B5EF4-FFF2-40B4-BE49-F238E27FC236}">
                  <a16:creationId xmlns:a16="http://schemas.microsoft.com/office/drawing/2014/main" id="{6964E736-65B6-D341-B896-D66E830E5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4" name="Freeform 127">
              <a:extLst>
                <a:ext uri="{FF2B5EF4-FFF2-40B4-BE49-F238E27FC236}">
                  <a16:creationId xmlns:a16="http://schemas.microsoft.com/office/drawing/2014/main" id="{D2A83424-10CA-964D-95B1-032113AF5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5" name="Freeform 128">
              <a:extLst>
                <a:ext uri="{FF2B5EF4-FFF2-40B4-BE49-F238E27FC236}">
                  <a16:creationId xmlns:a16="http://schemas.microsoft.com/office/drawing/2014/main" id="{AAD55A95-CB75-DE4E-AD0F-ADFA2890F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6" name="Freeform 129">
              <a:extLst>
                <a:ext uri="{FF2B5EF4-FFF2-40B4-BE49-F238E27FC236}">
                  <a16:creationId xmlns:a16="http://schemas.microsoft.com/office/drawing/2014/main" id="{6863DCBE-3614-7D43-A8B0-D1C287D25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7" name="Line 130">
              <a:extLst>
                <a:ext uri="{FF2B5EF4-FFF2-40B4-BE49-F238E27FC236}">
                  <a16:creationId xmlns:a16="http://schemas.microsoft.com/office/drawing/2014/main" id="{A4DE084F-ED6C-6243-A636-F70930A12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8" name="Rectangle 131">
              <a:extLst>
                <a:ext uri="{FF2B5EF4-FFF2-40B4-BE49-F238E27FC236}">
                  <a16:creationId xmlns:a16="http://schemas.microsoft.com/office/drawing/2014/main" id="{8FD5CAEA-A4B2-D34A-9B70-915EBB8EA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9" name="Rectangle 132">
              <a:extLst>
                <a:ext uri="{FF2B5EF4-FFF2-40B4-BE49-F238E27FC236}">
                  <a16:creationId xmlns:a16="http://schemas.microsoft.com/office/drawing/2014/main" id="{CEA23CB4-7107-A14E-8673-ADD9DCA2F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0" name="Rectangle 133">
              <a:extLst>
                <a:ext uri="{FF2B5EF4-FFF2-40B4-BE49-F238E27FC236}">
                  <a16:creationId xmlns:a16="http://schemas.microsoft.com/office/drawing/2014/main" id="{BB350B26-39E4-794C-A7E3-637F15422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1" name="Rectangle 134">
              <a:extLst>
                <a:ext uri="{FF2B5EF4-FFF2-40B4-BE49-F238E27FC236}">
                  <a16:creationId xmlns:a16="http://schemas.microsoft.com/office/drawing/2014/main" id="{69FA727D-106F-8F4A-BED4-0F219E550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2" name="Rectangle 135">
              <a:extLst>
                <a:ext uri="{FF2B5EF4-FFF2-40B4-BE49-F238E27FC236}">
                  <a16:creationId xmlns:a16="http://schemas.microsoft.com/office/drawing/2014/main" id="{4CB87321-726A-9D40-96FA-860E71D9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3" name="Rectangle 136">
              <a:extLst>
                <a:ext uri="{FF2B5EF4-FFF2-40B4-BE49-F238E27FC236}">
                  <a16:creationId xmlns:a16="http://schemas.microsoft.com/office/drawing/2014/main" id="{EFEB95C6-B044-C946-B36A-D9E1A0F5C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4" name="Line 137">
              <a:extLst>
                <a:ext uri="{FF2B5EF4-FFF2-40B4-BE49-F238E27FC236}">
                  <a16:creationId xmlns:a16="http://schemas.microsoft.com/office/drawing/2014/main" id="{308BBDFC-579A-0441-A1E3-1B551FDEC1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5" name="Freeform 138">
              <a:extLst>
                <a:ext uri="{FF2B5EF4-FFF2-40B4-BE49-F238E27FC236}">
                  <a16:creationId xmlns:a16="http://schemas.microsoft.com/office/drawing/2014/main" id="{1278E606-3A38-824A-A72B-5C8BB1975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6" name="Freeform 139">
              <a:extLst>
                <a:ext uri="{FF2B5EF4-FFF2-40B4-BE49-F238E27FC236}">
                  <a16:creationId xmlns:a16="http://schemas.microsoft.com/office/drawing/2014/main" id="{779F05DC-089C-9F40-BBFE-EFD834A7D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7" name="Freeform 140">
              <a:extLst>
                <a:ext uri="{FF2B5EF4-FFF2-40B4-BE49-F238E27FC236}">
                  <a16:creationId xmlns:a16="http://schemas.microsoft.com/office/drawing/2014/main" id="{578246E4-7F2F-5E47-81B1-1D99F1712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8" name="Freeform 141">
              <a:extLst>
                <a:ext uri="{FF2B5EF4-FFF2-40B4-BE49-F238E27FC236}">
                  <a16:creationId xmlns:a16="http://schemas.microsoft.com/office/drawing/2014/main" id="{13356E90-35A1-DC42-ADF7-E1AB0332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9" name="Line 142">
              <a:extLst>
                <a:ext uri="{FF2B5EF4-FFF2-40B4-BE49-F238E27FC236}">
                  <a16:creationId xmlns:a16="http://schemas.microsoft.com/office/drawing/2014/main" id="{3D6F0EE6-FECB-3141-A9B0-79D65C214A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0" name="Line 143">
              <a:extLst>
                <a:ext uri="{FF2B5EF4-FFF2-40B4-BE49-F238E27FC236}">
                  <a16:creationId xmlns:a16="http://schemas.microsoft.com/office/drawing/2014/main" id="{19421C2B-F77A-BE4F-A83B-B84C11D707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1" name="Freeform 144">
              <a:extLst>
                <a:ext uri="{FF2B5EF4-FFF2-40B4-BE49-F238E27FC236}">
                  <a16:creationId xmlns:a16="http://schemas.microsoft.com/office/drawing/2014/main" id="{AB54138F-10E0-7A48-9BBB-B2BD93F68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2" name="Line 145">
              <a:extLst>
                <a:ext uri="{FF2B5EF4-FFF2-40B4-BE49-F238E27FC236}">
                  <a16:creationId xmlns:a16="http://schemas.microsoft.com/office/drawing/2014/main" id="{A9C077AA-6C15-7142-8B4F-A5C90A8544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3" name="Line 146">
              <a:extLst>
                <a:ext uri="{FF2B5EF4-FFF2-40B4-BE49-F238E27FC236}">
                  <a16:creationId xmlns:a16="http://schemas.microsoft.com/office/drawing/2014/main" id="{8BB21581-5B8C-7249-8456-E4FC8BFDB6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4" name="Rectangle 147">
              <a:extLst>
                <a:ext uri="{FF2B5EF4-FFF2-40B4-BE49-F238E27FC236}">
                  <a16:creationId xmlns:a16="http://schemas.microsoft.com/office/drawing/2014/main" id="{B6BCC3A1-AA0C-C44E-84E3-DC6703442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2226" name="Group 2">
            <a:extLst>
              <a:ext uri="{FF2B5EF4-FFF2-40B4-BE49-F238E27FC236}">
                <a16:creationId xmlns:a16="http://schemas.microsoft.com/office/drawing/2014/main" id="{50326D06-93ED-EF44-AA0F-4F380A9C42D4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52236" name="Line 77">
              <a:extLst>
                <a:ext uri="{FF2B5EF4-FFF2-40B4-BE49-F238E27FC236}">
                  <a16:creationId xmlns:a16="http://schemas.microsoft.com/office/drawing/2014/main" id="{D22D0B25-AAD9-154D-824F-8B0DCC1F00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7" name="Line 78">
              <a:extLst>
                <a:ext uri="{FF2B5EF4-FFF2-40B4-BE49-F238E27FC236}">
                  <a16:creationId xmlns:a16="http://schemas.microsoft.com/office/drawing/2014/main" id="{BCA1670D-2039-1148-AD93-1730BEA53C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8" name="Rectangle 80">
              <a:extLst>
                <a:ext uri="{FF2B5EF4-FFF2-40B4-BE49-F238E27FC236}">
                  <a16:creationId xmlns:a16="http://schemas.microsoft.com/office/drawing/2014/main" id="{C7B9A068-806F-2F44-B53E-555B0F7CF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9" name="Rectangle 81">
              <a:extLst>
                <a:ext uri="{FF2B5EF4-FFF2-40B4-BE49-F238E27FC236}">
                  <a16:creationId xmlns:a16="http://schemas.microsoft.com/office/drawing/2014/main" id="{F86A3BF6-B0F6-3D4D-AE2C-9D839F305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0" name="Rectangle 82">
              <a:extLst>
                <a:ext uri="{FF2B5EF4-FFF2-40B4-BE49-F238E27FC236}">
                  <a16:creationId xmlns:a16="http://schemas.microsoft.com/office/drawing/2014/main" id="{03D5F1D7-1FCB-8149-8351-E03A38F3C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1" name="Rectangle 83">
              <a:extLst>
                <a:ext uri="{FF2B5EF4-FFF2-40B4-BE49-F238E27FC236}">
                  <a16:creationId xmlns:a16="http://schemas.microsoft.com/office/drawing/2014/main" id="{B3E6B25D-91C2-BA4C-AA79-1FE925129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2" name="Rectangle 84">
              <a:extLst>
                <a:ext uri="{FF2B5EF4-FFF2-40B4-BE49-F238E27FC236}">
                  <a16:creationId xmlns:a16="http://schemas.microsoft.com/office/drawing/2014/main" id="{C5D99245-825E-054A-A77D-43E71410F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3" name="Rectangle 85">
              <a:extLst>
                <a:ext uri="{FF2B5EF4-FFF2-40B4-BE49-F238E27FC236}">
                  <a16:creationId xmlns:a16="http://schemas.microsoft.com/office/drawing/2014/main" id="{76D259EE-3C5E-8641-8C35-57FEB6AA1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4" name="Rectangle 86">
              <a:extLst>
                <a:ext uri="{FF2B5EF4-FFF2-40B4-BE49-F238E27FC236}">
                  <a16:creationId xmlns:a16="http://schemas.microsoft.com/office/drawing/2014/main" id="{6E51EC18-3CDB-F948-9FFF-71C22756F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5" name="Rectangle 87">
              <a:extLst>
                <a:ext uri="{FF2B5EF4-FFF2-40B4-BE49-F238E27FC236}">
                  <a16:creationId xmlns:a16="http://schemas.microsoft.com/office/drawing/2014/main" id="{8071B671-EE7D-EB4B-8753-41A2E832C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6" name="Rectangle 88">
              <a:extLst>
                <a:ext uri="{FF2B5EF4-FFF2-40B4-BE49-F238E27FC236}">
                  <a16:creationId xmlns:a16="http://schemas.microsoft.com/office/drawing/2014/main" id="{C32318EE-D1AD-0C4C-9C0A-CAA344EBB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7" name="Rectangle 89">
              <a:extLst>
                <a:ext uri="{FF2B5EF4-FFF2-40B4-BE49-F238E27FC236}">
                  <a16:creationId xmlns:a16="http://schemas.microsoft.com/office/drawing/2014/main" id="{E3309B1B-D796-894A-9E91-137A229E3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8" name="Rectangle 90">
              <a:extLst>
                <a:ext uri="{FF2B5EF4-FFF2-40B4-BE49-F238E27FC236}">
                  <a16:creationId xmlns:a16="http://schemas.microsoft.com/office/drawing/2014/main" id="{BDF8B14F-7DAE-1E41-B4A3-E757E04B0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9" name="Rectangle 91">
              <a:extLst>
                <a:ext uri="{FF2B5EF4-FFF2-40B4-BE49-F238E27FC236}">
                  <a16:creationId xmlns:a16="http://schemas.microsoft.com/office/drawing/2014/main" id="{DDABE23C-BF4E-414F-8CD7-6CCBDA41D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0" name="Rectangle 92">
              <a:extLst>
                <a:ext uri="{FF2B5EF4-FFF2-40B4-BE49-F238E27FC236}">
                  <a16:creationId xmlns:a16="http://schemas.microsoft.com/office/drawing/2014/main" id="{48D54A92-B99C-794A-A3A8-57F5C0D19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1" name="Rectangle 93">
              <a:extLst>
                <a:ext uri="{FF2B5EF4-FFF2-40B4-BE49-F238E27FC236}">
                  <a16:creationId xmlns:a16="http://schemas.microsoft.com/office/drawing/2014/main" id="{B19A8C06-4C00-8942-A594-AEFC5AB41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2" name="Rectangle 102">
              <a:extLst>
                <a:ext uri="{FF2B5EF4-FFF2-40B4-BE49-F238E27FC236}">
                  <a16:creationId xmlns:a16="http://schemas.microsoft.com/office/drawing/2014/main" id="{48D56B12-6F8D-F041-8DC1-22DF95971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3" name="Rectangle 103">
              <a:extLst>
                <a:ext uri="{FF2B5EF4-FFF2-40B4-BE49-F238E27FC236}">
                  <a16:creationId xmlns:a16="http://schemas.microsoft.com/office/drawing/2014/main" id="{6991D7E1-0A57-B74A-AF7E-B2CD0BECF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4" name="Rectangle 104">
              <a:extLst>
                <a:ext uri="{FF2B5EF4-FFF2-40B4-BE49-F238E27FC236}">
                  <a16:creationId xmlns:a16="http://schemas.microsoft.com/office/drawing/2014/main" id="{5ED014F1-8133-C347-A220-4A5861C17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5" name="Rectangle 105">
              <a:extLst>
                <a:ext uri="{FF2B5EF4-FFF2-40B4-BE49-F238E27FC236}">
                  <a16:creationId xmlns:a16="http://schemas.microsoft.com/office/drawing/2014/main" id="{BC082780-2C0E-2A49-9948-4C21AB787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6" name="Rectangle 106">
              <a:extLst>
                <a:ext uri="{FF2B5EF4-FFF2-40B4-BE49-F238E27FC236}">
                  <a16:creationId xmlns:a16="http://schemas.microsoft.com/office/drawing/2014/main" id="{FB320D7A-DB3A-2F4C-AE87-F0FD5607F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7" name="Rectangle 107">
              <a:extLst>
                <a:ext uri="{FF2B5EF4-FFF2-40B4-BE49-F238E27FC236}">
                  <a16:creationId xmlns:a16="http://schemas.microsoft.com/office/drawing/2014/main" id="{9FDFE9AD-21F1-C140-A3BB-DB0F84600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8" name="Rectangle 108">
              <a:extLst>
                <a:ext uri="{FF2B5EF4-FFF2-40B4-BE49-F238E27FC236}">
                  <a16:creationId xmlns:a16="http://schemas.microsoft.com/office/drawing/2014/main" id="{ED541382-8D6B-E440-B9A3-732D9FB29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9" name="Rectangle 109">
              <a:extLst>
                <a:ext uri="{FF2B5EF4-FFF2-40B4-BE49-F238E27FC236}">
                  <a16:creationId xmlns:a16="http://schemas.microsoft.com/office/drawing/2014/main" id="{CDB9E85D-2699-1743-81E2-212E8D850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0" name="Rectangle 110">
              <a:extLst>
                <a:ext uri="{FF2B5EF4-FFF2-40B4-BE49-F238E27FC236}">
                  <a16:creationId xmlns:a16="http://schemas.microsoft.com/office/drawing/2014/main" id="{5BC9110A-DE94-EE45-AB80-248A27CB0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1" name="Rectangle 111">
              <a:extLst>
                <a:ext uri="{FF2B5EF4-FFF2-40B4-BE49-F238E27FC236}">
                  <a16:creationId xmlns:a16="http://schemas.microsoft.com/office/drawing/2014/main" id="{749AF058-A54D-104C-9141-93E512CA6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2" name="Rectangle 112">
              <a:extLst>
                <a:ext uri="{FF2B5EF4-FFF2-40B4-BE49-F238E27FC236}">
                  <a16:creationId xmlns:a16="http://schemas.microsoft.com/office/drawing/2014/main" id="{BBE1C67E-C382-5645-806C-B3DCBAAF2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3" name="Rectangle 113">
              <a:extLst>
                <a:ext uri="{FF2B5EF4-FFF2-40B4-BE49-F238E27FC236}">
                  <a16:creationId xmlns:a16="http://schemas.microsoft.com/office/drawing/2014/main" id="{BA73D8B9-EB7C-EC48-B2E9-F54EA4B47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4" name="Rectangle 114">
              <a:extLst>
                <a:ext uri="{FF2B5EF4-FFF2-40B4-BE49-F238E27FC236}">
                  <a16:creationId xmlns:a16="http://schemas.microsoft.com/office/drawing/2014/main" id="{8140C8E2-E7DC-A944-94B4-BA88E61BA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5" name="Rectangle 115">
              <a:extLst>
                <a:ext uri="{FF2B5EF4-FFF2-40B4-BE49-F238E27FC236}">
                  <a16:creationId xmlns:a16="http://schemas.microsoft.com/office/drawing/2014/main" id="{44CB636C-7148-2647-9F85-BBAB037F6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6" name="Rectangle 116">
              <a:extLst>
                <a:ext uri="{FF2B5EF4-FFF2-40B4-BE49-F238E27FC236}">
                  <a16:creationId xmlns:a16="http://schemas.microsoft.com/office/drawing/2014/main" id="{454D864D-077A-0D46-AE56-4A49FA251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7" name="Rectangle 117">
              <a:extLst>
                <a:ext uri="{FF2B5EF4-FFF2-40B4-BE49-F238E27FC236}">
                  <a16:creationId xmlns:a16="http://schemas.microsoft.com/office/drawing/2014/main" id="{BF5B491A-AFCB-4140-A591-05141BB44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8" name="Rectangle 118">
              <a:extLst>
                <a:ext uri="{FF2B5EF4-FFF2-40B4-BE49-F238E27FC236}">
                  <a16:creationId xmlns:a16="http://schemas.microsoft.com/office/drawing/2014/main" id="{0FFD2BB4-EC50-6E45-BA8C-12D145A65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9" name="Rectangle 119">
              <a:extLst>
                <a:ext uri="{FF2B5EF4-FFF2-40B4-BE49-F238E27FC236}">
                  <a16:creationId xmlns:a16="http://schemas.microsoft.com/office/drawing/2014/main" id="{A93E3C5D-999C-8842-8A7E-2D38DCE80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0" name="Rectangle 120">
              <a:extLst>
                <a:ext uri="{FF2B5EF4-FFF2-40B4-BE49-F238E27FC236}">
                  <a16:creationId xmlns:a16="http://schemas.microsoft.com/office/drawing/2014/main" id="{BDB4CCE4-D5A3-6746-ACFF-0B43C8BC3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1" name="Rectangle 121">
              <a:extLst>
                <a:ext uri="{FF2B5EF4-FFF2-40B4-BE49-F238E27FC236}">
                  <a16:creationId xmlns:a16="http://schemas.microsoft.com/office/drawing/2014/main" id="{6316E9DD-35A9-324F-A42A-1BC64D21A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2" name="Rectangle 122">
              <a:extLst>
                <a:ext uri="{FF2B5EF4-FFF2-40B4-BE49-F238E27FC236}">
                  <a16:creationId xmlns:a16="http://schemas.microsoft.com/office/drawing/2014/main" id="{3FF7E4C5-1275-D048-B855-795C263FF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3" name="Rectangle 123">
              <a:extLst>
                <a:ext uri="{FF2B5EF4-FFF2-40B4-BE49-F238E27FC236}">
                  <a16:creationId xmlns:a16="http://schemas.microsoft.com/office/drawing/2014/main" id="{BD5EFE43-A076-8D4A-B896-B94A4AA05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2227" name="TextBox 125">
            <a:extLst>
              <a:ext uri="{FF2B5EF4-FFF2-40B4-BE49-F238E27FC236}">
                <a16:creationId xmlns:a16="http://schemas.microsoft.com/office/drawing/2014/main" id="{051D2E42-DA8C-4B45-B64C-F57B330B54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52228" name="TextBox 16">
            <a:extLst>
              <a:ext uri="{FF2B5EF4-FFF2-40B4-BE49-F238E27FC236}">
                <a16:creationId xmlns:a16="http://schemas.microsoft.com/office/drawing/2014/main" id="{803D10DD-EB4A-B547-A06F-AF0727A3B4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2229" name="TextBox 16">
            <a:extLst>
              <a:ext uri="{FF2B5EF4-FFF2-40B4-BE49-F238E27FC236}">
                <a16:creationId xmlns:a16="http://schemas.microsoft.com/office/drawing/2014/main" id="{B08BF229-1D82-8C47-9C7F-7F0D95717E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2230" name="TextBox 16">
            <a:extLst>
              <a:ext uri="{FF2B5EF4-FFF2-40B4-BE49-F238E27FC236}">
                <a16:creationId xmlns:a16="http://schemas.microsoft.com/office/drawing/2014/main" id="{F5D42E71-CA92-C34B-982C-A46E6A5C5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2231" name="TextBox 16">
            <a:extLst>
              <a:ext uri="{FF2B5EF4-FFF2-40B4-BE49-F238E27FC236}">
                <a16:creationId xmlns:a16="http://schemas.microsoft.com/office/drawing/2014/main" id="{242DD38C-0252-A349-9C30-A3DC5E84D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2232" name="TextBox 16">
            <a:extLst>
              <a:ext uri="{FF2B5EF4-FFF2-40B4-BE49-F238E27FC236}">
                <a16:creationId xmlns:a16="http://schemas.microsoft.com/office/drawing/2014/main" id="{4E2AC7F3-2031-4F4F-9C1C-74F51D58C4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2233" name="TextBox 16">
            <a:extLst>
              <a:ext uri="{FF2B5EF4-FFF2-40B4-BE49-F238E27FC236}">
                <a16:creationId xmlns:a16="http://schemas.microsoft.com/office/drawing/2014/main" id="{D0E29294-C1FF-3F49-A446-02CEB0720A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2234" name="Rectangle 82">
            <a:extLst>
              <a:ext uri="{FF2B5EF4-FFF2-40B4-BE49-F238E27FC236}">
                <a16:creationId xmlns:a16="http://schemas.microsoft.com/office/drawing/2014/main" id="{89D9E574-726D-0E49-B75C-405BB578E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533525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2235" name="Title 1">
            <a:extLst>
              <a:ext uri="{FF2B5EF4-FFF2-40B4-BE49-F238E27FC236}">
                <a16:creationId xmlns:a16="http://schemas.microsoft.com/office/drawing/2014/main" id="{1CEC9902-065C-6C45-94A7-7CC7FCED906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Group 1">
            <a:extLst>
              <a:ext uri="{FF2B5EF4-FFF2-40B4-BE49-F238E27FC236}">
                <a16:creationId xmlns:a16="http://schemas.microsoft.com/office/drawing/2014/main" id="{AEEA0993-6EF4-C949-AACD-60CBD760ACE0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53298" name="Rectangle 95">
              <a:extLst>
                <a:ext uri="{FF2B5EF4-FFF2-40B4-BE49-F238E27FC236}">
                  <a16:creationId xmlns:a16="http://schemas.microsoft.com/office/drawing/2014/main" id="{E59150AE-1753-6748-A0F5-27E5A4366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9" name="Rectangle 96">
              <a:extLst>
                <a:ext uri="{FF2B5EF4-FFF2-40B4-BE49-F238E27FC236}">
                  <a16:creationId xmlns:a16="http://schemas.microsoft.com/office/drawing/2014/main" id="{3EAD004F-71B1-9D4B-A1B4-00922DD32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0" name="Rectangle 97">
              <a:extLst>
                <a:ext uri="{FF2B5EF4-FFF2-40B4-BE49-F238E27FC236}">
                  <a16:creationId xmlns:a16="http://schemas.microsoft.com/office/drawing/2014/main" id="{F934DAAB-A543-654D-B3BD-BE5322829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1" name="Line 98">
              <a:extLst>
                <a:ext uri="{FF2B5EF4-FFF2-40B4-BE49-F238E27FC236}">
                  <a16:creationId xmlns:a16="http://schemas.microsoft.com/office/drawing/2014/main" id="{35EB2E95-FF2C-8643-BA77-1660FE5E28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2" name="Freeform 99">
              <a:extLst>
                <a:ext uri="{FF2B5EF4-FFF2-40B4-BE49-F238E27FC236}">
                  <a16:creationId xmlns:a16="http://schemas.microsoft.com/office/drawing/2014/main" id="{DCBCE806-B997-3046-BFE5-81FAD5B8C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3" name="Freeform 100">
              <a:extLst>
                <a:ext uri="{FF2B5EF4-FFF2-40B4-BE49-F238E27FC236}">
                  <a16:creationId xmlns:a16="http://schemas.microsoft.com/office/drawing/2014/main" id="{D65E775F-D3FB-5C43-8D99-EC0BE1015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Rectangle 101">
              <a:extLst>
                <a:ext uri="{FF2B5EF4-FFF2-40B4-BE49-F238E27FC236}">
                  <a16:creationId xmlns:a16="http://schemas.microsoft.com/office/drawing/2014/main" id="{A8B1872C-BCAE-8449-9DC3-8FCEC646B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5" name="Rectangle 124">
              <a:extLst>
                <a:ext uri="{FF2B5EF4-FFF2-40B4-BE49-F238E27FC236}">
                  <a16:creationId xmlns:a16="http://schemas.microsoft.com/office/drawing/2014/main" id="{A36F84FB-6762-3B4E-BCED-50AD0E9EF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6" name="Line 125">
              <a:extLst>
                <a:ext uri="{FF2B5EF4-FFF2-40B4-BE49-F238E27FC236}">
                  <a16:creationId xmlns:a16="http://schemas.microsoft.com/office/drawing/2014/main" id="{D6B0D1E9-E548-404F-9F78-06931E96A5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7" name="Freeform 126">
              <a:extLst>
                <a:ext uri="{FF2B5EF4-FFF2-40B4-BE49-F238E27FC236}">
                  <a16:creationId xmlns:a16="http://schemas.microsoft.com/office/drawing/2014/main" id="{5502C433-7136-9146-86E5-4F7BA4EA8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8" name="Freeform 127">
              <a:extLst>
                <a:ext uri="{FF2B5EF4-FFF2-40B4-BE49-F238E27FC236}">
                  <a16:creationId xmlns:a16="http://schemas.microsoft.com/office/drawing/2014/main" id="{1E1AF47C-B375-5041-9AAB-AA99455B0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9" name="Freeform 128">
              <a:extLst>
                <a:ext uri="{FF2B5EF4-FFF2-40B4-BE49-F238E27FC236}">
                  <a16:creationId xmlns:a16="http://schemas.microsoft.com/office/drawing/2014/main" id="{C3B06B4F-48D0-B448-963D-C41B25D7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0" name="Freeform 129">
              <a:extLst>
                <a:ext uri="{FF2B5EF4-FFF2-40B4-BE49-F238E27FC236}">
                  <a16:creationId xmlns:a16="http://schemas.microsoft.com/office/drawing/2014/main" id="{BB0F632D-A57E-FA4D-9E7C-B43B14A5D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1" name="Line 130">
              <a:extLst>
                <a:ext uri="{FF2B5EF4-FFF2-40B4-BE49-F238E27FC236}">
                  <a16:creationId xmlns:a16="http://schemas.microsoft.com/office/drawing/2014/main" id="{71216DB5-260F-DF4E-80F5-BBA4470847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2" name="Rectangle 131">
              <a:extLst>
                <a:ext uri="{FF2B5EF4-FFF2-40B4-BE49-F238E27FC236}">
                  <a16:creationId xmlns:a16="http://schemas.microsoft.com/office/drawing/2014/main" id="{026286FE-2FBD-DB48-B6A5-442E599DA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3" name="Rectangle 132">
              <a:extLst>
                <a:ext uri="{FF2B5EF4-FFF2-40B4-BE49-F238E27FC236}">
                  <a16:creationId xmlns:a16="http://schemas.microsoft.com/office/drawing/2014/main" id="{2EEC4043-AD4D-D243-B7D9-6051772CA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4" name="Rectangle 133">
              <a:extLst>
                <a:ext uri="{FF2B5EF4-FFF2-40B4-BE49-F238E27FC236}">
                  <a16:creationId xmlns:a16="http://schemas.microsoft.com/office/drawing/2014/main" id="{608F9474-2612-3F40-8877-29A429E8C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5" name="Rectangle 134">
              <a:extLst>
                <a:ext uri="{FF2B5EF4-FFF2-40B4-BE49-F238E27FC236}">
                  <a16:creationId xmlns:a16="http://schemas.microsoft.com/office/drawing/2014/main" id="{CDC2A118-6393-5040-8583-23FD421E8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6" name="Rectangle 135">
              <a:extLst>
                <a:ext uri="{FF2B5EF4-FFF2-40B4-BE49-F238E27FC236}">
                  <a16:creationId xmlns:a16="http://schemas.microsoft.com/office/drawing/2014/main" id="{8C49E311-2B59-EA4C-9514-8E2442D99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7" name="Rectangle 136">
              <a:extLst>
                <a:ext uri="{FF2B5EF4-FFF2-40B4-BE49-F238E27FC236}">
                  <a16:creationId xmlns:a16="http://schemas.microsoft.com/office/drawing/2014/main" id="{6CDEACDA-429C-9F4F-A2AE-6F7AFB10C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8" name="Line 137">
              <a:extLst>
                <a:ext uri="{FF2B5EF4-FFF2-40B4-BE49-F238E27FC236}">
                  <a16:creationId xmlns:a16="http://schemas.microsoft.com/office/drawing/2014/main" id="{425A1F22-B936-BD4B-80A7-35A80899D1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9" name="Freeform 138">
              <a:extLst>
                <a:ext uri="{FF2B5EF4-FFF2-40B4-BE49-F238E27FC236}">
                  <a16:creationId xmlns:a16="http://schemas.microsoft.com/office/drawing/2014/main" id="{30E5144E-581B-834C-9C01-AB86BA6DD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0" name="Freeform 139">
              <a:extLst>
                <a:ext uri="{FF2B5EF4-FFF2-40B4-BE49-F238E27FC236}">
                  <a16:creationId xmlns:a16="http://schemas.microsoft.com/office/drawing/2014/main" id="{CA286D91-5CE5-3845-B74F-AB68BB2D5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1" name="Freeform 140">
              <a:extLst>
                <a:ext uri="{FF2B5EF4-FFF2-40B4-BE49-F238E27FC236}">
                  <a16:creationId xmlns:a16="http://schemas.microsoft.com/office/drawing/2014/main" id="{A803C2AC-F18D-104B-BCA1-AAAE0B5D5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2" name="Freeform 141">
              <a:extLst>
                <a:ext uri="{FF2B5EF4-FFF2-40B4-BE49-F238E27FC236}">
                  <a16:creationId xmlns:a16="http://schemas.microsoft.com/office/drawing/2014/main" id="{95C94CC3-FBF5-9144-8A33-CFCF76241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3" name="Line 142">
              <a:extLst>
                <a:ext uri="{FF2B5EF4-FFF2-40B4-BE49-F238E27FC236}">
                  <a16:creationId xmlns:a16="http://schemas.microsoft.com/office/drawing/2014/main" id="{DEEDB6C1-DF2A-C446-97A7-EA26BCCC6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4" name="Line 143">
              <a:extLst>
                <a:ext uri="{FF2B5EF4-FFF2-40B4-BE49-F238E27FC236}">
                  <a16:creationId xmlns:a16="http://schemas.microsoft.com/office/drawing/2014/main" id="{63C3A04C-428D-5846-A271-6DF643D9A3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5" name="Freeform 144">
              <a:extLst>
                <a:ext uri="{FF2B5EF4-FFF2-40B4-BE49-F238E27FC236}">
                  <a16:creationId xmlns:a16="http://schemas.microsoft.com/office/drawing/2014/main" id="{63455C8F-6B6E-4645-A107-4F167C5AD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6" name="Line 145">
              <a:extLst>
                <a:ext uri="{FF2B5EF4-FFF2-40B4-BE49-F238E27FC236}">
                  <a16:creationId xmlns:a16="http://schemas.microsoft.com/office/drawing/2014/main" id="{80FEE5AF-D59C-AC4C-8CEE-A17BE11D04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7" name="Line 146">
              <a:extLst>
                <a:ext uri="{FF2B5EF4-FFF2-40B4-BE49-F238E27FC236}">
                  <a16:creationId xmlns:a16="http://schemas.microsoft.com/office/drawing/2014/main" id="{A0ED978E-6E6A-AD47-8992-01DC852AFD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8" name="Rectangle 147">
              <a:extLst>
                <a:ext uri="{FF2B5EF4-FFF2-40B4-BE49-F238E27FC236}">
                  <a16:creationId xmlns:a16="http://schemas.microsoft.com/office/drawing/2014/main" id="{A95170BD-5F92-FD49-AE0B-1E4142041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3250" name="Group 2">
            <a:extLst>
              <a:ext uri="{FF2B5EF4-FFF2-40B4-BE49-F238E27FC236}">
                <a16:creationId xmlns:a16="http://schemas.microsoft.com/office/drawing/2014/main" id="{87E4C243-C9F7-7741-8CB7-821FD98E14AF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53260" name="Line 77">
              <a:extLst>
                <a:ext uri="{FF2B5EF4-FFF2-40B4-BE49-F238E27FC236}">
                  <a16:creationId xmlns:a16="http://schemas.microsoft.com/office/drawing/2014/main" id="{D6791C06-83ED-0640-9E4F-ADDEBED3D9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1" name="Line 78">
              <a:extLst>
                <a:ext uri="{FF2B5EF4-FFF2-40B4-BE49-F238E27FC236}">
                  <a16:creationId xmlns:a16="http://schemas.microsoft.com/office/drawing/2014/main" id="{5ACD7E78-383E-4E4B-8E23-72FEC9929C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2" name="Rectangle 80">
              <a:extLst>
                <a:ext uri="{FF2B5EF4-FFF2-40B4-BE49-F238E27FC236}">
                  <a16:creationId xmlns:a16="http://schemas.microsoft.com/office/drawing/2014/main" id="{AC66DFB2-55FF-8C4D-A17E-564975002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63" name="Rectangle 81">
              <a:extLst>
                <a:ext uri="{FF2B5EF4-FFF2-40B4-BE49-F238E27FC236}">
                  <a16:creationId xmlns:a16="http://schemas.microsoft.com/office/drawing/2014/main" id="{D48480A6-A0F2-5243-A89F-9B1287E6C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64" name="Rectangle 82">
              <a:extLst>
                <a:ext uri="{FF2B5EF4-FFF2-40B4-BE49-F238E27FC236}">
                  <a16:creationId xmlns:a16="http://schemas.microsoft.com/office/drawing/2014/main" id="{01974FA9-756F-684E-A954-607E7EA4A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65" name="Rectangle 83">
              <a:extLst>
                <a:ext uri="{FF2B5EF4-FFF2-40B4-BE49-F238E27FC236}">
                  <a16:creationId xmlns:a16="http://schemas.microsoft.com/office/drawing/2014/main" id="{494A7A09-F759-6040-85E9-6D1FE467E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66" name="Rectangle 84">
              <a:extLst>
                <a:ext uri="{FF2B5EF4-FFF2-40B4-BE49-F238E27FC236}">
                  <a16:creationId xmlns:a16="http://schemas.microsoft.com/office/drawing/2014/main" id="{D950CBC4-8113-D340-B177-B364F5F3A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67" name="Rectangle 85">
              <a:extLst>
                <a:ext uri="{FF2B5EF4-FFF2-40B4-BE49-F238E27FC236}">
                  <a16:creationId xmlns:a16="http://schemas.microsoft.com/office/drawing/2014/main" id="{3C3F4BC1-DCD9-704B-AA31-D699EC34B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68" name="Rectangle 86">
              <a:extLst>
                <a:ext uri="{FF2B5EF4-FFF2-40B4-BE49-F238E27FC236}">
                  <a16:creationId xmlns:a16="http://schemas.microsoft.com/office/drawing/2014/main" id="{BBFBD8BA-E369-BE42-9508-425DB2F84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69" name="Rectangle 87">
              <a:extLst>
                <a:ext uri="{FF2B5EF4-FFF2-40B4-BE49-F238E27FC236}">
                  <a16:creationId xmlns:a16="http://schemas.microsoft.com/office/drawing/2014/main" id="{13B84215-34D7-9742-A90B-52454D3A1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70" name="Rectangle 88">
              <a:extLst>
                <a:ext uri="{FF2B5EF4-FFF2-40B4-BE49-F238E27FC236}">
                  <a16:creationId xmlns:a16="http://schemas.microsoft.com/office/drawing/2014/main" id="{E1B68F30-33CD-5143-866C-0CB87EEAE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71" name="Rectangle 89">
              <a:extLst>
                <a:ext uri="{FF2B5EF4-FFF2-40B4-BE49-F238E27FC236}">
                  <a16:creationId xmlns:a16="http://schemas.microsoft.com/office/drawing/2014/main" id="{58A1D7AA-0D9A-3E47-94F6-E24AA125D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72" name="Rectangle 90">
              <a:extLst>
                <a:ext uri="{FF2B5EF4-FFF2-40B4-BE49-F238E27FC236}">
                  <a16:creationId xmlns:a16="http://schemas.microsoft.com/office/drawing/2014/main" id="{6642BBDA-4140-1848-B7A0-2E1F3004F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73" name="Rectangle 91">
              <a:extLst>
                <a:ext uri="{FF2B5EF4-FFF2-40B4-BE49-F238E27FC236}">
                  <a16:creationId xmlns:a16="http://schemas.microsoft.com/office/drawing/2014/main" id="{5FE951AD-9D37-114D-9484-097411E46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74" name="Rectangle 92">
              <a:extLst>
                <a:ext uri="{FF2B5EF4-FFF2-40B4-BE49-F238E27FC236}">
                  <a16:creationId xmlns:a16="http://schemas.microsoft.com/office/drawing/2014/main" id="{6EA5982C-A05F-924E-ACBE-B62213F45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75" name="Rectangle 93">
              <a:extLst>
                <a:ext uri="{FF2B5EF4-FFF2-40B4-BE49-F238E27FC236}">
                  <a16:creationId xmlns:a16="http://schemas.microsoft.com/office/drawing/2014/main" id="{A78298B3-827A-D04E-8E5A-5E7553C26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76" name="Rectangle 102">
              <a:extLst>
                <a:ext uri="{FF2B5EF4-FFF2-40B4-BE49-F238E27FC236}">
                  <a16:creationId xmlns:a16="http://schemas.microsoft.com/office/drawing/2014/main" id="{EB2E1DE2-5B42-654A-A6D1-7F2F8CE65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77" name="Rectangle 103">
              <a:extLst>
                <a:ext uri="{FF2B5EF4-FFF2-40B4-BE49-F238E27FC236}">
                  <a16:creationId xmlns:a16="http://schemas.microsoft.com/office/drawing/2014/main" id="{22A0B014-38D3-4F4C-80CB-6E398263E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78" name="Rectangle 104">
              <a:extLst>
                <a:ext uri="{FF2B5EF4-FFF2-40B4-BE49-F238E27FC236}">
                  <a16:creationId xmlns:a16="http://schemas.microsoft.com/office/drawing/2014/main" id="{1D9AC96C-5E80-1741-B750-1BC992EB3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79" name="Rectangle 105">
              <a:extLst>
                <a:ext uri="{FF2B5EF4-FFF2-40B4-BE49-F238E27FC236}">
                  <a16:creationId xmlns:a16="http://schemas.microsoft.com/office/drawing/2014/main" id="{A156842B-8C21-354A-9FE2-3F76C055B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80" name="Rectangle 106">
              <a:extLst>
                <a:ext uri="{FF2B5EF4-FFF2-40B4-BE49-F238E27FC236}">
                  <a16:creationId xmlns:a16="http://schemas.microsoft.com/office/drawing/2014/main" id="{B2DD1532-FC32-AC47-A3D4-F4AB8A9BE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81" name="Rectangle 107">
              <a:extLst>
                <a:ext uri="{FF2B5EF4-FFF2-40B4-BE49-F238E27FC236}">
                  <a16:creationId xmlns:a16="http://schemas.microsoft.com/office/drawing/2014/main" id="{DE22CCF5-0222-8C49-A1F0-104C163C9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82" name="Rectangle 108">
              <a:extLst>
                <a:ext uri="{FF2B5EF4-FFF2-40B4-BE49-F238E27FC236}">
                  <a16:creationId xmlns:a16="http://schemas.microsoft.com/office/drawing/2014/main" id="{469D323A-A5FE-0949-A848-1BA51576C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83" name="Rectangle 109">
              <a:extLst>
                <a:ext uri="{FF2B5EF4-FFF2-40B4-BE49-F238E27FC236}">
                  <a16:creationId xmlns:a16="http://schemas.microsoft.com/office/drawing/2014/main" id="{DB591AD1-0DB3-2147-B5D8-A8EAE90F0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84" name="Rectangle 110">
              <a:extLst>
                <a:ext uri="{FF2B5EF4-FFF2-40B4-BE49-F238E27FC236}">
                  <a16:creationId xmlns:a16="http://schemas.microsoft.com/office/drawing/2014/main" id="{544516F7-6B9D-B44E-A93E-D5EAD4B1D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85" name="Rectangle 111">
              <a:extLst>
                <a:ext uri="{FF2B5EF4-FFF2-40B4-BE49-F238E27FC236}">
                  <a16:creationId xmlns:a16="http://schemas.microsoft.com/office/drawing/2014/main" id="{29B19DDC-A8A7-4A48-AB83-9E7EDA30E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86" name="Rectangle 112">
              <a:extLst>
                <a:ext uri="{FF2B5EF4-FFF2-40B4-BE49-F238E27FC236}">
                  <a16:creationId xmlns:a16="http://schemas.microsoft.com/office/drawing/2014/main" id="{06B0D1C5-B813-2647-9DB9-EEE04674C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87" name="Rectangle 113">
              <a:extLst>
                <a:ext uri="{FF2B5EF4-FFF2-40B4-BE49-F238E27FC236}">
                  <a16:creationId xmlns:a16="http://schemas.microsoft.com/office/drawing/2014/main" id="{E62D2FC2-3251-594B-B1AF-603CACD3D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88" name="Rectangle 114">
              <a:extLst>
                <a:ext uri="{FF2B5EF4-FFF2-40B4-BE49-F238E27FC236}">
                  <a16:creationId xmlns:a16="http://schemas.microsoft.com/office/drawing/2014/main" id="{48BFB8D3-E7DA-6C47-A6BC-18E77A134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89" name="Rectangle 115">
              <a:extLst>
                <a:ext uri="{FF2B5EF4-FFF2-40B4-BE49-F238E27FC236}">
                  <a16:creationId xmlns:a16="http://schemas.microsoft.com/office/drawing/2014/main" id="{128F0599-B488-AD46-B5A6-74EB57D4B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0" name="Rectangle 116">
              <a:extLst>
                <a:ext uri="{FF2B5EF4-FFF2-40B4-BE49-F238E27FC236}">
                  <a16:creationId xmlns:a16="http://schemas.microsoft.com/office/drawing/2014/main" id="{DC66643B-76A2-5446-84C3-50BD42D7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1" name="Rectangle 117">
              <a:extLst>
                <a:ext uri="{FF2B5EF4-FFF2-40B4-BE49-F238E27FC236}">
                  <a16:creationId xmlns:a16="http://schemas.microsoft.com/office/drawing/2014/main" id="{0CC0FA66-2D7E-DF41-979F-92AA34988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2" name="Rectangle 118">
              <a:extLst>
                <a:ext uri="{FF2B5EF4-FFF2-40B4-BE49-F238E27FC236}">
                  <a16:creationId xmlns:a16="http://schemas.microsoft.com/office/drawing/2014/main" id="{E6C37697-7A00-7242-A325-5D865BD8D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3" name="Rectangle 119">
              <a:extLst>
                <a:ext uri="{FF2B5EF4-FFF2-40B4-BE49-F238E27FC236}">
                  <a16:creationId xmlns:a16="http://schemas.microsoft.com/office/drawing/2014/main" id="{1830905B-304D-A14C-A715-BD61CEB3D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4" name="Rectangle 120">
              <a:extLst>
                <a:ext uri="{FF2B5EF4-FFF2-40B4-BE49-F238E27FC236}">
                  <a16:creationId xmlns:a16="http://schemas.microsoft.com/office/drawing/2014/main" id="{78BB27E8-C71B-634B-8CC5-C8F2E07B5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5" name="Rectangle 121">
              <a:extLst>
                <a:ext uri="{FF2B5EF4-FFF2-40B4-BE49-F238E27FC236}">
                  <a16:creationId xmlns:a16="http://schemas.microsoft.com/office/drawing/2014/main" id="{1D2A90DD-D79E-BD4B-9B66-EAE7A4C2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6" name="Rectangle 122">
              <a:extLst>
                <a:ext uri="{FF2B5EF4-FFF2-40B4-BE49-F238E27FC236}">
                  <a16:creationId xmlns:a16="http://schemas.microsoft.com/office/drawing/2014/main" id="{0CE8A513-AB79-D24D-92AE-B1133063A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7" name="Rectangle 123">
              <a:extLst>
                <a:ext uri="{FF2B5EF4-FFF2-40B4-BE49-F238E27FC236}">
                  <a16:creationId xmlns:a16="http://schemas.microsoft.com/office/drawing/2014/main" id="{C51E0A51-18B2-D141-B9EB-DA226E41A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3251" name="TextBox 125">
            <a:extLst>
              <a:ext uri="{FF2B5EF4-FFF2-40B4-BE49-F238E27FC236}">
                <a16:creationId xmlns:a16="http://schemas.microsoft.com/office/drawing/2014/main" id="{E25B0624-FBE6-F845-8D1C-70AD4673C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53252" name="TextBox 16">
            <a:extLst>
              <a:ext uri="{FF2B5EF4-FFF2-40B4-BE49-F238E27FC236}">
                <a16:creationId xmlns:a16="http://schemas.microsoft.com/office/drawing/2014/main" id="{23C19417-8626-6F49-AC3F-A11F59978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3253" name="TextBox 16">
            <a:extLst>
              <a:ext uri="{FF2B5EF4-FFF2-40B4-BE49-F238E27FC236}">
                <a16:creationId xmlns:a16="http://schemas.microsoft.com/office/drawing/2014/main" id="{CA4A58E0-1B0F-FA4A-B586-AAACD5679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3254" name="TextBox 16">
            <a:extLst>
              <a:ext uri="{FF2B5EF4-FFF2-40B4-BE49-F238E27FC236}">
                <a16:creationId xmlns:a16="http://schemas.microsoft.com/office/drawing/2014/main" id="{6E3AAAD8-BADA-EB46-AD05-3F6E3B6165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3255" name="TextBox 16">
            <a:extLst>
              <a:ext uri="{FF2B5EF4-FFF2-40B4-BE49-F238E27FC236}">
                <a16:creationId xmlns:a16="http://schemas.microsoft.com/office/drawing/2014/main" id="{FB1F862F-FEB0-1A43-A4C7-6492A1764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3256" name="TextBox 16">
            <a:extLst>
              <a:ext uri="{FF2B5EF4-FFF2-40B4-BE49-F238E27FC236}">
                <a16:creationId xmlns:a16="http://schemas.microsoft.com/office/drawing/2014/main" id="{DD6A0B7D-284B-8C42-8B95-C84F21348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3257" name="TextBox 16">
            <a:extLst>
              <a:ext uri="{FF2B5EF4-FFF2-40B4-BE49-F238E27FC236}">
                <a16:creationId xmlns:a16="http://schemas.microsoft.com/office/drawing/2014/main" id="{7AA63887-A965-4341-A069-70AB842BA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3258" name="Rectangle 82">
            <a:extLst>
              <a:ext uri="{FF2B5EF4-FFF2-40B4-BE49-F238E27FC236}">
                <a16:creationId xmlns:a16="http://schemas.microsoft.com/office/drawing/2014/main" id="{7AC3C508-D265-2846-AA5C-D4D4D8E17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828800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9" name="Title 1">
            <a:extLst>
              <a:ext uri="{FF2B5EF4-FFF2-40B4-BE49-F238E27FC236}">
                <a16:creationId xmlns:a16="http://schemas.microsoft.com/office/drawing/2014/main" id="{2EEB0D9F-FF5D-D04C-854E-2565D104291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56E2054B-D086-E142-98C5-EC64460632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Decoders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3" name="Group 1">
            <a:extLst>
              <a:ext uri="{FF2B5EF4-FFF2-40B4-BE49-F238E27FC236}">
                <a16:creationId xmlns:a16="http://schemas.microsoft.com/office/drawing/2014/main" id="{8C902E11-839B-3440-85A6-76805BA4314E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54322" name="Rectangle 95">
              <a:extLst>
                <a:ext uri="{FF2B5EF4-FFF2-40B4-BE49-F238E27FC236}">
                  <a16:creationId xmlns:a16="http://schemas.microsoft.com/office/drawing/2014/main" id="{D9955F09-CB2D-C643-B50C-6A6501BB6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3" name="Rectangle 96">
              <a:extLst>
                <a:ext uri="{FF2B5EF4-FFF2-40B4-BE49-F238E27FC236}">
                  <a16:creationId xmlns:a16="http://schemas.microsoft.com/office/drawing/2014/main" id="{9E04488B-BC5A-FF41-9A6E-D90F88668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4" name="Rectangle 97">
              <a:extLst>
                <a:ext uri="{FF2B5EF4-FFF2-40B4-BE49-F238E27FC236}">
                  <a16:creationId xmlns:a16="http://schemas.microsoft.com/office/drawing/2014/main" id="{25AE8202-6133-8349-B715-ECEE3083E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5" name="Line 98">
              <a:extLst>
                <a:ext uri="{FF2B5EF4-FFF2-40B4-BE49-F238E27FC236}">
                  <a16:creationId xmlns:a16="http://schemas.microsoft.com/office/drawing/2014/main" id="{36BE9C41-1336-6545-8067-582A855427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Freeform 99">
              <a:extLst>
                <a:ext uri="{FF2B5EF4-FFF2-40B4-BE49-F238E27FC236}">
                  <a16:creationId xmlns:a16="http://schemas.microsoft.com/office/drawing/2014/main" id="{8959DF6B-FBEE-B24E-8BE9-2411FCA0A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Freeform 100">
              <a:extLst>
                <a:ext uri="{FF2B5EF4-FFF2-40B4-BE49-F238E27FC236}">
                  <a16:creationId xmlns:a16="http://schemas.microsoft.com/office/drawing/2014/main" id="{14FCFDEB-167D-E24C-911C-12CD54F9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Rectangle 101">
              <a:extLst>
                <a:ext uri="{FF2B5EF4-FFF2-40B4-BE49-F238E27FC236}">
                  <a16:creationId xmlns:a16="http://schemas.microsoft.com/office/drawing/2014/main" id="{3A895FAC-74CA-2342-9787-824D800C2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9" name="Rectangle 124">
              <a:extLst>
                <a:ext uri="{FF2B5EF4-FFF2-40B4-BE49-F238E27FC236}">
                  <a16:creationId xmlns:a16="http://schemas.microsoft.com/office/drawing/2014/main" id="{F3837452-D770-D941-92B2-84967BECC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0" name="Line 125">
              <a:extLst>
                <a:ext uri="{FF2B5EF4-FFF2-40B4-BE49-F238E27FC236}">
                  <a16:creationId xmlns:a16="http://schemas.microsoft.com/office/drawing/2014/main" id="{ECC30959-D946-2B4C-8612-4C3EF01CE2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1" name="Freeform 126">
              <a:extLst>
                <a:ext uri="{FF2B5EF4-FFF2-40B4-BE49-F238E27FC236}">
                  <a16:creationId xmlns:a16="http://schemas.microsoft.com/office/drawing/2014/main" id="{F67AD0AB-DB2C-B141-A138-09DF1882F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2" name="Freeform 127">
              <a:extLst>
                <a:ext uri="{FF2B5EF4-FFF2-40B4-BE49-F238E27FC236}">
                  <a16:creationId xmlns:a16="http://schemas.microsoft.com/office/drawing/2014/main" id="{33992698-E739-034D-B6B4-27282254E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3" name="Freeform 128">
              <a:extLst>
                <a:ext uri="{FF2B5EF4-FFF2-40B4-BE49-F238E27FC236}">
                  <a16:creationId xmlns:a16="http://schemas.microsoft.com/office/drawing/2014/main" id="{DDF1C6CA-DB7B-074B-90DA-48C762192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4" name="Freeform 129">
              <a:extLst>
                <a:ext uri="{FF2B5EF4-FFF2-40B4-BE49-F238E27FC236}">
                  <a16:creationId xmlns:a16="http://schemas.microsoft.com/office/drawing/2014/main" id="{56ED33D8-3E4A-3D4F-9BE0-AC2EC0950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Line 130">
              <a:extLst>
                <a:ext uri="{FF2B5EF4-FFF2-40B4-BE49-F238E27FC236}">
                  <a16:creationId xmlns:a16="http://schemas.microsoft.com/office/drawing/2014/main" id="{797D1E2A-E7B3-8944-9C32-51D99CE05D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Rectangle 131">
              <a:extLst>
                <a:ext uri="{FF2B5EF4-FFF2-40B4-BE49-F238E27FC236}">
                  <a16:creationId xmlns:a16="http://schemas.microsoft.com/office/drawing/2014/main" id="{4B381436-693A-C14E-B231-6DF94124B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7" name="Rectangle 132">
              <a:extLst>
                <a:ext uri="{FF2B5EF4-FFF2-40B4-BE49-F238E27FC236}">
                  <a16:creationId xmlns:a16="http://schemas.microsoft.com/office/drawing/2014/main" id="{27DC5977-2386-DC49-9D8F-FFE65F32C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8" name="Rectangle 133">
              <a:extLst>
                <a:ext uri="{FF2B5EF4-FFF2-40B4-BE49-F238E27FC236}">
                  <a16:creationId xmlns:a16="http://schemas.microsoft.com/office/drawing/2014/main" id="{741E7ADC-A16B-C347-922E-31B018D10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9" name="Rectangle 134">
              <a:extLst>
                <a:ext uri="{FF2B5EF4-FFF2-40B4-BE49-F238E27FC236}">
                  <a16:creationId xmlns:a16="http://schemas.microsoft.com/office/drawing/2014/main" id="{61B3ABBC-DA1E-F749-B424-82146959E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0" name="Rectangle 135">
              <a:extLst>
                <a:ext uri="{FF2B5EF4-FFF2-40B4-BE49-F238E27FC236}">
                  <a16:creationId xmlns:a16="http://schemas.microsoft.com/office/drawing/2014/main" id="{05ADE0B4-9839-8547-8366-F71CD0145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1" name="Rectangle 136">
              <a:extLst>
                <a:ext uri="{FF2B5EF4-FFF2-40B4-BE49-F238E27FC236}">
                  <a16:creationId xmlns:a16="http://schemas.microsoft.com/office/drawing/2014/main" id="{890D389C-75F2-0642-B21A-9D53BB5F9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2" name="Line 137">
              <a:extLst>
                <a:ext uri="{FF2B5EF4-FFF2-40B4-BE49-F238E27FC236}">
                  <a16:creationId xmlns:a16="http://schemas.microsoft.com/office/drawing/2014/main" id="{C5B36C3B-2A56-7A41-9848-ED56471C91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Freeform 138">
              <a:extLst>
                <a:ext uri="{FF2B5EF4-FFF2-40B4-BE49-F238E27FC236}">
                  <a16:creationId xmlns:a16="http://schemas.microsoft.com/office/drawing/2014/main" id="{92D7C591-AFD6-9740-B797-A28B5C6FC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4" name="Freeform 139">
              <a:extLst>
                <a:ext uri="{FF2B5EF4-FFF2-40B4-BE49-F238E27FC236}">
                  <a16:creationId xmlns:a16="http://schemas.microsoft.com/office/drawing/2014/main" id="{1D3F64A5-29D0-3343-85F7-F9F6FDF0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Freeform 140">
              <a:extLst>
                <a:ext uri="{FF2B5EF4-FFF2-40B4-BE49-F238E27FC236}">
                  <a16:creationId xmlns:a16="http://schemas.microsoft.com/office/drawing/2014/main" id="{E8DEB2BF-E4DB-484F-941F-FBBAC4A9C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6" name="Freeform 141">
              <a:extLst>
                <a:ext uri="{FF2B5EF4-FFF2-40B4-BE49-F238E27FC236}">
                  <a16:creationId xmlns:a16="http://schemas.microsoft.com/office/drawing/2014/main" id="{AE430237-0020-5A46-8DE5-970C33428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7" name="Line 142">
              <a:extLst>
                <a:ext uri="{FF2B5EF4-FFF2-40B4-BE49-F238E27FC236}">
                  <a16:creationId xmlns:a16="http://schemas.microsoft.com/office/drawing/2014/main" id="{A4006C62-0D6E-A845-9A3E-580F21E063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8" name="Line 143">
              <a:extLst>
                <a:ext uri="{FF2B5EF4-FFF2-40B4-BE49-F238E27FC236}">
                  <a16:creationId xmlns:a16="http://schemas.microsoft.com/office/drawing/2014/main" id="{E72E0CDA-5C55-3647-8C07-DEDB060620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9" name="Freeform 144">
              <a:extLst>
                <a:ext uri="{FF2B5EF4-FFF2-40B4-BE49-F238E27FC236}">
                  <a16:creationId xmlns:a16="http://schemas.microsoft.com/office/drawing/2014/main" id="{7ADBFABF-3479-A44E-8B0C-D565AB58C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0" name="Line 145">
              <a:extLst>
                <a:ext uri="{FF2B5EF4-FFF2-40B4-BE49-F238E27FC236}">
                  <a16:creationId xmlns:a16="http://schemas.microsoft.com/office/drawing/2014/main" id="{9CA61FEC-1DC8-FF46-9748-E08618B412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1" name="Line 146">
              <a:extLst>
                <a:ext uri="{FF2B5EF4-FFF2-40B4-BE49-F238E27FC236}">
                  <a16:creationId xmlns:a16="http://schemas.microsoft.com/office/drawing/2014/main" id="{A23C8F35-B669-CF44-BE5D-46FB1E975E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2" name="Rectangle 147">
              <a:extLst>
                <a:ext uri="{FF2B5EF4-FFF2-40B4-BE49-F238E27FC236}">
                  <a16:creationId xmlns:a16="http://schemas.microsoft.com/office/drawing/2014/main" id="{299388EF-F848-F043-B596-A962CBF06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4274" name="Group 2">
            <a:extLst>
              <a:ext uri="{FF2B5EF4-FFF2-40B4-BE49-F238E27FC236}">
                <a16:creationId xmlns:a16="http://schemas.microsoft.com/office/drawing/2014/main" id="{7A79B0E8-F2A5-4147-BE5A-3CCB0DE7D1E0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54284" name="Line 77">
              <a:extLst>
                <a:ext uri="{FF2B5EF4-FFF2-40B4-BE49-F238E27FC236}">
                  <a16:creationId xmlns:a16="http://schemas.microsoft.com/office/drawing/2014/main" id="{87CB4743-EFD7-F540-8006-6F19D5CD9F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5" name="Line 78">
              <a:extLst>
                <a:ext uri="{FF2B5EF4-FFF2-40B4-BE49-F238E27FC236}">
                  <a16:creationId xmlns:a16="http://schemas.microsoft.com/office/drawing/2014/main" id="{993F1470-E7B6-C641-B134-A560CF521C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6" name="Rectangle 80">
              <a:extLst>
                <a:ext uri="{FF2B5EF4-FFF2-40B4-BE49-F238E27FC236}">
                  <a16:creationId xmlns:a16="http://schemas.microsoft.com/office/drawing/2014/main" id="{EFF30372-2255-A94B-B905-D3068273D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87" name="Rectangle 81">
              <a:extLst>
                <a:ext uri="{FF2B5EF4-FFF2-40B4-BE49-F238E27FC236}">
                  <a16:creationId xmlns:a16="http://schemas.microsoft.com/office/drawing/2014/main" id="{4C490191-94E0-3946-8394-B32F68671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88" name="Rectangle 82">
              <a:extLst>
                <a:ext uri="{FF2B5EF4-FFF2-40B4-BE49-F238E27FC236}">
                  <a16:creationId xmlns:a16="http://schemas.microsoft.com/office/drawing/2014/main" id="{9752B05E-015B-8D48-8FBA-BF9CBAA15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89" name="Rectangle 83">
              <a:extLst>
                <a:ext uri="{FF2B5EF4-FFF2-40B4-BE49-F238E27FC236}">
                  <a16:creationId xmlns:a16="http://schemas.microsoft.com/office/drawing/2014/main" id="{A29738DC-6A69-5F48-A008-70EB1EC94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0" name="Rectangle 84">
              <a:extLst>
                <a:ext uri="{FF2B5EF4-FFF2-40B4-BE49-F238E27FC236}">
                  <a16:creationId xmlns:a16="http://schemas.microsoft.com/office/drawing/2014/main" id="{5F574B1B-1330-F448-BF78-3B253A07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1" name="Rectangle 85">
              <a:extLst>
                <a:ext uri="{FF2B5EF4-FFF2-40B4-BE49-F238E27FC236}">
                  <a16:creationId xmlns:a16="http://schemas.microsoft.com/office/drawing/2014/main" id="{214C5EEC-F954-114D-80C6-C82D7E4E6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2" name="Rectangle 86">
              <a:extLst>
                <a:ext uri="{FF2B5EF4-FFF2-40B4-BE49-F238E27FC236}">
                  <a16:creationId xmlns:a16="http://schemas.microsoft.com/office/drawing/2014/main" id="{09F426E5-01E1-1B41-BB84-C78E85DEB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3" name="Rectangle 87">
              <a:extLst>
                <a:ext uri="{FF2B5EF4-FFF2-40B4-BE49-F238E27FC236}">
                  <a16:creationId xmlns:a16="http://schemas.microsoft.com/office/drawing/2014/main" id="{EE20994E-1D3C-144C-8813-F3F843728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4" name="Rectangle 88">
              <a:extLst>
                <a:ext uri="{FF2B5EF4-FFF2-40B4-BE49-F238E27FC236}">
                  <a16:creationId xmlns:a16="http://schemas.microsoft.com/office/drawing/2014/main" id="{7DE4ADD9-40CD-9F45-B696-B22CF8AC9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5" name="Rectangle 89">
              <a:extLst>
                <a:ext uri="{FF2B5EF4-FFF2-40B4-BE49-F238E27FC236}">
                  <a16:creationId xmlns:a16="http://schemas.microsoft.com/office/drawing/2014/main" id="{68B61679-84CB-CD4B-A2CA-27406B423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6" name="Rectangle 90">
              <a:extLst>
                <a:ext uri="{FF2B5EF4-FFF2-40B4-BE49-F238E27FC236}">
                  <a16:creationId xmlns:a16="http://schemas.microsoft.com/office/drawing/2014/main" id="{08BCDE56-092A-A74C-9D49-392D8CF51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7" name="Rectangle 91">
              <a:extLst>
                <a:ext uri="{FF2B5EF4-FFF2-40B4-BE49-F238E27FC236}">
                  <a16:creationId xmlns:a16="http://schemas.microsoft.com/office/drawing/2014/main" id="{29567985-AEFB-FB46-863C-A94EF3860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8" name="Rectangle 92">
              <a:extLst>
                <a:ext uri="{FF2B5EF4-FFF2-40B4-BE49-F238E27FC236}">
                  <a16:creationId xmlns:a16="http://schemas.microsoft.com/office/drawing/2014/main" id="{580462D1-26FA-964C-9696-756DC4336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9" name="Rectangle 93">
              <a:extLst>
                <a:ext uri="{FF2B5EF4-FFF2-40B4-BE49-F238E27FC236}">
                  <a16:creationId xmlns:a16="http://schemas.microsoft.com/office/drawing/2014/main" id="{287B8D32-5A06-E142-A0D2-A8FDB33C0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00" name="Rectangle 102">
              <a:extLst>
                <a:ext uri="{FF2B5EF4-FFF2-40B4-BE49-F238E27FC236}">
                  <a16:creationId xmlns:a16="http://schemas.microsoft.com/office/drawing/2014/main" id="{25CF8FC1-BCB2-2748-9D81-AFBED89B3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01" name="Rectangle 103">
              <a:extLst>
                <a:ext uri="{FF2B5EF4-FFF2-40B4-BE49-F238E27FC236}">
                  <a16:creationId xmlns:a16="http://schemas.microsoft.com/office/drawing/2014/main" id="{7DB87CC3-255B-A849-A101-294432D08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02" name="Rectangle 104">
              <a:extLst>
                <a:ext uri="{FF2B5EF4-FFF2-40B4-BE49-F238E27FC236}">
                  <a16:creationId xmlns:a16="http://schemas.microsoft.com/office/drawing/2014/main" id="{E758CE7A-00A8-EF4D-B1B5-5F302991E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03" name="Rectangle 105">
              <a:extLst>
                <a:ext uri="{FF2B5EF4-FFF2-40B4-BE49-F238E27FC236}">
                  <a16:creationId xmlns:a16="http://schemas.microsoft.com/office/drawing/2014/main" id="{9C055C78-1553-7944-B693-73169A6FA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04" name="Rectangle 106">
              <a:extLst>
                <a:ext uri="{FF2B5EF4-FFF2-40B4-BE49-F238E27FC236}">
                  <a16:creationId xmlns:a16="http://schemas.microsoft.com/office/drawing/2014/main" id="{7FD6C757-9B45-A242-89B4-9E8E00643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05" name="Rectangle 107">
              <a:extLst>
                <a:ext uri="{FF2B5EF4-FFF2-40B4-BE49-F238E27FC236}">
                  <a16:creationId xmlns:a16="http://schemas.microsoft.com/office/drawing/2014/main" id="{8295DA34-1375-1249-A336-C2F04F252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06" name="Rectangle 108">
              <a:extLst>
                <a:ext uri="{FF2B5EF4-FFF2-40B4-BE49-F238E27FC236}">
                  <a16:creationId xmlns:a16="http://schemas.microsoft.com/office/drawing/2014/main" id="{5E457417-92B4-4C4B-9263-F432A1426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07" name="Rectangle 109">
              <a:extLst>
                <a:ext uri="{FF2B5EF4-FFF2-40B4-BE49-F238E27FC236}">
                  <a16:creationId xmlns:a16="http://schemas.microsoft.com/office/drawing/2014/main" id="{D0FBD973-BA26-CA45-8224-8AD5CAE34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08" name="Rectangle 110">
              <a:extLst>
                <a:ext uri="{FF2B5EF4-FFF2-40B4-BE49-F238E27FC236}">
                  <a16:creationId xmlns:a16="http://schemas.microsoft.com/office/drawing/2014/main" id="{66FFB074-6733-2A40-A3BE-D64F399EC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09" name="Rectangle 111">
              <a:extLst>
                <a:ext uri="{FF2B5EF4-FFF2-40B4-BE49-F238E27FC236}">
                  <a16:creationId xmlns:a16="http://schemas.microsoft.com/office/drawing/2014/main" id="{A8004387-3A94-C74F-96D2-DFCE6BBDD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0" name="Rectangle 112">
              <a:extLst>
                <a:ext uri="{FF2B5EF4-FFF2-40B4-BE49-F238E27FC236}">
                  <a16:creationId xmlns:a16="http://schemas.microsoft.com/office/drawing/2014/main" id="{82594D98-9F7F-7342-853E-451A91EFC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1" name="Rectangle 113">
              <a:extLst>
                <a:ext uri="{FF2B5EF4-FFF2-40B4-BE49-F238E27FC236}">
                  <a16:creationId xmlns:a16="http://schemas.microsoft.com/office/drawing/2014/main" id="{808BE1E6-E2FE-D141-BEA1-99A96677A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2" name="Rectangle 114">
              <a:extLst>
                <a:ext uri="{FF2B5EF4-FFF2-40B4-BE49-F238E27FC236}">
                  <a16:creationId xmlns:a16="http://schemas.microsoft.com/office/drawing/2014/main" id="{A1C127AF-9E6D-C944-AE90-A9716BB08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3" name="Rectangle 115">
              <a:extLst>
                <a:ext uri="{FF2B5EF4-FFF2-40B4-BE49-F238E27FC236}">
                  <a16:creationId xmlns:a16="http://schemas.microsoft.com/office/drawing/2014/main" id="{4D9C243B-1E71-AA47-A253-084BED6E6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4" name="Rectangle 116">
              <a:extLst>
                <a:ext uri="{FF2B5EF4-FFF2-40B4-BE49-F238E27FC236}">
                  <a16:creationId xmlns:a16="http://schemas.microsoft.com/office/drawing/2014/main" id="{F5F0032B-B7E7-224F-90F4-499D70B7F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5" name="Rectangle 117">
              <a:extLst>
                <a:ext uri="{FF2B5EF4-FFF2-40B4-BE49-F238E27FC236}">
                  <a16:creationId xmlns:a16="http://schemas.microsoft.com/office/drawing/2014/main" id="{2D437F87-6F95-014E-82B6-15CA18E1E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6" name="Rectangle 118">
              <a:extLst>
                <a:ext uri="{FF2B5EF4-FFF2-40B4-BE49-F238E27FC236}">
                  <a16:creationId xmlns:a16="http://schemas.microsoft.com/office/drawing/2014/main" id="{623CDBF7-2144-4B4B-9582-14082D01A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7" name="Rectangle 119">
              <a:extLst>
                <a:ext uri="{FF2B5EF4-FFF2-40B4-BE49-F238E27FC236}">
                  <a16:creationId xmlns:a16="http://schemas.microsoft.com/office/drawing/2014/main" id="{84655BA7-1CAF-3945-A131-55DDD255C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8" name="Rectangle 120">
              <a:extLst>
                <a:ext uri="{FF2B5EF4-FFF2-40B4-BE49-F238E27FC236}">
                  <a16:creationId xmlns:a16="http://schemas.microsoft.com/office/drawing/2014/main" id="{1492C932-42B3-2547-BF4D-670CCF2CD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9" name="Rectangle 121">
              <a:extLst>
                <a:ext uri="{FF2B5EF4-FFF2-40B4-BE49-F238E27FC236}">
                  <a16:creationId xmlns:a16="http://schemas.microsoft.com/office/drawing/2014/main" id="{68023F0A-8861-A049-8DA8-30F5CA2C3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0" name="Rectangle 122">
              <a:extLst>
                <a:ext uri="{FF2B5EF4-FFF2-40B4-BE49-F238E27FC236}">
                  <a16:creationId xmlns:a16="http://schemas.microsoft.com/office/drawing/2014/main" id="{C42E2C9A-4FE5-A24A-B970-4734B9ECB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1" name="Rectangle 123">
              <a:extLst>
                <a:ext uri="{FF2B5EF4-FFF2-40B4-BE49-F238E27FC236}">
                  <a16:creationId xmlns:a16="http://schemas.microsoft.com/office/drawing/2014/main" id="{ED287598-A2E4-7740-B320-A81D7E688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4275" name="TextBox 125">
            <a:extLst>
              <a:ext uri="{FF2B5EF4-FFF2-40B4-BE49-F238E27FC236}">
                <a16:creationId xmlns:a16="http://schemas.microsoft.com/office/drawing/2014/main" id="{AC3B0A50-91EF-684C-9C86-63A531570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54276" name="TextBox 16">
            <a:extLst>
              <a:ext uri="{FF2B5EF4-FFF2-40B4-BE49-F238E27FC236}">
                <a16:creationId xmlns:a16="http://schemas.microsoft.com/office/drawing/2014/main" id="{901E080F-6018-CA48-9029-8F34D59E5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4277" name="TextBox 16">
            <a:extLst>
              <a:ext uri="{FF2B5EF4-FFF2-40B4-BE49-F238E27FC236}">
                <a16:creationId xmlns:a16="http://schemas.microsoft.com/office/drawing/2014/main" id="{DB1E1398-016D-9847-B1B6-1A06110CA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4278" name="TextBox 16">
            <a:extLst>
              <a:ext uri="{FF2B5EF4-FFF2-40B4-BE49-F238E27FC236}">
                <a16:creationId xmlns:a16="http://schemas.microsoft.com/office/drawing/2014/main" id="{3162C773-50D6-DD41-8BB5-05973B20B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4279" name="TextBox 16">
            <a:extLst>
              <a:ext uri="{FF2B5EF4-FFF2-40B4-BE49-F238E27FC236}">
                <a16:creationId xmlns:a16="http://schemas.microsoft.com/office/drawing/2014/main" id="{49CC1381-ACE1-C443-B195-F8EA639A35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4280" name="TextBox 16">
            <a:extLst>
              <a:ext uri="{FF2B5EF4-FFF2-40B4-BE49-F238E27FC236}">
                <a16:creationId xmlns:a16="http://schemas.microsoft.com/office/drawing/2014/main" id="{A2895498-DA45-AC4E-B628-1B3C04391A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4281" name="TextBox 16">
            <a:extLst>
              <a:ext uri="{FF2B5EF4-FFF2-40B4-BE49-F238E27FC236}">
                <a16:creationId xmlns:a16="http://schemas.microsoft.com/office/drawing/2014/main" id="{DA096696-D781-8B4D-96FE-1CED98DA48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4282" name="Rectangle 82">
            <a:extLst>
              <a:ext uri="{FF2B5EF4-FFF2-40B4-BE49-F238E27FC236}">
                <a16:creationId xmlns:a16="http://schemas.microsoft.com/office/drawing/2014/main" id="{DA4414C1-6D1A-DD42-AACB-A70E2B164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4325" y="2087563"/>
            <a:ext cx="2389188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83" name="Title 1">
            <a:extLst>
              <a:ext uri="{FF2B5EF4-FFF2-40B4-BE49-F238E27FC236}">
                <a16:creationId xmlns:a16="http://schemas.microsoft.com/office/drawing/2014/main" id="{A2950BF5-77EA-944F-BCE5-E41D269C6D4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7" name="Group 1">
            <a:extLst>
              <a:ext uri="{FF2B5EF4-FFF2-40B4-BE49-F238E27FC236}">
                <a16:creationId xmlns:a16="http://schemas.microsoft.com/office/drawing/2014/main" id="{BADD62BC-EB84-5748-92C2-704AE6A78F87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55346" name="Rectangle 95">
              <a:extLst>
                <a:ext uri="{FF2B5EF4-FFF2-40B4-BE49-F238E27FC236}">
                  <a16:creationId xmlns:a16="http://schemas.microsoft.com/office/drawing/2014/main" id="{EBCF59CB-1D78-4642-805E-CD4550577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7" name="Rectangle 96">
              <a:extLst>
                <a:ext uri="{FF2B5EF4-FFF2-40B4-BE49-F238E27FC236}">
                  <a16:creationId xmlns:a16="http://schemas.microsoft.com/office/drawing/2014/main" id="{07686393-B0A6-514A-965D-C9920668E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8" name="Rectangle 97">
              <a:extLst>
                <a:ext uri="{FF2B5EF4-FFF2-40B4-BE49-F238E27FC236}">
                  <a16:creationId xmlns:a16="http://schemas.microsoft.com/office/drawing/2014/main" id="{8B4D153A-2A4B-3143-B09D-873C97639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9" name="Line 98">
              <a:extLst>
                <a:ext uri="{FF2B5EF4-FFF2-40B4-BE49-F238E27FC236}">
                  <a16:creationId xmlns:a16="http://schemas.microsoft.com/office/drawing/2014/main" id="{5AD0C8C7-1B75-4E4C-8AF9-D58B47435E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Freeform 99">
              <a:extLst>
                <a:ext uri="{FF2B5EF4-FFF2-40B4-BE49-F238E27FC236}">
                  <a16:creationId xmlns:a16="http://schemas.microsoft.com/office/drawing/2014/main" id="{1CF2F050-E511-0F4A-ABAE-EEF397863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100">
              <a:extLst>
                <a:ext uri="{FF2B5EF4-FFF2-40B4-BE49-F238E27FC236}">
                  <a16:creationId xmlns:a16="http://schemas.microsoft.com/office/drawing/2014/main" id="{476943EB-D263-3541-8F71-6FE88EF69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Rectangle 101">
              <a:extLst>
                <a:ext uri="{FF2B5EF4-FFF2-40B4-BE49-F238E27FC236}">
                  <a16:creationId xmlns:a16="http://schemas.microsoft.com/office/drawing/2014/main" id="{15A4AE98-2971-C748-B0BF-0F816124B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3" name="Rectangle 124">
              <a:extLst>
                <a:ext uri="{FF2B5EF4-FFF2-40B4-BE49-F238E27FC236}">
                  <a16:creationId xmlns:a16="http://schemas.microsoft.com/office/drawing/2014/main" id="{3C202F06-D896-5A4D-B086-DF5481D22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4" name="Line 125">
              <a:extLst>
                <a:ext uri="{FF2B5EF4-FFF2-40B4-BE49-F238E27FC236}">
                  <a16:creationId xmlns:a16="http://schemas.microsoft.com/office/drawing/2014/main" id="{CD0FC1EF-3B7C-A84E-9AFF-91EBA74926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126">
              <a:extLst>
                <a:ext uri="{FF2B5EF4-FFF2-40B4-BE49-F238E27FC236}">
                  <a16:creationId xmlns:a16="http://schemas.microsoft.com/office/drawing/2014/main" id="{AC7DAA37-881B-DC43-AFD1-44C18C8A9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Freeform 127">
              <a:extLst>
                <a:ext uri="{FF2B5EF4-FFF2-40B4-BE49-F238E27FC236}">
                  <a16:creationId xmlns:a16="http://schemas.microsoft.com/office/drawing/2014/main" id="{E6AF2644-0EE1-5343-8C1A-5EB1AE681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Freeform 128">
              <a:extLst>
                <a:ext uri="{FF2B5EF4-FFF2-40B4-BE49-F238E27FC236}">
                  <a16:creationId xmlns:a16="http://schemas.microsoft.com/office/drawing/2014/main" id="{D0363F1F-CEBD-FE4A-AE6A-8ED369A5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8" name="Freeform 129">
              <a:extLst>
                <a:ext uri="{FF2B5EF4-FFF2-40B4-BE49-F238E27FC236}">
                  <a16:creationId xmlns:a16="http://schemas.microsoft.com/office/drawing/2014/main" id="{08C6D2D8-FA0A-7D46-99A6-F7100227B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9" name="Line 130">
              <a:extLst>
                <a:ext uri="{FF2B5EF4-FFF2-40B4-BE49-F238E27FC236}">
                  <a16:creationId xmlns:a16="http://schemas.microsoft.com/office/drawing/2014/main" id="{527AE380-7D70-CB4C-8F6D-84B652F7DB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0" name="Rectangle 131">
              <a:extLst>
                <a:ext uri="{FF2B5EF4-FFF2-40B4-BE49-F238E27FC236}">
                  <a16:creationId xmlns:a16="http://schemas.microsoft.com/office/drawing/2014/main" id="{BF8FB750-428D-5B43-AF67-D342AF3E4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1" name="Rectangle 132">
              <a:extLst>
                <a:ext uri="{FF2B5EF4-FFF2-40B4-BE49-F238E27FC236}">
                  <a16:creationId xmlns:a16="http://schemas.microsoft.com/office/drawing/2014/main" id="{39C9C9C7-CA84-3C42-B0E0-26690A1DB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2" name="Rectangle 133">
              <a:extLst>
                <a:ext uri="{FF2B5EF4-FFF2-40B4-BE49-F238E27FC236}">
                  <a16:creationId xmlns:a16="http://schemas.microsoft.com/office/drawing/2014/main" id="{1977F1E1-5FFB-FC49-9659-AF2A87FEA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3" name="Rectangle 134">
              <a:extLst>
                <a:ext uri="{FF2B5EF4-FFF2-40B4-BE49-F238E27FC236}">
                  <a16:creationId xmlns:a16="http://schemas.microsoft.com/office/drawing/2014/main" id="{0739D932-1769-384F-A287-93C683C94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4" name="Rectangle 135">
              <a:extLst>
                <a:ext uri="{FF2B5EF4-FFF2-40B4-BE49-F238E27FC236}">
                  <a16:creationId xmlns:a16="http://schemas.microsoft.com/office/drawing/2014/main" id="{2298F9DF-112C-0B42-86CB-DC0F755D9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5" name="Rectangle 136">
              <a:extLst>
                <a:ext uri="{FF2B5EF4-FFF2-40B4-BE49-F238E27FC236}">
                  <a16:creationId xmlns:a16="http://schemas.microsoft.com/office/drawing/2014/main" id="{55BC4C98-28F5-C240-900D-0D1CA6395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6" name="Line 137">
              <a:extLst>
                <a:ext uri="{FF2B5EF4-FFF2-40B4-BE49-F238E27FC236}">
                  <a16:creationId xmlns:a16="http://schemas.microsoft.com/office/drawing/2014/main" id="{CA54DE7C-527B-2A4E-9057-968F5ED18B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7" name="Freeform 138">
              <a:extLst>
                <a:ext uri="{FF2B5EF4-FFF2-40B4-BE49-F238E27FC236}">
                  <a16:creationId xmlns:a16="http://schemas.microsoft.com/office/drawing/2014/main" id="{D0FF4166-75CA-D147-9B0D-48CAA48E3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139">
              <a:extLst>
                <a:ext uri="{FF2B5EF4-FFF2-40B4-BE49-F238E27FC236}">
                  <a16:creationId xmlns:a16="http://schemas.microsoft.com/office/drawing/2014/main" id="{E624E294-9FD4-0C42-AFE3-12E16D625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140">
              <a:extLst>
                <a:ext uri="{FF2B5EF4-FFF2-40B4-BE49-F238E27FC236}">
                  <a16:creationId xmlns:a16="http://schemas.microsoft.com/office/drawing/2014/main" id="{BE3F70DD-0364-B444-B7A5-70C57880F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Freeform 141">
              <a:extLst>
                <a:ext uri="{FF2B5EF4-FFF2-40B4-BE49-F238E27FC236}">
                  <a16:creationId xmlns:a16="http://schemas.microsoft.com/office/drawing/2014/main" id="{9716E7C1-DC5C-5F49-A928-837A6E6AD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1" name="Line 142">
              <a:extLst>
                <a:ext uri="{FF2B5EF4-FFF2-40B4-BE49-F238E27FC236}">
                  <a16:creationId xmlns:a16="http://schemas.microsoft.com/office/drawing/2014/main" id="{574E88A2-7622-F54A-B6F5-7711F46E63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Line 143">
              <a:extLst>
                <a:ext uri="{FF2B5EF4-FFF2-40B4-BE49-F238E27FC236}">
                  <a16:creationId xmlns:a16="http://schemas.microsoft.com/office/drawing/2014/main" id="{B600A23A-9209-FA4A-BC0A-809DB513F9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3" name="Freeform 144">
              <a:extLst>
                <a:ext uri="{FF2B5EF4-FFF2-40B4-BE49-F238E27FC236}">
                  <a16:creationId xmlns:a16="http://schemas.microsoft.com/office/drawing/2014/main" id="{17BB7E6F-321E-DC41-86D6-229F97362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4" name="Line 145">
              <a:extLst>
                <a:ext uri="{FF2B5EF4-FFF2-40B4-BE49-F238E27FC236}">
                  <a16:creationId xmlns:a16="http://schemas.microsoft.com/office/drawing/2014/main" id="{BA65167D-CE8C-9C45-8958-E3A4A68CC5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5" name="Line 146">
              <a:extLst>
                <a:ext uri="{FF2B5EF4-FFF2-40B4-BE49-F238E27FC236}">
                  <a16:creationId xmlns:a16="http://schemas.microsoft.com/office/drawing/2014/main" id="{3AAF75D4-F80E-884F-88AF-B8C3C1E15E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6" name="Rectangle 147">
              <a:extLst>
                <a:ext uri="{FF2B5EF4-FFF2-40B4-BE49-F238E27FC236}">
                  <a16:creationId xmlns:a16="http://schemas.microsoft.com/office/drawing/2014/main" id="{ABAD942C-C040-0347-9833-9AD43530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5298" name="Group 2">
            <a:extLst>
              <a:ext uri="{FF2B5EF4-FFF2-40B4-BE49-F238E27FC236}">
                <a16:creationId xmlns:a16="http://schemas.microsoft.com/office/drawing/2014/main" id="{B0F5C434-A422-E64F-861F-6946A4AD9D6F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55308" name="Line 77">
              <a:extLst>
                <a:ext uri="{FF2B5EF4-FFF2-40B4-BE49-F238E27FC236}">
                  <a16:creationId xmlns:a16="http://schemas.microsoft.com/office/drawing/2014/main" id="{D88EC828-EED3-0443-A0FF-256F5F632E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Line 78">
              <a:extLst>
                <a:ext uri="{FF2B5EF4-FFF2-40B4-BE49-F238E27FC236}">
                  <a16:creationId xmlns:a16="http://schemas.microsoft.com/office/drawing/2014/main" id="{D5F7C80C-2759-684B-8E27-C35142A026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0" name="Rectangle 80">
              <a:extLst>
                <a:ext uri="{FF2B5EF4-FFF2-40B4-BE49-F238E27FC236}">
                  <a16:creationId xmlns:a16="http://schemas.microsoft.com/office/drawing/2014/main" id="{D4922802-01EF-7947-81AE-800B6EEEB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1" name="Rectangle 81">
              <a:extLst>
                <a:ext uri="{FF2B5EF4-FFF2-40B4-BE49-F238E27FC236}">
                  <a16:creationId xmlns:a16="http://schemas.microsoft.com/office/drawing/2014/main" id="{4C3C49C3-FFB9-1949-BFE4-F2A33358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2" name="Rectangle 82">
              <a:extLst>
                <a:ext uri="{FF2B5EF4-FFF2-40B4-BE49-F238E27FC236}">
                  <a16:creationId xmlns:a16="http://schemas.microsoft.com/office/drawing/2014/main" id="{7FBCAE5C-E093-5B44-93BC-D0BEC62CE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3" name="Rectangle 83">
              <a:extLst>
                <a:ext uri="{FF2B5EF4-FFF2-40B4-BE49-F238E27FC236}">
                  <a16:creationId xmlns:a16="http://schemas.microsoft.com/office/drawing/2014/main" id="{2F52EC81-A367-8C4C-9594-FF71E752C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4" name="Rectangle 84">
              <a:extLst>
                <a:ext uri="{FF2B5EF4-FFF2-40B4-BE49-F238E27FC236}">
                  <a16:creationId xmlns:a16="http://schemas.microsoft.com/office/drawing/2014/main" id="{3DB5763C-D919-2C49-B7FD-BC8332B0F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5" name="Rectangle 85">
              <a:extLst>
                <a:ext uri="{FF2B5EF4-FFF2-40B4-BE49-F238E27FC236}">
                  <a16:creationId xmlns:a16="http://schemas.microsoft.com/office/drawing/2014/main" id="{0031BBB5-824E-4F4D-AD03-CDA81D075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6" name="Rectangle 86">
              <a:extLst>
                <a:ext uri="{FF2B5EF4-FFF2-40B4-BE49-F238E27FC236}">
                  <a16:creationId xmlns:a16="http://schemas.microsoft.com/office/drawing/2014/main" id="{A94BB1D1-F8B0-4242-9CDC-DB11BB1A0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7" name="Rectangle 87">
              <a:extLst>
                <a:ext uri="{FF2B5EF4-FFF2-40B4-BE49-F238E27FC236}">
                  <a16:creationId xmlns:a16="http://schemas.microsoft.com/office/drawing/2014/main" id="{FA2432E3-1F9B-D543-A733-96251317C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8" name="Rectangle 88">
              <a:extLst>
                <a:ext uri="{FF2B5EF4-FFF2-40B4-BE49-F238E27FC236}">
                  <a16:creationId xmlns:a16="http://schemas.microsoft.com/office/drawing/2014/main" id="{25BC15F9-D9CB-9B4A-A515-82F54B6A2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9" name="Rectangle 89">
              <a:extLst>
                <a:ext uri="{FF2B5EF4-FFF2-40B4-BE49-F238E27FC236}">
                  <a16:creationId xmlns:a16="http://schemas.microsoft.com/office/drawing/2014/main" id="{66529A59-DF09-8B4E-A49A-55819DFAC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0" name="Rectangle 90">
              <a:extLst>
                <a:ext uri="{FF2B5EF4-FFF2-40B4-BE49-F238E27FC236}">
                  <a16:creationId xmlns:a16="http://schemas.microsoft.com/office/drawing/2014/main" id="{1C122A21-D931-174F-8901-C655F6C02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1" name="Rectangle 91">
              <a:extLst>
                <a:ext uri="{FF2B5EF4-FFF2-40B4-BE49-F238E27FC236}">
                  <a16:creationId xmlns:a16="http://schemas.microsoft.com/office/drawing/2014/main" id="{BC557D65-B08E-2D4C-BE8F-3F1A5852C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2" name="Rectangle 92">
              <a:extLst>
                <a:ext uri="{FF2B5EF4-FFF2-40B4-BE49-F238E27FC236}">
                  <a16:creationId xmlns:a16="http://schemas.microsoft.com/office/drawing/2014/main" id="{D8CAD8FA-AF2D-AA43-B339-1B4FA0275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3" name="Rectangle 93">
              <a:extLst>
                <a:ext uri="{FF2B5EF4-FFF2-40B4-BE49-F238E27FC236}">
                  <a16:creationId xmlns:a16="http://schemas.microsoft.com/office/drawing/2014/main" id="{0525C7B7-46F9-5543-9C3C-75833768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4" name="Rectangle 102">
              <a:extLst>
                <a:ext uri="{FF2B5EF4-FFF2-40B4-BE49-F238E27FC236}">
                  <a16:creationId xmlns:a16="http://schemas.microsoft.com/office/drawing/2014/main" id="{A0746D8E-2F77-C84D-B624-39431A063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5" name="Rectangle 103">
              <a:extLst>
                <a:ext uri="{FF2B5EF4-FFF2-40B4-BE49-F238E27FC236}">
                  <a16:creationId xmlns:a16="http://schemas.microsoft.com/office/drawing/2014/main" id="{5E612333-E3B6-914F-8FA5-AEAC9A5D8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6" name="Rectangle 104">
              <a:extLst>
                <a:ext uri="{FF2B5EF4-FFF2-40B4-BE49-F238E27FC236}">
                  <a16:creationId xmlns:a16="http://schemas.microsoft.com/office/drawing/2014/main" id="{CA503C55-2CE4-B247-A535-D2DCBC59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7" name="Rectangle 105">
              <a:extLst>
                <a:ext uri="{FF2B5EF4-FFF2-40B4-BE49-F238E27FC236}">
                  <a16:creationId xmlns:a16="http://schemas.microsoft.com/office/drawing/2014/main" id="{BC8498AD-DDD3-9B49-A247-9561FEADD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8" name="Rectangle 106">
              <a:extLst>
                <a:ext uri="{FF2B5EF4-FFF2-40B4-BE49-F238E27FC236}">
                  <a16:creationId xmlns:a16="http://schemas.microsoft.com/office/drawing/2014/main" id="{C542E6BA-BB53-DA41-85D0-E708C82E4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29" name="Rectangle 107">
              <a:extLst>
                <a:ext uri="{FF2B5EF4-FFF2-40B4-BE49-F238E27FC236}">
                  <a16:creationId xmlns:a16="http://schemas.microsoft.com/office/drawing/2014/main" id="{AA79CEFB-5FC2-184B-BA92-CA79524C5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0" name="Rectangle 108">
              <a:extLst>
                <a:ext uri="{FF2B5EF4-FFF2-40B4-BE49-F238E27FC236}">
                  <a16:creationId xmlns:a16="http://schemas.microsoft.com/office/drawing/2014/main" id="{4BD4A82F-FDD8-D74C-A8DB-57CAD5D90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1" name="Rectangle 109">
              <a:extLst>
                <a:ext uri="{FF2B5EF4-FFF2-40B4-BE49-F238E27FC236}">
                  <a16:creationId xmlns:a16="http://schemas.microsoft.com/office/drawing/2014/main" id="{77ADF9C4-D0B7-B54B-8EB9-ED8FC6CE7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2" name="Rectangle 110">
              <a:extLst>
                <a:ext uri="{FF2B5EF4-FFF2-40B4-BE49-F238E27FC236}">
                  <a16:creationId xmlns:a16="http://schemas.microsoft.com/office/drawing/2014/main" id="{61681196-0018-0040-8107-C499DA396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3" name="Rectangle 111">
              <a:extLst>
                <a:ext uri="{FF2B5EF4-FFF2-40B4-BE49-F238E27FC236}">
                  <a16:creationId xmlns:a16="http://schemas.microsoft.com/office/drawing/2014/main" id="{10FE7F5E-0D6B-DE4E-B318-AB68EF0A9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4" name="Rectangle 112">
              <a:extLst>
                <a:ext uri="{FF2B5EF4-FFF2-40B4-BE49-F238E27FC236}">
                  <a16:creationId xmlns:a16="http://schemas.microsoft.com/office/drawing/2014/main" id="{90FBBB02-0907-704B-BBE1-97C27104A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5" name="Rectangle 113">
              <a:extLst>
                <a:ext uri="{FF2B5EF4-FFF2-40B4-BE49-F238E27FC236}">
                  <a16:creationId xmlns:a16="http://schemas.microsoft.com/office/drawing/2014/main" id="{99F9E652-1332-F746-BEEA-F33AF9C8C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6" name="Rectangle 114">
              <a:extLst>
                <a:ext uri="{FF2B5EF4-FFF2-40B4-BE49-F238E27FC236}">
                  <a16:creationId xmlns:a16="http://schemas.microsoft.com/office/drawing/2014/main" id="{BC8FEF93-D568-964A-95E1-11935069E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7" name="Rectangle 115">
              <a:extLst>
                <a:ext uri="{FF2B5EF4-FFF2-40B4-BE49-F238E27FC236}">
                  <a16:creationId xmlns:a16="http://schemas.microsoft.com/office/drawing/2014/main" id="{4AE94B24-31B0-AA42-B69D-314680707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8" name="Rectangle 116">
              <a:extLst>
                <a:ext uri="{FF2B5EF4-FFF2-40B4-BE49-F238E27FC236}">
                  <a16:creationId xmlns:a16="http://schemas.microsoft.com/office/drawing/2014/main" id="{C334D2D1-04F7-5046-85FC-758F9048B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9" name="Rectangle 117">
              <a:extLst>
                <a:ext uri="{FF2B5EF4-FFF2-40B4-BE49-F238E27FC236}">
                  <a16:creationId xmlns:a16="http://schemas.microsoft.com/office/drawing/2014/main" id="{6D237647-1DB7-2344-9920-A76E84E17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0" name="Rectangle 118">
              <a:extLst>
                <a:ext uri="{FF2B5EF4-FFF2-40B4-BE49-F238E27FC236}">
                  <a16:creationId xmlns:a16="http://schemas.microsoft.com/office/drawing/2014/main" id="{87511AC3-D554-9444-8165-2FE4D5E0F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1" name="Rectangle 119">
              <a:extLst>
                <a:ext uri="{FF2B5EF4-FFF2-40B4-BE49-F238E27FC236}">
                  <a16:creationId xmlns:a16="http://schemas.microsoft.com/office/drawing/2014/main" id="{CE16F6CD-97DF-F149-967C-2AE32ED85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2" name="Rectangle 120">
              <a:extLst>
                <a:ext uri="{FF2B5EF4-FFF2-40B4-BE49-F238E27FC236}">
                  <a16:creationId xmlns:a16="http://schemas.microsoft.com/office/drawing/2014/main" id="{21C8B93C-FA03-6648-A74C-D87A6A2C2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3" name="Rectangle 121">
              <a:extLst>
                <a:ext uri="{FF2B5EF4-FFF2-40B4-BE49-F238E27FC236}">
                  <a16:creationId xmlns:a16="http://schemas.microsoft.com/office/drawing/2014/main" id="{96F48BA2-CBC5-3C47-B276-06C9C72B9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4" name="Rectangle 122">
              <a:extLst>
                <a:ext uri="{FF2B5EF4-FFF2-40B4-BE49-F238E27FC236}">
                  <a16:creationId xmlns:a16="http://schemas.microsoft.com/office/drawing/2014/main" id="{FAD7EE1C-9718-4F40-A821-97631F9D9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5" name="Rectangle 123">
              <a:extLst>
                <a:ext uri="{FF2B5EF4-FFF2-40B4-BE49-F238E27FC236}">
                  <a16:creationId xmlns:a16="http://schemas.microsoft.com/office/drawing/2014/main" id="{A97DF96C-3E3F-4844-A812-34EFB9663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299" name="TextBox 125">
            <a:extLst>
              <a:ext uri="{FF2B5EF4-FFF2-40B4-BE49-F238E27FC236}">
                <a16:creationId xmlns:a16="http://schemas.microsoft.com/office/drawing/2014/main" id="{3F1D0596-5B21-CB4C-8D2B-44989C3C56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55300" name="TextBox 16">
            <a:extLst>
              <a:ext uri="{FF2B5EF4-FFF2-40B4-BE49-F238E27FC236}">
                <a16:creationId xmlns:a16="http://schemas.microsoft.com/office/drawing/2014/main" id="{44CC455F-E83E-A249-B29C-24826D9A0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5301" name="TextBox 16">
            <a:extLst>
              <a:ext uri="{FF2B5EF4-FFF2-40B4-BE49-F238E27FC236}">
                <a16:creationId xmlns:a16="http://schemas.microsoft.com/office/drawing/2014/main" id="{AA41864E-481A-734D-8356-B0FF4BE98C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5302" name="TextBox 16">
            <a:extLst>
              <a:ext uri="{FF2B5EF4-FFF2-40B4-BE49-F238E27FC236}">
                <a16:creationId xmlns:a16="http://schemas.microsoft.com/office/drawing/2014/main" id="{3A611FCC-9653-C24C-A6A7-A05F4F7180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5303" name="TextBox 16">
            <a:extLst>
              <a:ext uri="{FF2B5EF4-FFF2-40B4-BE49-F238E27FC236}">
                <a16:creationId xmlns:a16="http://schemas.microsoft.com/office/drawing/2014/main" id="{08335BD9-A205-7F48-977D-6362F3D0F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5304" name="TextBox 16">
            <a:extLst>
              <a:ext uri="{FF2B5EF4-FFF2-40B4-BE49-F238E27FC236}">
                <a16:creationId xmlns:a16="http://schemas.microsoft.com/office/drawing/2014/main" id="{044EDC4D-BE7C-F941-93C9-B5A9D48042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5305" name="TextBox 16">
            <a:extLst>
              <a:ext uri="{FF2B5EF4-FFF2-40B4-BE49-F238E27FC236}">
                <a16:creationId xmlns:a16="http://schemas.microsoft.com/office/drawing/2014/main" id="{FC415815-0AD0-A641-A162-BDB924BA5C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5306" name="Rectangle 82">
            <a:extLst>
              <a:ext uri="{FF2B5EF4-FFF2-40B4-BE49-F238E27FC236}">
                <a16:creationId xmlns:a16="http://schemas.microsoft.com/office/drawing/2014/main" id="{62865CF9-2AC6-C949-BDE1-BA4025287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2362200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7" name="Title 1">
            <a:extLst>
              <a:ext uri="{FF2B5EF4-FFF2-40B4-BE49-F238E27FC236}">
                <a16:creationId xmlns:a16="http://schemas.microsoft.com/office/drawing/2014/main" id="{96DBD3EE-C9AE-E041-8B61-CEB1C04C1EA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56447" name="Rectangle 2">
            <a:extLst>
              <a:ext uri="{FF2B5EF4-FFF2-40B4-BE49-F238E27FC236}">
                <a16:creationId xmlns:a16="http://schemas.microsoft.com/office/drawing/2014/main" id="{06DC008E-7BBB-8444-BC1F-DA1993DC9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grpSp>
        <p:nvGrpSpPr>
          <p:cNvPr id="56448" name="Group 2">
            <a:extLst>
              <a:ext uri="{FF2B5EF4-FFF2-40B4-BE49-F238E27FC236}">
                <a16:creationId xmlns:a16="http://schemas.microsoft.com/office/drawing/2014/main" id="{3B812352-FFF7-644E-B199-F8E623F1D136}"/>
              </a:ext>
            </a:extLst>
          </p:cNvPr>
          <p:cNvGrpSpPr>
            <a:grpSpLocks/>
          </p:cNvGrpSpPr>
          <p:nvPr/>
        </p:nvGrpSpPr>
        <p:grpSpPr bwMode="auto">
          <a:xfrm>
            <a:off x="6243638" y="1166814"/>
            <a:ext cx="2451100" cy="1608137"/>
            <a:chOff x="3182938" y="417513"/>
            <a:chExt cx="2451100" cy="1608137"/>
          </a:xfrm>
        </p:grpSpPr>
        <p:sp>
          <p:nvSpPr>
            <p:cNvPr id="56449" name="Line 77">
              <a:extLst>
                <a:ext uri="{FF2B5EF4-FFF2-40B4-BE49-F238E27FC236}">
                  <a16:creationId xmlns:a16="http://schemas.microsoft.com/office/drawing/2014/main" id="{CC4109C7-540D-2C4D-B3D0-017E5AC6E1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0" name="Line 78">
              <a:extLst>
                <a:ext uri="{FF2B5EF4-FFF2-40B4-BE49-F238E27FC236}">
                  <a16:creationId xmlns:a16="http://schemas.microsoft.com/office/drawing/2014/main" id="{D8496E12-3EC6-B84D-8660-B40E95965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1" name="Rectangle 80">
              <a:extLst>
                <a:ext uri="{FF2B5EF4-FFF2-40B4-BE49-F238E27FC236}">
                  <a16:creationId xmlns:a16="http://schemas.microsoft.com/office/drawing/2014/main" id="{6B9FCFDA-278A-0946-A86B-6D658E097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2" name="Rectangle 81">
              <a:extLst>
                <a:ext uri="{FF2B5EF4-FFF2-40B4-BE49-F238E27FC236}">
                  <a16:creationId xmlns:a16="http://schemas.microsoft.com/office/drawing/2014/main" id="{43E65868-422C-1B49-A1C1-1D3233949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3" name="Rectangle 82">
              <a:extLst>
                <a:ext uri="{FF2B5EF4-FFF2-40B4-BE49-F238E27FC236}">
                  <a16:creationId xmlns:a16="http://schemas.microsoft.com/office/drawing/2014/main" id="{8D4D9214-0A8A-BA47-BFE0-E6D1D54DB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4" name="Rectangle 83">
              <a:extLst>
                <a:ext uri="{FF2B5EF4-FFF2-40B4-BE49-F238E27FC236}">
                  <a16:creationId xmlns:a16="http://schemas.microsoft.com/office/drawing/2014/main" id="{D11B9941-6CCA-C94B-9F7E-11E666D71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5" name="Rectangle 84">
              <a:extLst>
                <a:ext uri="{FF2B5EF4-FFF2-40B4-BE49-F238E27FC236}">
                  <a16:creationId xmlns:a16="http://schemas.microsoft.com/office/drawing/2014/main" id="{7081EAEE-1F70-F141-85C1-B104D351E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6" name="Rectangle 85">
              <a:extLst>
                <a:ext uri="{FF2B5EF4-FFF2-40B4-BE49-F238E27FC236}">
                  <a16:creationId xmlns:a16="http://schemas.microsoft.com/office/drawing/2014/main" id="{226D0108-B974-EE4D-B00E-F58DF8F4E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7" name="Rectangle 86">
              <a:extLst>
                <a:ext uri="{FF2B5EF4-FFF2-40B4-BE49-F238E27FC236}">
                  <a16:creationId xmlns:a16="http://schemas.microsoft.com/office/drawing/2014/main" id="{D5A7631C-6C17-7140-A6A4-D24231EBE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8" name="Rectangle 87">
              <a:extLst>
                <a:ext uri="{FF2B5EF4-FFF2-40B4-BE49-F238E27FC236}">
                  <a16:creationId xmlns:a16="http://schemas.microsoft.com/office/drawing/2014/main" id="{347B9FBD-2DF5-4640-87E7-4244FDB5E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9" name="Rectangle 88">
              <a:extLst>
                <a:ext uri="{FF2B5EF4-FFF2-40B4-BE49-F238E27FC236}">
                  <a16:creationId xmlns:a16="http://schemas.microsoft.com/office/drawing/2014/main" id="{FB6D4EEB-AB9A-A94C-ACCE-9D060AFA2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0" name="Rectangle 89">
              <a:extLst>
                <a:ext uri="{FF2B5EF4-FFF2-40B4-BE49-F238E27FC236}">
                  <a16:creationId xmlns:a16="http://schemas.microsoft.com/office/drawing/2014/main" id="{91101EA7-6BA4-014C-B6EE-EE4A9B9BF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1" name="Rectangle 90">
              <a:extLst>
                <a:ext uri="{FF2B5EF4-FFF2-40B4-BE49-F238E27FC236}">
                  <a16:creationId xmlns:a16="http://schemas.microsoft.com/office/drawing/2014/main" id="{45885714-D55C-9D41-AF30-214DF7A0B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2" name="Rectangle 91">
              <a:extLst>
                <a:ext uri="{FF2B5EF4-FFF2-40B4-BE49-F238E27FC236}">
                  <a16:creationId xmlns:a16="http://schemas.microsoft.com/office/drawing/2014/main" id="{DBC9AC14-E750-4E44-90EB-52899EA00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3" name="Rectangle 92">
              <a:extLst>
                <a:ext uri="{FF2B5EF4-FFF2-40B4-BE49-F238E27FC236}">
                  <a16:creationId xmlns:a16="http://schemas.microsoft.com/office/drawing/2014/main" id="{E2E462E6-FBAE-6B42-A43F-FAB40078A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4" name="Rectangle 93">
              <a:extLst>
                <a:ext uri="{FF2B5EF4-FFF2-40B4-BE49-F238E27FC236}">
                  <a16:creationId xmlns:a16="http://schemas.microsoft.com/office/drawing/2014/main" id="{79883221-3F1C-D949-8FD2-944FED2FA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5" name="Rectangle 102">
              <a:extLst>
                <a:ext uri="{FF2B5EF4-FFF2-40B4-BE49-F238E27FC236}">
                  <a16:creationId xmlns:a16="http://schemas.microsoft.com/office/drawing/2014/main" id="{BA694041-E9A0-AE4F-9614-FB6E21C76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6" name="Rectangle 103">
              <a:extLst>
                <a:ext uri="{FF2B5EF4-FFF2-40B4-BE49-F238E27FC236}">
                  <a16:creationId xmlns:a16="http://schemas.microsoft.com/office/drawing/2014/main" id="{7EF83434-E62D-7044-A1F9-41F78B051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7" name="Rectangle 104">
              <a:extLst>
                <a:ext uri="{FF2B5EF4-FFF2-40B4-BE49-F238E27FC236}">
                  <a16:creationId xmlns:a16="http://schemas.microsoft.com/office/drawing/2014/main" id="{E558EC20-CFE9-5E4E-A3AD-DE7DE0974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8" name="Rectangle 105">
              <a:extLst>
                <a:ext uri="{FF2B5EF4-FFF2-40B4-BE49-F238E27FC236}">
                  <a16:creationId xmlns:a16="http://schemas.microsoft.com/office/drawing/2014/main" id="{94B5AAD7-4FD2-1C47-A587-2C3B152C5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9" name="Rectangle 106">
              <a:extLst>
                <a:ext uri="{FF2B5EF4-FFF2-40B4-BE49-F238E27FC236}">
                  <a16:creationId xmlns:a16="http://schemas.microsoft.com/office/drawing/2014/main" id="{533B3D4F-5F81-2249-9748-B67C5B92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0" name="Rectangle 107">
              <a:extLst>
                <a:ext uri="{FF2B5EF4-FFF2-40B4-BE49-F238E27FC236}">
                  <a16:creationId xmlns:a16="http://schemas.microsoft.com/office/drawing/2014/main" id="{96680CDD-0096-D943-9D2C-07D13802D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1" name="Rectangle 108">
              <a:extLst>
                <a:ext uri="{FF2B5EF4-FFF2-40B4-BE49-F238E27FC236}">
                  <a16:creationId xmlns:a16="http://schemas.microsoft.com/office/drawing/2014/main" id="{A43CF0A8-9859-DE48-8B4E-5539FD4C4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2" name="Rectangle 109">
              <a:extLst>
                <a:ext uri="{FF2B5EF4-FFF2-40B4-BE49-F238E27FC236}">
                  <a16:creationId xmlns:a16="http://schemas.microsoft.com/office/drawing/2014/main" id="{E07CDCAD-A830-6447-9D67-9D1D0F87B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3" name="Rectangle 110">
              <a:extLst>
                <a:ext uri="{FF2B5EF4-FFF2-40B4-BE49-F238E27FC236}">
                  <a16:creationId xmlns:a16="http://schemas.microsoft.com/office/drawing/2014/main" id="{8F636A83-583C-F847-9409-AFB432F68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4" name="Rectangle 111">
              <a:extLst>
                <a:ext uri="{FF2B5EF4-FFF2-40B4-BE49-F238E27FC236}">
                  <a16:creationId xmlns:a16="http://schemas.microsoft.com/office/drawing/2014/main" id="{5D57C0EC-CC4C-AE4E-A1B4-750E81DA7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5" name="Rectangle 112">
              <a:extLst>
                <a:ext uri="{FF2B5EF4-FFF2-40B4-BE49-F238E27FC236}">
                  <a16:creationId xmlns:a16="http://schemas.microsoft.com/office/drawing/2014/main" id="{D9C4FC40-6724-0647-8331-182BD6A2D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6" name="Rectangle 113">
              <a:extLst>
                <a:ext uri="{FF2B5EF4-FFF2-40B4-BE49-F238E27FC236}">
                  <a16:creationId xmlns:a16="http://schemas.microsoft.com/office/drawing/2014/main" id="{488F60F1-B463-374C-82D1-5C7536540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7" name="Rectangle 114">
              <a:extLst>
                <a:ext uri="{FF2B5EF4-FFF2-40B4-BE49-F238E27FC236}">
                  <a16:creationId xmlns:a16="http://schemas.microsoft.com/office/drawing/2014/main" id="{49175A68-EFF1-D140-BCDA-0E1158AB7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8" name="Rectangle 115">
              <a:extLst>
                <a:ext uri="{FF2B5EF4-FFF2-40B4-BE49-F238E27FC236}">
                  <a16:creationId xmlns:a16="http://schemas.microsoft.com/office/drawing/2014/main" id="{DC8BB81A-DFEF-A149-B67C-54C6F19E2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9" name="Rectangle 116">
              <a:extLst>
                <a:ext uri="{FF2B5EF4-FFF2-40B4-BE49-F238E27FC236}">
                  <a16:creationId xmlns:a16="http://schemas.microsoft.com/office/drawing/2014/main" id="{8AF6B894-CED6-1941-8E04-BC90A157F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0" name="Rectangle 117">
              <a:extLst>
                <a:ext uri="{FF2B5EF4-FFF2-40B4-BE49-F238E27FC236}">
                  <a16:creationId xmlns:a16="http://schemas.microsoft.com/office/drawing/2014/main" id="{618C63A0-3E18-DD42-AE54-1A8BBBEBB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1" name="Rectangle 118">
              <a:extLst>
                <a:ext uri="{FF2B5EF4-FFF2-40B4-BE49-F238E27FC236}">
                  <a16:creationId xmlns:a16="http://schemas.microsoft.com/office/drawing/2014/main" id="{E6C9CDDD-005C-6841-BDF3-51BF570FD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2" name="Rectangle 119">
              <a:extLst>
                <a:ext uri="{FF2B5EF4-FFF2-40B4-BE49-F238E27FC236}">
                  <a16:creationId xmlns:a16="http://schemas.microsoft.com/office/drawing/2014/main" id="{F4B91177-A2F9-C846-8E37-04652B668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3" name="Rectangle 120">
              <a:extLst>
                <a:ext uri="{FF2B5EF4-FFF2-40B4-BE49-F238E27FC236}">
                  <a16:creationId xmlns:a16="http://schemas.microsoft.com/office/drawing/2014/main" id="{20EC1D43-F2E5-3648-A74F-9FCCE6B2E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4" name="Rectangle 121">
              <a:extLst>
                <a:ext uri="{FF2B5EF4-FFF2-40B4-BE49-F238E27FC236}">
                  <a16:creationId xmlns:a16="http://schemas.microsoft.com/office/drawing/2014/main" id="{4E05AB12-1AC1-9844-A5BD-C15A9BF9B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5" name="Rectangle 122">
              <a:extLst>
                <a:ext uri="{FF2B5EF4-FFF2-40B4-BE49-F238E27FC236}">
                  <a16:creationId xmlns:a16="http://schemas.microsoft.com/office/drawing/2014/main" id="{3E915FA1-6343-9644-B6F8-2F8579C2F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6" name="Rectangle 123">
              <a:extLst>
                <a:ext uri="{FF2B5EF4-FFF2-40B4-BE49-F238E27FC236}">
                  <a16:creationId xmlns:a16="http://schemas.microsoft.com/office/drawing/2014/main" id="{913BA535-85F9-184E-80BA-02EC35531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57471" name="Rectangle 2">
            <a:extLst>
              <a:ext uri="{FF2B5EF4-FFF2-40B4-BE49-F238E27FC236}">
                <a16:creationId xmlns:a16="http://schemas.microsoft.com/office/drawing/2014/main" id="{27F1C969-5069-A844-893D-73D792DC9C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grpSp>
        <p:nvGrpSpPr>
          <p:cNvPr id="57472" name="Group 2">
            <a:extLst>
              <a:ext uri="{FF2B5EF4-FFF2-40B4-BE49-F238E27FC236}">
                <a16:creationId xmlns:a16="http://schemas.microsoft.com/office/drawing/2014/main" id="{699CB2D4-4FDD-6B45-8600-E6317D26320E}"/>
              </a:ext>
            </a:extLst>
          </p:cNvPr>
          <p:cNvGrpSpPr>
            <a:grpSpLocks/>
          </p:cNvGrpSpPr>
          <p:nvPr/>
        </p:nvGrpSpPr>
        <p:grpSpPr bwMode="auto">
          <a:xfrm>
            <a:off x="6243638" y="1166814"/>
            <a:ext cx="2451100" cy="1608137"/>
            <a:chOff x="3182938" y="417513"/>
            <a:chExt cx="2451100" cy="1608137"/>
          </a:xfrm>
        </p:grpSpPr>
        <p:sp>
          <p:nvSpPr>
            <p:cNvPr id="57473" name="Line 77">
              <a:extLst>
                <a:ext uri="{FF2B5EF4-FFF2-40B4-BE49-F238E27FC236}">
                  <a16:creationId xmlns:a16="http://schemas.microsoft.com/office/drawing/2014/main" id="{EC52BBE3-A842-A04D-B84D-567047CE0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4" name="Line 78">
              <a:extLst>
                <a:ext uri="{FF2B5EF4-FFF2-40B4-BE49-F238E27FC236}">
                  <a16:creationId xmlns:a16="http://schemas.microsoft.com/office/drawing/2014/main" id="{B05A728F-20B2-164C-9BF5-B14228123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5" name="Rectangle 80">
              <a:extLst>
                <a:ext uri="{FF2B5EF4-FFF2-40B4-BE49-F238E27FC236}">
                  <a16:creationId xmlns:a16="http://schemas.microsoft.com/office/drawing/2014/main" id="{185C2B09-FF6E-034E-B4C6-4B621A736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6" name="Rectangle 81">
              <a:extLst>
                <a:ext uri="{FF2B5EF4-FFF2-40B4-BE49-F238E27FC236}">
                  <a16:creationId xmlns:a16="http://schemas.microsoft.com/office/drawing/2014/main" id="{123817D0-3E90-214C-90D8-648FF9B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7" name="Rectangle 82">
              <a:extLst>
                <a:ext uri="{FF2B5EF4-FFF2-40B4-BE49-F238E27FC236}">
                  <a16:creationId xmlns:a16="http://schemas.microsoft.com/office/drawing/2014/main" id="{45047D18-53EA-1D4B-9BD1-19D5BEA54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8" name="Rectangle 83">
              <a:extLst>
                <a:ext uri="{FF2B5EF4-FFF2-40B4-BE49-F238E27FC236}">
                  <a16:creationId xmlns:a16="http://schemas.microsoft.com/office/drawing/2014/main" id="{D7BD2749-ABAF-0841-8DF1-23A924137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9" name="Rectangle 84">
              <a:extLst>
                <a:ext uri="{FF2B5EF4-FFF2-40B4-BE49-F238E27FC236}">
                  <a16:creationId xmlns:a16="http://schemas.microsoft.com/office/drawing/2014/main" id="{4E30B864-B0E9-6B46-83B0-B44261F69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0" name="Rectangle 85">
              <a:extLst>
                <a:ext uri="{FF2B5EF4-FFF2-40B4-BE49-F238E27FC236}">
                  <a16:creationId xmlns:a16="http://schemas.microsoft.com/office/drawing/2014/main" id="{BCD7E7F3-BE3A-8B43-B842-B4D9367BB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1" name="Rectangle 86">
              <a:extLst>
                <a:ext uri="{FF2B5EF4-FFF2-40B4-BE49-F238E27FC236}">
                  <a16:creationId xmlns:a16="http://schemas.microsoft.com/office/drawing/2014/main" id="{8F41325B-DAF1-9548-AB2A-FD190854E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2" name="Rectangle 87">
              <a:extLst>
                <a:ext uri="{FF2B5EF4-FFF2-40B4-BE49-F238E27FC236}">
                  <a16:creationId xmlns:a16="http://schemas.microsoft.com/office/drawing/2014/main" id="{A28A5C6E-A0F8-B84D-9742-616E81735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3" name="Rectangle 88">
              <a:extLst>
                <a:ext uri="{FF2B5EF4-FFF2-40B4-BE49-F238E27FC236}">
                  <a16:creationId xmlns:a16="http://schemas.microsoft.com/office/drawing/2014/main" id="{DEFFD8BC-7A3F-6A4F-BB3A-C18305D4B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4" name="Rectangle 89">
              <a:extLst>
                <a:ext uri="{FF2B5EF4-FFF2-40B4-BE49-F238E27FC236}">
                  <a16:creationId xmlns:a16="http://schemas.microsoft.com/office/drawing/2014/main" id="{46100825-F1AE-A843-B8AD-12AAB754F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5" name="Rectangle 90">
              <a:extLst>
                <a:ext uri="{FF2B5EF4-FFF2-40B4-BE49-F238E27FC236}">
                  <a16:creationId xmlns:a16="http://schemas.microsoft.com/office/drawing/2014/main" id="{1A455731-2A72-B248-AB49-F4961BF21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6" name="Rectangle 91">
              <a:extLst>
                <a:ext uri="{FF2B5EF4-FFF2-40B4-BE49-F238E27FC236}">
                  <a16:creationId xmlns:a16="http://schemas.microsoft.com/office/drawing/2014/main" id="{A873F452-F73A-DB4F-AC93-16953E7C4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7" name="Rectangle 92">
              <a:extLst>
                <a:ext uri="{FF2B5EF4-FFF2-40B4-BE49-F238E27FC236}">
                  <a16:creationId xmlns:a16="http://schemas.microsoft.com/office/drawing/2014/main" id="{3D5126A1-63EE-BD4C-B468-3223637B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8" name="Rectangle 93">
              <a:extLst>
                <a:ext uri="{FF2B5EF4-FFF2-40B4-BE49-F238E27FC236}">
                  <a16:creationId xmlns:a16="http://schemas.microsoft.com/office/drawing/2014/main" id="{F6899DA0-2D9A-6849-93D7-D7167E1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9" name="Rectangle 102">
              <a:extLst>
                <a:ext uri="{FF2B5EF4-FFF2-40B4-BE49-F238E27FC236}">
                  <a16:creationId xmlns:a16="http://schemas.microsoft.com/office/drawing/2014/main" id="{03F580F2-AEBB-7F4F-B38B-12AD69FA5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0" name="Rectangle 103">
              <a:extLst>
                <a:ext uri="{FF2B5EF4-FFF2-40B4-BE49-F238E27FC236}">
                  <a16:creationId xmlns:a16="http://schemas.microsoft.com/office/drawing/2014/main" id="{F494A22D-7E43-C04F-9789-EEDDE7A40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1" name="Rectangle 104">
              <a:extLst>
                <a:ext uri="{FF2B5EF4-FFF2-40B4-BE49-F238E27FC236}">
                  <a16:creationId xmlns:a16="http://schemas.microsoft.com/office/drawing/2014/main" id="{583FFCC7-5047-B549-86AE-0CA0CF5D5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2" name="Rectangle 105">
              <a:extLst>
                <a:ext uri="{FF2B5EF4-FFF2-40B4-BE49-F238E27FC236}">
                  <a16:creationId xmlns:a16="http://schemas.microsoft.com/office/drawing/2014/main" id="{C2D375D7-D01A-9A4E-B1E4-F1E90601F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3" name="Rectangle 106">
              <a:extLst>
                <a:ext uri="{FF2B5EF4-FFF2-40B4-BE49-F238E27FC236}">
                  <a16:creationId xmlns:a16="http://schemas.microsoft.com/office/drawing/2014/main" id="{5F5E9DBC-3FCD-A24C-8E85-576D8DEE9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4" name="Rectangle 107">
              <a:extLst>
                <a:ext uri="{FF2B5EF4-FFF2-40B4-BE49-F238E27FC236}">
                  <a16:creationId xmlns:a16="http://schemas.microsoft.com/office/drawing/2014/main" id="{EC4976AC-0BA1-504C-8A5E-A0DB01CB1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5" name="Rectangle 108">
              <a:extLst>
                <a:ext uri="{FF2B5EF4-FFF2-40B4-BE49-F238E27FC236}">
                  <a16:creationId xmlns:a16="http://schemas.microsoft.com/office/drawing/2014/main" id="{AB4AB025-9718-154D-AFE5-B54374FBD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6" name="Rectangle 109">
              <a:extLst>
                <a:ext uri="{FF2B5EF4-FFF2-40B4-BE49-F238E27FC236}">
                  <a16:creationId xmlns:a16="http://schemas.microsoft.com/office/drawing/2014/main" id="{C5356C17-25DB-4748-83D0-236E23E5F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7" name="Rectangle 110">
              <a:extLst>
                <a:ext uri="{FF2B5EF4-FFF2-40B4-BE49-F238E27FC236}">
                  <a16:creationId xmlns:a16="http://schemas.microsoft.com/office/drawing/2014/main" id="{97DDEE04-AA55-4C41-B08E-4D05C3F42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8" name="Rectangle 111">
              <a:extLst>
                <a:ext uri="{FF2B5EF4-FFF2-40B4-BE49-F238E27FC236}">
                  <a16:creationId xmlns:a16="http://schemas.microsoft.com/office/drawing/2014/main" id="{DB086284-2D7A-B64B-B3E5-DDA5C50B4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9" name="Rectangle 112">
              <a:extLst>
                <a:ext uri="{FF2B5EF4-FFF2-40B4-BE49-F238E27FC236}">
                  <a16:creationId xmlns:a16="http://schemas.microsoft.com/office/drawing/2014/main" id="{3F288F9C-5247-354D-BE71-CC24619AE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0" name="Rectangle 113">
              <a:extLst>
                <a:ext uri="{FF2B5EF4-FFF2-40B4-BE49-F238E27FC236}">
                  <a16:creationId xmlns:a16="http://schemas.microsoft.com/office/drawing/2014/main" id="{676D2B3C-DD0A-684B-90B9-EC325BFAF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1" name="Rectangle 114">
              <a:extLst>
                <a:ext uri="{FF2B5EF4-FFF2-40B4-BE49-F238E27FC236}">
                  <a16:creationId xmlns:a16="http://schemas.microsoft.com/office/drawing/2014/main" id="{6FB4AE50-2279-2448-944E-8E40BE421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2" name="Rectangle 115">
              <a:extLst>
                <a:ext uri="{FF2B5EF4-FFF2-40B4-BE49-F238E27FC236}">
                  <a16:creationId xmlns:a16="http://schemas.microsoft.com/office/drawing/2014/main" id="{956BDDC8-A851-144F-B6B6-51CA16F25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3" name="Rectangle 116">
              <a:extLst>
                <a:ext uri="{FF2B5EF4-FFF2-40B4-BE49-F238E27FC236}">
                  <a16:creationId xmlns:a16="http://schemas.microsoft.com/office/drawing/2014/main" id="{27F38674-B553-FA46-ADF5-E7831DD9A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4" name="Rectangle 117">
              <a:extLst>
                <a:ext uri="{FF2B5EF4-FFF2-40B4-BE49-F238E27FC236}">
                  <a16:creationId xmlns:a16="http://schemas.microsoft.com/office/drawing/2014/main" id="{4FA8CAC1-5270-C64E-AE6B-8D621BC64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5" name="Rectangle 118">
              <a:extLst>
                <a:ext uri="{FF2B5EF4-FFF2-40B4-BE49-F238E27FC236}">
                  <a16:creationId xmlns:a16="http://schemas.microsoft.com/office/drawing/2014/main" id="{B4480089-7FF5-9E49-8827-02DF95711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6" name="Rectangle 119">
              <a:extLst>
                <a:ext uri="{FF2B5EF4-FFF2-40B4-BE49-F238E27FC236}">
                  <a16:creationId xmlns:a16="http://schemas.microsoft.com/office/drawing/2014/main" id="{78DCCF5C-E424-8F42-971A-DEF7CC1B5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7" name="Rectangle 120">
              <a:extLst>
                <a:ext uri="{FF2B5EF4-FFF2-40B4-BE49-F238E27FC236}">
                  <a16:creationId xmlns:a16="http://schemas.microsoft.com/office/drawing/2014/main" id="{6A11DD98-54A2-9F4A-BF71-EF622853B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8" name="Rectangle 121">
              <a:extLst>
                <a:ext uri="{FF2B5EF4-FFF2-40B4-BE49-F238E27FC236}">
                  <a16:creationId xmlns:a16="http://schemas.microsoft.com/office/drawing/2014/main" id="{EC5F9070-9A81-0942-BE57-D983203AC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9" name="Rectangle 122">
              <a:extLst>
                <a:ext uri="{FF2B5EF4-FFF2-40B4-BE49-F238E27FC236}">
                  <a16:creationId xmlns:a16="http://schemas.microsoft.com/office/drawing/2014/main" id="{B23397F0-BA1C-6445-9879-5A04A3857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0" name="Rectangle 123">
              <a:extLst>
                <a:ext uri="{FF2B5EF4-FFF2-40B4-BE49-F238E27FC236}">
                  <a16:creationId xmlns:a16="http://schemas.microsoft.com/office/drawing/2014/main" id="{62B048EA-5D96-E44D-8F89-903026B0C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58495" name="Rectangle 2">
            <a:extLst>
              <a:ext uri="{FF2B5EF4-FFF2-40B4-BE49-F238E27FC236}">
                <a16:creationId xmlns:a16="http://schemas.microsoft.com/office/drawing/2014/main" id="{9AA3D938-5D8D-C54A-BEA7-91831F56F0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sp>
        <p:nvSpPr>
          <p:cNvPr id="58496" name="Line 382">
            <a:extLst>
              <a:ext uri="{FF2B5EF4-FFF2-40B4-BE49-F238E27FC236}">
                <a16:creationId xmlns:a16="http://schemas.microsoft.com/office/drawing/2014/main" id="{12BAC8B4-20A9-ED4B-9B48-2B42FAA8E879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14128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97" name="Rectangle 383">
            <a:extLst>
              <a:ext uri="{FF2B5EF4-FFF2-40B4-BE49-F238E27FC236}">
                <a16:creationId xmlns:a16="http://schemas.microsoft.com/office/drawing/2014/main" id="{E240A61D-64CF-3B40-B235-03FD27FC4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12954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58498" name="Rectangle 394">
            <a:extLst>
              <a:ext uri="{FF2B5EF4-FFF2-40B4-BE49-F238E27FC236}">
                <a16:creationId xmlns:a16="http://schemas.microsoft.com/office/drawing/2014/main" id="{A8CEAAE5-6CA7-734F-849D-BECB1E208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499" name="Rectangle 395">
            <a:extLst>
              <a:ext uri="{FF2B5EF4-FFF2-40B4-BE49-F238E27FC236}">
                <a16:creationId xmlns:a16="http://schemas.microsoft.com/office/drawing/2014/main" id="{2F19D67A-A3F9-EF4B-BA91-45184E52B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0" name="Rectangle 396">
            <a:extLst>
              <a:ext uri="{FF2B5EF4-FFF2-40B4-BE49-F238E27FC236}">
                <a16:creationId xmlns:a16="http://schemas.microsoft.com/office/drawing/2014/main" id="{6B963C2E-A7BC-634A-B8C9-0E2126AAE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1" name="Rectangle 397">
            <a:extLst>
              <a:ext uri="{FF2B5EF4-FFF2-40B4-BE49-F238E27FC236}">
                <a16:creationId xmlns:a16="http://schemas.microsoft.com/office/drawing/2014/main" id="{41F5E6B6-66ED-6D42-B4F4-96ECEFAA5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2" name="Rectangle 398">
            <a:extLst>
              <a:ext uri="{FF2B5EF4-FFF2-40B4-BE49-F238E27FC236}">
                <a16:creationId xmlns:a16="http://schemas.microsoft.com/office/drawing/2014/main" id="{3567CB1A-40C8-8746-BEF0-6638DC06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3" name="Rectangle 399">
            <a:extLst>
              <a:ext uri="{FF2B5EF4-FFF2-40B4-BE49-F238E27FC236}">
                <a16:creationId xmlns:a16="http://schemas.microsoft.com/office/drawing/2014/main" id="{F83EEBEC-401F-3F48-96B7-D5AC79C07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4" name="Rectangle 400">
            <a:extLst>
              <a:ext uri="{FF2B5EF4-FFF2-40B4-BE49-F238E27FC236}">
                <a16:creationId xmlns:a16="http://schemas.microsoft.com/office/drawing/2014/main" id="{37B0DA8F-E076-174B-AB9F-5D95A6C53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5" name="Rectangle 401">
            <a:extLst>
              <a:ext uri="{FF2B5EF4-FFF2-40B4-BE49-F238E27FC236}">
                <a16:creationId xmlns:a16="http://schemas.microsoft.com/office/drawing/2014/main" id="{E073AB9E-2EB6-F643-9F42-7F0225C88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19986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6" name="Rectangle 402">
            <a:extLst>
              <a:ext uri="{FF2B5EF4-FFF2-40B4-BE49-F238E27FC236}">
                <a16:creationId xmlns:a16="http://schemas.microsoft.com/office/drawing/2014/main" id="{BE774C27-3F5D-054F-A319-AC4521F73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4463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7" name="Rectangle 403">
            <a:extLst>
              <a:ext uri="{FF2B5EF4-FFF2-40B4-BE49-F238E27FC236}">
                <a16:creationId xmlns:a16="http://schemas.microsoft.com/office/drawing/2014/main" id="{E56C77C7-64E4-D246-9723-8BCBB1514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8" name="Rectangle 404">
            <a:extLst>
              <a:ext uri="{FF2B5EF4-FFF2-40B4-BE49-F238E27FC236}">
                <a16:creationId xmlns:a16="http://schemas.microsoft.com/office/drawing/2014/main" id="{57289F5B-948E-CE48-8191-611E289DD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9" name="Rectangle 405">
            <a:extLst>
              <a:ext uri="{FF2B5EF4-FFF2-40B4-BE49-F238E27FC236}">
                <a16:creationId xmlns:a16="http://schemas.microsoft.com/office/drawing/2014/main" id="{19D502D3-09EE-8B44-895F-E0F07E9B8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18669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8510" name="Line 407">
            <a:extLst>
              <a:ext uri="{FF2B5EF4-FFF2-40B4-BE49-F238E27FC236}">
                <a16:creationId xmlns:a16="http://schemas.microsoft.com/office/drawing/2014/main" id="{DDD4665E-9291-7C4E-BFAA-411C8449F4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18669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11" name="Rectangle 408">
            <a:extLst>
              <a:ext uri="{FF2B5EF4-FFF2-40B4-BE49-F238E27FC236}">
                <a16:creationId xmlns:a16="http://schemas.microsoft.com/office/drawing/2014/main" id="{77077712-8853-B947-BA68-F5936BB34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2" name="Rectangle 412">
            <a:extLst>
              <a:ext uri="{FF2B5EF4-FFF2-40B4-BE49-F238E27FC236}">
                <a16:creationId xmlns:a16="http://schemas.microsoft.com/office/drawing/2014/main" id="{3839BB93-DCAE-5D4C-AAA3-FDA2D548F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3" name="Rectangle 413">
            <a:extLst>
              <a:ext uri="{FF2B5EF4-FFF2-40B4-BE49-F238E27FC236}">
                <a16:creationId xmlns:a16="http://schemas.microsoft.com/office/drawing/2014/main" id="{D11495AB-AC5D-814E-9C01-8CAB576E1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4" name="Rectangle 414">
            <a:extLst>
              <a:ext uri="{FF2B5EF4-FFF2-40B4-BE49-F238E27FC236}">
                <a16:creationId xmlns:a16="http://schemas.microsoft.com/office/drawing/2014/main" id="{CE326CB9-9CB7-184F-A95D-2B11FACEE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5" name="Rectangle 415">
            <a:extLst>
              <a:ext uri="{FF2B5EF4-FFF2-40B4-BE49-F238E27FC236}">
                <a16:creationId xmlns:a16="http://schemas.microsoft.com/office/drawing/2014/main" id="{E9C52711-2C72-4944-BFED-36CBC9600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6" name="Rectangle 416">
            <a:extLst>
              <a:ext uri="{FF2B5EF4-FFF2-40B4-BE49-F238E27FC236}">
                <a16:creationId xmlns:a16="http://schemas.microsoft.com/office/drawing/2014/main" id="{0B25DA37-4F3F-2A48-A609-76D191C56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7" name="Rectangle 417">
            <a:extLst>
              <a:ext uri="{FF2B5EF4-FFF2-40B4-BE49-F238E27FC236}">
                <a16:creationId xmlns:a16="http://schemas.microsoft.com/office/drawing/2014/main" id="{0BED3D22-CB81-9C47-AE6F-4084C24AB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8" name="Rectangle 418">
            <a:extLst>
              <a:ext uri="{FF2B5EF4-FFF2-40B4-BE49-F238E27FC236}">
                <a16:creationId xmlns:a16="http://schemas.microsoft.com/office/drawing/2014/main" id="{3ABF4F37-26D5-974E-90B5-726888E5A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9" name="Rectangle 419">
            <a:extLst>
              <a:ext uri="{FF2B5EF4-FFF2-40B4-BE49-F238E27FC236}">
                <a16:creationId xmlns:a16="http://schemas.microsoft.com/office/drawing/2014/main" id="{16031849-9200-9243-ABA5-08594397D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20" name="Rectangle 420">
            <a:extLst>
              <a:ext uri="{FF2B5EF4-FFF2-40B4-BE49-F238E27FC236}">
                <a16:creationId xmlns:a16="http://schemas.microsoft.com/office/drawing/2014/main" id="{B732845F-88C8-E246-B9C0-8CD77D7E2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19986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21" name="Rectangle 421">
            <a:extLst>
              <a:ext uri="{FF2B5EF4-FFF2-40B4-BE49-F238E27FC236}">
                <a16:creationId xmlns:a16="http://schemas.microsoft.com/office/drawing/2014/main" id="{E6FCBAEB-734B-CB42-8481-53B2C7B81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4463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22" name="Rectangle 422">
            <a:extLst>
              <a:ext uri="{FF2B5EF4-FFF2-40B4-BE49-F238E27FC236}">
                <a16:creationId xmlns:a16="http://schemas.microsoft.com/office/drawing/2014/main" id="{948592ED-E85D-7447-A73E-052848169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8940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23" name="Rectangle 425">
            <a:extLst>
              <a:ext uri="{FF2B5EF4-FFF2-40B4-BE49-F238E27FC236}">
                <a16:creationId xmlns:a16="http://schemas.microsoft.com/office/drawing/2014/main" id="{A110EFE5-2422-A74A-BA44-5A6186625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33416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24" name="Rectangle 383">
            <a:extLst>
              <a:ext uri="{FF2B5EF4-FFF2-40B4-BE49-F238E27FC236}">
                <a16:creationId xmlns:a16="http://schemas.microsoft.com/office/drawing/2014/main" id="{E32E8799-C600-7D48-B847-179ADD827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15494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58525" name="Line 407">
            <a:extLst>
              <a:ext uri="{FF2B5EF4-FFF2-40B4-BE49-F238E27FC236}">
                <a16:creationId xmlns:a16="http://schemas.microsoft.com/office/drawing/2014/main" id="{A8DAEC83-28DD-5D45-8454-AA20CF52597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18605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26" name="Line 407">
            <a:extLst>
              <a:ext uri="{FF2B5EF4-FFF2-40B4-BE49-F238E27FC236}">
                <a16:creationId xmlns:a16="http://schemas.microsoft.com/office/drawing/2014/main" id="{13B894BE-50C3-5748-9316-943B6DB0848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18605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27" name="Line 407">
            <a:extLst>
              <a:ext uri="{FF2B5EF4-FFF2-40B4-BE49-F238E27FC236}">
                <a16:creationId xmlns:a16="http://schemas.microsoft.com/office/drawing/2014/main" id="{0A3476A3-3C5B-074E-9CF2-A2C691D90EB0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18748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28" name="Line 407">
            <a:extLst>
              <a:ext uri="{FF2B5EF4-FFF2-40B4-BE49-F238E27FC236}">
                <a16:creationId xmlns:a16="http://schemas.microsoft.com/office/drawing/2014/main" id="{3D500815-E81B-A14E-9642-0DF25A16340B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14295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29" name="Line 407">
            <a:extLst>
              <a:ext uri="{FF2B5EF4-FFF2-40B4-BE49-F238E27FC236}">
                <a16:creationId xmlns:a16="http://schemas.microsoft.com/office/drawing/2014/main" id="{C60732FC-9AA2-A74E-A9AA-E336C27AEF9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23121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CF07FCB9-9E39-004A-A8B1-0F190010AE88}"/>
              </a:ext>
            </a:extLst>
          </p:cNvPr>
          <p:cNvSpPr/>
          <p:nvPr/>
        </p:nvSpPr>
        <p:spPr bwMode="auto">
          <a:xfrm rot="16200000">
            <a:off x="6997701" y="1917701"/>
            <a:ext cx="801687" cy="82391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8531" name="TextBox 3">
            <a:extLst>
              <a:ext uri="{FF2B5EF4-FFF2-40B4-BE49-F238E27FC236}">
                <a16:creationId xmlns:a16="http://schemas.microsoft.com/office/drawing/2014/main" id="{69E56D56-86A9-5149-9E60-579BA6BDE7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9" y="3886201"/>
            <a:ext cx="1951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(w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58532" name="Group 1">
            <a:extLst>
              <a:ext uri="{FF2B5EF4-FFF2-40B4-BE49-F238E27FC236}">
                <a16:creationId xmlns:a16="http://schemas.microsoft.com/office/drawing/2014/main" id="{0656B5A6-5297-BE42-9793-036BBBB3D320}"/>
              </a:ext>
            </a:extLst>
          </p:cNvPr>
          <p:cNvGrpSpPr>
            <a:grpSpLocks/>
          </p:cNvGrpSpPr>
          <p:nvPr/>
        </p:nvGrpSpPr>
        <p:grpSpPr bwMode="auto">
          <a:xfrm>
            <a:off x="5684838" y="4579938"/>
            <a:ext cx="3857246" cy="1928842"/>
            <a:chOff x="2495550" y="3189288"/>
            <a:chExt cx="3857247" cy="1928842"/>
          </a:xfrm>
        </p:grpSpPr>
        <p:sp>
          <p:nvSpPr>
            <p:cNvPr id="58535" name="Rectangle 95">
              <a:extLst>
                <a:ext uri="{FF2B5EF4-FFF2-40B4-BE49-F238E27FC236}">
                  <a16:creationId xmlns:a16="http://schemas.microsoft.com/office/drawing/2014/main" id="{00330DDF-4169-8E49-AB25-0DAE25BAD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6" name="Rectangle 96">
              <a:extLst>
                <a:ext uri="{FF2B5EF4-FFF2-40B4-BE49-F238E27FC236}">
                  <a16:creationId xmlns:a16="http://schemas.microsoft.com/office/drawing/2014/main" id="{2EBBF0A0-A854-1641-8463-FD54021E8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7" name="Rectangle 97">
              <a:extLst>
                <a:ext uri="{FF2B5EF4-FFF2-40B4-BE49-F238E27FC236}">
                  <a16:creationId xmlns:a16="http://schemas.microsoft.com/office/drawing/2014/main" id="{970472E4-A971-EA45-B331-D6F287FC8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8" name="Line 98">
              <a:extLst>
                <a:ext uri="{FF2B5EF4-FFF2-40B4-BE49-F238E27FC236}">
                  <a16:creationId xmlns:a16="http://schemas.microsoft.com/office/drawing/2014/main" id="{BC301FCA-0768-B54F-87B7-D337909878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9" name="Freeform 99">
              <a:extLst>
                <a:ext uri="{FF2B5EF4-FFF2-40B4-BE49-F238E27FC236}">
                  <a16:creationId xmlns:a16="http://schemas.microsoft.com/office/drawing/2014/main" id="{AB4DFD60-EC57-ED4B-A978-4EE45595E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0" name="Freeform 100">
              <a:extLst>
                <a:ext uri="{FF2B5EF4-FFF2-40B4-BE49-F238E27FC236}">
                  <a16:creationId xmlns:a16="http://schemas.microsoft.com/office/drawing/2014/main" id="{7EF27FF5-9D10-0E4E-811A-F82DD8082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1" name="Rectangle 101">
              <a:extLst>
                <a:ext uri="{FF2B5EF4-FFF2-40B4-BE49-F238E27FC236}">
                  <a16:creationId xmlns:a16="http://schemas.microsoft.com/office/drawing/2014/main" id="{6BFD8D1C-60A1-9C4C-BD3F-37BABCCE5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2" name="Rectangle 124">
              <a:extLst>
                <a:ext uri="{FF2B5EF4-FFF2-40B4-BE49-F238E27FC236}">
                  <a16:creationId xmlns:a16="http://schemas.microsoft.com/office/drawing/2014/main" id="{2440F624-960A-394B-99B5-0F2FA2FE8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3" name="Line 125">
              <a:extLst>
                <a:ext uri="{FF2B5EF4-FFF2-40B4-BE49-F238E27FC236}">
                  <a16:creationId xmlns:a16="http://schemas.microsoft.com/office/drawing/2014/main" id="{D35E124D-A3DF-8242-80A6-C2D495D93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4" name="Freeform 126">
              <a:extLst>
                <a:ext uri="{FF2B5EF4-FFF2-40B4-BE49-F238E27FC236}">
                  <a16:creationId xmlns:a16="http://schemas.microsoft.com/office/drawing/2014/main" id="{F4E372E8-C613-2C48-AED8-5C9DCABC6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5" name="Freeform 127">
              <a:extLst>
                <a:ext uri="{FF2B5EF4-FFF2-40B4-BE49-F238E27FC236}">
                  <a16:creationId xmlns:a16="http://schemas.microsoft.com/office/drawing/2014/main" id="{33D0F452-FA85-814D-9FB6-DC4524C16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6" name="Freeform 128">
              <a:extLst>
                <a:ext uri="{FF2B5EF4-FFF2-40B4-BE49-F238E27FC236}">
                  <a16:creationId xmlns:a16="http://schemas.microsoft.com/office/drawing/2014/main" id="{D2D92B51-2B77-124F-9AEA-F37C3AF04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7" name="Freeform 129">
              <a:extLst>
                <a:ext uri="{FF2B5EF4-FFF2-40B4-BE49-F238E27FC236}">
                  <a16:creationId xmlns:a16="http://schemas.microsoft.com/office/drawing/2014/main" id="{16800F29-0A85-0644-86AB-9830074C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8" name="Line 130">
              <a:extLst>
                <a:ext uri="{FF2B5EF4-FFF2-40B4-BE49-F238E27FC236}">
                  <a16:creationId xmlns:a16="http://schemas.microsoft.com/office/drawing/2014/main" id="{075F9108-9FC0-D942-90F4-88F3B559D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9" name="Rectangle 131">
              <a:extLst>
                <a:ext uri="{FF2B5EF4-FFF2-40B4-BE49-F238E27FC236}">
                  <a16:creationId xmlns:a16="http://schemas.microsoft.com/office/drawing/2014/main" id="{8EB12A88-55A9-594E-A393-B0905A004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0" name="Rectangle 132">
              <a:extLst>
                <a:ext uri="{FF2B5EF4-FFF2-40B4-BE49-F238E27FC236}">
                  <a16:creationId xmlns:a16="http://schemas.microsoft.com/office/drawing/2014/main" id="{7F9455F9-C000-2748-A0C2-330E387A1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1" name="Rectangle 133">
              <a:extLst>
                <a:ext uri="{FF2B5EF4-FFF2-40B4-BE49-F238E27FC236}">
                  <a16:creationId xmlns:a16="http://schemas.microsoft.com/office/drawing/2014/main" id="{8A03CC83-CB2E-1048-B90A-750414758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2" name="Rectangle 134">
              <a:extLst>
                <a:ext uri="{FF2B5EF4-FFF2-40B4-BE49-F238E27FC236}">
                  <a16:creationId xmlns:a16="http://schemas.microsoft.com/office/drawing/2014/main" id="{80C4E13C-A579-0B41-AA5F-389E0FE03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3" name="Rectangle 135">
              <a:extLst>
                <a:ext uri="{FF2B5EF4-FFF2-40B4-BE49-F238E27FC236}">
                  <a16:creationId xmlns:a16="http://schemas.microsoft.com/office/drawing/2014/main" id="{25AFE0E4-E9D8-DE4C-B386-17EA06AEA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4" name="Rectangle 136">
              <a:extLst>
                <a:ext uri="{FF2B5EF4-FFF2-40B4-BE49-F238E27FC236}">
                  <a16:creationId xmlns:a16="http://schemas.microsoft.com/office/drawing/2014/main" id="{95AFE5B5-FC84-A141-91FE-917A818F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5" name="Line 137">
              <a:extLst>
                <a:ext uri="{FF2B5EF4-FFF2-40B4-BE49-F238E27FC236}">
                  <a16:creationId xmlns:a16="http://schemas.microsoft.com/office/drawing/2014/main" id="{E403FF73-88B9-E140-A5F7-4F6F0F63C2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56" name="Freeform 138">
              <a:extLst>
                <a:ext uri="{FF2B5EF4-FFF2-40B4-BE49-F238E27FC236}">
                  <a16:creationId xmlns:a16="http://schemas.microsoft.com/office/drawing/2014/main" id="{4BF9BB4C-B790-464F-89F9-D3BBC0C19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57" name="Freeform 139">
              <a:extLst>
                <a:ext uri="{FF2B5EF4-FFF2-40B4-BE49-F238E27FC236}">
                  <a16:creationId xmlns:a16="http://schemas.microsoft.com/office/drawing/2014/main" id="{01B226C4-F214-1B4C-8CE4-469166BF8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58" name="Freeform 140">
              <a:extLst>
                <a:ext uri="{FF2B5EF4-FFF2-40B4-BE49-F238E27FC236}">
                  <a16:creationId xmlns:a16="http://schemas.microsoft.com/office/drawing/2014/main" id="{9A7DC769-9AA8-804E-A84C-49B57C8B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59" name="Freeform 141">
              <a:extLst>
                <a:ext uri="{FF2B5EF4-FFF2-40B4-BE49-F238E27FC236}">
                  <a16:creationId xmlns:a16="http://schemas.microsoft.com/office/drawing/2014/main" id="{569798BB-BB5C-0F45-8AB1-377FFA84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0" name="Line 142">
              <a:extLst>
                <a:ext uri="{FF2B5EF4-FFF2-40B4-BE49-F238E27FC236}">
                  <a16:creationId xmlns:a16="http://schemas.microsoft.com/office/drawing/2014/main" id="{C55C06C8-4087-2A48-BD32-5E96EE3416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1" name="Line 143">
              <a:extLst>
                <a:ext uri="{FF2B5EF4-FFF2-40B4-BE49-F238E27FC236}">
                  <a16:creationId xmlns:a16="http://schemas.microsoft.com/office/drawing/2014/main" id="{C1D844A3-A81D-4844-A199-83332BF2AA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2" name="Freeform 144">
              <a:extLst>
                <a:ext uri="{FF2B5EF4-FFF2-40B4-BE49-F238E27FC236}">
                  <a16:creationId xmlns:a16="http://schemas.microsoft.com/office/drawing/2014/main" id="{D6DE378C-913E-634D-A8FC-656C89672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3" name="Line 145">
              <a:extLst>
                <a:ext uri="{FF2B5EF4-FFF2-40B4-BE49-F238E27FC236}">
                  <a16:creationId xmlns:a16="http://schemas.microsoft.com/office/drawing/2014/main" id="{F5596D23-8D35-7646-BE4A-2EB17FFFF2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4" name="Line 146">
              <a:extLst>
                <a:ext uri="{FF2B5EF4-FFF2-40B4-BE49-F238E27FC236}">
                  <a16:creationId xmlns:a16="http://schemas.microsoft.com/office/drawing/2014/main" id="{18FEE88C-4ED1-4548-B667-A2895A3E7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5" name="Rectangle 147">
              <a:extLst>
                <a:ext uri="{FF2B5EF4-FFF2-40B4-BE49-F238E27FC236}">
                  <a16:creationId xmlns:a16="http://schemas.microsoft.com/office/drawing/2014/main" id="{885BB2EC-95B0-3F40-B4B2-AE3215265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8533" name="Rectangle 10">
            <a:extLst>
              <a:ext uri="{FF2B5EF4-FFF2-40B4-BE49-F238E27FC236}">
                <a16:creationId xmlns:a16="http://schemas.microsoft.com/office/drawing/2014/main" id="{36FC9867-6B99-B84E-9788-0EEDF278E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2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Donut 1">
            <a:extLst>
              <a:ext uri="{FF2B5EF4-FFF2-40B4-BE49-F238E27FC236}">
                <a16:creationId xmlns:a16="http://schemas.microsoft.com/office/drawing/2014/main" id="{30BBA694-D430-9B43-B204-9546012ED3F9}"/>
              </a:ext>
            </a:extLst>
          </p:cNvPr>
          <p:cNvSpPr/>
          <p:nvPr/>
        </p:nvSpPr>
        <p:spPr bwMode="auto">
          <a:xfrm>
            <a:off x="7416800" y="4800600"/>
            <a:ext cx="1206500" cy="1016000"/>
          </a:xfrm>
          <a:prstGeom prst="donut">
            <a:avLst>
              <a:gd name="adj" fmla="val 3643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59519" name="Rectangle 2">
            <a:extLst>
              <a:ext uri="{FF2B5EF4-FFF2-40B4-BE49-F238E27FC236}">
                <a16:creationId xmlns:a16="http://schemas.microsoft.com/office/drawing/2014/main" id="{401871DB-6691-3841-9691-D9569EB2F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sp>
        <p:nvSpPr>
          <p:cNvPr id="59520" name="Line 382">
            <a:extLst>
              <a:ext uri="{FF2B5EF4-FFF2-40B4-BE49-F238E27FC236}">
                <a16:creationId xmlns:a16="http://schemas.microsoft.com/office/drawing/2014/main" id="{553C195A-2BBE-4B47-A635-4ACCD07B5B9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14128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21" name="Rectangle 383">
            <a:extLst>
              <a:ext uri="{FF2B5EF4-FFF2-40B4-BE49-F238E27FC236}">
                <a16:creationId xmlns:a16="http://schemas.microsoft.com/office/drawing/2014/main" id="{EF69F37B-D061-F84B-A870-682D60833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12954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59522" name="Rectangle 394">
            <a:extLst>
              <a:ext uri="{FF2B5EF4-FFF2-40B4-BE49-F238E27FC236}">
                <a16:creationId xmlns:a16="http://schemas.microsoft.com/office/drawing/2014/main" id="{2A58A020-995A-474F-AD65-814307A69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3" name="Rectangle 395">
            <a:extLst>
              <a:ext uri="{FF2B5EF4-FFF2-40B4-BE49-F238E27FC236}">
                <a16:creationId xmlns:a16="http://schemas.microsoft.com/office/drawing/2014/main" id="{C0B32ED8-7E8D-8B40-B500-A705DB515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4" name="Rectangle 396">
            <a:extLst>
              <a:ext uri="{FF2B5EF4-FFF2-40B4-BE49-F238E27FC236}">
                <a16:creationId xmlns:a16="http://schemas.microsoft.com/office/drawing/2014/main" id="{C9C48918-6C3B-3B4B-B583-493C961A0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5" name="Rectangle 397">
            <a:extLst>
              <a:ext uri="{FF2B5EF4-FFF2-40B4-BE49-F238E27FC236}">
                <a16:creationId xmlns:a16="http://schemas.microsoft.com/office/drawing/2014/main" id="{E6139EC5-846B-AD4E-9EE2-B5E96DFAA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6" name="Rectangle 398">
            <a:extLst>
              <a:ext uri="{FF2B5EF4-FFF2-40B4-BE49-F238E27FC236}">
                <a16:creationId xmlns:a16="http://schemas.microsoft.com/office/drawing/2014/main" id="{0CEF89A1-1E19-DA49-B466-0BB77EF2F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7" name="Rectangle 399">
            <a:extLst>
              <a:ext uri="{FF2B5EF4-FFF2-40B4-BE49-F238E27FC236}">
                <a16:creationId xmlns:a16="http://schemas.microsoft.com/office/drawing/2014/main" id="{32E5FC11-59F2-C943-AE87-319331CDD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8" name="Rectangle 400">
            <a:extLst>
              <a:ext uri="{FF2B5EF4-FFF2-40B4-BE49-F238E27FC236}">
                <a16:creationId xmlns:a16="http://schemas.microsoft.com/office/drawing/2014/main" id="{3CC762C8-C522-D74C-94E2-AEE8873C7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9" name="Rectangle 401">
            <a:extLst>
              <a:ext uri="{FF2B5EF4-FFF2-40B4-BE49-F238E27FC236}">
                <a16:creationId xmlns:a16="http://schemas.microsoft.com/office/drawing/2014/main" id="{12F47CDD-3213-E647-8709-0356808C2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19986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0" name="Rectangle 402">
            <a:extLst>
              <a:ext uri="{FF2B5EF4-FFF2-40B4-BE49-F238E27FC236}">
                <a16:creationId xmlns:a16="http://schemas.microsoft.com/office/drawing/2014/main" id="{09F03646-C2AF-6F46-953D-079995116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4463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1" name="Rectangle 403">
            <a:extLst>
              <a:ext uri="{FF2B5EF4-FFF2-40B4-BE49-F238E27FC236}">
                <a16:creationId xmlns:a16="http://schemas.microsoft.com/office/drawing/2014/main" id="{B2FAB7A2-5DA9-ED48-A68F-8BFC18DB1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2" name="Rectangle 404">
            <a:extLst>
              <a:ext uri="{FF2B5EF4-FFF2-40B4-BE49-F238E27FC236}">
                <a16:creationId xmlns:a16="http://schemas.microsoft.com/office/drawing/2014/main" id="{779447CF-AF4B-B84E-B8FB-3A6EDD325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3" name="Rectangle 405">
            <a:extLst>
              <a:ext uri="{FF2B5EF4-FFF2-40B4-BE49-F238E27FC236}">
                <a16:creationId xmlns:a16="http://schemas.microsoft.com/office/drawing/2014/main" id="{66EEA9CD-4D7C-1C44-B08E-C1E171D37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18669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9534" name="Line 407">
            <a:extLst>
              <a:ext uri="{FF2B5EF4-FFF2-40B4-BE49-F238E27FC236}">
                <a16:creationId xmlns:a16="http://schemas.microsoft.com/office/drawing/2014/main" id="{FE3AE6D9-6639-1549-B752-3B62EC7B55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18669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35" name="Rectangle 408">
            <a:extLst>
              <a:ext uri="{FF2B5EF4-FFF2-40B4-BE49-F238E27FC236}">
                <a16:creationId xmlns:a16="http://schemas.microsoft.com/office/drawing/2014/main" id="{E69C79D7-81FD-2544-9EE3-6AEEC3ADB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6" name="Rectangle 412">
            <a:extLst>
              <a:ext uri="{FF2B5EF4-FFF2-40B4-BE49-F238E27FC236}">
                <a16:creationId xmlns:a16="http://schemas.microsoft.com/office/drawing/2014/main" id="{065B406B-E5B6-7A44-8BD4-1E72B7C52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7" name="Rectangle 413">
            <a:extLst>
              <a:ext uri="{FF2B5EF4-FFF2-40B4-BE49-F238E27FC236}">
                <a16:creationId xmlns:a16="http://schemas.microsoft.com/office/drawing/2014/main" id="{BC0A718E-0404-3948-9763-CA023A51F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8" name="Rectangle 414">
            <a:extLst>
              <a:ext uri="{FF2B5EF4-FFF2-40B4-BE49-F238E27FC236}">
                <a16:creationId xmlns:a16="http://schemas.microsoft.com/office/drawing/2014/main" id="{E514AAB5-FAC0-4846-A05C-5504A9245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9" name="Rectangle 415">
            <a:extLst>
              <a:ext uri="{FF2B5EF4-FFF2-40B4-BE49-F238E27FC236}">
                <a16:creationId xmlns:a16="http://schemas.microsoft.com/office/drawing/2014/main" id="{A8912571-4441-4249-9660-97A6FA711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0" name="Rectangle 416">
            <a:extLst>
              <a:ext uri="{FF2B5EF4-FFF2-40B4-BE49-F238E27FC236}">
                <a16:creationId xmlns:a16="http://schemas.microsoft.com/office/drawing/2014/main" id="{D5D794EF-C412-E245-B7D3-3D10C8D3A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3341689"/>
            <a:ext cx="96838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1" name="Rectangle 417">
            <a:extLst>
              <a:ext uri="{FF2B5EF4-FFF2-40B4-BE49-F238E27FC236}">
                <a16:creationId xmlns:a16="http://schemas.microsoft.com/office/drawing/2014/main" id="{75B03A15-077A-6345-B17B-585EF5DA6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2" name="Rectangle 418">
            <a:extLst>
              <a:ext uri="{FF2B5EF4-FFF2-40B4-BE49-F238E27FC236}">
                <a16:creationId xmlns:a16="http://schemas.microsoft.com/office/drawing/2014/main" id="{06A97D5D-D922-2543-8118-D6EEF6AB3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3" name="Rectangle 419">
            <a:extLst>
              <a:ext uri="{FF2B5EF4-FFF2-40B4-BE49-F238E27FC236}">
                <a16:creationId xmlns:a16="http://schemas.microsoft.com/office/drawing/2014/main" id="{A389927B-461F-074E-AE6A-3C4FED8CD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4" name="Rectangle 420">
            <a:extLst>
              <a:ext uri="{FF2B5EF4-FFF2-40B4-BE49-F238E27FC236}">
                <a16:creationId xmlns:a16="http://schemas.microsoft.com/office/drawing/2014/main" id="{971B2055-4A11-4544-BFB1-1B5389C2D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19986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5" name="Rectangle 421">
            <a:extLst>
              <a:ext uri="{FF2B5EF4-FFF2-40B4-BE49-F238E27FC236}">
                <a16:creationId xmlns:a16="http://schemas.microsoft.com/office/drawing/2014/main" id="{AA56EF57-B0DB-ED4F-95D6-696CEF576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4463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6" name="Rectangle 422">
            <a:extLst>
              <a:ext uri="{FF2B5EF4-FFF2-40B4-BE49-F238E27FC236}">
                <a16:creationId xmlns:a16="http://schemas.microsoft.com/office/drawing/2014/main" id="{6EB3A647-8DEE-3942-8E83-C5D47CB20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8940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7" name="Rectangle 425">
            <a:extLst>
              <a:ext uri="{FF2B5EF4-FFF2-40B4-BE49-F238E27FC236}">
                <a16:creationId xmlns:a16="http://schemas.microsoft.com/office/drawing/2014/main" id="{800C89E2-05FF-3A4C-BD64-CE57C687E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33416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8" name="Rectangle 383">
            <a:extLst>
              <a:ext uri="{FF2B5EF4-FFF2-40B4-BE49-F238E27FC236}">
                <a16:creationId xmlns:a16="http://schemas.microsoft.com/office/drawing/2014/main" id="{001ADFEA-B5B9-F148-B4AB-542663286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15494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59549" name="Line 407">
            <a:extLst>
              <a:ext uri="{FF2B5EF4-FFF2-40B4-BE49-F238E27FC236}">
                <a16:creationId xmlns:a16="http://schemas.microsoft.com/office/drawing/2014/main" id="{1FD60C35-1B65-BC48-B93E-4E26A1AB104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18605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50" name="Line 407">
            <a:extLst>
              <a:ext uri="{FF2B5EF4-FFF2-40B4-BE49-F238E27FC236}">
                <a16:creationId xmlns:a16="http://schemas.microsoft.com/office/drawing/2014/main" id="{E9B1FEE0-C2E8-864B-9E55-C0DF551D8ED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18605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51" name="Line 407">
            <a:extLst>
              <a:ext uri="{FF2B5EF4-FFF2-40B4-BE49-F238E27FC236}">
                <a16:creationId xmlns:a16="http://schemas.microsoft.com/office/drawing/2014/main" id="{D1AEE896-55F5-2D40-B6DD-F16083AA3CFB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18748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52" name="Line 407">
            <a:extLst>
              <a:ext uri="{FF2B5EF4-FFF2-40B4-BE49-F238E27FC236}">
                <a16:creationId xmlns:a16="http://schemas.microsoft.com/office/drawing/2014/main" id="{E82A07AC-7386-9F4A-975D-E57E4F3890E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14295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53" name="Line 407">
            <a:extLst>
              <a:ext uri="{FF2B5EF4-FFF2-40B4-BE49-F238E27FC236}">
                <a16:creationId xmlns:a16="http://schemas.microsoft.com/office/drawing/2014/main" id="{7B06B2A2-7F9B-7E45-B0B3-96B43C6E9EC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23121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CF07FCB9-9E39-004A-A8B1-0F190010AE88}"/>
              </a:ext>
            </a:extLst>
          </p:cNvPr>
          <p:cNvSpPr/>
          <p:nvPr/>
        </p:nvSpPr>
        <p:spPr bwMode="auto">
          <a:xfrm rot="16200000">
            <a:off x="6319045" y="2596357"/>
            <a:ext cx="1697037" cy="3619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9555" name="TextBox 3">
            <a:extLst>
              <a:ext uri="{FF2B5EF4-FFF2-40B4-BE49-F238E27FC236}">
                <a16:creationId xmlns:a16="http://schemas.microsoft.com/office/drawing/2014/main" id="{70B95309-53E5-A141-8D97-BE5A95055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9" y="3886201"/>
            <a:ext cx="1951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(w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59556" name="Group 1">
            <a:extLst>
              <a:ext uri="{FF2B5EF4-FFF2-40B4-BE49-F238E27FC236}">
                <a16:creationId xmlns:a16="http://schemas.microsoft.com/office/drawing/2014/main" id="{AC8CA026-0482-5E47-9507-FD48E4BCF146}"/>
              </a:ext>
            </a:extLst>
          </p:cNvPr>
          <p:cNvGrpSpPr>
            <a:grpSpLocks/>
          </p:cNvGrpSpPr>
          <p:nvPr/>
        </p:nvGrpSpPr>
        <p:grpSpPr bwMode="auto">
          <a:xfrm>
            <a:off x="5684838" y="4579938"/>
            <a:ext cx="3857246" cy="1928842"/>
            <a:chOff x="2495550" y="3189288"/>
            <a:chExt cx="3857247" cy="1928842"/>
          </a:xfrm>
        </p:grpSpPr>
        <p:sp>
          <p:nvSpPr>
            <p:cNvPr id="59559" name="Rectangle 95">
              <a:extLst>
                <a:ext uri="{FF2B5EF4-FFF2-40B4-BE49-F238E27FC236}">
                  <a16:creationId xmlns:a16="http://schemas.microsoft.com/office/drawing/2014/main" id="{8902B97C-AB17-674B-8575-7549552C9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60" name="Rectangle 96">
              <a:extLst>
                <a:ext uri="{FF2B5EF4-FFF2-40B4-BE49-F238E27FC236}">
                  <a16:creationId xmlns:a16="http://schemas.microsoft.com/office/drawing/2014/main" id="{B021920D-531C-844F-BBCA-E7B7C67DB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61" name="Rectangle 97">
              <a:extLst>
                <a:ext uri="{FF2B5EF4-FFF2-40B4-BE49-F238E27FC236}">
                  <a16:creationId xmlns:a16="http://schemas.microsoft.com/office/drawing/2014/main" id="{05B205E7-8808-3A44-9583-80A4BA452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62" name="Line 98">
              <a:extLst>
                <a:ext uri="{FF2B5EF4-FFF2-40B4-BE49-F238E27FC236}">
                  <a16:creationId xmlns:a16="http://schemas.microsoft.com/office/drawing/2014/main" id="{C81F7576-70C1-3346-B6BC-C3D4B7D1DB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63" name="Freeform 99">
              <a:extLst>
                <a:ext uri="{FF2B5EF4-FFF2-40B4-BE49-F238E27FC236}">
                  <a16:creationId xmlns:a16="http://schemas.microsoft.com/office/drawing/2014/main" id="{D0E39CFE-D63E-954C-AED6-A3068FBD5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64" name="Freeform 100">
              <a:extLst>
                <a:ext uri="{FF2B5EF4-FFF2-40B4-BE49-F238E27FC236}">
                  <a16:creationId xmlns:a16="http://schemas.microsoft.com/office/drawing/2014/main" id="{30301F02-BE3D-1947-8D22-69725EEFA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65" name="Rectangle 101">
              <a:extLst>
                <a:ext uri="{FF2B5EF4-FFF2-40B4-BE49-F238E27FC236}">
                  <a16:creationId xmlns:a16="http://schemas.microsoft.com/office/drawing/2014/main" id="{EAF16DA9-31C2-724D-8498-62EEB7B75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66" name="Rectangle 124">
              <a:extLst>
                <a:ext uri="{FF2B5EF4-FFF2-40B4-BE49-F238E27FC236}">
                  <a16:creationId xmlns:a16="http://schemas.microsoft.com/office/drawing/2014/main" id="{B3BDAEFA-8F07-5D41-84AE-861A82DEB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67" name="Line 125">
              <a:extLst>
                <a:ext uri="{FF2B5EF4-FFF2-40B4-BE49-F238E27FC236}">
                  <a16:creationId xmlns:a16="http://schemas.microsoft.com/office/drawing/2014/main" id="{794A0DA1-F4D1-224B-AB98-43B54E1A1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68" name="Freeform 126">
              <a:extLst>
                <a:ext uri="{FF2B5EF4-FFF2-40B4-BE49-F238E27FC236}">
                  <a16:creationId xmlns:a16="http://schemas.microsoft.com/office/drawing/2014/main" id="{CA747FD7-5B0C-8C4F-88A4-D4BC30706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69" name="Freeform 127">
              <a:extLst>
                <a:ext uri="{FF2B5EF4-FFF2-40B4-BE49-F238E27FC236}">
                  <a16:creationId xmlns:a16="http://schemas.microsoft.com/office/drawing/2014/main" id="{E9C8E2B2-EABD-CD42-B5A2-6E1A7A868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70" name="Freeform 128">
              <a:extLst>
                <a:ext uri="{FF2B5EF4-FFF2-40B4-BE49-F238E27FC236}">
                  <a16:creationId xmlns:a16="http://schemas.microsoft.com/office/drawing/2014/main" id="{D6C25AAB-E570-5D47-BF5D-30EF7298F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71" name="Freeform 129">
              <a:extLst>
                <a:ext uri="{FF2B5EF4-FFF2-40B4-BE49-F238E27FC236}">
                  <a16:creationId xmlns:a16="http://schemas.microsoft.com/office/drawing/2014/main" id="{130E4836-26A6-8842-8BE1-82C350BC1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72" name="Line 130">
              <a:extLst>
                <a:ext uri="{FF2B5EF4-FFF2-40B4-BE49-F238E27FC236}">
                  <a16:creationId xmlns:a16="http://schemas.microsoft.com/office/drawing/2014/main" id="{ECB18829-D422-504F-93C7-36B04F0604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73" name="Rectangle 131">
              <a:extLst>
                <a:ext uri="{FF2B5EF4-FFF2-40B4-BE49-F238E27FC236}">
                  <a16:creationId xmlns:a16="http://schemas.microsoft.com/office/drawing/2014/main" id="{6442DAF6-5219-6A46-99FB-D873F513F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4" name="Rectangle 132">
              <a:extLst>
                <a:ext uri="{FF2B5EF4-FFF2-40B4-BE49-F238E27FC236}">
                  <a16:creationId xmlns:a16="http://schemas.microsoft.com/office/drawing/2014/main" id="{99127149-F1E7-2442-AA47-0AC140858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5" name="Rectangle 133">
              <a:extLst>
                <a:ext uri="{FF2B5EF4-FFF2-40B4-BE49-F238E27FC236}">
                  <a16:creationId xmlns:a16="http://schemas.microsoft.com/office/drawing/2014/main" id="{73559727-8C77-684B-8072-27106653F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6" name="Rectangle 134">
              <a:extLst>
                <a:ext uri="{FF2B5EF4-FFF2-40B4-BE49-F238E27FC236}">
                  <a16:creationId xmlns:a16="http://schemas.microsoft.com/office/drawing/2014/main" id="{BA0445A0-879E-6A44-88E2-571314A40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7" name="Rectangle 135">
              <a:extLst>
                <a:ext uri="{FF2B5EF4-FFF2-40B4-BE49-F238E27FC236}">
                  <a16:creationId xmlns:a16="http://schemas.microsoft.com/office/drawing/2014/main" id="{227093B5-8131-934A-9C6D-AF94DD9F5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8" name="Rectangle 136">
              <a:extLst>
                <a:ext uri="{FF2B5EF4-FFF2-40B4-BE49-F238E27FC236}">
                  <a16:creationId xmlns:a16="http://schemas.microsoft.com/office/drawing/2014/main" id="{A97C4C58-B382-B946-9FB4-2CA509970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9" name="Line 137">
              <a:extLst>
                <a:ext uri="{FF2B5EF4-FFF2-40B4-BE49-F238E27FC236}">
                  <a16:creationId xmlns:a16="http://schemas.microsoft.com/office/drawing/2014/main" id="{D3858C4F-6647-B144-86C3-E784976662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0" name="Freeform 138">
              <a:extLst>
                <a:ext uri="{FF2B5EF4-FFF2-40B4-BE49-F238E27FC236}">
                  <a16:creationId xmlns:a16="http://schemas.microsoft.com/office/drawing/2014/main" id="{E8EF8B13-9687-C04E-818B-17D38D02C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1" name="Freeform 139">
              <a:extLst>
                <a:ext uri="{FF2B5EF4-FFF2-40B4-BE49-F238E27FC236}">
                  <a16:creationId xmlns:a16="http://schemas.microsoft.com/office/drawing/2014/main" id="{757AA9F8-36E8-9540-AABB-DEE603BF5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2" name="Freeform 140">
              <a:extLst>
                <a:ext uri="{FF2B5EF4-FFF2-40B4-BE49-F238E27FC236}">
                  <a16:creationId xmlns:a16="http://schemas.microsoft.com/office/drawing/2014/main" id="{244A813D-542E-4F49-A8B4-3E16C9D08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3" name="Freeform 141">
              <a:extLst>
                <a:ext uri="{FF2B5EF4-FFF2-40B4-BE49-F238E27FC236}">
                  <a16:creationId xmlns:a16="http://schemas.microsoft.com/office/drawing/2014/main" id="{0503668B-9FCB-AC4A-8E41-EC3AA8BA7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4" name="Line 142">
              <a:extLst>
                <a:ext uri="{FF2B5EF4-FFF2-40B4-BE49-F238E27FC236}">
                  <a16:creationId xmlns:a16="http://schemas.microsoft.com/office/drawing/2014/main" id="{DCCE980A-D153-054B-AFA4-CC27CD627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5" name="Line 143">
              <a:extLst>
                <a:ext uri="{FF2B5EF4-FFF2-40B4-BE49-F238E27FC236}">
                  <a16:creationId xmlns:a16="http://schemas.microsoft.com/office/drawing/2014/main" id="{4A2FEE52-DD26-BC4A-BDFD-89216C6EEB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6" name="Freeform 144">
              <a:extLst>
                <a:ext uri="{FF2B5EF4-FFF2-40B4-BE49-F238E27FC236}">
                  <a16:creationId xmlns:a16="http://schemas.microsoft.com/office/drawing/2014/main" id="{720DAAD1-9066-AD49-8C74-9C852EE0F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7" name="Line 145">
              <a:extLst>
                <a:ext uri="{FF2B5EF4-FFF2-40B4-BE49-F238E27FC236}">
                  <a16:creationId xmlns:a16="http://schemas.microsoft.com/office/drawing/2014/main" id="{8AC88048-1409-034C-86F5-A6A0B863C7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8" name="Line 146">
              <a:extLst>
                <a:ext uri="{FF2B5EF4-FFF2-40B4-BE49-F238E27FC236}">
                  <a16:creationId xmlns:a16="http://schemas.microsoft.com/office/drawing/2014/main" id="{307E1315-2FA1-7748-829E-D854B20F6D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9" name="Rectangle 147">
              <a:extLst>
                <a:ext uri="{FF2B5EF4-FFF2-40B4-BE49-F238E27FC236}">
                  <a16:creationId xmlns:a16="http://schemas.microsoft.com/office/drawing/2014/main" id="{D338840A-712F-CF4C-9B70-8E2EFBEA4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557" name="Rectangle 10">
            <a:extLst>
              <a:ext uri="{FF2B5EF4-FFF2-40B4-BE49-F238E27FC236}">
                <a16:creationId xmlns:a16="http://schemas.microsoft.com/office/drawing/2014/main" id="{8A24950E-896B-8849-B3B6-57CE94625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Donut 1">
            <a:extLst>
              <a:ext uri="{FF2B5EF4-FFF2-40B4-BE49-F238E27FC236}">
                <a16:creationId xmlns:a16="http://schemas.microsoft.com/office/drawing/2014/main" id="{30BBA694-D430-9B43-B204-9546012ED3F9}"/>
              </a:ext>
            </a:extLst>
          </p:cNvPr>
          <p:cNvSpPr/>
          <p:nvPr/>
        </p:nvSpPr>
        <p:spPr bwMode="auto">
          <a:xfrm>
            <a:off x="7416800" y="5727700"/>
            <a:ext cx="1206500" cy="1016000"/>
          </a:xfrm>
          <a:prstGeom prst="donut">
            <a:avLst>
              <a:gd name="adj" fmla="val 3643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7" name="Group 1">
            <a:extLst>
              <a:ext uri="{FF2B5EF4-FFF2-40B4-BE49-F238E27FC236}">
                <a16:creationId xmlns:a16="http://schemas.microsoft.com/office/drawing/2014/main" id="{A93424E7-5CE3-AF4E-9E5A-EB280274D368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2667000"/>
            <a:ext cx="4648200" cy="1874838"/>
            <a:chOff x="2209800" y="2011363"/>
            <a:chExt cx="4648200" cy="1874837"/>
          </a:xfrm>
        </p:grpSpPr>
        <p:sp>
          <p:nvSpPr>
            <p:cNvPr id="60420" name="Rectangle 4">
              <a:extLst>
                <a:ext uri="{FF2B5EF4-FFF2-40B4-BE49-F238E27FC236}">
                  <a16:creationId xmlns:a16="http://schemas.microsoft.com/office/drawing/2014/main" id="{91540DBB-AA3D-D04E-9EF6-AFCDAB7C6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011363"/>
              <a:ext cx="1700212" cy="187483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21" name="Freeform 5">
              <a:extLst>
                <a:ext uri="{FF2B5EF4-FFF2-40B4-BE49-F238E27FC236}">
                  <a16:creationId xmlns:a16="http://schemas.microsoft.com/office/drawing/2014/main" id="{4973283F-25AB-9F47-A298-26A26DD30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488" y="2141538"/>
              <a:ext cx="187325" cy="1566862"/>
            </a:xfrm>
            <a:custGeom>
              <a:avLst/>
              <a:gdLst>
                <a:gd name="T0" fmla="*/ 2147483646 w 236"/>
                <a:gd name="T1" fmla="*/ 2147483646 h 1972"/>
                <a:gd name="T2" fmla="*/ 2147483646 w 236"/>
                <a:gd name="T3" fmla="*/ 2147483646 h 1972"/>
                <a:gd name="T4" fmla="*/ 2147483646 w 236"/>
                <a:gd name="T5" fmla="*/ 2147483646 h 1972"/>
                <a:gd name="T6" fmla="*/ 2147483646 w 236"/>
                <a:gd name="T7" fmla="*/ 2147483646 h 1972"/>
                <a:gd name="T8" fmla="*/ 2147483646 w 236"/>
                <a:gd name="T9" fmla="*/ 2147483646 h 1972"/>
                <a:gd name="T10" fmla="*/ 2147483646 w 236"/>
                <a:gd name="T11" fmla="*/ 2147483646 h 1972"/>
                <a:gd name="T12" fmla="*/ 2147483646 w 236"/>
                <a:gd name="T13" fmla="*/ 2147483646 h 1972"/>
                <a:gd name="T14" fmla="*/ 2147483646 w 236"/>
                <a:gd name="T15" fmla="*/ 2147483646 h 1972"/>
                <a:gd name="T16" fmla="*/ 2147483646 w 236"/>
                <a:gd name="T17" fmla="*/ 2147483646 h 1972"/>
                <a:gd name="T18" fmla="*/ 2147483646 w 236"/>
                <a:gd name="T19" fmla="*/ 2147483646 h 1972"/>
                <a:gd name="T20" fmla="*/ 2147483646 w 236"/>
                <a:gd name="T21" fmla="*/ 2147483646 h 1972"/>
                <a:gd name="T22" fmla="*/ 2147483646 w 236"/>
                <a:gd name="T23" fmla="*/ 2147483646 h 1972"/>
                <a:gd name="T24" fmla="*/ 2147483646 w 236"/>
                <a:gd name="T25" fmla="*/ 2147483646 h 1972"/>
                <a:gd name="T26" fmla="*/ 2147483646 w 236"/>
                <a:gd name="T27" fmla="*/ 2147483646 h 1972"/>
                <a:gd name="T28" fmla="*/ 2147483646 w 236"/>
                <a:gd name="T29" fmla="*/ 2147483646 h 1972"/>
                <a:gd name="T30" fmla="*/ 2147483646 w 236"/>
                <a:gd name="T31" fmla="*/ 2147483646 h 1972"/>
                <a:gd name="T32" fmla="*/ 0 w 236"/>
                <a:gd name="T33" fmla="*/ 2147483646 h 1972"/>
                <a:gd name="T34" fmla="*/ 2147483646 w 236"/>
                <a:gd name="T35" fmla="*/ 2147483646 h 1972"/>
                <a:gd name="T36" fmla="*/ 2147483646 w 236"/>
                <a:gd name="T37" fmla="*/ 2147483646 h 1972"/>
                <a:gd name="T38" fmla="*/ 2147483646 w 236"/>
                <a:gd name="T39" fmla="*/ 2147483646 h 1972"/>
                <a:gd name="T40" fmla="*/ 2147483646 w 236"/>
                <a:gd name="T41" fmla="*/ 2147483646 h 1972"/>
                <a:gd name="T42" fmla="*/ 2147483646 w 236"/>
                <a:gd name="T43" fmla="*/ 2147483646 h 1972"/>
                <a:gd name="T44" fmla="*/ 2147483646 w 236"/>
                <a:gd name="T45" fmla="*/ 2147483646 h 1972"/>
                <a:gd name="T46" fmla="*/ 2147483646 w 236"/>
                <a:gd name="T47" fmla="*/ 2147483646 h 1972"/>
                <a:gd name="T48" fmla="*/ 2147483646 w 236"/>
                <a:gd name="T49" fmla="*/ 2147483646 h 1972"/>
                <a:gd name="T50" fmla="*/ 2147483646 w 236"/>
                <a:gd name="T51" fmla="*/ 2147483646 h 1972"/>
                <a:gd name="T52" fmla="*/ 2147483646 w 236"/>
                <a:gd name="T53" fmla="*/ 2147483646 h 1972"/>
                <a:gd name="T54" fmla="*/ 2147483646 w 236"/>
                <a:gd name="T55" fmla="*/ 2147483646 h 1972"/>
                <a:gd name="T56" fmla="*/ 2147483646 w 236"/>
                <a:gd name="T57" fmla="*/ 2147483646 h 1972"/>
                <a:gd name="T58" fmla="*/ 2147483646 w 236"/>
                <a:gd name="T59" fmla="*/ 2147483646 h 1972"/>
                <a:gd name="T60" fmla="*/ 2147483646 w 236"/>
                <a:gd name="T61" fmla="*/ 2147483646 h 1972"/>
                <a:gd name="T62" fmla="*/ 2147483646 w 236"/>
                <a:gd name="T63" fmla="*/ 2147483646 h 1972"/>
                <a:gd name="T64" fmla="*/ 2147483646 w 236"/>
                <a:gd name="T65" fmla="*/ 2147483646 h 19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72"/>
                <a:gd name="T101" fmla="*/ 236 w 236"/>
                <a:gd name="T102" fmla="*/ 1972 h 19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72">
                  <a:moveTo>
                    <a:pt x="236" y="0"/>
                  </a:moveTo>
                  <a:lnTo>
                    <a:pt x="209" y="3"/>
                  </a:lnTo>
                  <a:lnTo>
                    <a:pt x="185" y="11"/>
                  </a:lnTo>
                  <a:lnTo>
                    <a:pt x="166" y="25"/>
                  </a:lnTo>
                  <a:lnTo>
                    <a:pt x="148" y="43"/>
                  </a:lnTo>
                  <a:lnTo>
                    <a:pt x="136" y="65"/>
                  </a:lnTo>
                  <a:lnTo>
                    <a:pt x="124" y="91"/>
                  </a:lnTo>
                  <a:lnTo>
                    <a:pt x="116" y="121"/>
                  </a:lnTo>
                  <a:lnTo>
                    <a:pt x="112" y="155"/>
                  </a:lnTo>
                  <a:lnTo>
                    <a:pt x="107" y="190"/>
                  </a:lnTo>
                  <a:lnTo>
                    <a:pt x="105" y="230"/>
                  </a:lnTo>
                  <a:lnTo>
                    <a:pt x="105" y="269"/>
                  </a:lnTo>
                  <a:lnTo>
                    <a:pt x="107" y="312"/>
                  </a:lnTo>
                  <a:lnTo>
                    <a:pt x="108" y="356"/>
                  </a:lnTo>
                  <a:lnTo>
                    <a:pt x="112" y="402"/>
                  </a:lnTo>
                  <a:lnTo>
                    <a:pt x="115" y="447"/>
                  </a:lnTo>
                  <a:lnTo>
                    <a:pt x="118" y="493"/>
                  </a:lnTo>
                  <a:lnTo>
                    <a:pt x="121" y="539"/>
                  </a:lnTo>
                  <a:lnTo>
                    <a:pt x="126" y="585"/>
                  </a:lnTo>
                  <a:lnTo>
                    <a:pt x="128" y="630"/>
                  </a:lnTo>
                  <a:lnTo>
                    <a:pt x="131" y="675"/>
                  </a:lnTo>
                  <a:lnTo>
                    <a:pt x="131" y="716"/>
                  </a:lnTo>
                  <a:lnTo>
                    <a:pt x="131" y="758"/>
                  </a:lnTo>
                  <a:lnTo>
                    <a:pt x="129" y="796"/>
                  </a:lnTo>
                  <a:lnTo>
                    <a:pt x="126" y="833"/>
                  </a:lnTo>
                  <a:lnTo>
                    <a:pt x="120" y="865"/>
                  </a:lnTo>
                  <a:lnTo>
                    <a:pt x="112" y="895"/>
                  </a:lnTo>
                  <a:lnTo>
                    <a:pt x="100" y="922"/>
                  </a:lnTo>
                  <a:lnTo>
                    <a:pt x="88" y="944"/>
                  </a:lnTo>
                  <a:lnTo>
                    <a:pt x="72" y="962"/>
                  </a:lnTo>
                  <a:lnTo>
                    <a:pt x="51" y="975"/>
                  </a:lnTo>
                  <a:lnTo>
                    <a:pt x="28" y="983"/>
                  </a:lnTo>
                  <a:lnTo>
                    <a:pt x="0" y="986"/>
                  </a:lnTo>
                  <a:lnTo>
                    <a:pt x="28" y="989"/>
                  </a:lnTo>
                  <a:lnTo>
                    <a:pt x="51" y="997"/>
                  </a:lnTo>
                  <a:lnTo>
                    <a:pt x="72" y="1010"/>
                  </a:lnTo>
                  <a:lnTo>
                    <a:pt x="88" y="1027"/>
                  </a:lnTo>
                  <a:lnTo>
                    <a:pt x="100" y="1050"/>
                  </a:lnTo>
                  <a:lnTo>
                    <a:pt x="112" y="1077"/>
                  </a:lnTo>
                  <a:lnTo>
                    <a:pt x="120" y="1106"/>
                  </a:lnTo>
                  <a:lnTo>
                    <a:pt x="126" y="1139"/>
                  </a:lnTo>
                  <a:lnTo>
                    <a:pt x="129" y="1176"/>
                  </a:lnTo>
                  <a:lnTo>
                    <a:pt x="131" y="1214"/>
                  </a:lnTo>
                  <a:lnTo>
                    <a:pt x="131" y="1254"/>
                  </a:lnTo>
                  <a:lnTo>
                    <a:pt x="131" y="1297"/>
                  </a:lnTo>
                  <a:lnTo>
                    <a:pt x="128" y="1342"/>
                  </a:lnTo>
                  <a:lnTo>
                    <a:pt x="126" y="1386"/>
                  </a:lnTo>
                  <a:lnTo>
                    <a:pt x="121" y="1433"/>
                  </a:lnTo>
                  <a:lnTo>
                    <a:pt x="118" y="1477"/>
                  </a:lnTo>
                  <a:lnTo>
                    <a:pt x="115" y="1524"/>
                  </a:lnTo>
                  <a:lnTo>
                    <a:pt x="112" y="1570"/>
                  </a:lnTo>
                  <a:lnTo>
                    <a:pt x="108" y="1615"/>
                  </a:lnTo>
                  <a:lnTo>
                    <a:pt x="107" y="1659"/>
                  </a:lnTo>
                  <a:lnTo>
                    <a:pt x="105" y="1702"/>
                  </a:lnTo>
                  <a:lnTo>
                    <a:pt x="105" y="1742"/>
                  </a:lnTo>
                  <a:lnTo>
                    <a:pt x="107" y="1781"/>
                  </a:lnTo>
                  <a:lnTo>
                    <a:pt x="112" y="1817"/>
                  </a:lnTo>
                  <a:lnTo>
                    <a:pt x="116" y="1851"/>
                  </a:lnTo>
                  <a:lnTo>
                    <a:pt x="124" y="1881"/>
                  </a:lnTo>
                  <a:lnTo>
                    <a:pt x="136" y="1907"/>
                  </a:lnTo>
                  <a:lnTo>
                    <a:pt x="148" y="1929"/>
                  </a:lnTo>
                  <a:lnTo>
                    <a:pt x="166" y="1947"/>
                  </a:lnTo>
                  <a:lnTo>
                    <a:pt x="185" y="1961"/>
                  </a:lnTo>
                  <a:lnTo>
                    <a:pt x="209" y="1969"/>
                  </a:lnTo>
                  <a:lnTo>
                    <a:pt x="236" y="197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2" name="Line 6">
              <a:extLst>
                <a:ext uri="{FF2B5EF4-FFF2-40B4-BE49-F238E27FC236}">
                  <a16:creationId xmlns:a16="http://schemas.microsoft.com/office/drawing/2014/main" id="{194C8E7D-6E8B-AA4E-A1D4-03FB73539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6750" y="2239963"/>
              <a:ext cx="3540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3" name="Line 7">
              <a:extLst>
                <a:ext uri="{FF2B5EF4-FFF2-40B4-BE49-F238E27FC236}">
                  <a16:creationId xmlns:a16="http://schemas.microsoft.com/office/drawing/2014/main" id="{8CDC8AEE-7FB0-9449-BC4D-56859C8D4D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6750" y="3606800"/>
              <a:ext cx="354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4" name="Freeform 8">
              <a:extLst>
                <a:ext uri="{FF2B5EF4-FFF2-40B4-BE49-F238E27FC236}">
                  <a16:creationId xmlns:a16="http://schemas.microsoft.com/office/drawing/2014/main" id="{398E3112-F800-064E-92F1-200F12821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30241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Freeform 9">
              <a:extLst>
                <a:ext uri="{FF2B5EF4-FFF2-40B4-BE49-F238E27FC236}">
                  <a16:creationId xmlns:a16="http://schemas.microsoft.com/office/drawing/2014/main" id="{30348F1A-C56F-E34E-BC79-2A6454980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6" name="Freeform 10">
              <a:extLst>
                <a:ext uri="{FF2B5EF4-FFF2-40B4-BE49-F238E27FC236}">
                  <a16:creationId xmlns:a16="http://schemas.microsoft.com/office/drawing/2014/main" id="{1CD26FE3-18EB-664A-B281-EFB7F0626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28987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8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7" name="Freeform 11">
              <a:extLst>
                <a:ext uri="{FF2B5EF4-FFF2-40B4-BE49-F238E27FC236}">
                  <a16:creationId xmlns:a16="http://schemas.microsoft.com/office/drawing/2014/main" id="{7E3188B0-673F-4945-BA5A-936D8D365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2916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8" name="Freeform 12">
              <a:extLst>
                <a:ext uri="{FF2B5EF4-FFF2-40B4-BE49-F238E27FC236}">
                  <a16:creationId xmlns:a16="http://schemas.microsoft.com/office/drawing/2014/main" id="{5ADDCAAC-4376-4445-9450-651F53DF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27717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Freeform 13">
              <a:extLst>
                <a:ext uri="{FF2B5EF4-FFF2-40B4-BE49-F238E27FC236}">
                  <a16:creationId xmlns:a16="http://schemas.microsoft.com/office/drawing/2014/main" id="{47EE131A-41BA-1146-B850-DC94D5557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2789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0" name="Rectangle 14">
              <a:extLst>
                <a:ext uri="{FF2B5EF4-FFF2-40B4-BE49-F238E27FC236}">
                  <a16:creationId xmlns:a16="http://schemas.microsoft.com/office/drawing/2014/main" id="{59159D64-ECC1-0E4C-8EC5-EC725AB60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013" y="271145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1" name="Rectangle 15">
              <a:extLst>
                <a:ext uri="{FF2B5EF4-FFF2-40B4-BE49-F238E27FC236}">
                  <a16:creationId xmlns:a16="http://schemas.microsoft.com/office/drawing/2014/main" id="{249256E3-A818-E646-8430-B6D441B46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313" y="26590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2" name="Rectangle 16">
              <a:extLst>
                <a:ext uri="{FF2B5EF4-FFF2-40B4-BE49-F238E27FC236}">
                  <a16:creationId xmlns:a16="http://schemas.microsoft.com/office/drawing/2014/main" id="{0F499D1E-46BA-5C41-950D-0B0E4CC33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963863"/>
              <a:ext cx="5588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3" name="Rectangle 17">
              <a:extLst>
                <a:ext uri="{FF2B5EF4-FFF2-40B4-BE49-F238E27FC236}">
                  <a16:creationId xmlns:a16="http://schemas.microsoft.com/office/drawing/2014/main" id="{CEAB8066-A151-AE48-8821-5D0F2E626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950" y="2124075"/>
              <a:ext cx="2244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4" name="Rectangle 18">
              <a:extLst>
                <a:ext uri="{FF2B5EF4-FFF2-40B4-BE49-F238E27FC236}">
                  <a16:creationId xmlns:a16="http://schemas.microsoft.com/office/drawing/2014/main" id="{7D5E4715-5F01-AC41-A85E-905F84B8C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288" y="223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5" name="Rectangle 19">
              <a:extLst>
                <a:ext uri="{FF2B5EF4-FFF2-40B4-BE49-F238E27FC236}">
                  <a16:creationId xmlns:a16="http://schemas.microsoft.com/office/drawing/2014/main" id="{E1CC9178-B06A-0248-80C7-0DBC01ABF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350" y="3379788"/>
              <a:ext cx="2244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6" name="Rectangle 20">
              <a:extLst>
                <a:ext uri="{FF2B5EF4-FFF2-40B4-BE49-F238E27FC236}">
                  <a16:creationId xmlns:a16="http://schemas.microsoft.com/office/drawing/2014/main" id="{6E2A3B41-1EEF-1C48-82F6-9A18FD00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7" name="Rectangle 21">
              <a:extLst>
                <a:ext uri="{FF2B5EF4-FFF2-40B4-BE49-F238E27FC236}">
                  <a16:creationId xmlns:a16="http://schemas.microsoft.com/office/drawing/2014/main" id="{FB71FD81-C898-7B41-8B8B-80281C65B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4972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8" name="Rectangle 22">
              <a:extLst>
                <a:ext uri="{FF2B5EF4-FFF2-40B4-BE49-F238E27FC236}">
                  <a16:creationId xmlns:a16="http://schemas.microsoft.com/office/drawing/2014/main" id="{78A48C33-5878-1B4F-B97C-27A557157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413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9" name="Freeform 23">
              <a:extLst>
                <a:ext uri="{FF2B5EF4-FFF2-40B4-BE49-F238E27FC236}">
                  <a16:creationId xmlns:a16="http://schemas.microsoft.com/office/drawing/2014/main" id="{819FBABD-E816-714B-890B-E92AE3B6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0" name="Freeform 24">
              <a:extLst>
                <a:ext uri="{FF2B5EF4-FFF2-40B4-BE49-F238E27FC236}">
                  <a16:creationId xmlns:a16="http://schemas.microsoft.com/office/drawing/2014/main" id="{7CFD21EF-B22D-8145-8A8E-474D5D8D5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068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1" name="Freeform 25">
              <a:extLst>
                <a:ext uri="{FF2B5EF4-FFF2-40B4-BE49-F238E27FC236}">
                  <a16:creationId xmlns:a16="http://schemas.microsoft.com/office/drawing/2014/main" id="{EFE9D704-F4C5-F147-AD48-ED0866F24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2" name="Freeform 26">
              <a:extLst>
                <a:ext uri="{FF2B5EF4-FFF2-40B4-BE49-F238E27FC236}">
                  <a16:creationId xmlns:a16="http://schemas.microsoft.com/office/drawing/2014/main" id="{CC33C8BC-1C44-FB48-8D58-37F4E5C02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3" name="Freeform 27">
              <a:extLst>
                <a:ext uri="{FF2B5EF4-FFF2-40B4-BE49-F238E27FC236}">
                  <a16:creationId xmlns:a16="http://schemas.microsoft.com/office/drawing/2014/main" id="{63FFA602-AB73-E54F-93F4-DB8B7EC21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4" name="Freeform 28">
              <a:extLst>
                <a:ext uri="{FF2B5EF4-FFF2-40B4-BE49-F238E27FC236}">
                  <a16:creationId xmlns:a16="http://schemas.microsoft.com/office/drawing/2014/main" id="{6D65A27F-1C2F-4248-ABE6-553DE51EA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5" name="Rectangle 29">
              <a:extLst>
                <a:ext uri="{FF2B5EF4-FFF2-40B4-BE49-F238E27FC236}">
                  <a16:creationId xmlns:a16="http://schemas.microsoft.com/office/drawing/2014/main" id="{BEAF38CA-0F9E-304A-8ECD-594304D41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063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6" name="Rectangle 30">
              <a:extLst>
                <a:ext uri="{FF2B5EF4-FFF2-40B4-BE49-F238E27FC236}">
                  <a16:creationId xmlns:a16="http://schemas.microsoft.com/office/drawing/2014/main" id="{AA47D67B-CFA9-324E-9FB3-B84E5DCB3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413" y="2343150"/>
              <a:ext cx="17312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7" name="Freeform 31">
              <a:extLst>
                <a:ext uri="{FF2B5EF4-FFF2-40B4-BE49-F238E27FC236}">
                  <a16:creationId xmlns:a16="http://schemas.microsoft.com/office/drawing/2014/main" id="{CABA8AA6-9FC7-0746-9097-CDB04D5BB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430463"/>
              <a:ext cx="187325" cy="1027112"/>
            </a:xfrm>
            <a:custGeom>
              <a:avLst/>
              <a:gdLst>
                <a:gd name="T0" fmla="*/ 2147483646 w 236"/>
                <a:gd name="T1" fmla="*/ 2147483646 h 1292"/>
                <a:gd name="T2" fmla="*/ 2147483646 w 236"/>
                <a:gd name="T3" fmla="*/ 2147483646 h 1292"/>
                <a:gd name="T4" fmla="*/ 2147483646 w 236"/>
                <a:gd name="T5" fmla="*/ 2147483646 h 1292"/>
                <a:gd name="T6" fmla="*/ 2147483646 w 236"/>
                <a:gd name="T7" fmla="*/ 2147483646 h 1292"/>
                <a:gd name="T8" fmla="*/ 2147483646 w 236"/>
                <a:gd name="T9" fmla="*/ 2147483646 h 1292"/>
                <a:gd name="T10" fmla="*/ 2147483646 w 236"/>
                <a:gd name="T11" fmla="*/ 2147483646 h 1292"/>
                <a:gd name="T12" fmla="*/ 2147483646 w 236"/>
                <a:gd name="T13" fmla="*/ 2147483646 h 1292"/>
                <a:gd name="T14" fmla="*/ 2147483646 w 236"/>
                <a:gd name="T15" fmla="*/ 2147483646 h 1292"/>
                <a:gd name="T16" fmla="*/ 2147483646 w 236"/>
                <a:gd name="T17" fmla="*/ 2147483646 h 1292"/>
                <a:gd name="T18" fmla="*/ 2147483646 w 236"/>
                <a:gd name="T19" fmla="*/ 2147483646 h 1292"/>
                <a:gd name="T20" fmla="*/ 2147483646 w 236"/>
                <a:gd name="T21" fmla="*/ 2147483646 h 1292"/>
                <a:gd name="T22" fmla="*/ 2147483646 w 236"/>
                <a:gd name="T23" fmla="*/ 2147483646 h 1292"/>
                <a:gd name="T24" fmla="*/ 2147483646 w 236"/>
                <a:gd name="T25" fmla="*/ 2147483646 h 1292"/>
                <a:gd name="T26" fmla="*/ 2147483646 w 236"/>
                <a:gd name="T27" fmla="*/ 2147483646 h 1292"/>
                <a:gd name="T28" fmla="*/ 2147483646 w 236"/>
                <a:gd name="T29" fmla="*/ 2147483646 h 1292"/>
                <a:gd name="T30" fmla="*/ 2147483646 w 236"/>
                <a:gd name="T31" fmla="*/ 2147483646 h 1292"/>
                <a:gd name="T32" fmla="*/ 2147483646 w 236"/>
                <a:gd name="T33" fmla="*/ 2147483646 h 1292"/>
                <a:gd name="T34" fmla="*/ 2147483646 w 236"/>
                <a:gd name="T35" fmla="*/ 2147483646 h 1292"/>
                <a:gd name="T36" fmla="*/ 2147483646 w 236"/>
                <a:gd name="T37" fmla="*/ 2147483646 h 1292"/>
                <a:gd name="T38" fmla="*/ 2147483646 w 236"/>
                <a:gd name="T39" fmla="*/ 2147483646 h 1292"/>
                <a:gd name="T40" fmla="*/ 2147483646 w 236"/>
                <a:gd name="T41" fmla="*/ 2147483646 h 1292"/>
                <a:gd name="T42" fmla="*/ 2147483646 w 236"/>
                <a:gd name="T43" fmla="*/ 2147483646 h 1292"/>
                <a:gd name="T44" fmla="*/ 2147483646 w 236"/>
                <a:gd name="T45" fmla="*/ 2147483646 h 1292"/>
                <a:gd name="T46" fmla="*/ 2147483646 w 236"/>
                <a:gd name="T47" fmla="*/ 2147483646 h 1292"/>
                <a:gd name="T48" fmla="*/ 2147483646 w 236"/>
                <a:gd name="T49" fmla="*/ 2147483646 h 1292"/>
                <a:gd name="T50" fmla="*/ 2147483646 w 236"/>
                <a:gd name="T51" fmla="*/ 2147483646 h 1292"/>
                <a:gd name="T52" fmla="*/ 2147483646 w 236"/>
                <a:gd name="T53" fmla="*/ 2147483646 h 1292"/>
                <a:gd name="T54" fmla="*/ 2147483646 w 236"/>
                <a:gd name="T55" fmla="*/ 2147483646 h 1292"/>
                <a:gd name="T56" fmla="*/ 2147483646 w 236"/>
                <a:gd name="T57" fmla="*/ 2147483646 h 1292"/>
                <a:gd name="T58" fmla="*/ 2147483646 w 236"/>
                <a:gd name="T59" fmla="*/ 2147483646 h 1292"/>
                <a:gd name="T60" fmla="*/ 2147483646 w 236"/>
                <a:gd name="T61" fmla="*/ 2147483646 h 1292"/>
                <a:gd name="T62" fmla="*/ 2147483646 w 236"/>
                <a:gd name="T63" fmla="*/ 2147483646 h 1292"/>
                <a:gd name="T64" fmla="*/ 0 w 236"/>
                <a:gd name="T65" fmla="*/ 2147483646 h 12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292"/>
                <a:gd name="T101" fmla="*/ 236 w 236"/>
                <a:gd name="T102" fmla="*/ 1292 h 12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292">
                  <a:moveTo>
                    <a:pt x="0" y="0"/>
                  </a:moveTo>
                  <a:lnTo>
                    <a:pt x="29" y="1"/>
                  </a:lnTo>
                  <a:lnTo>
                    <a:pt x="51" y="8"/>
                  </a:lnTo>
                  <a:lnTo>
                    <a:pt x="72" y="16"/>
                  </a:lnTo>
                  <a:lnTo>
                    <a:pt x="88" y="28"/>
                  </a:lnTo>
                  <a:lnTo>
                    <a:pt x="100" y="43"/>
                  </a:lnTo>
                  <a:lnTo>
                    <a:pt x="112" y="60"/>
                  </a:lnTo>
                  <a:lnTo>
                    <a:pt x="120" y="79"/>
                  </a:lnTo>
                  <a:lnTo>
                    <a:pt x="126" y="102"/>
                  </a:lnTo>
                  <a:lnTo>
                    <a:pt x="129" y="124"/>
                  </a:lnTo>
                  <a:lnTo>
                    <a:pt x="131" y="150"/>
                  </a:lnTo>
                  <a:lnTo>
                    <a:pt x="131" y="177"/>
                  </a:lnTo>
                  <a:lnTo>
                    <a:pt x="131" y="205"/>
                  </a:lnTo>
                  <a:lnTo>
                    <a:pt x="128" y="234"/>
                  </a:lnTo>
                  <a:lnTo>
                    <a:pt x="126" y="263"/>
                  </a:lnTo>
                  <a:lnTo>
                    <a:pt x="121" y="293"/>
                  </a:lnTo>
                  <a:lnTo>
                    <a:pt x="118" y="323"/>
                  </a:lnTo>
                  <a:lnTo>
                    <a:pt x="115" y="354"/>
                  </a:lnTo>
                  <a:lnTo>
                    <a:pt x="112" y="384"/>
                  </a:lnTo>
                  <a:lnTo>
                    <a:pt x="108" y="413"/>
                  </a:lnTo>
                  <a:lnTo>
                    <a:pt x="107" y="442"/>
                  </a:lnTo>
                  <a:lnTo>
                    <a:pt x="105" y="470"/>
                  </a:lnTo>
                  <a:lnTo>
                    <a:pt x="105" y="497"/>
                  </a:lnTo>
                  <a:lnTo>
                    <a:pt x="107" y="521"/>
                  </a:lnTo>
                  <a:lnTo>
                    <a:pt x="112" y="545"/>
                  </a:lnTo>
                  <a:lnTo>
                    <a:pt x="116" y="568"/>
                  </a:lnTo>
                  <a:lnTo>
                    <a:pt x="124" y="587"/>
                  </a:lnTo>
                  <a:lnTo>
                    <a:pt x="136" y="604"/>
                  </a:lnTo>
                  <a:lnTo>
                    <a:pt x="148" y="619"/>
                  </a:lnTo>
                  <a:lnTo>
                    <a:pt x="166" y="630"/>
                  </a:lnTo>
                  <a:lnTo>
                    <a:pt x="185" y="639"/>
                  </a:lnTo>
                  <a:lnTo>
                    <a:pt x="209" y="644"/>
                  </a:lnTo>
                  <a:lnTo>
                    <a:pt x="236" y="646"/>
                  </a:lnTo>
                  <a:lnTo>
                    <a:pt x="209" y="647"/>
                  </a:lnTo>
                  <a:lnTo>
                    <a:pt x="185" y="654"/>
                  </a:lnTo>
                  <a:lnTo>
                    <a:pt x="166" y="662"/>
                  </a:lnTo>
                  <a:lnTo>
                    <a:pt x="148" y="675"/>
                  </a:lnTo>
                  <a:lnTo>
                    <a:pt x="136" y="689"/>
                  </a:lnTo>
                  <a:lnTo>
                    <a:pt x="124" y="706"/>
                  </a:lnTo>
                  <a:lnTo>
                    <a:pt x="116" y="726"/>
                  </a:lnTo>
                  <a:lnTo>
                    <a:pt x="112" y="746"/>
                  </a:lnTo>
                  <a:lnTo>
                    <a:pt x="107" y="770"/>
                  </a:lnTo>
                  <a:lnTo>
                    <a:pt x="105" y="796"/>
                  </a:lnTo>
                  <a:lnTo>
                    <a:pt x="105" y="823"/>
                  </a:lnTo>
                  <a:lnTo>
                    <a:pt x="107" y="850"/>
                  </a:lnTo>
                  <a:lnTo>
                    <a:pt x="108" y="879"/>
                  </a:lnTo>
                  <a:lnTo>
                    <a:pt x="112" y="909"/>
                  </a:lnTo>
                  <a:lnTo>
                    <a:pt x="115" y="939"/>
                  </a:lnTo>
                  <a:lnTo>
                    <a:pt x="118" y="970"/>
                  </a:lnTo>
                  <a:lnTo>
                    <a:pt x="121" y="1000"/>
                  </a:lnTo>
                  <a:lnTo>
                    <a:pt x="126" y="1029"/>
                  </a:lnTo>
                  <a:lnTo>
                    <a:pt x="128" y="1059"/>
                  </a:lnTo>
                  <a:lnTo>
                    <a:pt x="131" y="1088"/>
                  </a:lnTo>
                  <a:lnTo>
                    <a:pt x="131" y="1117"/>
                  </a:lnTo>
                  <a:lnTo>
                    <a:pt x="131" y="1142"/>
                  </a:lnTo>
                  <a:lnTo>
                    <a:pt x="129" y="1168"/>
                  </a:lnTo>
                  <a:lnTo>
                    <a:pt x="126" y="1192"/>
                  </a:lnTo>
                  <a:lnTo>
                    <a:pt x="120" y="1214"/>
                  </a:lnTo>
                  <a:lnTo>
                    <a:pt x="112" y="1233"/>
                  </a:lnTo>
                  <a:lnTo>
                    <a:pt x="100" y="1251"/>
                  </a:lnTo>
                  <a:lnTo>
                    <a:pt x="88" y="1265"/>
                  </a:lnTo>
                  <a:lnTo>
                    <a:pt x="72" y="1276"/>
                  </a:lnTo>
                  <a:lnTo>
                    <a:pt x="51" y="1286"/>
                  </a:lnTo>
                  <a:lnTo>
                    <a:pt x="29" y="1290"/>
                  </a:lnTo>
                  <a:lnTo>
                    <a:pt x="0" y="12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Rectangle 32">
              <a:extLst>
                <a:ext uri="{FF2B5EF4-FFF2-40B4-BE49-F238E27FC236}">
                  <a16:creationId xmlns:a16="http://schemas.microsoft.com/office/drawing/2014/main" id="{39F5909A-A841-7E4D-9856-E743AD424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950" y="24590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9" name="Rectangle 33">
              <a:extLst>
                <a:ext uri="{FF2B5EF4-FFF2-40B4-BE49-F238E27FC236}">
                  <a16:creationId xmlns:a16="http://schemas.microsoft.com/office/drawing/2014/main" id="{FC77EB90-E57C-804B-93AB-4C7CAFB73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713" y="3206750"/>
              <a:ext cx="17312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0" name="Rectangle 34">
              <a:extLst>
                <a:ext uri="{FF2B5EF4-FFF2-40B4-BE49-F238E27FC236}">
                  <a16:creationId xmlns:a16="http://schemas.microsoft.com/office/drawing/2014/main" id="{C261AB92-B51B-FC4D-8988-D8CABC764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838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1" name="Rectangle 35">
              <a:extLst>
                <a:ext uri="{FF2B5EF4-FFF2-40B4-BE49-F238E27FC236}">
                  <a16:creationId xmlns:a16="http://schemas.microsoft.com/office/drawing/2014/main" id="{24F37EB9-AF7B-6942-ADCA-ABCFEE0AD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950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2" name="Freeform 36">
              <a:extLst>
                <a:ext uri="{FF2B5EF4-FFF2-40B4-BE49-F238E27FC236}">
                  <a16:creationId xmlns:a16="http://schemas.microsoft.com/office/drawing/2014/main" id="{4831EA13-1622-DE42-9C1B-2FC5E2518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2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0" y="49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59" y="14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2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3" name="Freeform 37">
              <a:extLst>
                <a:ext uri="{FF2B5EF4-FFF2-40B4-BE49-F238E27FC236}">
                  <a16:creationId xmlns:a16="http://schemas.microsoft.com/office/drawing/2014/main" id="{95FAEFD6-AD82-674A-9295-E250C48F0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4" name="Freeform 38">
              <a:extLst>
                <a:ext uri="{FF2B5EF4-FFF2-40B4-BE49-F238E27FC236}">
                  <a16:creationId xmlns:a16="http://schemas.microsoft.com/office/drawing/2014/main" id="{1FD01448-1560-8D42-8266-EE5CBF164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3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0" y="18"/>
                  </a:lnTo>
                  <a:lnTo>
                    <a:pt x="60" y="16"/>
                  </a:lnTo>
                  <a:lnTo>
                    <a:pt x="59" y="15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1" y="7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8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9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Freeform 39">
              <a:extLst>
                <a:ext uri="{FF2B5EF4-FFF2-40B4-BE49-F238E27FC236}">
                  <a16:creationId xmlns:a16="http://schemas.microsoft.com/office/drawing/2014/main" id="{89433D02-5924-E646-8357-9BF03569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Freeform 40">
              <a:extLst>
                <a:ext uri="{FF2B5EF4-FFF2-40B4-BE49-F238E27FC236}">
                  <a16:creationId xmlns:a16="http://schemas.microsoft.com/office/drawing/2014/main" id="{81107A4E-349B-1247-B542-90E44B000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2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2"/>
                  </a:lnTo>
                  <a:lnTo>
                    <a:pt x="59" y="51"/>
                  </a:lnTo>
                  <a:lnTo>
                    <a:pt x="60" y="49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2" y="44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59" y="14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2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7" name="Freeform 41">
              <a:extLst>
                <a:ext uri="{FF2B5EF4-FFF2-40B4-BE49-F238E27FC236}">
                  <a16:creationId xmlns:a16="http://schemas.microsoft.com/office/drawing/2014/main" id="{AC382A69-E95F-BB4B-B766-BB009159E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8" name="Line 42">
              <a:extLst>
                <a:ext uri="{FF2B5EF4-FFF2-40B4-BE49-F238E27FC236}">
                  <a16:creationId xmlns:a16="http://schemas.microsoft.com/office/drawing/2014/main" id="{76AAB35C-27AF-CE47-A7DD-A049534B17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60975" y="2492375"/>
              <a:ext cx="354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9" name="Line 43">
              <a:extLst>
                <a:ext uri="{FF2B5EF4-FFF2-40B4-BE49-F238E27FC236}">
                  <a16:creationId xmlns:a16="http://schemas.microsoft.com/office/drawing/2014/main" id="{76A73CF7-B504-F944-8FE3-6736F327AA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60975" y="3405188"/>
              <a:ext cx="3540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0" name="Rectangle 44">
              <a:extLst>
                <a:ext uri="{FF2B5EF4-FFF2-40B4-BE49-F238E27FC236}">
                  <a16:creationId xmlns:a16="http://schemas.microsoft.com/office/drawing/2014/main" id="{FD535C45-7A2E-C84D-A19D-09B7C8AB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600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1" name="Rectangle 45">
              <a:extLst>
                <a:ext uri="{FF2B5EF4-FFF2-40B4-BE49-F238E27FC236}">
                  <a16:creationId xmlns:a16="http://schemas.microsoft.com/office/drawing/2014/main" id="{EFE6CE4F-F1BF-1445-82D8-05DDFC24A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2709863"/>
              <a:ext cx="1714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2" name="Freeform 46">
              <a:extLst>
                <a:ext uri="{FF2B5EF4-FFF2-40B4-BE49-F238E27FC236}">
                  <a16:creationId xmlns:a16="http://schemas.microsoft.com/office/drawing/2014/main" id="{ACEBEA61-9A83-4540-A234-7A93A94CA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6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3" name="Freeform 47">
              <a:extLst>
                <a:ext uri="{FF2B5EF4-FFF2-40B4-BE49-F238E27FC236}">
                  <a16:creationId xmlns:a16="http://schemas.microsoft.com/office/drawing/2014/main" id="{148236D8-C999-104F-982E-203800393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9" y="31"/>
                  </a:lnTo>
                  <a:lnTo>
                    <a:pt x="39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4" name="Freeform 48">
              <a:extLst>
                <a:ext uri="{FF2B5EF4-FFF2-40B4-BE49-F238E27FC236}">
                  <a16:creationId xmlns:a16="http://schemas.microsoft.com/office/drawing/2014/main" id="{4186A29C-F34C-5448-8C44-1D4AB2C11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5" name="Freeform 49">
              <a:extLst>
                <a:ext uri="{FF2B5EF4-FFF2-40B4-BE49-F238E27FC236}">
                  <a16:creationId xmlns:a16="http://schemas.microsoft.com/office/drawing/2014/main" id="{3EEF3709-72EC-8E4A-BA8D-F85F777F5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9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6" name="Freeform 50">
              <a:extLst>
                <a:ext uri="{FF2B5EF4-FFF2-40B4-BE49-F238E27FC236}">
                  <a16:creationId xmlns:a16="http://schemas.microsoft.com/office/drawing/2014/main" id="{4B14FA3E-28E5-ED49-9349-39103BB79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6"/>
                  </a:lnTo>
                  <a:lnTo>
                    <a:pt x="62" y="44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7" name="Freeform 51">
              <a:extLst>
                <a:ext uri="{FF2B5EF4-FFF2-40B4-BE49-F238E27FC236}">
                  <a16:creationId xmlns:a16="http://schemas.microsoft.com/office/drawing/2014/main" id="{7DECA2DC-D511-D246-ADD6-42492BDA5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39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8" name="Rectangle 52">
              <a:extLst>
                <a:ext uri="{FF2B5EF4-FFF2-40B4-BE49-F238E27FC236}">
                  <a16:creationId xmlns:a16="http://schemas.microsoft.com/office/drawing/2014/main" id="{A74D51EF-25B9-9C4A-B5B0-167C36995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96227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outputs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0418" name="Title 1">
            <a:extLst>
              <a:ext uri="{FF2B5EF4-FFF2-40B4-BE49-F238E27FC236}">
                <a16:creationId xmlns:a16="http://schemas.microsoft.com/office/drawing/2014/main" id="{B9BE939B-3C77-FB45-9D06-5E9C54A8E53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2</a:t>
            </a:r>
            <a:r>
              <a:rPr lang="en-US" altLang="en-US" sz="3200" baseline="30000"/>
              <a:t>n</a:t>
            </a:r>
            <a:r>
              <a:rPr lang="en-US" altLang="en-US" sz="3200"/>
              <a:t>-to-n binary encoder</a:t>
            </a:r>
          </a:p>
        </p:txBody>
      </p:sp>
      <p:sp>
        <p:nvSpPr>
          <p:cNvPr id="60419" name="TextBox 125">
            <a:extLst>
              <a:ext uri="{FF2B5EF4-FFF2-40B4-BE49-F238E27FC236}">
                <a16:creationId xmlns:a16="http://schemas.microsoft.com/office/drawing/2014/main" id="{24D86C90-B2FE-084F-8BF6-C58738A7E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4.18 from the textbook ]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E6DACED-D800-F844-81AC-883C4283B6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Priority Encoders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21643129-9AEA-384F-9004-2AA2702C4E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62466" name="Content Placeholder 2">
            <a:extLst>
              <a:ext uri="{FF2B5EF4-FFF2-40B4-BE49-F238E27FC236}">
                <a16:creationId xmlns:a16="http://schemas.microsoft.com/office/drawing/2014/main" id="{0D62ACBF-0D5E-7D45-A299-5DAC4B15C08B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two primary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one other output: z</a:t>
            </a:r>
          </a:p>
          <a:p>
            <a:endParaRPr lang="en-US" altLang="en-US" sz="1400"/>
          </a:p>
          <a:p>
            <a:r>
              <a:rPr lang="en-US" altLang="en-US"/>
              <a:t>The inputs are NOT “one-hot” encoded.     </a:t>
            </a:r>
          </a:p>
          <a:p>
            <a:r>
              <a:rPr lang="en-US" altLang="en-US"/>
              <a:t>More than one input can be set to 1 but they have priorities associated with them: w</a:t>
            </a:r>
            <a:r>
              <a:rPr lang="en-US" altLang="en-US" baseline="-25000"/>
              <a:t>3</a:t>
            </a:r>
            <a:r>
              <a:rPr lang="en-US" altLang="en-US"/>
              <a:t> – highest priority and w</a:t>
            </a:r>
            <a:r>
              <a:rPr lang="en-US" altLang="en-US" baseline="-25000"/>
              <a:t>0</a:t>
            </a:r>
            <a:r>
              <a:rPr lang="en-US" altLang="en-US"/>
              <a:t> – lowest priority.</a:t>
            </a:r>
          </a:p>
          <a:p>
            <a:endParaRPr lang="en-US" altLang="en-US" sz="11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0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1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2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3</a:t>
            </a:r>
            <a:r>
              <a:rPr lang="en-US" altLang="en-US"/>
              <a:t>=1 )</a:t>
            </a:r>
            <a:endParaRPr lang="en-US" altLang="en-US" baseline="-25000"/>
          </a:p>
          <a:p>
            <a:endParaRPr lang="en-US" altLang="en-US" baseline="-25000"/>
          </a:p>
          <a:p>
            <a:endParaRPr lang="en-US" altLang="en-US" baseline="-25000"/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C9D63D97-465C-1B44-8371-980FDC4D77B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63490" name="Content Placeholder 2">
            <a:extLst>
              <a:ext uri="{FF2B5EF4-FFF2-40B4-BE49-F238E27FC236}">
                <a16:creationId xmlns:a16="http://schemas.microsoft.com/office/drawing/2014/main" id="{081BDE85-7A46-BD4E-B74B-B1DAECE6CAB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two primary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one other output: z</a:t>
            </a:r>
          </a:p>
          <a:p>
            <a:endParaRPr lang="en-US" altLang="en-US" sz="1400"/>
          </a:p>
          <a:p>
            <a:r>
              <a:rPr lang="en-US" altLang="en-US"/>
              <a:t>The inputs are NOT “one-hot” encoded.     </a:t>
            </a:r>
          </a:p>
          <a:p>
            <a:r>
              <a:rPr lang="en-US" altLang="en-US"/>
              <a:t>More than one input can be set to 1 but they have priorities associated with them: w</a:t>
            </a:r>
            <a:r>
              <a:rPr lang="en-US" altLang="en-US" baseline="-25000"/>
              <a:t>3</a:t>
            </a:r>
            <a:r>
              <a:rPr lang="en-US" altLang="en-US"/>
              <a:t> – highest priority and w</a:t>
            </a:r>
            <a:r>
              <a:rPr lang="en-US" altLang="en-US" baseline="-25000"/>
              <a:t>0</a:t>
            </a:r>
            <a:r>
              <a:rPr lang="en-US" altLang="en-US"/>
              <a:t> – lowest priority.</a:t>
            </a:r>
          </a:p>
          <a:p>
            <a:endParaRPr lang="en-US" altLang="en-US" sz="11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0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1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=0 )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2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=0 )      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1</a:t>
            </a:r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3</a:t>
            </a:r>
            <a:r>
              <a:rPr lang="en-US" altLang="en-US"/>
              <a:t>=1 )                       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2</a:t>
            </a:r>
          </a:p>
          <a:p>
            <a:endParaRPr lang="en-US" altLang="en-US" baseline="-25000"/>
          </a:p>
          <a:p>
            <a:endParaRPr lang="en-US" altLang="en-US" baseline="-25000"/>
          </a:p>
        </p:txBody>
      </p:sp>
      <p:sp>
        <p:nvSpPr>
          <p:cNvPr id="63491" name="TextBox 1">
            <a:extLst>
              <a:ext uri="{FF2B5EF4-FFF2-40B4-BE49-F238E27FC236}">
                <a16:creationId xmlns:a16="http://schemas.microsoft.com/office/drawing/2014/main" id="{CE75AF09-0E39-5C48-A14A-1BF3102C1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6027738"/>
            <a:ext cx="26860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these have lower priorities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and can be either 0 or 1.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itle 1">
            <a:extLst>
              <a:ext uri="{FF2B5EF4-FFF2-40B4-BE49-F238E27FC236}">
                <a16:creationId xmlns:a16="http://schemas.microsoft.com/office/drawing/2014/main" id="{4F0FBA7B-A3BB-2848-AE26-8CFA409E14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2-to-4 Decoder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744F49-74A4-8C4C-8152-C3E2E2492F9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295400"/>
            <a:ext cx="8001000" cy="49530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two inputs: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and w</a:t>
            </a:r>
            <a:r>
              <a:rPr lang="en-US" baseline="-25000" dirty="0">
                <a:ea typeface="MS PGothic" pitchFamily="34" charset="-128"/>
              </a:rPr>
              <a:t>0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four outputs: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, y</a:t>
            </a:r>
            <a:r>
              <a:rPr lang="en-US" baseline="-25000" dirty="0">
                <a:ea typeface="MS PGothic" pitchFamily="34" charset="-128"/>
              </a:rPr>
              <a:t>1 , </a:t>
            </a:r>
            <a:r>
              <a:rPr lang="en-US" dirty="0">
                <a:ea typeface="MS PGothic" pitchFamily="34" charset="-128"/>
              </a:rPr>
              <a:t>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, and y</a:t>
            </a:r>
            <a:r>
              <a:rPr lang="en-US" baseline="-25000" dirty="0">
                <a:ea typeface="MS PGothic" pitchFamily="34" charset="-128"/>
              </a:rPr>
              <a:t>3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3</a:t>
            </a:r>
            <a:r>
              <a:rPr lang="en-US" dirty="0">
                <a:ea typeface="MS PGothic" pitchFamily="34" charset="-128"/>
              </a:rPr>
              <a:t> is set to 1</a:t>
            </a:r>
          </a:p>
          <a:p>
            <a:pPr>
              <a:defRPr/>
            </a:pP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Only one output is set to 1. All others are set to 0.</a:t>
            </a: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B45ABCCA-1AE6-0440-A5FF-0DD2B94C6B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64514" name="Content Placeholder 2">
            <a:extLst>
              <a:ext uri="{FF2B5EF4-FFF2-40B4-BE49-F238E27FC236}">
                <a16:creationId xmlns:a16="http://schemas.microsoft.com/office/drawing/2014/main" id="{56FD7A6A-7CA0-B041-B9F4-1A9CCDB0730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two primary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one other output: z</a:t>
            </a:r>
          </a:p>
          <a:p>
            <a:endParaRPr lang="en-US" altLang="en-US" sz="1400"/>
          </a:p>
          <a:p>
            <a:r>
              <a:rPr lang="en-US" altLang="en-US"/>
              <a:t>The inputs are NOT “one-hot” encoded.     </a:t>
            </a:r>
          </a:p>
          <a:p>
            <a:r>
              <a:rPr lang="en-US" altLang="en-US"/>
              <a:t>More than one input can be set to 1 but they have priorities associated with them: w</a:t>
            </a:r>
            <a:r>
              <a:rPr lang="en-US" altLang="en-US" baseline="-25000"/>
              <a:t>3</a:t>
            </a:r>
            <a:r>
              <a:rPr lang="en-US" altLang="en-US"/>
              <a:t> – highest priority and w</a:t>
            </a:r>
            <a:r>
              <a:rPr lang="en-US" altLang="en-US" baseline="-25000"/>
              <a:t>0</a:t>
            </a:r>
            <a:r>
              <a:rPr lang="en-US" altLang="en-US"/>
              <a:t> – lowest priority.</a:t>
            </a:r>
          </a:p>
          <a:p>
            <a:endParaRPr lang="en-US" altLang="en-US" sz="11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0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1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2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3</a:t>
            </a:r>
            <a:r>
              <a:rPr lang="en-US" altLang="en-US"/>
              <a:t>=1 )</a:t>
            </a:r>
            <a:endParaRPr lang="en-US" altLang="en-US" baseline="-25000"/>
          </a:p>
          <a:p>
            <a:endParaRPr lang="en-US" altLang="en-US" baseline="-25000"/>
          </a:p>
          <a:p>
            <a:r>
              <a:rPr lang="en-US" altLang="en-US"/>
              <a:t>z =0 if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=w</a:t>
            </a:r>
            <a:r>
              <a:rPr lang="en-US" altLang="en-US" baseline="-25000"/>
              <a:t>0</a:t>
            </a:r>
            <a:r>
              <a:rPr lang="en-US" altLang="en-US"/>
              <a:t>=0;   otherwise z=1. 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3D394B9F-8422-D342-A674-726FE63ED8CF}"/>
              </a:ext>
            </a:extLst>
          </p:cNvPr>
          <p:cNvGrpSpPr>
            <a:grpSpLocks/>
          </p:cNvGrpSpPr>
          <p:nvPr/>
        </p:nvGrpSpPr>
        <p:grpSpPr bwMode="auto">
          <a:xfrm>
            <a:off x="4114801" y="2574925"/>
            <a:ext cx="3173413" cy="2051050"/>
            <a:chOff x="2841625" y="1730375"/>
            <a:chExt cx="3173413" cy="2051050"/>
          </a:xfrm>
        </p:grpSpPr>
        <p:sp>
          <p:nvSpPr>
            <p:cNvPr id="65541" name="Line 5">
              <a:extLst>
                <a:ext uri="{FF2B5EF4-FFF2-40B4-BE49-F238E27FC236}">
                  <a16:creationId xmlns:a16="http://schemas.microsoft.com/office/drawing/2014/main" id="{42CFEBE0-F2CD-594C-8DAC-C66E5ACB06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Line 6">
              <a:extLst>
                <a:ext uri="{FF2B5EF4-FFF2-40B4-BE49-F238E27FC236}">
                  <a16:creationId xmlns:a16="http://schemas.microsoft.com/office/drawing/2014/main" id="{0938CB89-90FD-D042-9852-23E3EFADB4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Rectangle 7">
              <a:extLst>
                <a:ext uri="{FF2B5EF4-FFF2-40B4-BE49-F238E27FC236}">
                  <a16:creationId xmlns:a16="http://schemas.microsoft.com/office/drawing/2014/main" id="{3C4B4DF3-7773-264F-8921-76338C3B9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4" name="Rectangle 8">
              <a:extLst>
                <a:ext uri="{FF2B5EF4-FFF2-40B4-BE49-F238E27FC236}">
                  <a16:creationId xmlns:a16="http://schemas.microsoft.com/office/drawing/2014/main" id="{A76B953E-C012-624D-88CD-218111138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5" name="Rectangle 9">
              <a:extLst>
                <a:ext uri="{FF2B5EF4-FFF2-40B4-BE49-F238E27FC236}">
                  <a16:creationId xmlns:a16="http://schemas.microsoft.com/office/drawing/2014/main" id="{C2481E9B-513E-CD48-8734-B4F957BF7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6" name="Rectangle 10">
              <a:extLst>
                <a:ext uri="{FF2B5EF4-FFF2-40B4-BE49-F238E27FC236}">
                  <a16:creationId xmlns:a16="http://schemas.microsoft.com/office/drawing/2014/main" id="{0AF728D2-60F7-8542-9B02-96E2E5174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7" name="Rectangle 11">
              <a:extLst>
                <a:ext uri="{FF2B5EF4-FFF2-40B4-BE49-F238E27FC236}">
                  <a16:creationId xmlns:a16="http://schemas.microsoft.com/office/drawing/2014/main" id="{CD02F3F4-7E5C-8343-9003-8D10DF186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8" name="Rectangle 12">
              <a:extLst>
                <a:ext uri="{FF2B5EF4-FFF2-40B4-BE49-F238E27FC236}">
                  <a16:creationId xmlns:a16="http://schemas.microsoft.com/office/drawing/2014/main" id="{60B44563-FCEA-FB43-B3A1-332899B77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9" name="Rectangle 13">
              <a:extLst>
                <a:ext uri="{FF2B5EF4-FFF2-40B4-BE49-F238E27FC236}">
                  <a16:creationId xmlns:a16="http://schemas.microsoft.com/office/drawing/2014/main" id="{6BD3F8B3-3B2E-5844-A70E-118697FEA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0" name="Rectangle 14">
              <a:extLst>
                <a:ext uri="{FF2B5EF4-FFF2-40B4-BE49-F238E27FC236}">
                  <a16:creationId xmlns:a16="http://schemas.microsoft.com/office/drawing/2014/main" id="{E29DF21B-13DE-D44D-BA83-E119FBCFC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1" name="Rectangle 15">
              <a:extLst>
                <a:ext uri="{FF2B5EF4-FFF2-40B4-BE49-F238E27FC236}">
                  <a16:creationId xmlns:a16="http://schemas.microsoft.com/office/drawing/2014/main" id="{BEC0059B-F15B-144A-84F7-D7906147A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2" name="Rectangle 16">
              <a:extLst>
                <a:ext uri="{FF2B5EF4-FFF2-40B4-BE49-F238E27FC236}">
                  <a16:creationId xmlns:a16="http://schemas.microsoft.com/office/drawing/2014/main" id="{CF6FC07F-EC0E-C04F-B0B7-1C82CA6D2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3" name="Rectangle 17">
              <a:extLst>
                <a:ext uri="{FF2B5EF4-FFF2-40B4-BE49-F238E27FC236}">
                  <a16:creationId xmlns:a16="http://schemas.microsoft.com/office/drawing/2014/main" id="{7B38DBC1-E799-B24E-8519-3FCD1FA46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4" name="Rectangle 18">
              <a:extLst>
                <a:ext uri="{FF2B5EF4-FFF2-40B4-BE49-F238E27FC236}">
                  <a16:creationId xmlns:a16="http://schemas.microsoft.com/office/drawing/2014/main" id="{2165C672-5CA3-8B43-AF29-AD0A72E2D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5" name="Rectangle 19">
              <a:extLst>
                <a:ext uri="{FF2B5EF4-FFF2-40B4-BE49-F238E27FC236}">
                  <a16:creationId xmlns:a16="http://schemas.microsoft.com/office/drawing/2014/main" id="{E6A82FD9-9536-8D4E-AD0E-15FDC44D6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6" name="Rectangle 20">
              <a:extLst>
                <a:ext uri="{FF2B5EF4-FFF2-40B4-BE49-F238E27FC236}">
                  <a16:creationId xmlns:a16="http://schemas.microsoft.com/office/drawing/2014/main" id="{B7FEA17E-99B9-254A-86FF-01A9B3AD5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7" name="Rectangle 21">
              <a:extLst>
                <a:ext uri="{FF2B5EF4-FFF2-40B4-BE49-F238E27FC236}">
                  <a16:creationId xmlns:a16="http://schemas.microsoft.com/office/drawing/2014/main" id="{EAAE2B6B-92CA-C647-950C-84B35B129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8" name="Rectangle 22">
              <a:extLst>
                <a:ext uri="{FF2B5EF4-FFF2-40B4-BE49-F238E27FC236}">
                  <a16:creationId xmlns:a16="http://schemas.microsoft.com/office/drawing/2014/main" id="{9CAD123E-7E0F-AA45-B3EB-59AAF039F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9" name="Rectangle 23">
              <a:extLst>
                <a:ext uri="{FF2B5EF4-FFF2-40B4-BE49-F238E27FC236}">
                  <a16:creationId xmlns:a16="http://schemas.microsoft.com/office/drawing/2014/main" id="{A5C0448A-F367-6442-98AB-A41E07854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0" name="Rectangle 24">
              <a:extLst>
                <a:ext uri="{FF2B5EF4-FFF2-40B4-BE49-F238E27FC236}">
                  <a16:creationId xmlns:a16="http://schemas.microsoft.com/office/drawing/2014/main" id="{CBB3D37B-B716-4041-9AE2-17C11334D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1" name="Rectangle 25">
              <a:extLst>
                <a:ext uri="{FF2B5EF4-FFF2-40B4-BE49-F238E27FC236}">
                  <a16:creationId xmlns:a16="http://schemas.microsoft.com/office/drawing/2014/main" id="{CFAC009D-23C1-BE4D-A1CB-01B8863B6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2" name="Rectangle 26">
              <a:extLst>
                <a:ext uri="{FF2B5EF4-FFF2-40B4-BE49-F238E27FC236}">
                  <a16:creationId xmlns:a16="http://schemas.microsoft.com/office/drawing/2014/main" id="{6809E3A5-4F53-C347-B8EF-B742AD59C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3" name="Rectangle 27">
              <a:extLst>
                <a:ext uri="{FF2B5EF4-FFF2-40B4-BE49-F238E27FC236}">
                  <a16:creationId xmlns:a16="http://schemas.microsoft.com/office/drawing/2014/main" id="{FEC517C7-712E-844B-857F-FAA2EA6BF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4" name="Rectangle 28">
              <a:extLst>
                <a:ext uri="{FF2B5EF4-FFF2-40B4-BE49-F238E27FC236}">
                  <a16:creationId xmlns:a16="http://schemas.microsoft.com/office/drawing/2014/main" id="{489FF546-2FEB-A24C-8FE5-30DFF4992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5" name="Rectangle 29">
              <a:extLst>
                <a:ext uri="{FF2B5EF4-FFF2-40B4-BE49-F238E27FC236}">
                  <a16:creationId xmlns:a16="http://schemas.microsoft.com/office/drawing/2014/main" id="{289B4036-B555-5B4F-85A6-F913C3AAF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6" name="Rectangle 30">
              <a:extLst>
                <a:ext uri="{FF2B5EF4-FFF2-40B4-BE49-F238E27FC236}">
                  <a16:creationId xmlns:a16="http://schemas.microsoft.com/office/drawing/2014/main" id="{97DC9DB2-FC47-2C44-B72D-077107CA8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7" name="Rectangle 31">
              <a:extLst>
                <a:ext uri="{FF2B5EF4-FFF2-40B4-BE49-F238E27FC236}">
                  <a16:creationId xmlns:a16="http://schemas.microsoft.com/office/drawing/2014/main" id="{BD43E119-9B62-3F41-9A69-FE4026A58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8" name="Rectangle 32">
              <a:extLst>
                <a:ext uri="{FF2B5EF4-FFF2-40B4-BE49-F238E27FC236}">
                  <a16:creationId xmlns:a16="http://schemas.microsoft.com/office/drawing/2014/main" id="{F4A6EF2F-F406-764D-BD9C-2039CDA34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9" name="Rectangle 33">
              <a:extLst>
                <a:ext uri="{FF2B5EF4-FFF2-40B4-BE49-F238E27FC236}">
                  <a16:creationId xmlns:a16="http://schemas.microsoft.com/office/drawing/2014/main" id="{C333FC6E-9D9E-3044-994B-BAF4910CF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0" name="Rectangle 34">
              <a:extLst>
                <a:ext uri="{FF2B5EF4-FFF2-40B4-BE49-F238E27FC236}">
                  <a16:creationId xmlns:a16="http://schemas.microsoft.com/office/drawing/2014/main" id="{B766FDDE-7657-864D-8E3A-1DFAE935A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1" name="Rectangle 35">
              <a:extLst>
                <a:ext uri="{FF2B5EF4-FFF2-40B4-BE49-F238E27FC236}">
                  <a16:creationId xmlns:a16="http://schemas.microsoft.com/office/drawing/2014/main" id="{9956C390-E071-5F45-9476-F07E56954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2" name="Rectangle 36">
              <a:extLst>
                <a:ext uri="{FF2B5EF4-FFF2-40B4-BE49-F238E27FC236}">
                  <a16:creationId xmlns:a16="http://schemas.microsoft.com/office/drawing/2014/main" id="{A897C5E0-EAD2-8642-822F-9B2B00312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3" name="Rectangle 37">
              <a:extLst>
                <a:ext uri="{FF2B5EF4-FFF2-40B4-BE49-F238E27FC236}">
                  <a16:creationId xmlns:a16="http://schemas.microsoft.com/office/drawing/2014/main" id="{F613DBFD-8CEE-614F-BC6C-4C0F17C0D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4" name="Rectangle 38">
              <a:extLst>
                <a:ext uri="{FF2B5EF4-FFF2-40B4-BE49-F238E27FC236}">
                  <a16:creationId xmlns:a16="http://schemas.microsoft.com/office/drawing/2014/main" id="{EA63B9EC-A550-7748-A847-EDAA9F684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5" name="Rectangle 39">
              <a:extLst>
                <a:ext uri="{FF2B5EF4-FFF2-40B4-BE49-F238E27FC236}">
                  <a16:creationId xmlns:a16="http://schemas.microsoft.com/office/drawing/2014/main" id="{7322CE12-5721-2F43-B9AC-CFE519462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6" name="Rectangle 40">
              <a:extLst>
                <a:ext uri="{FF2B5EF4-FFF2-40B4-BE49-F238E27FC236}">
                  <a16:creationId xmlns:a16="http://schemas.microsoft.com/office/drawing/2014/main" id="{A750AB2D-477B-314C-8735-A0437658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7" name="Rectangle 41">
              <a:extLst>
                <a:ext uri="{FF2B5EF4-FFF2-40B4-BE49-F238E27FC236}">
                  <a16:creationId xmlns:a16="http://schemas.microsoft.com/office/drawing/2014/main" id="{85C77666-F8E8-4A45-9162-3BAE911EF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8" name="Rectangle 42">
              <a:extLst>
                <a:ext uri="{FF2B5EF4-FFF2-40B4-BE49-F238E27FC236}">
                  <a16:creationId xmlns:a16="http://schemas.microsoft.com/office/drawing/2014/main" id="{7EB1D8FD-7182-A144-BC6D-1F06EBC13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9" name="Rectangle 43">
              <a:extLst>
                <a:ext uri="{FF2B5EF4-FFF2-40B4-BE49-F238E27FC236}">
                  <a16:creationId xmlns:a16="http://schemas.microsoft.com/office/drawing/2014/main" id="{FFCD08C5-7505-DB43-B8DA-730D9182A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Rectangle 44">
              <a:extLst>
                <a:ext uri="{FF2B5EF4-FFF2-40B4-BE49-F238E27FC236}">
                  <a16:creationId xmlns:a16="http://schemas.microsoft.com/office/drawing/2014/main" id="{A0F02FB1-16EF-E84E-8E30-CB41B5068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1" name="Rectangle 45">
              <a:extLst>
                <a:ext uri="{FF2B5EF4-FFF2-40B4-BE49-F238E27FC236}">
                  <a16:creationId xmlns:a16="http://schemas.microsoft.com/office/drawing/2014/main" id="{A9DD962C-8531-614A-AF5F-0AC8819A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2" name="Rectangle 46">
              <a:extLst>
                <a:ext uri="{FF2B5EF4-FFF2-40B4-BE49-F238E27FC236}">
                  <a16:creationId xmlns:a16="http://schemas.microsoft.com/office/drawing/2014/main" id="{4340ED80-29F5-BF4D-B116-B56E6F443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3" name="Rectangle 47">
              <a:extLst>
                <a:ext uri="{FF2B5EF4-FFF2-40B4-BE49-F238E27FC236}">
                  <a16:creationId xmlns:a16="http://schemas.microsoft.com/office/drawing/2014/main" id="{2AC93806-DB4F-6146-9C36-0405FFCCA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4" name="Rectangle 48">
              <a:extLst>
                <a:ext uri="{FF2B5EF4-FFF2-40B4-BE49-F238E27FC236}">
                  <a16:creationId xmlns:a16="http://schemas.microsoft.com/office/drawing/2014/main" id="{3522F730-F383-F845-8531-714EC7EF5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5" name="Rectangle 49">
              <a:extLst>
                <a:ext uri="{FF2B5EF4-FFF2-40B4-BE49-F238E27FC236}">
                  <a16:creationId xmlns:a16="http://schemas.microsoft.com/office/drawing/2014/main" id="{43741A39-F4AA-1F44-8EDA-89E460132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6" name="Rectangle 50">
              <a:extLst>
                <a:ext uri="{FF2B5EF4-FFF2-40B4-BE49-F238E27FC236}">
                  <a16:creationId xmlns:a16="http://schemas.microsoft.com/office/drawing/2014/main" id="{BBAF27CF-B0DF-3E41-9FD2-A1400336D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7" name="Rectangle 51">
              <a:extLst>
                <a:ext uri="{FF2B5EF4-FFF2-40B4-BE49-F238E27FC236}">
                  <a16:creationId xmlns:a16="http://schemas.microsoft.com/office/drawing/2014/main" id="{85BA39E2-B06B-7747-B02C-DCBCE6C4B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8" name="Rectangle 52">
              <a:extLst>
                <a:ext uri="{FF2B5EF4-FFF2-40B4-BE49-F238E27FC236}">
                  <a16:creationId xmlns:a16="http://schemas.microsoft.com/office/drawing/2014/main" id="{5F61C129-0BCB-DD4D-8B37-5C0B6C773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9" name="Rectangle 53">
              <a:extLst>
                <a:ext uri="{FF2B5EF4-FFF2-40B4-BE49-F238E27FC236}">
                  <a16:creationId xmlns:a16="http://schemas.microsoft.com/office/drawing/2014/main" id="{4A94C18E-A9FD-F541-BE1A-1E441909B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0" name="Rectangle 54">
              <a:extLst>
                <a:ext uri="{FF2B5EF4-FFF2-40B4-BE49-F238E27FC236}">
                  <a16:creationId xmlns:a16="http://schemas.microsoft.com/office/drawing/2014/main" id="{284399C9-6C64-0D43-8DFF-5EA48FE4A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5538" name="TextBox 125">
            <a:extLst>
              <a:ext uri="{FF2B5EF4-FFF2-40B4-BE49-F238E27FC236}">
                <a16:creationId xmlns:a16="http://schemas.microsoft.com/office/drawing/2014/main" id="{28D02F6E-7C05-0C48-A48F-1F2B01234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4.20 from the textbook ]</a:t>
            </a:r>
          </a:p>
        </p:txBody>
      </p:sp>
      <p:sp>
        <p:nvSpPr>
          <p:cNvPr id="65539" name="Rectangle 2">
            <a:extLst>
              <a:ext uri="{FF2B5EF4-FFF2-40B4-BE49-F238E27FC236}">
                <a16:creationId xmlns:a16="http://schemas.microsoft.com/office/drawing/2014/main" id="{80304F15-8E03-FC42-A5C0-261E6DD1B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A934A37-D37E-5046-94B2-E79080BB5480}"/>
              </a:ext>
            </a:extLst>
          </p:cNvPr>
          <p:cNvSpPr txBox="1"/>
          <p:nvPr/>
        </p:nvSpPr>
        <p:spPr>
          <a:xfrm>
            <a:off x="3386139" y="727075"/>
            <a:ext cx="4327525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latin typeface="+mj-lt"/>
                <a:ea typeface="MS PGothic" charset="-128"/>
              </a:rPr>
              <a:t>(abbreviated version)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1">
            <a:extLst>
              <a:ext uri="{FF2B5EF4-FFF2-40B4-BE49-F238E27FC236}">
                <a16:creationId xmlns:a16="http://schemas.microsoft.com/office/drawing/2014/main" id="{893F0287-D29E-BB48-8304-905ADDD1B09E}"/>
              </a:ext>
            </a:extLst>
          </p:cNvPr>
          <p:cNvGrpSpPr>
            <a:grpSpLocks/>
          </p:cNvGrpSpPr>
          <p:nvPr/>
        </p:nvGrpSpPr>
        <p:grpSpPr bwMode="auto">
          <a:xfrm>
            <a:off x="4114801" y="2574925"/>
            <a:ext cx="3173413" cy="2051050"/>
            <a:chOff x="2841625" y="1730375"/>
            <a:chExt cx="3173413" cy="2051050"/>
          </a:xfrm>
        </p:grpSpPr>
        <p:sp>
          <p:nvSpPr>
            <p:cNvPr id="66570" name="Line 5">
              <a:extLst>
                <a:ext uri="{FF2B5EF4-FFF2-40B4-BE49-F238E27FC236}">
                  <a16:creationId xmlns:a16="http://schemas.microsoft.com/office/drawing/2014/main" id="{C9DB19FD-2825-9046-BDDF-D1B7262867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6">
              <a:extLst>
                <a:ext uri="{FF2B5EF4-FFF2-40B4-BE49-F238E27FC236}">
                  <a16:creationId xmlns:a16="http://schemas.microsoft.com/office/drawing/2014/main" id="{4A0C684B-BF8B-9C45-984F-B8881DC522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Rectangle 7">
              <a:extLst>
                <a:ext uri="{FF2B5EF4-FFF2-40B4-BE49-F238E27FC236}">
                  <a16:creationId xmlns:a16="http://schemas.microsoft.com/office/drawing/2014/main" id="{AA5F23B9-B07D-F84F-9E9D-1D6EF7136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3" name="Rectangle 8">
              <a:extLst>
                <a:ext uri="{FF2B5EF4-FFF2-40B4-BE49-F238E27FC236}">
                  <a16:creationId xmlns:a16="http://schemas.microsoft.com/office/drawing/2014/main" id="{529579B1-5566-5C4A-A2E8-F787FB5BA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4" name="Rectangle 9">
              <a:extLst>
                <a:ext uri="{FF2B5EF4-FFF2-40B4-BE49-F238E27FC236}">
                  <a16:creationId xmlns:a16="http://schemas.microsoft.com/office/drawing/2014/main" id="{D870E660-E3E2-8B47-BE2B-7376BCA4F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5" name="Rectangle 10">
              <a:extLst>
                <a:ext uri="{FF2B5EF4-FFF2-40B4-BE49-F238E27FC236}">
                  <a16:creationId xmlns:a16="http://schemas.microsoft.com/office/drawing/2014/main" id="{75922769-DE5F-9C4B-8236-91D538A8A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6" name="Rectangle 11">
              <a:extLst>
                <a:ext uri="{FF2B5EF4-FFF2-40B4-BE49-F238E27FC236}">
                  <a16:creationId xmlns:a16="http://schemas.microsoft.com/office/drawing/2014/main" id="{FC42F6C6-C587-2242-BA95-A2745BD27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7" name="Rectangle 12">
              <a:extLst>
                <a:ext uri="{FF2B5EF4-FFF2-40B4-BE49-F238E27FC236}">
                  <a16:creationId xmlns:a16="http://schemas.microsoft.com/office/drawing/2014/main" id="{7B4BFA90-694B-E64E-BFEF-98715B9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13">
              <a:extLst>
                <a:ext uri="{FF2B5EF4-FFF2-40B4-BE49-F238E27FC236}">
                  <a16:creationId xmlns:a16="http://schemas.microsoft.com/office/drawing/2014/main" id="{5D0C035A-884C-A046-B931-AC9A08988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Rectangle 14">
              <a:extLst>
                <a:ext uri="{FF2B5EF4-FFF2-40B4-BE49-F238E27FC236}">
                  <a16:creationId xmlns:a16="http://schemas.microsoft.com/office/drawing/2014/main" id="{26F33ACA-DD64-5945-9294-1A3DFFC2B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0" name="Rectangle 15">
              <a:extLst>
                <a:ext uri="{FF2B5EF4-FFF2-40B4-BE49-F238E27FC236}">
                  <a16:creationId xmlns:a16="http://schemas.microsoft.com/office/drawing/2014/main" id="{4F36C132-EF36-9840-B6AF-8F099048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1" name="Rectangle 16">
              <a:extLst>
                <a:ext uri="{FF2B5EF4-FFF2-40B4-BE49-F238E27FC236}">
                  <a16:creationId xmlns:a16="http://schemas.microsoft.com/office/drawing/2014/main" id="{CDD11658-ADC6-8E40-9BFD-7A3DE5E1E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2" name="Rectangle 17">
              <a:extLst>
                <a:ext uri="{FF2B5EF4-FFF2-40B4-BE49-F238E27FC236}">
                  <a16:creationId xmlns:a16="http://schemas.microsoft.com/office/drawing/2014/main" id="{267534BE-FCDD-0B4D-8844-DC148824A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3" name="Rectangle 18">
              <a:extLst>
                <a:ext uri="{FF2B5EF4-FFF2-40B4-BE49-F238E27FC236}">
                  <a16:creationId xmlns:a16="http://schemas.microsoft.com/office/drawing/2014/main" id="{F7910843-308E-F940-B072-A0CB1C7E0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4" name="Rectangle 19">
              <a:extLst>
                <a:ext uri="{FF2B5EF4-FFF2-40B4-BE49-F238E27FC236}">
                  <a16:creationId xmlns:a16="http://schemas.microsoft.com/office/drawing/2014/main" id="{0A4FC64D-366A-3544-BD3E-BB0F82EDC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5" name="Rectangle 20">
              <a:extLst>
                <a:ext uri="{FF2B5EF4-FFF2-40B4-BE49-F238E27FC236}">
                  <a16:creationId xmlns:a16="http://schemas.microsoft.com/office/drawing/2014/main" id="{4AF7E1FD-20B4-7946-8A5E-31B8BDD94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6" name="Rectangle 21">
              <a:extLst>
                <a:ext uri="{FF2B5EF4-FFF2-40B4-BE49-F238E27FC236}">
                  <a16:creationId xmlns:a16="http://schemas.microsoft.com/office/drawing/2014/main" id="{8DF81DF0-108E-E548-839C-D75C044CA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7" name="Rectangle 22">
              <a:extLst>
                <a:ext uri="{FF2B5EF4-FFF2-40B4-BE49-F238E27FC236}">
                  <a16:creationId xmlns:a16="http://schemas.microsoft.com/office/drawing/2014/main" id="{BE4EB051-CEEB-6343-A726-7B679423F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8" name="Rectangle 23">
              <a:extLst>
                <a:ext uri="{FF2B5EF4-FFF2-40B4-BE49-F238E27FC236}">
                  <a16:creationId xmlns:a16="http://schemas.microsoft.com/office/drawing/2014/main" id="{F7FEC09C-6A27-3241-ABF2-ADB601FBC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9" name="Rectangle 24">
              <a:extLst>
                <a:ext uri="{FF2B5EF4-FFF2-40B4-BE49-F238E27FC236}">
                  <a16:creationId xmlns:a16="http://schemas.microsoft.com/office/drawing/2014/main" id="{B93F8559-7C34-0843-8C0C-457DB5D0A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0" name="Rectangle 25">
              <a:extLst>
                <a:ext uri="{FF2B5EF4-FFF2-40B4-BE49-F238E27FC236}">
                  <a16:creationId xmlns:a16="http://schemas.microsoft.com/office/drawing/2014/main" id="{A6EF6CD4-15D0-A940-942B-56CC876D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1" name="Rectangle 26">
              <a:extLst>
                <a:ext uri="{FF2B5EF4-FFF2-40B4-BE49-F238E27FC236}">
                  <a16:creationId xmlns:a16="http://schemas.microsoft.com/office/drawing/2014/main" id="{32A0975C-9876-404E-AB61-9291C2234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2" name="Rectangle 27">
              <a:extLst>
                <a:ext uri="{FF2B5EF4-FFF2-40B4-BE49-F238E27FC236}">
                  <a16:creationId xmlns:a16="http://schemas.microsoft.com/office/drawing/2014/main" id="{9BFE9CDE-44AD-DA47-9460-ABB128947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3" name="Rectangle 28">
              <a:extLst>
                <a:ext uri="{FF2B5EF4-FFF2-40B4-BE49-F238E27FC236}">
                  <a16:creationId xmlns:a16="http://schemas.microsoft.com/office/drawing/2014/main" id="{0028F93C-8FEF-F64D-B3F7-E94F369D1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4" name="Rectangle 29">
              <a:extLst>
                <a:ext uri="{FF2B5EF4-FFF2-40B4-BE49-F238E27FC236}">
                  <a16:creationId xmlns:a16="http://schemas.microsoft.com/office/drawing/2014/main" id="{94CA4DB6-FB9F-4147-B4E5-77756D01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5" name="Rectangle 30">
              <a:extLst>
                <a:ext uri="{FF2B5EF4-FFF2-40B4-BE49-F238E27FC236}">
                  <a16:creationId xmlns:a16="http://schemas.microsoft.com/office/drawing/2014/main" id="{D4DE58F6-406C-D44C-9494-0F5A7E9E8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6" name="Rectangle 31">
              <a:extLst>
                <a:ext uri="{FF2B5EF4-FFF2-40B4-BE49-F238E27FC236}">
                  <a16:creationId xmlns:a16="http://schemas.microsoft.com/office/drawing/2014/main" id="{DA713588-7684-1741-BB85-2FD7585F4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7" name="Rectangle 32">
              <a:extLst>
                <a:ext uri="{FF2B5EF4-FFF2-40B4-BE49-F238E27FC236}">
                  <a16:creationId xmlns:a16="http://schemas.microsoft.com/office/drawing/2014/main" id="{F8CBC595-B8D6-064F-9A00-91562F988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8" name="Rectangle 33">
              <a:extLst>
                <a:ext uri="{FF2B5EF4-FFF2-40B4-BE49-F238E27FC236}">
                  <a16:creationId xmlns:a16="http://schemas.microsoft.com/office/drawing/2014/main" id="{AF6A086E-DEA6-4A4F-8E26-2D3772CD1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9" name="Rectangle 34">
              <a:extLst>
                <a:ext uri="{FF2B5EF4-FFF2-40B4-BE49-F238E27FC236}">
                  <a16:creationId xmlns:a16="http://schemas.microsoft.com/office/drawing/2014/main" id="{BD5A0972-90B3-F446-A1BC-9E6257D5A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0" name="Rectangle 35">
              <a:extLst>
                <a:ext uri="{FF2B5EF4-FFF2-40B4-BE49-F238E27FC236}">
                  <a16:creationId xmlns:a16="http://schemas.microsoft.com/office/drawing/2014/main" id="{0BC9729D-CEC4-DA4E-A315-889DD2115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1" name="Rectangle 36">
              <a:extLst>
                <a:ext uri="{FF2B5EF4-FFF2-40B4-BE49-F238E27FC236}">
                  <a16:creationId xmlns:a16="http://schemas.microsoft.com/office/drawing/2014/main" id="{4D67F7D9-18A3-FA49-A3B3-25E7117F2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2" name="Rectangle 37">
              <a:extLst>
                <a:ext uri="{FF2B5EF4-FFF2-40B4-BE49-F238E27FC236}">
                  <a16:creationId xmlns:a16="http://schemas.microsoft.com/office/drawing/2014/main" id="{41DA02D3-2C32-3F46-BCE0-F0D2CAB85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3" name="Rectangle 38">
              <a:extLst>
                <a:ext uri="{FF2B5EF4-FFF2-40B4-BE49-F238E27FC236}">
                  <a16:creationId xmlns:a16="http://schemas.microsoft.com/office/drawing/2014/main" id="{44877DBC-7123-C644-886F-2794BA755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4" name="Rectangle 39">
              <a:extLst>
                <a:ext uri="{FF2B5EF4-FFF2-40B4-BE49-F238E27FC236}">
                  <a16:creationId xmlns:a16="http://schemas.microsoft.com/office/drawing/2014/main" id="{3F6F2FF9-A646-0E47-861C-C910FB940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5" name="Rectangle 40">
              <a:extLst>
                <a:ext uri="{FF2B5EF4-FFF2-40B4-BE49-F238E27FC236}">
                  <a16:creationId xmlns:a16="http://schemas.microsoft.com/office/drawing/2014/main" id="{33E3092A-FA07-754B-9347-367D325D9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6" name="Rectangle 41">
              <a:extLst>
                <a:ext uri="{FF2B5EF4-FFF2-40B4-BE49-F238E27FC236}">
                  <a16:creationId xmlns:a16="http://schemas.microsoft.com/office/drawing/2014/main" id="{8CE2203B-07DE-C14B-BE5F-034AAF276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7" name="Rectangle 42">
              <a:extLst>
                <a:ext uri="{FF2B5EF4-FFF2-40B4-BE49-F238E27FC236}">
                  <a16:creationId xmlns:a16="http://schemas.microsoft.com/office/drawing/2014/main" id="{CAB6AE9D-2542-B446-B86B-CF4158E0D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8" name="Rectangle 43">
              <a:extLst>
                <a:ext uri="{FF2B5EF4-FFF2-40B4-BE49-F238E27FC236}">
                  <a16:creationId xmlns:a16="http://schemas.microsoft.com/office/drawing/2014/main" id="{860CC5B1-4746-9644-96A5-EE5733CC4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9" name="Rectangle 44">
              <a:extLst>
                <a:ext uri="{FF2B5EF4-FFF2-40B4-BE49-F238E27FC236}">
                  <a16:creationId xmlns:a16="http://schemas.microsoft.com/office/drawing/2014/main" id="{6E4DB4AE-4602-2D42-AC3C-348EB5D66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0" name="Rectangle 45">
              <a:extLst>
                <a:ext uri="{FF2B5EF4-FFF2-40B4-BE49-F238E27FC236}">
                  <a16:creationId xmlns:a16="http://schemas.microsoft.com/office/drawing/2014/main" id="{BB7381CA-7684-8A4D-9952-80E1ADA89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1" name="Rectangle 46">
              <a:extLst>
                <a:ext uri="{FF2B5EF4-FFF2-40B4-BE49-F238E27FC236}">
                  <a16:creationId xmlns:a16="http://schemas.microsoft.com/office/drawing/2014/main" id="{9D56910C-5235-4A4E-9176-6E6D8B050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2" name="Rectangle 47">
              <a:extLst>
                <a:ext uri="{FF2B5EF4-FFF2-40B4-BE49-F238E27FC236}">
                  <a16:creationId xmlns:a16="http://schemas.microsoft.com/office/drawing/2014/main" id="{9EA36F43-28E1-0E4B-8B4D-AD07FE850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3" name="Rectangle 48">
              <a:extLst>
                <a:ext uri="{FF2B5EF4-FFF2-40B4-BE49-F238E27FC236}">
                  <a16:creationId xmlns:a16="http://schemas.microsoft.com/office/drawing/2014/main" id="{06CAC4B4-30C1-B448-8747-EC409FA94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4" name="Rectangle 49">
              <a:extLst>
                <a:ext uri="{FF2B5EF4-FFF2-40B4-BE49-F238E27FC236}">
                  <a16:creationId xmlns:a16="http://schemas.microsoft.com/office/drawing/2014/main" id="{2B044CF8-BBD4-3A4B-B6DF-42BB5A1CB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5" name="Rectangle 50">
              <a:extLst>
                <a:ext uri="{FF2B5EF4-FFF2-40B4-BE49-F238E27FC236}">
                  <a16:creationId xmlns:a16="http://schemas.microsoft.com/office/drawing/2014/main" id="{4815B583-CDF1-B84F-8894-BEA3E0C91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6" name="Rectangle 51">
              <a:extLst>
                <a:ext uri="{FF2B5EF4-FFF2-40B4-BE49-F238E27FC236}">
                  <a16:creationId xmlns:a16="http://schemas.microsoft.com/office/drawing/2014/main" id="{36588BA2-DC02-AA45-8A5A-47D6BD7AB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7" name="Rectangle 52">
              <a:extLst>
                <a:ext uri="{FF2B5EF4-FFF2-40B4-BE49-F238E27FC236}">
                  <a16:creationId xmlns:a16="http://schemas.microsoft.com/office/drawing/2014/main" id="{8AF3CD78-E38F-3A4A-B024-E66B9B313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8" name="Rectangle 53">
              <a:extLst>
                <a:ext uri="{FF2B5EF4-FFF2-40B4-BE49-F238E27FC236}">
                  <a16:creationId xmlns:a16="http://schemas.microsoft.com/office/drawing/2014/main" id="{B85673D0-46D9-C746-AB81-F644568B2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9" name="Rectangle 54">
              <a:extLst>
                <a:ext uri="{FF2B5EF4-FFF2-40B4-BE49-F238E27FC236}">
                  <a16:creationId xmlns:a16="http://schemas.microsoft.com/office/drawing/2014/main" id="{DA71EA03-F256-5C4F-8D49-E58322491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6562" name="TextBox 125">
            <a:extLst>
              <a:ext uri="{FF2B5EF4-FFF2-40B4-BE49-F238E27FC236}">
                <a16:creationId xmlns:a16="http://schemas.microsoft.com/office/drawing/2014/main" id="{4DAD5A86-E475-3349-BB1C-9BBD23A2D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4.20 from the textbook ]</a:t>
            </a:r>
          </a:p>
        </p:txBody>
      </p:sp>
      <p:sp>
        <p:nvSpPr>
          <p:cNvPr id="66563" name="Rectangle 54">
            <a:extLst>
              <a:ext uri="{FF2B5EF4-FFF2-40B4-BE49-F238E27FC236}">
                <a16:creationId xmlns:a16="http://schemas.microsoft.com/office/drawing/2014/main" id="{995242FF-F675-8B4F-A79A-35B9EBA18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3100388"/>
            <a:ext cx="2971800" cy="271462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4" name="Rectangle 55">
            <a:extLst>
              <a:ext uri="{FF2B5EF4-FFF2-40B4-BE49-F238E27FC236}">
                <a16:creationId xmlns:a16="http://schemas.microsoft.com/office/drawing/2014/main" id="{B4C847E4-7EAB-9F4D-A78C-2885C1E0C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409951"/>
            <a:ext cx="2971800" cy="271463"/>
          </a:xfrm>
          <a:prstGeom prst="rect">
            <a:avLst/>
          </a:prstGeom>
          <a:solidFill>
            <a:srgbClr val="92D050">
              <a:alpha val="20000"/>
            </a:srgbClr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5" name="Rectangle 56">
            <a:extLst>
              <a:ext uri="{FF2B5EF4-FFF2-40B4-BE49-F238E27FC236}">
                <a16:creationId xmlns:a16="http://schemas.microsoft.com/office/drawing/2014/main" id="{9AB36902-BEB8-0F40-BBAD-5B17F6A50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3729039"/>
            <a:ext cx="2971800" cy="269875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rgbClr val="00B0F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6" name="Rectangle 57">
            <a:extLst>
              <a:ext uri="{FF2B5EF4-FFF2-40B4-BE49-F238E27FC236}">
                <a16:creationId xmlns:a16="http://schemas.microsoft.com/office/drawing/2014/main" id="{0E5C5E49-CAE4-254F-9B11-18D67C405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4048126"/>
            <a:ext cx="2971800" cy="269875"/>
          </a:xfrm>
          <a:prstGeom prst="rect">
            <a:avLst/>
          </a:prstGeom>
          <a:solidFill>
            <a:srgbClr val="7030A0">
              <a:alpha val="20000"/>
            </a:srgbClr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7" name="Rectangle 58">
            <a:extLst>
              <a:ext uri="{FF2B5EF4-FFF2-40B4-BE49-F238E27FC236}">
                <a16:creationId xmlns:a16="http://schemas.microsoft.com/office/drawing/2014/main" id="{58B721E2-1487-064E-9709-3663ED945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4357689"/>
            <a:ext cx="2971800" cy="269875"/>
          </a:xfrm>
          <a:prstGeom prst="rect">
            <a:avLst/>
          </a:prstGeom>
          <a:solidFill>
            <a:srgbClr val="002060">
              <a:alpha val="20000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8" name="Rectangle 2">
            <a:extLst>
              <a:ext uri="{FF2B5EF4-FFF2-40B4-BE49-F238E27FC236}">
                <a16:creationId xmlns:a16="http://schemas.microsoft.com/office/drawing/2014/main" id="{AD33777B-E62A-C94D-9A3A-0534258CAA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C760E50-143E-5F46-984B-05F2675C41EB}"/>
              </a:ext>
            </a:extLst>
          </p:cNvPr>
          <p:cNvSpPr txBox="1"/>
          <p:nvPr/>
        </p:nvSpPr>
        <p:spPr>
          <a:xfrm>
            <a:off x="3386139" y="727075"/>
            <a:ext cx="4327525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latin typeface="+mj-lt"/>
                <a:ea typeface="MS PGothic" charset="-128"/>
              </a:rPr>
              <a:t>(abbreviated version)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33B61F2-BEED-6D4F-96C9-BF145576373F}"/>
              </a:ext>
            </a:extLst>
          </p:cNvPr>
          <p:cNvGraphicFramePr>
            <a:graphicFrameLocks noGrp="1"/>
          </p:cNvGraphicFramePr>
          <p:nvPr/>
        </p:nvGraphicFramePr>
        <p:xfrm>
          <a:off x="4137025" y="1311275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7731" name="Rectangle 2">
            <a:extLst>
              <a:ext uri="{FF2B5EF4-FFF2-40B4-BE49-F238E27FC236}">
                <a16:creationId xmlns:a16="http://schemas.microsoft.com/office/drawing/2014/main" id="{382E9866-0B3C-CD40-BF21-3D46563CD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67732" name="Rectangle 52">
            <a:extLst>
              <a:ext uri="{FF2B5EF4-FFF2-40B4-BE49-F238E27FC236}">
                <a16:creationId xmlns:a16="http://schemas.microsoft.com/office/drawing/2014/main" id="{C802D8E7-D9C8-4640-808D-28B2061FF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9" y="1716089"/>
            <a:ext cx="3119437" cy="269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733" name="Rectangle 53">
            <a:extLst>
              <a:ext uri="{FF2B5EF4-FFF2-40B4-BE49-F238E27FC236}">
                <a16:creationId xmlns:a16="http://schemas.microsoft.com/office/drawing/2014/main" id="{BDE13210-FD85-C947-8FBF-368FB04AE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2025651"/>
            <a:ext cx="3119438" cy="269875"/>
          </a:xfrm>
          <a:prstGeom prst="rect">
            <a:avLst/>
          </a:prstGeom>
          <a:solidFill>
            <a:srgbClr val="92D050">
              <a:alpha val="20000"/>
            </a:srgbClr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734" name="Rectangle 54">
            <a:extLst>
              <a:ext uri="{FF2B5EF4-FFF2-40B4-BE49-F238E27FC236}">
                <a16:creationId xmlns:a16="http://schemas.microsoft.com/office/drawing/2014/main" id="{8ABB0EEC-C0DF-7C46-99DC-91917A74E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9" y="2343151"/>
            <a:ext cx="3119437" cy="576263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rgbClr val="00B0F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735" name="Rectangle 55">
            <a:extLst>
              <a:ext uri="{FF2B5EF4-FFF2-40B4-BE49-F238E27FC236}">
                <a16:creationId xmlns:a16="http://schemas.microsoft.com/office/drawing/2014/main" id="{0864E1F4-F2A8-FB4D-BCF6-C5B7EB187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3006726"/>
            <a:ext cx="3119438" cy="1177925"/>
          </a:xfrm>
          <a:prstGeom prst="rect">
            <a:avLst/>
          </a:prstGeom>
          <a:solidFill>
            <a:srgbClr val="7030A0">
              <a:alpha val="20000"/>
            </a:srgbClr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736" name="Rectangle 56">
            <a:extLst>
              <a:ext uri="{FF2B5EF4-FFF2-40B4-BE49-F238E27FC236}">
                <a16:creationId xmlns:a16="http://schemas.microsoft.com/office/drawing/2014/main" id="{1B2F7F04-5438-7B4C-94D8-43D2A6EE4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4" y="4256089"/>
            <a:ext cx="3119437" cy="2516187"/>
          </a:xfrm>
          <a:prstGeom prst="rect">
            <a:avLst/>
          </a:prstGeom>
          <a:solidFill>
            <a:srgbClr val="002060">
              <a:alpha val="20000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737" name="TextBox 3">
            <a:extLst>
              <a:ext uri="{FF2B5EF4-FFF2-40B4-BE49-F238E27FC236}">
                <a16:creationId xmlns:a16="http://schemas.microsoft.com/office/drawing/2014/main" id="{99779F90-7888-D64B-94DC-22B5CF651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518160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2060"/>
                </a:solidFill>
                <a:latin typeface="Times" pitchFamily="2" charset="0"/>
              </a:rPr>
              <a:t>1  x  x  x </a:t>
            </a:r>
          </a:p>
        </p:txBody>
      </p:sp>
      <p:sp>
        <p:nvSpPr>
          <p:cNvPr id="67738" name="TextBox 57">
            <a:extLst>
              <a:ext uri="{FF2B5EF4-FFF2-40B4-BE49-F238E27FC236}">
                <a16:creationId xmlns:a16="http://schemas.microsoft.com/office/drawing/2014/main" id="{CF93EF27-FD00-E040-80FF-418677893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4463" y="3355976"/>
            <a:ext cx="13398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  1  x  x </a:t>
            </a:r>
          </a:p>
        </p:txBody>
      </p:sp>
      <p:sp>
        <p:nvSpPr>
          <p:cNvPr id="67739" name="TextBox 58">
            <a:extLst>
              <a:ext uri="{FF2B5EF4-FFF2-40B4-BE49-F238E27FC236}">
                <a16:creationId xmlns:a16="http://schemas.microsoft.com/office/drawing/2014/main" id="{583042C7-D3C9-A34B-8908-47FBFD45F4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8113" y="234315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F0"/>
                </a:solidFill>
                <a:latin typeface="Times" pitchFamily="2" charset="0"/>
              </a:rPr>
              <a:t>0  0  1  x </a:t>
            </a:r>
          </a:p>
        </p:txBody>
      </p:sp>
      <p:sp>
        <p:nvSpPr>
          <p:cNvPr id="67740" name="TextBox 59">
            <a:extLst>
              <a:ext uri="{FF2B5EF4-FFF2-40B4-BE49-F238E27FC236}">
                <a16:creationId xmlns:a16="http://schemas.microsoft.com/office/drawing/2014/main" id="{6749BD4B-B09A-0E45-8910-66B125A03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0176" y="1901826"/>
            <a:ext cx="13382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92D050"/>
                </a:solidFill>
                <a:latin typeface="Times" pitchFamily="2" charset="0"/>
              </a:rPr>
              <a:t>0  0  0  1 </a:t>
            </a:r>
          </a:p>
        </p:txBody>
      </p:sp>
      <p:sp>
        <p:nvSpPr>
          <p:cNvPr id="67741" name="TextBox 60">
            <a:extLst>
              <a:ext uri="{FF2B5EF4-FFF2-40B4-BE49-F238E27FC236}">
                <a16:creationId xmlns:a16="http://schemas.microsoft.com/office/drawing/2014/main" id="{728B0456-1A81-4B4A-B1AF-20FE980A1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2238" y="156210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0  0  0  0 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32BF849-CA81-9B43-A498-08131F41B503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8755" name="Rectangle 2">
            <a:extLst>
              <a:ext uri="{FF2B5EF4-FFF2-40B4-BE49-F238E27FC236}">
                <a16:creationId xmlns:a16="http://schemas.microsoft.com/office/drawing/2014/main" id="{CBD3F436-3740-B244-BFDF-38DFA6A86F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68756" name="Line 382">
            <a:extLst>
              <a:ext uri="{FF2B5EF4-FFF2-40B4-BE49-F238E27FC236}">
                <a16:creationId xmlns:a16="http://schemas.microsoft.com/office/drawing/2014/main" id="{C134C9A8-84AB-F04E-99A4-CE8FE0F5263A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24034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57" name="Rectangle 383">
            <a:extLst>
              <a:ext uri="{FF2B5EF4-FFF2-40B4-BE49-F238E27FC236}">
                <a16:creationId xmlns:a16="http://schemas.microsoft.com/office/drawing/2014/main" id="{2F68D0C4-B3C7-584D-B621-5772B7CFA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22860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68758" name="Rectangle 394">
            <a:extLst>
              <a:ext uri="{FF2B5EF4-FFF2-40B4-BE49-F238E27FC236}">
                <a16:creationId xmlns:a16="http://schemas.microsoft.com/office/drawing/2014/main" id="{04DD4362-B003-D249-8301-04DB1DA88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59" name="Rectangle 395">
            <a:extLst>
              <a:ext uri="{FF2B5EF4-FFF2-40B4-BE49-F238E27FC236}">
                <a16:creationId xmlns:a16="http://schemas.microsoft.com/office/drawing/2014/main" id="{9046F1D7-33A0-EB48-AFAA-E29E26365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0" name="Rectangle 396">
            <a:extLst>
              <a:ext uri="{FF2B5EF4-FFF2-40B4-BE49-F238E27FC236}">
                <a16:creationId xmlns:a16="http://schemas.microsoft.com/office/drawing/2014/main" id="{5C161484-BC2C-C240-B41A-ED80BB6B7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1" name="Rectangle 397">
            <a:extLst>
              <a:ext uri="{FF2B5EF4-FFF2-40B4-BE49-F238E27FC236}">
                <a16:creationId xmlns:a16="http://schemas.microsoft.com/office/drawing/2014/main" id="{7CE92281-F6EF-2A48-B280-7BC4C764C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2" name="Rectangle 398">
            <a:extLst>
              <a:ext uri="{FF2B5EF4-FFF2-40B4-BE49-F238E27FC236}">
                <a16:creationId xmlns:a16="http://schemas.microsoft.com/office/drawing/2014/main" id="{6C208CFD-356C-7F4F-B69F-AC6678D96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3" name="Rectangle 399">
            <a:extLst>
              <a:ext uri="{FF2B5EF4-FFF2-40B4-BE49-F238E27FC236}">
                <a16:creationId xmlns:a16="http://schemas.microsoft.com/office/drawing/2014/main" id="{5E2A03AA-A911-C24E-9AD6-20AA0CA69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4" name="Rectangle 400">
            <a:extLst>
              <a:ext uri="{FF2B5EF4-FFF2-40B4-BE49-F238E27FC236}">
                <a16:creationId xmlns:a16="http://schemas.microsoft.com/office/drawing/2014/main" id="{25BE53DF-9A87-164E-970C-FF967125E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5" name="Rectangle 401">
            <a:extLst>
              <a:ext uri="{FF2B5EF4-FFF2-40B4-BE49-F238E27FC236}">
                <a16:creationId xmlns:a16="http://schemas.microsoft.com/office/drawing/2014/main" id="{9EF43F67-49CA-6448-91AF-7FDD8D40E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2989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6" name="Rectangle 402">
            <a:extLst>
              <a:ext uri="{FF2B5EF4-FFF2-40B4-BE49-F238E27FC236}">
                <a16:creationId xmlns:a16="http://schemas.microsoft.com/office/drawing/2014/main" id="{3BA17AC4-C793-D544-90EB-07A2F2093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7" name="Rectangle 403">
            <a:extLst>
              <a:ext uri="{FF2B5EF4-FFF2-40B4-BE49-F238E27FC236}">
                <a16:creationId xmlns:a16="http://schemas.microsoft.com/office/drawing/2014/main" id="{4101B39E-5EE2-8149-8570-C90CBB2AF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8" name="Rectangle 404">
            <a:extLst>
              <a:ext uri="{FF2B5EF4-FFF2-40B4-BE49-F238E27FC236}">
                <a16:creationId xmlns:a16="http://schemas.microsoft.com/office/drawing/2014/main" id="{46B89B17-2931-4E46-A01F-3245E1DBB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9" name="Rectangle 405">
            <a:extLst>
              <a:ext uri="{FF2B5EF4-FFF2-40B4-BE49-F238E27FC236}">
                <a16:creationId xmlns:a16="http://schemas.microsoft.com/office/drawing/2014/main" id="{63489CF8-0D22-6A44-9061-82A1246AF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28575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8770" name="Line 407">
            <a:extLst>
              <a:ext uri="{FF2B5EF4-FFF2-40B4-BE49-F238E27FC236}">
                <a16:creationId xmlns:a16="http://schemas.microsoft.com/office/drawing/2014/main" id="{9F5AEDB6-9F52-694A-A83B-F8E380E7BE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28575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71" name="Rectangle 408">
            <a:extLst>
              <a:ext uri="{FF2B5EF4-FFF2-40B4-BE49-F238E27FC236}">
                <a16:creationId xmlns:a16="http://schemas.microsoft.com/office/drawing/2014/main" id="{C5536156-9842-A84B-973D-9B5DC80F5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34369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2" name="Rectangle 412">
            <a:extLst>
              <a:ext uri="{FF2B5EF4-FFF2-40B4-BE49-F238E27FC236}">
                <a16:creationId xmlns:a16="http://schemas.microsoft.com/office/drawing/2014/main" id="{77CC86B3-8DA0-8A4D-9193-82C9D4517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3" name="Rectangle 413">
            <a:extLst>
              <a:ext uri="{FF2B5EF4-FFF2-40B4-BE49-F238E27FC236}">
                <a16:creationId xmlns:a16="http://schemas.microsoft.com/office/drawing/2014/main" id="{4F75232D-2F88-AC4B-9642-B1A6EA87E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38846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4" name="Rectangle 414">
            <a:extLst>
              <a:ext uri="{FF2B5EF4-FFF2-40B4-BE49-F238E27FC236}">
                <a16:creationId xmlns:a16="http://schemas.microsoft.com/office/drawing/2014/main" id="{9FD62109-0580-6740-97CF-29B56C387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5" name="Rectangle 415">
            <a:extLst>
              <a:ext uri="{FF2B5EF4-FFF2-40B4-BE49-F238E27FC236}">
                <a16:creationId xmlns:a16="http://schemas.microsoft.com/office/drawing/2014/main" id="{EB043893-FE85-6246-941A-04CB346A8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6" name="Rectangle 416">
            <a:extLst>
              <a:ext uri="{FF2B5EF4-FFF2-40B4-BE49-F238E27FC236}">
                <a16:creationId xmlns:a16="http://schemas.microsoft.com/office/drawing/2014/main" id="{82D7676F-8468-DB40-9CB9-2C00CD181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7" name="Rectangle 417">
            <a:extLst>
              <a:ext uri="{FF2B5EF4-FFF2-40B4-BE49-F238E27FC236}">
                <a16:creationId xmlns:a16="http://schemas.microsoft.com/office/drawing/2014/main" id="{69431B4C-E85A-D145-8EC0-87131D6FF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433228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8" name="Rectangle 418">
            <a:extLst>
              <a:ext uri="{FF2B5EF4-FFF2-40B4-BE49-F238E27FC236}">
                <a16:creationId xmlns:a16="http://schemas.microsoft.com/office/drawing/2014/main" id="{08759D68-1D7C-5C4A-AA41-839481A0B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9" name="Rectangle 419">
            <a:extLst>
              <a:ext uri="{FF2B5EF4-FFF2-40B4-BE49-F238E27FC236}">
                <a16:creationId xmlns:a16="http://schemas.microsoft.com/office/drawing/2014/main" id="{42E1103F-2070-5C4D-8900-DC22EB702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80" name="Rectangle 420">
            <a:extLst>
              <a:ext uri="{FF2B5EF4-FFF2-40B4-BE49-F238E27FC236}">
                <a16:creationId xmlns:a16="http://schemas.microsoft.com/office/drawing/2014/main" id="{3577D1C3-DCF4-5C4E-ACCE-7532A767F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989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81" name="Rectangle 421">
            <a:extLst>
              <a:ext uri="{FF2B5EF4-FFF2-40B4-BE49-F238E27FC236}">
                <a16:creationId xmlns:a16="http://schemas.microsoft.com/office/drawing/2014/main" id="{A2256472-C560-8848-980A-43A835C59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436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82" name="Rectangle 422">
            <a:extLst>
              <a:ext uri="{FF2B5EF4-FFF2-40B4-BE49-F238E27FC236}">
                <a16:creationId xmlns:a16="http://schemas.microsoft.com/office/drawing/2014/main" id="{7B13DDCA-822B-E947-AC00-E769B200B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884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83" name="Rectangle 425">
            <a:extLst>
              <a:ext uri="{FF2B5EF4-FFF2-40B4-BE49-F238E27FC236}">
                <a16:creationId xmlns:a16="http://schemas.microsoft.com/office/drawing/2014/main" id="{3C2789B0-5792-6C4C-A3ED-B23875811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43322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84" name="Rectangle 383">
            <a:extLst>
              <a:ext uri="{FF2B5EF4-FFF2-40B4-BE49-F238E27FC236}">
                <a16:creationId xmlns:a16="http://schemas.microsoft.com/office/drawing/2014/main" id="{0DD36586-803D-B141-A69A-493C8293B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25400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68785" name="Line 407">
            <a:extLst>
              <a:ext uri="{FF2B5EF4-FFF2-40B4-BE49-F238E27FC236}">
                <a16:creationId xmlns:a16="http://schemas.microsoft.com/office/drawing/2014/main" id="{5A59DB17-2CE7-0C49-8F8E-00B4FE9E695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28511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86" name="Line 407">
            <a:extLst>
              <a:ext uri="{FF2B5EF4-FFF2-40B4-BE49-F238E27FC236}">
                <a16:creationId xmlns:a16="http://schemas.microsoft.com/office/drawing/2014/main" id="{102DF57C-C986-3A43-8D10-D3EED1E8A7D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28511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87" name="Line 407">
            <a:extLst>
              <a:ext uri="{FF2B5EF4-FFF2-40B4-BE49-F238E27FC236}">
                <a16:creationId xmlns:a16="http://schemas.microsoft.com/office/drawing/2014/main" id="{00BF393E-CD04-2A41-9B64-1910865ADC99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28654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88" name="Line 407">
            <a:extLst>
              <a:ext uri="{FF2B5EF4-FFF2-40B4-BE49-F238E27FC236}">
                <a16:creationId xmlns:a16="http://schemas.microsoft.com/office/drawing/2014/main" id="{18B39409-3425-3942-9F7D-976A9F52935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24201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89" name="Line 407">
            <a:extLst>
              <a:ext uri="{FF2B5EF4-FFF2-40B4-BE49-F238E27FC236}">
                <a16:creationId xmlns:a16="http://schemas.microsoft.com/office/drawing/2014/main" id="{5C87BE20-91A5-3B4A-A911-051F439D4F8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33027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90" name="Rectangle 10">
            <a:extLst>
              <a:ext uri="{FF2B5EF4-FFF2-40B4-BE49-F238E27FC236}">
                <a16:creationId xmlns:a16="http://schemas.microsoft.com/office/drawing/2014/main" id="{086EF105-787E-0347-8FB4-572BAE9E7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499F3516-87E9-C045-9E3A-A4AB34B85C99}"/>
              </a:ext>
            </a:extLst>
          </p:cNvPr>
          <p:cNvSpPr/>
          <p:nvPr/>
        </p:nvSpPr>
        <p:spPr bwMode="auto">
          <a:xfrm rot="16200000">
            <a:off x="6319045" y="3586957"/>
            <a:ext cx="1697037" cy="3619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8792" name="TextBox 3">
            <a:extLst>
              <a:ext uri="{FF2B5EF4-FFF2-40B4-BE49-F238E27FC236}">
                <a16:creationId xmlns:a16="http://schemas.microsoft.com/office/drawing/2014/main" id="{9D7F1FC8-622E-DD4D-83A0-454135F91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8" y="5180013"/>
            <a:ext cx="1746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7EC5138-B2FB-D845-BAE0-D710A5BAA83F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9779" name="Rectangle 2">
            <a:extLst>
              <a:ext uri="{FF2B5EF4-FFF2-40B4-BE49-F238E27FC236}">
                <a16:creationId xmlns:a16="http://schemas.microsoft.com/office/drawing/2014/main" id="{11C5FDED-5E62-C343-9371-5CDAA1803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69780" name="Rectangle 10">
            <a:extLst>
              <a:ext uri="{FF2B5EF4-FFF2-40B4-BE49-F238E27FC236}">
                <a16:creationId xmlns:a16="http://schemas.microsoft.com/office/drawing/2014/main" id="{7F5AEE55-BCD2-8D49-A974-1AFD1F8FA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75" y="1158875"/>
            <a:ext cx="338138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9781" name="Group 4">
            <a:extLst>
              <a:ext uri="{FF2B5EF4-FFF2-40B4-BE49-F238E27FC236}">
                <a16:creationId xmlns:a16="http://schemas.microsoft.com/office/drawing/2014/main" id="{19F8A243-6D39-3343-B094-F65D2D8356C9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5180013"/>
            <a:ext cx="2122488" cy="461962"/>
            <a:chOff x="5867400" y="5180427"/>
            <a:chExt cx="2122697" cy="461665"/>
          </a:xfrm>
        </p:grpSpPr>
        <p:sp>
          <p:nvSpPr>
            <p:cNvPr id="69822" name="TextBox 37">
              <a:extLst>
                <a:ext uri="{FF2B5EF4-FFF2-40B4-BE49-F238E27FC236}">
                  <a16:creationId xmlns:a16="http://schemas.microsoft.com/office/drawing/2014/main" id="{BF440EF1-6983-BD41-9E5A-2FA57CBA99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5180427"/>
              <a:ext cx="21226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 = w</a:t>
              </a:r>
              <a:r>
                <a:rPr lang="en-US" altLang="en-US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+ w</a:t>
              </a:r>
              <a:r>
                <a:rPr lang="en-US" altLang="en-US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69823" name="Straight Connector 3">
              <a:extLst>
                <a:ext uri="{FF2B5EF4-FFF2-40B4-BE49-F238E27FC236}">
                  <a16:creationId xmlns:a16="http://schemas.microsoft.com/office/drawing/2014/main" id="{DD41BF8D-D036-9C4D-9388-8DEC1F1738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530237" y="5263376"/>
              <a:ext cx="31721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9782" name="Group 6">
            <a:extLst>
              <a:ext uri="{FF2B5EF4-FFF2-40B4-BE49-F238E27FC236}">
                <a16:creationId xmlns:a16="http://schemas.microsoft.com/office/drawing/2014/main" id="{2CF3FB79-E313-A540-963C-8A5C22C92BE7}"/>
              </a:ext>
            </a:extLst>
          </p:cNvPr>
          <p:cNvGrpSpPr>
            <a:grpSpLocks/>
          </p:cNvGrpSpPr>
          <p:nvPr/>
        </p:nvGrpSpPr>
        <p:grpSpPr bwMode="auto">
          <a:xfrm>
            <a:off x="6186488" y="2286000"/>
            <a:ext cx="3230562" cy="2408238"/>
            <a:chOff x="5272712" y="2286000"/>
            <a:chExt cx="3230535" cy="2408238"/>
          </a:xfrm>
        </p:grpSpPr>
        <p:sp>
          <p:nvSpPr>
            <p:cNvPr id="69783" name="Line 382">
              <a:extLst>
                <a:ext uri="{FF2B5EF4-FFF2-40B4-BE49-F238E27FC236}">
                  <a16:creationId xmlns:a16="http://schemas.microsoft.com/office/drawing/2014/main" id="{04AA0F61-52CB-2A4E-BBD1-905B5B057F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84" name="Rectangle 383">
              <a:extLst>
                <a:ext uri="{FF2B5EF4-FFF2-40B4-BE49-F238E27FC236}">
                  <a16:creationId xmlns:a16="http://schemas.microsoft.com/office/drawing/2014/main" id="{E57EFDA2-F3EE-3D44-9695-B2588FC93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69785" name="Rectangle 394">
              <a:extLst>
                <a:ext uri="{FF2B5EF4-FFF2-40B4-BE49-F238E27FC236}">
                  <a16:creationId xmlns:a16="http://schemas.microsoft.com/office/drawing/2014/main" id="{91DCA8F2-09EF-9D4E-868D-07493CFEA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6" name="Rectangle 395">
              <a:extLst>
                <a:ext uri="{FF2B5EF4-FFF2-40B4-BE49-F238E27FC236}">
                  <a16:creationId xmlns:a16="http://schemas.microsoft.com/office/drawing/2014/main" id="{C2E6B23A-8D90-6944-ADAE-5EF8FF5FF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7" name="Rectangle 396">
              <a:extLst>
                <a:ext uri="{FF2B5EF4-FFF2-40B4-BE49-F238E27FC236}">
                  <a16:creationId xmlns:a16="http://schemas.microsoft.com/office/drawing/2014/main" id="{7B86C886-EDC8-4447-9B4A-D203034FB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8" name="Rectangle 397">
              <a:extLst>
                <a:ext uri="{FF2B5EF4-FFF2-40B4-BE49-F238E27FC236}">
                  <a16:creationId xmlns:a16="http://schemas.microsoft.com/office/drawing/2014/main" id="{9DCED47D-7C34-8C44-92C6-740CA6FD6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9" name="Rectangle 398">
              <a:extLst>
                <a:ext uri="{FF2B5EF4-FFF2-40B4-BE49-F238E27FC236}">
                  <a16:creationId xmlns:a16="http://schemas.microsoft.com/office/drawing/2014/main" id="{66E62DBA-1712-134B-AB37-F224279A9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0" name="Rectangle 399">
              <a:extLst>
                <a:ext uri="{FF2B5EF4-FFF2-40B4-BE49-F238E27FC236}">
                  <a16:creationId xmlns:a16="http://schemas.microsoft.com/office/drawing/2014/main" id="{7224044D-B889-2845-99A2-2807E866E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1" name="Rectangle 400">
              <a:extLst>
                <a:ext uri="{FF2B5EF4-FFF2-40B4-BE49-F238E27FC236}">
                  <a16:creationId xmlns:a16="http://schemas.microsoft.com/office/drawing/2014/main" id="{8737143B-6D37-CA42-8967-4BB777068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2" name="Rectangle 401">
              <a:extLst>
                <a:ext uri="{FF2B5EF4-FFF2-40B4-BE49-F238E27FC236}">
                  <a16:creationId xmlns:a16="http://schemas.microsoft.com/office/drawing/2014/main" id="{5496706B-43A8-694A-91DC-8B21C0D7A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3" name="Rectangle 402">
              <a:extLst>
                <a:ext uri="{FF2B5EF4-FFF2-40B4-BE49-F238E27FC236}">
                  <a16:creationId xmlns:a16="http://schemas.microsoft.com/office/drawing/2014/main" id="{DC76B766-D20F-034E-82F0-E8A7BE3DE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4" name="Rectangle 403">
              <a:extLst>
                <a:ext uri="{FF2B5EF4-FFF2-40B4-BE49-F238E27FC236}">
                  <a16:creationId xmlns:a16="http://schemas.microsoft.com/office/drawing/2014/main" id="{24FF5908-CC3D-E940-B5BF-FA29E5844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5" name="Rectangle 404">
              <a:extLst>
                <a:ext uri="{FF2B5EF4-FFF2-40B4-BE49-F238E27FC236}">
                  <a16:creationId xmlns:a16="http://schemas.microsoft.com/office/drawing/2014/main" id="{912CCE8A-3220-6846-A76A-483E694F3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6" name="Rectangle 405">
              <a:extLst>
                <a:ext uri="{FF2B5EF4-FFF2-40B4-BE49-F238E27FC236}">
                  <a16:creationId xmlns:a16="http://schemas.microsoft.com/office/drawing/2014/main" id="{1A7004A1-421B-6C45-A6B2-082BB08BF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9797" name="Line 407">
              <a:extLst>
                <a:ext uri="{FF2B5EF4-FFF2-40B4-BE49-F238E27FC236}">
                  <a16:creationId xmlns:a16="http://schemas.microsoft.com/office/drawing/2014/main" id="{291814A4-C0A7-8743-AC92-9B56240A78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98" name="Rectangle 408">
              <a:extLst>
                <a:ext uri="{FF2B5EF4-FFF2-40B4-BE49-F238E27FC236}">
                  <a16:creationId xmlns:a16="http://schemas.microsoft.com/office/drawing/2014/main" id="{B595318A-E726-974F-8D6C-F07B87FE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9" name="Rectangle 412">
              <a:extLst>
                <a:ext uri="{FF2B5EF4-FFF2-40B4-BE49-F238E27FC236}">
                  <a16:creationId xmlns:a16="http://schemas.microsoft.com/office/drawing/2014/main" id="{804857FD-A2E1-AC44-9623-9EE4812C1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0" name="Rectangle 413">
              <a:extLst>
                <a:ext uri="{FF2B5EF4-FFF2-40B4-BE49-F238E27FC236}">
                  <a16:creationId xmlns:a16="http://schemas.microsoft.com/office/drawing/2014/main" id="{9344FEEC-D3DC-7746-8E63-D55C7EEA1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1" name="Rectangle 414">
              <a:extLst>
                <a:ext uri="{FF2B5EF4-FFF2-40B4-BE49-F238E27FC236}">
                  <a16:creationId xmlns:a16="http://schemas.microsoft.com/office/drawing/2014/main" id="{610DD90C-2B91-C34F-8251-556B1AA00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2" name="Rectangle 415">
              <a:extLst>
                <a:ext uri="{FF2B5EF4-FFF2-40B4-BE49-F238E27FC236}">
                  <a16:creationId xmlns:a16="http://schemas.microsoft.com/office/drawing/2014/main" id="{7E151EAD-61A9-A048-AE8C-4ED05FF10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3" name="Rectangle 416">
              <a:extLst>
                <a:ext uri="{FF2B5EF4-FFF2-40B4-BE49-F238E27FC236}">
                  <a16:creationId xmlns:a16="http://schemas.microsoft.com/office/drawing/2014/main" id="{C166080F-D9BD-0644-900A-BCE44DC03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4" name="Rectangle 417">
              <a:extLst>
                <a:ext uri="{FF2B5EF4-FFF2-40B4-BE49-F238E27FC236}">
                  <a16:creationId xmlns:a16="http://schemas.microsoft.com/office/drawing/2014/main" id="{43C42AF2-4FBB-0D4F-9D42-0E8760783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5" name="Rectangle 418">
              <a:extLst>
                <a:ext uri="{FF2B5EF4-FFF2-40B4-BE49-F238E27FC236}">
                  <a16:creationId xmlns:a16="http://schemas.microsoft.com/office/drawing/2014/main" id="{C94D3243-51C2-5A48-B8B4-4FA55C03E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6" name="Rectangle 419">
              <a:extLst>
                <a:ext uri="{FF2B5EF4-FFF2-40B4-BE49-F238E27FC236}">
                  <a16:creationId xmlns:a16="http://schemas.microsoft.com/office/drawing/2014/main" id="{01CD9935-F619-A24D-B910-456A906B4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7" name="Rectangle 420">
              <a:extLst>
                <a:ext uri="{FF2B5EF4-FFF2-40B4-BE49-F238E27FC236}">
                  <a16:creationId xmlns:a16="http://schemas.microsoft.com/office/drawing/2014/main" id="{FB36AE72-319C-1746-81CD-A7EAAAF98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8" name="Rectangle 421">
              <a:extLst>
                <a:ext uri="{FF2B5EF4-FFF2-40B4-BE49-F238E27FC236}">
                  <a16:creationId xmlns:a16="http://schemas.microsoft.com/office/drawing/2014/main" id="{86ECEA8B-EFA7-6343-8BCB-CFDD1B0C9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9" name="Rectangle 422">
              <a:extLst>
                <a:ext uri="{FF2B5EF4-FFF2-40B4-BE49-F238E27FC236}">
                  <a16:creationId xmlns:a16="http://schemas.microsoft.com/office/drawing/2014/main" id="{3D7C13DF-C39D-DB4E-9595-BFA9F46E5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10" name="Rectangle 425">
              <a:extLst>
                <a:ext uri="{FF2B5EF4-FFF2-40B4-BE49-F238E27FC236}">
                  <a16:creationId xmlns:a16="http://schemas.microsoft.com/office/drawing/2014/main" id="{A9648135-F4CC-394B-9F67-A82B23CC9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11" name="Rectangle 383">
              <a:extLst>
                <a:ext uri="{FF2B5EF4-FFF2-40B4-BE49-F238E27FC236}">
                  <a16:creationId xmlns:a16="http://schemas.microsoft.com/office/drawing/2014/main" id="{8B6D273C-AFD9-1547-9BE7-7586F38CC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69812" name="Line 407">
              <a:extLst>
                <a:ext uri="{FF2B5EF4-FFF2-40B4-BE49-F238E27FC236}">
                  <a16:creationId xmlns:a16="http://schemas.microsoft.com/office/drawing/2014/main" id="{8C2085DF-BB33-3D48-8DD8-489AA3BFD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13" name="Line 407">
              <a:extLst>
                <a:ext uri="{FF2B5EF4-FFF2-40B4-BE49-F238E27FC236}">
                  <a16:creationId xmlns:a16="http://schemas.microsoft.com/office/drawing/2014/main" id="{D906468A-D24C-C846-AD78-BDD2679014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14" name="Line 407">
              <a:extLst>
                <a:ext uri="{FF2B5EF4-FFF2-40B4-BE49-F238E27FC236}">
                  <a16:creationId xmlns:a16="http://schemas.microsoft.com/office/drawing/2014/main" id="{982FA3C4-0CD7-EB4F-A5BD-4CC7E7E2D7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15" name="Line 407">
              <a:extLst>
                <a:ext uri="{FF2B5EF4-FFF2-40B4-BE49-F238E27FC236}">
                  <a16:creationId xmlns:a16="http://schemas.microsoft.com/office/drawing/2014/main" id="{1CBED86F-8E4D-EF4A-899B-D2228E933EB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16" name="Line 407">
              <a:extLst>
                <a:ext uri="{FF2B5EF4-FFF2-40B4-BE49-F238E27FC236}">
                  <a16:creationId xmlns:a16="http://schemas.microsoft.com/office/drawing/2014/main" id="{A59DFA8E-A7FB-7A44-927C-47E09A4BA20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Rounded Rectangle 52">
              <a:extLst>
                <a:ext uri="{FF2B5EF4-FFF2-40B4-BE49-F238E27FC236}">
                  <a16:creationId xmlns:a16="http://schemas.microsoft.com/office/drawing/2014/main" id="{13C3E097-EB01-0B40-85A6-45CA077F4561}"/>
                </a:ext>
              </a:extLst>
            </p:cNvPr>
            <p:cNvSpPr/>
            <p:nvPr/>
          </p:nvSpPr>
          <p:spPr bwMode="auto">
            <a:xfrm rot="16200000">
              <a:off x="6534756" y="3359153"/>
              <a:ext cx="1708150" cy="806443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4" name="Rounded Rectangle 53">
              <a:extLst>
                <a:ext uri="{FF2B5EF4-FFF2-40B4-BE49-F238E27FC236}">
                  <a16:creationId xmlns:a16="http://schemas.microsoft.com/office/drawing/2014/main" id="{73D87057-1B21-9C4C-B559-1F27985CF95A}"/>
                </a:ext>
              </a:extLst>
            </p:cNvPr>
            <p:cNvSpPr/>
            <p:nvPr/>
          </p:nvSpPr>
          <p:spPr bwMode="auto">
            <a:xfrm rot="16200000">
              <a:off x="5589412" y="3769523"/>
              <a:ext cx="801688" cy="914392"/>
            </a:xfrm>
            <a:prstGeom prst="roundRect">
              <a:avLst/>
            </a:prstGeom>
            <a:noFill/>
            <a:ln>
              <a:solidFill>
                <a:srgbClr val="0070C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9819" name="Rectangle 20">
              <a:extLst>
                <a:ext uri="{FF2B5EF4-FFF2-40B4-BE49-F238E27FC236}">
                  <a16:creationId xmlns:a16="http://schemas.microsoft.com/office/drawing/2014/main" id="{38822676-A616-2145-9BA8-DC9414CFB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" name="Rounded Rectangle 55">
              <a:extLst>
                <a:ext uri="{FF2B5EF4-FFF2-40B4-BE49-F238E27FC236}">
                  <a16:creationId xmlns:a16="http://schemas.microsoft.com/office/drawing/2014/main" id="{9A903392-9F6A-9140-A19D-48DDA58FF500}"/>
                </a:ext>
              </a:extLst>
            </p:cNvPr>
            <p:cNvSpPr/>
            <p:nvPr/>
          </p:nvSpPr>
          <p:spPr bwMode="auto">
            <a:xfrm rot="16200000">
              <a:off x="7496777" y="3760792"/>
              <a:ext cx="819150" cy="914392"/>
            </a:xfrm>
            <a:prstGeom prst="roundRect">
              <a:avLst/>
            </a:prstGeom>
            <a:noFill/>
            <a:ln>
              <a:solidFill>
                <a:srgbClr val="0070C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9821" name="Rectangle 2">
              <a:extLst>
                <a:ext uri="{FF2B5EF4-FFF2-40B4-BE49-F238E27FC236}">
                  <a16:creationId xmlns:a16="http://schemas.microsoft.com/office/drawing/2014/main" id="{44AEB729-0E13-EF4F-ABF6-3DA9FED03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6126" y="3526179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71AF6A0-7ACC-D44E-8ED7-4307C0D68627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70803" name="Rectangle 2">
            <a:extLst>
              <a:ext uri="{FF2B5EF4-FFF2-40B4-BE49-F238E27FC236}">
                <a16:creationId xmlns:a16="http://schemas.microsoft.com/office/drawing/2014/main" id="{0C14FD82-924F-6F4D-87EF-412F3C7A9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70804" name="Line 382">
            <a:extLst>
              <a:ext uri="{FF2B5EF4-FFF2-40B4-BE49-F238E27FC236}">
                <a16:creationId xmlns:a16="http://schemas.microsoft.com/office/drawing/2014/main" id="{A2F61B11-40BF-1548-AC7B-C07792F142E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24034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05" name="Rectangle 383">
            <a:extLst>
              <a:ext uri="{FF2B5EF4-FFF2-40B4-BE49-F238E27FC236}">
                <a16:creationId xmlns:a16="http://schemas.microsoft.com/office/drawing/2014/main" id="{9189817F-7874-6948-9729-676A3C5C6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22860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0806" name="Rectangle 394">
            <a:extLst>
              <a:ext uri="{FF2B5EF4-FFF2-40B4-BE49-F238E27FC236}">
                <a16:creationId xmlns:a16="http://schemas.microsoft.com/office/drawing/2014/main" id="{76F28B37-6394-FA44-8A69-923C50008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07" name="Rectangle 395">
            <a:extLst>
              <a:ext uri="{FF2B5EF4-FFF2-40B4-BE49-F238E27FC236}">
                <a16:creationId xmlns:a16="http://schemas.microsoft.com/office/drawing/2014/main" id="{CEEF42C9-73D7-AB4F-90A3-1B971743F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08" name="Rectangle 396">
            <a:extLst>
              <a:ext uri="{FF2B5EF4-FFF2-40B4-BE49-F238E27FC236}">
                <a16:creationId xmlns:a16="http://schemas.microsoft.com/office/drawing/2014/main" id="{A1E19A5B-A80A-644C-9008-D0209A65A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09" name="Rectangle 397">
            <a:extLst>
              <a:ext uri="{FF2B5EF4-FFF2-40B4-BE49-F238E27FC236}">
                <a16:creationId xmlns:a16="http://schemas.microsoft.com/office/drawing/2014/main" id="{95781479-E8FB-EE4F-B499-469F58475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0" name="Rectangle 398">
            <a:extLst>
              <a:ext uri="{FF2B5EF4-FFF2-40B4-BE49-F238E27FC236}">
                <a16:creationId xmlns:a16="http://schemas.microsoft.com/office/drawing/2014/main" id="{BF1525EA-D3C6-BE45-9C14-C5C8024A9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1" name="Rectangle 399">
            <a:extLst>
              <a:ext uri="{FF2B5EF4-FFF2-40B4-BE49-F238E27FC236}">
                <a16:creationId xmlns:a16="http://schemas.microsoft.com/office/drawing/2014/main" id="{888EB35D-A6CC-1440-A579-C352B48B8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2" name="Rectangle 400">
            <a:extLst>
              <a:ext uri="{FF2B5EF4-FFF2-40B4-BE49-F238E27FC236}">
                <a16:creationId xmlns:a16="http://schemas.microsoft.com/office/drawing/2014/main" id="{5F770A9F-F44F-A54E-BFEE-0EF478D80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3" name="Rectangle 401">
            <a:extLst>
              <a:ext uri="{FF2B5EF4-FFF2-40B4-BE49-F238E27FC236}">
                <a16:creationId xmlns:a16="http://schemas.microsoft.com/office/drawing/2014/main" id="{80C70EE8-5218-3244-9275-7D4E3778E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2989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4" name="Rectangle 402">
            <a:extLst>
              <a:ext uri="{FF2B5EF4-FFF2-40B4-BE49-F238E27FC236}">
                <a16:creationId xmlns:a16="http://schemas.microsoft.com/office/drawing/2014/main" id="{C5A3675C-21D9-C64A-A2D8-72104A1D3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5" name="Rectangle 403">
            <a:extLst>
              <a:ext uri="{FF2B5EF4-FFF2-40B4-BE49-F238E27FC236}">
                <a16:creationId xmlns:a16="http://schemas.microsoft.com/office/drawing/2014/main" id="{87AB3AF5-B192-2442-8325-CFB29AB70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6" name="Rectangle 404">
            <a:extLst>
              <a:ext uri="{FF2B5EF4-FFF2-40B4-BE49-F238E27FC236}">
                <a16:creationId xmlns:a16="http://schemas.microsoft.com/office/drawing/2014/main" id="{9997709F-63AE-F449-BA39-DF6712197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7" name="Rectangle 405">
            <a:extLst>
              <a:ext uri="{FF2B5EF4-FFF2-40B4-BE49-F238E27FC236}">
                <a16:creationId xmlns:a16="http://schemas.microsoft.com/office/drawing/2014/main" id="{2C27446B-F166-7B49-8BE8-3E4ECAD20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28575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70818" name="Line 407">
            <a:extLst>
              <a:ext uri="{FF2B5EF4-FFF2-40B4-BE49-F238E27FC236}">
                <a16:creationId xmlns:a16="http://schemas.microsoft.com/office/drawing/2014/main" id="{272EBBEF-4CAA-604E-9941-C88048F2AC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28575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19" name="Rectangle 408">
            <a:extLst>
              <a:ext uri="{FF2B5EF4-FFF2-40B4-BE49-F238E27FC236}">
                <a16:creationId xmlns:a16="http://schemas.microsoft.com/office/drawing/2014/main" id="{F1C542CD-6C02-034F-84E4-CD03EA8F5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34369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0" name="Rectangle 412">
            <a:extLst>
              <a:ext uri="{FF2B5EF4-FFF2-40B4-BE49-F238E27FC236}">
                <a16:creationId xmlns:a16="http://schemas.microsoft.com/office/drawing/2014/main" id="{32C66994-80A8-E446-83D6-8EBBCBBD1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1" name="Rectangle 413">
            <a:extLst>
              <a:ext uri="{FF2B5EF4-FFF2-40B4-BE49-F238E27FC236}">
                <a16:creationId xmlns:a16="http://schemas.microsoft.com/office/drawing/2014/main" id="{C2F494B4-B20F-AB40-A25E-0FD58C799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38846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2" name="Rectangle 414">
            <a:extLst>
              <a:ext uri="{FF2B5EF4-FFF2-40B4-BE49-F238E27FC236}">
                <a16:creationId xmlns:a16="http://schemas.microsoft.com/office/drawing/2014/main" id="{33604868-2667-B149-9353-FA307CD87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3" name="Rectangle 415">
            <a:extLst>
              <a:ext uri="{FF2B5EF4-FFF2-40B4-BE49-F238E27FC236}">
                <a16:creationId xmlns:a16="http://schemas.microsoft.com/office/drawing/2014/main" id="{E6C95D2C-9F94-A74F-A101-F099DB5E5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4" name="Rectangle 416">
            <a:extLst>
              <a:ext uri="{FF2B5EF4-FFF2-40B4-BE49-F238E27FC236}">
                <a16:creationId xmlns:a16="http://schemas.microsoft.com/office/drawing/2014/main" id="{AB5F34FC-0F81-BA48-B666-B220E7A0E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5" name="Rectangle 417">
            <a:extLst>
              <a:ext uri="{FF2B5EF4-FFF2-40B4-BE49-F238E27FC236}">
                <a16:creationId xmlns:a16="http://schemas.microsoft.com/office/drawing/2014/main" id="{FD762433-74B8-8646-AFF9-6E44B0900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433228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6" name="Rectangle 418">
            <a:extLst>
              <a:ext uri="{FF2B5EF4-FFF2-40B4-BE49-F238E27FC236}">
                <a16:creationId xmlns:a16="http://schemas.microsoft.com/office/drawing/2014/main" id="{5F0B3DA9-4730-734C-A43C-F2A70EAE3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7" name="Rectangle 419">
            <a:extLst>
              <a:ext uri="{FF2B5EF4-FFF2-40B4-BE49-F238E27FC236}">
                <a16:creationId xmlns:a16="http://schemas.microsoft.com/office/drawing/2014/main" id="{6B3540FD-4A8D-8B43-923C-FA15CE5AE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8" name="Rectangle 420">
            <a:extLst>
              <a:ext uri="{FF2B5EF4-FFF2-40B4-BE49-F238E27FC236}">
                <a16:creationId xmlns:a16="http://schemas.microsoft.com/office/drawing/2014/main" id="{0B445ADB-6CD0-F144-8698-DD694F69A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989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9" name="Rectangle 421">
            <a:extLst>
              <a:ext uri="{FF2B5EF4-FFF2-40B4-BE49-F238E27FC236}">
                <a16:creationId xmlns:a16="http://schemas.microsoft.com/office/drawing/2014/main" id="{8D15D789-984B-0648-BED3-6C9B39C9B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436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30" name="Rectangle 422">
            <a:extLst>
              <a:ext uri="{FF2B5EF4-FFF2-40B4-BE49-F238E27FC236}">
                <a16:creationId xmlns:a16="http://schemas.microsoft.com/office/drawing/2014/main" id="{1044DB5C-8CAE-394B-A876-FF0DA6091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884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31" name="Rectangle 425">
            <a:extLst>
              <a:ext uri="{FF2B5EF4-FFF2-40B4-BE49-F238E27FC236}">
                <a16:creationId xmlns:a16="http://schemas.microsoft.com/office/drawing/2014/main" id="{8A7EEB27-0C1D-C742-8B6A-084A5BF3C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43322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32" name="Rectangle 383">
            <a:extLst>
              <a:ext uri="{FF2B5EF4-FFF2-40B4-BE49-F238E27FC236}">
                <a16:creationId xmlns:a16="http://schemas.microsoft.com/office/drawing/2014/main" id="{EF31B5E3-EF79-264B-A5AC-9027A1214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25400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0833" name="Line 407">
            <a:extLst>
              <a:ext uri="{FF2B5EF4-FFF2-40B4-BE49-F238E27FC236}">
                <a16:creationId xmlns:a16="http://schemas.microsoft.com/office/drawing/2014/main" id="{16BA6000-CFD4-CA46-8061-8960F4160B0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28511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34" name="Line 407">
            <a:extLst>
              <a:ext uri="{FF2B5EF4-FFF2-40B4-BE49-F238E27FC236}">
                <a16:creationId xmlns:a16="http://schemas.microsoft.com/office/drawing/2014/main" id="{9216E44F-3ABF-4246-BB95-1E09DCFFC11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28511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35" name="Line 407">
            <a:extLst>
              <a:ext uri="{FF2B5EF4-FFF2-40B4-BE49-F238E27FC236}">
                <a16:creationId xmlns:a16="http://schemas.microsoft.com/office/drawing/2014/main" id="{D45937BB-5EA5-0148-B4FB-B1866B9F7AF5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28654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36" name="Line 407">
            <a:extLst>
              <a:ext uri="{FF2B5EF4-FFF2-40B4-BE49-F238E27FC236}">
                <a16:creationId xmlns:a16="http://schemas.microsoft.com/office/drawing/2014/main" id="{7E29D64C-03AF-A046-B995-3382FDF52D7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24201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37" name="Line 407">
            <a:extLst>
              <a:ext uri="{FF2B5EF4-FFF2-40B4-BE49-F238E27FC236}">
                <a16:creationId xmlns:a16="http://schemas.microsoft.com/office/drawing/2014/main" id="{289D3F03-B261-5E4B-A4E7-C437FD27E2F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33027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C613902F-0A0B-0245-861E-8F771688882F}"/>
              </a:ext>
            </a:extLst>
          </p:cNvPr>
          <p:cNvSpPr/>
          <p:nvPr/>
        </p:nvSpPr>
        <p:spPr bwMode="auto">
          <a:xfrm rot="16200000">
            <a:off x="6982619" y="2912269"/>
            <a:ext cx="381000" cy="3730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0839" name="TextBox 38">
            <a:extLst>
              <a:ext uri="{FF2B5EF4-FFF2-40B4-BE49-F238E27FC236}">
                <a16:creationId xmlns:a16="http://schemas.microsoft.com/office/drawing/2014/main" id="{4A276875-EB9A-A14A-8B7C-1DB56F6F2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4" y="5157788"/>
            <a:ext cx="31003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 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0</a:t>
            </a:r>
          </a:p>
        </p:txBody>
      </p:sp>
      <p:sp>
        <p:nvSpPr>
          <p:cNvPr id="70840" name="Rectangle 10">
            <a:extLst>
              <a:ext uri="{FF2B5EF4-FFF2-40B4-BE49-F238E27FC236}">
                <a16:creationId xmlns:a16="http://schemas.microsoft.com/office/drawing/2014/main" id="{3BF06F15-0CDC-7643-BDAD-AFAB2302F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2">
            <a:extLst>
              <a:ext uri="{FF2B5EF4-FFF2-40B4-BE49-F238E27FC236}">
                <a16:creationId xmlns:a16="http://schemas.microsoft.com/office/drawing/2014/main" id="{52BA3F22-B63A-5C41-BD5C-74269A29F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4-to-2 priority encoder</a:t>
            </a:r>
          </a:p>
        </p:txBody>
      </p:sp>
      <p:grpSp>
        <p:nvGrpSpPr>
          <p:cNvPr id="71682" name="Group 3">
            <a:extLst>
              <a:ext uri="{FF2B5EF4-FFF2-40B4-BE49-F238E27FC236}">
                <a16:creationId xmlns:a16="http://schemas.microsoft.com/office/drawing/2014/main" id="{E42D64F0-2271-1D47-B47A-51893AF9A8C2}"/>
              </a:ext>
            </a:extLst>
          </p:cNvPr>
          <p:cNvGrpSpPr>
            <a:grpSpLocks/>
          </p:cNvGrpSpPr>
          <p:nvPr/>
        </p:nvGrpSpPr>
        <p:grpSpPr bwMode="auto">
          <a:xfrm>
            <a:off x="1993900" y="1549400"/>
            <a:ext cx="6997700" cy="3670300"/>
            <a:chOff x="1612306" y="1548926"/>
            <a:chExt cx="6998294" cy="3671130"/>
          </a:xfrm>
        </p:grpSpPr>
        <p:sp>
          <p:nvSpPr>
            <p:cNvPr id="71683" name="Line 266">
              <a:extLst>
                <a:ext uri="{FF2B5EF4-FFF2-40B4-BE49-F238E27FC236}">
                  <a16:creationId xmlns:a16="http://schemas.microsoft.com/office/drawing/2014/main" id="{2CD3811F-F8AA-C240-BF9F-14335CB2CE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2611" y="2115604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84" name="TextBox 53">
              <a:extLst>
                <a:ext uri="{FF2B5EF4-FFF2-40B4-BE49-F238E27FC236}">
                  <a16:creationId xmlns:a16="http://schemas.microsoft.com/office/drawing/2014/main" id="{E5517ED0-B457-F744-A1C7-2EF9D0C93D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306" y="1548926"/>
              <a:ext cx="31002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  w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71685" name="Line 266">
              <a:extLst>
                <a:ext uri="{FF2B5EF4-FFF2-40B4-BE49-F238E27FC236}">
                  <a16:creationId xmlns:a16="http://schemas.microsoft.com/office/drawing/2014/main" id="{0F3496A8-2DFC-A84F-902D-86ED5163DF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2302" y="2122726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86" name="Line 266">
              <a:extLst>
                <a:ext uri="{FF2B5EF4-FFF2-40B4-BE49-F238E27FC236}">
                  <a16:creationId xmlns:a16="http://schemas.microsoft.com/office/drawing/2014/main" id="{5A858563-AD26-5549-A205-E30A7E2FFB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140" y="2114180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87" name="Line 266">
              <a:extLst>
                <a:ext uri="{FF2B5EF4-FFF2-40B4-BE49-F238E27FC236}">
                  <a16:creationId xmlns:a16="http://schemas.microsoft.com/office/drawing/2014/main" id="{EFFD5199-960E-CB4B-AEAC-7DA46627CC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1979" y="2105633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71688" name="Group 1">
              <a:extLst>
                <a:ext uri="{FF2B5EF4-FFF2-40B4-BE49-F238E27FC236}">
                  <a16:creationId xmlns:a16="http://schemas.microsoft.com/office/drawing/2014/main" id="{A6FDC380-AE45-9D4C-8E5D-40B50183DB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3030" y="2623528"/>
              <a:ext cx="574675" cy="454025"/>
              <a:chOff x="5100638" y="3554413"/>
              <a:chExt cx="574675" cy="454025"/>
            </a:xfrm>
          </p:grpSpPr>
          <p:sp>
            <p:nvSpPr>
              <p:cNvPr id="71730" name="Freeform 209">
                <a:extLst>
                  <a:ext uri="{FF2B5EF4-FFF2-40B4-BE49-F238E27FC236}">
                    <a16:creationId xmlns:a16="http://schemas.microsoft.com/office/drawing/2014/main" id="{607EE9CF-90BE-A94F-9ED1-1903F8CB8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1" name="Freeform 210">
                <a:extLst>
                  <a:ext uri="{FF2B5EF4-FFF2-40B4-BE49-F238E27FC236}">
                    <a16:creationId xmlns:a16="http://schemas.microsoft.com/office/drawing/2014/main" id="{49B6BCDA-3631-AF4E-A4EE-419B4650D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2" name="Freeform 211">
                <a:extLst>
                  <a:ext uri="{FF2B5EF4-FFF2-40B4-BE49-F238E27FC236}">
                    <a16:creationId xmlns:a16="http://schemas.microsoft.com/office/drawing/2014/main" id="{9523763D-6204-6840-82B9-974D33DE3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3" name="Freeform 212">
                <a:extLst>
                  <a:ext uri="{FF2B5EF4-FFF2-40B4-BE49-F238E27FC236}">
                    <a16:creationId xmlns:a16="http://schemas.microsoft.com/office/drawing/2014/main" id="{1AC6146E-8F4E-CB46-AC2A-6D789C4C6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689" name="AutoShape 271">
              <a:extLst>
                <a:ext uri="{FF2B5EF4-FFF2-40B4-BE49-F238E27FC236}">
                  <a16:creationId xmlns:a16="http://schemas.microsoft.com/office/drawing/2014/main" id="{D168BCC1-7ACD-F24B-97FA-593345D1F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039" y="2286000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71690" name="Group 68">
              <a:extLst>
                <a:ext uri="{FF2B5EF4-FFF2-40B4-BE49-F238E27FC236}">
                  <a16:creationId xmlns:a16="http://schemas.microsoft.com/office/drawing/2014/main" id="{11ADC5E3-C9BC-3840-9F3B-E6FA22AC00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3552989"/>
              <a:ext cx="574675" cy="454025"/>
              <a:chOff x="5100638" y="3554413"/>
              <a:chExt cx="574675" cy="454025"/>
            </a:xfrm>
          </p:grpSpPr>
          <p:sp>
            <p:nvSpPr>
              <p:cNvPr id="71726" name="Freeform 209">
                <a:extLst>
                  <a:ext uri="{FF2B5EF4-FFF2-40B4-BE49-F238E27FC236}">
                    <a16:creationId xmlns:a16="http://schemas.microsoft.com/office/drawing/2014/main" id="{9FC57D4E-8E3C-CD44-BAF6-6CBF39FB4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7" name="Freeform 210">
                <a:extLst>
                  <a:ext uri="{FF2B5EF4-FFF2-40B4-BE49-F238E27FC236}">
                    <a16:creationId xmlns:a16="http://schemas.microsoft.com/office/drawing/2014/main" id="{27B7816C-5B1E-AA4D-880B-027198E44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8" name="Freeform 211">
                <a:extLst>
                  <a:ext uri="{FF2B5EF4-FFF2-40B4-BE49-F238E27FC236}">
                    <a16:creationId xmlns:a16="http://schemas.microsoft.com/office/drawing/2014/main" id="{593F278C-8960-3047-9607-9958F12FD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9" name="Freeform 212">
                <a:extLst>
                  <a:ext uri="{FF2B5EF4-FFF2-40B4-BE49-F238E27FC236}">
                    <a16:creationId xmlns:a16="http://schemas.microsoft.com/office/drawing/2014/main" id="{4F379C02-5411-0641-8A9A-D873C89FF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691" name="Group 73">
              <a:extLst>
                <a:ext uri="{FF2B5EF4-FFF2-40B4-BE49-F238E27FC236}">
                  <a16:creationId xmlns:a16="http://schemas.microsoft.com/office/drawing/2014/main" id="{023E1B83-98DA-7944-B840-4562AF3399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4458843"/>
              <a:ext cx="574675" cy="454025"/>
              <a:chOff x="5100638" y="3554413"/>
              <a:chExt cx="574675" cy="454025"/>
            </a:xfrm>
          </p:grpSpPr>
          <p:sp>
            <p:nvSpPr>
              <p:cNvPr id="71722" name="Freeform 209">
                <a:extLst>
                  <a:ext uri="{FF2B5EF4-FFF2-40B4-BE49-F238E27FC236}">
                    <a16:creationId xmlns:a16="http://schemas.microsoft.com/office/drawing/2014/main" id="{36C27D41-C879-C548-99AD-E0F44A129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3" name="Freeform 210">
                <a:extLst>
                  <a:ext uri="{FF2B5EF4-FFF2-40B4-BE49-F238E27FC236}">
                    <a16:creationId xmlns:a16="http://schemas.microsoft.com/office/drawing/2014/main" id="{36F45B36-7542-1F4F-982C-D7297756F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4" name="Freeform 211">
                <a:extLst>
                  <a:ext uri="{FF2B5EF4-FFF2-40B4-BE49-F238E27FC236}">
                    <a16:creationId xmlns:a16="http://schemas.microsoft.com/office/drawing/2014/main" id="{E510A2AD-3E6C-374A-9B4C-ABBDCE085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5" name="Freeform 212">
                <a:extLst>
                  <a:ext uri="{FF2B5EF4-FFF2-40B4-BE49-F238E27FC236}">
                    <a16:creationId xmlns:a16="http://schemas.microsoft.com/office/drawing/2014/main" id="{5DC1A570-7821-654C-8A64-4313956C3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692" name="Group 78">
              <a:extLst>
                <a:ext uri="{FF2B5EF4-FFF2-40B4-BE49-F238E27FC236}">
                  <a16:creationId xmlns:a16="http://schemas.microsoft.com/office/drawing/2014/main" id="{95711415-71D3-814D-8949-9D7A02CDD0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3454" y="2456098"/>
              <a:ext cx="644585" cy="348493"/>
              <a:chOff x="1150937" y="2740025"/>
              <a:chExt cx="884236" cy="441325"/>
            </a:xfrm>
          </p:grpSpPr>
          <p:sp>
            <p:nvSpPr>
              <p:cNvPr id="71719" name="Line 16">
                <a:extLst>
                  <a:ext uri="{FF2B5EF4-FFF2-40B4-BE49-F238E27FC236}">
                    <a16:creationId xmlns:a16="http://schemas.microsoft.com/office/drawing/2014/main" id="{BBDBA1BD-750F-604A-A5EB-E3205BD0AC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9898" y="2949574"/>
                <a:ext cx="295275" cy="1587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0" name="Freeform 18">
                <a:extLst>
                  <a:ext uri="{FF2B5EF4-FFF2-40B4-BE49-F238E27FC236}">
                    <a16:creationId xmlns:a16="http://schemas.microsoft.com/office/drawing/2014/main" id="{078E8B6B-06BC-8B43-B0F4-E39549DC8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937" y="2740025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1" name="Freeform 19">
                <a:extLst>
                  <a:ext uri="{FF2B5EF4-FFF2-40B4-BE49-F238E27FC236}">
                    <a16:creationId xmlns:a16="http://schemas.microsoft.com/office/drawing/2014/main" id="{EBFBADCA-ADF6-1449-B9E5-455992755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2890837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693" name="Line 266">
              <a:extLst>
                <a:ext uri="{FF2B5EF4-FFF2-40B4-BE49-F238E27FC236}">
                  <a16:creationId xmlns:a16="http://schemas.microsoft.com/office/drawing/2014/main" id="{5127DEA9-3AEF-A94D-BA62-840BEB33BD0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78088" y="1582458"/>
              <a:ext cx="2675" cy="20942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4" name="Line 266">
              <a:extLst>
                <a:ext uri="{FF2B5EF4-FFF2-40B4-BE49-F238E27FC236}">
                  <a16:creationId xmlns:a16="http://schemas.microsoft.com/office/drawing/2014/main" id="{F00F045C-F78A-9743-8869-39BA24D9F4C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067537" y="1261135"/>
              <a:ext cx="0" cy="221079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5" name="Line 266">
              <a:extLst>
                <a:ext uri="{FF2B5EF4-FFF2-40B4-BE49-F238E27FC236}">
                  <a16:creationId xmlns:a16="http://schemas.microsoft.com/office/drawing/2014/main" id="{4A5B194F-1E68-054F-BDCB-352BFC0B04A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09781" y="1950005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6" name="Line 266">
              <a:extLst>
                <a:ext uri="{FF2B5EF4-FFF2-40B4-BE49-F238E27FC236}">
                  <a16:creationId xmlns:a16="http://schemas.microsoft.com/office/drawing/2014/main" id="{284DD330-9332-3940-802C-CDD161D6AD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16677" y="1385512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7" name="Line 266">
              <a:extLst>
                <a:ext uri="{FF2B5EF4-FFF2-40B4-BE49-F238E27FC236}">
                  <a16:creationId xmlns:a16="http://schemas.microsoft.com/office/drawing/2014/main" id="{3CB5F529-989B-FF45-AE7B-FEA342AF32B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21814" y="2662332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8" name="Line 266">
              <a:extLst>
                <a:ext uri="{FF2B5EF4-FFF2-40B4-BE49-F238E27FC236}">
                  <a16:creationId xmlns:a16="http://schemas.microsoft.com/office/drawing/2014/main" id="{88FAAC85-DD8C-8344-AC56-50DD8B44322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110263" y="2275566"/>
              <a:ext cx="3620" cy="449486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9" name="Line 266">
              <a:extLst>
                <a:ext uri="{FF2B5EF4-FFF2-40B4-BE49-F238E27FC236}">
                  <a16:creationId xmlns:a16="http://schemas.microsoft.com/office/drawing/2014/main" id="{802B1E07-B0D2-464B-A5F5-84481EAF42C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689658" y="3030139"/>
              <a:ext cx="0" cy="34543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0" name="Line 266">
              <a:extLst>
                <a:ext uri="{FF2B5EF4-FFF2-40B4-BE49-F238E27FC236}">
                  <a16:creationId xmlns:a16="http://schemas.microsoft.com/office/drawing/2014/main" id="{BF3E0B59-AEBC-D34A-A5D1-93A69207815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25976" y="3415746"/>
              <a:ext cx="0" cy="289065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1" name="Line 266">
              <a:extLst>
                <a:ext uri="{FF2B5EF4-FFF2-40B4-BE49-F238E27FC236}">
                  <a16:creationId xmlns:a16="http://schemas.microsoft.com/office/drawing/2014/main" id="{E97C0DD5-DA51-D84D-AF01-68F51F5B84D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28708" y="679476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2" name="Freeform 220">
              <a:extLst>
                <a:ext uri="{FF2B5EF4-FFF2-40B4-BE49-F238E27FC236}">
                  <a16:creationId xmlns:a16="http://schemas.microsoft.com/office/drawing/2014/main" id="{B5C620E2-8DFB-3D47-A2C4-2F30CDDB1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042" y="2486946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2540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Line 16">
              <a:extLst>
                <a:ext uri="{FF2B5EF4-FFF2-40B4-BE49-F238E27FC236}">
                  <a16:creationId xmlns:a16="http://schemas.microsoft.com/office/drawing/2014/main" id="{318969A9-7F5A-174D-8441-E9F5A63CE1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84483" y="2743201"/>
              <a:ext cx="310417" cy="252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Line 266">
              <a:extLst>
                <a:ext uri="{FF2B5EF4-FFF2-40B4-BE49-F238E27FC236}">
                  <a16:creationId xmlns:a16="http://schemas.microsoft.com/office/drawing/2014/main" id="{0899BDAF-0C15-534A-84FD-A889F34751B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3318" y="2396678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5" name="Line 266">
              <a:extLst>
                <a:ext uri="{FF2B5EF4-FFF2-40B4-BE49-F238E27FC236}">
                  <a16:creationId xmlns:a16="http://schemas.microsoft.com/office/drawing/2014/main" id="{16DEC962-E11A-5140-9B5C-60F9923AE28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2335" y="3333692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6" name="Line 266">
              <a:extLst>
                <a:ext uri="{FF2B5EF4-FFF2-40B4-BE49-F238E27FC236}">
                  <a16:creationId xmlns:a16="http://schemas.microsoft.com/office/drawing/2014/main" id="{86B520DD-9AB6-5248-97A4-125952A06A2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56435" y="4236294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7" name="TextBox 104">
              <a:extLst>
                <a:ext uri="{FF2B5EF4-FFF2-40B4-BE49-F238E27FC236}">
                  <a16:creationId xmlns:a16="http://schemas.microsoft.com/office/drawing/2014/main" id="{8A1098F8-FCC0-C54A-B2EB-701D8A555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9480" y="4415163"/>
              <a:ext cx="3394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z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71708" name="TextBox 105">
              <a:extLst>
                <a:ext uri="{FF2B5EF4-FFF2-40B4-BE49-F238E27FC236}">
                  <a16:creationId xmlns:a16="http://schemas.microsoft.com/office/drawing/2014/main" id="{174C8E11-3389-514E-A21F-6AF9779811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1656" y="350294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71709" name="TextBox 106">
              <a:extLst>
                <a:ext uri="{FF2B5EF4-FFF2-40B4-BE49-F238E27FC236}">
                  <a16:creationId xmlns:a16="http://schemas.microsoft.com/office/drawing/2014/main" id="{4EA31EF4-E89B-D74D-85D1-881C46ED0A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8073" y="255437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71710" name="Freeform 225">
              <a:extLst>
                <a:ext uri="{FF2B5EF4-FFF2-40B4-BE49-F238E27FC236}">
                  <a16:creationId xmlns:a16="http://schemas.microsoft.com/office/drawing/2014/main" id="{02826378-8E32-D246-BECF-38422B21F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484187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Freeform 225">
              <a:extLst>
                <a:ext uri="{FF2B5EF4-FFF2-40B4-BE49-F238E27FC236}">
                  <a16:creationId xmlns:a16="http://schemas.microsoft.com/office/drawing/2014/main" id="{83D90FAC-69F8-2643-8FAB-13648170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4743263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Freeform 225">
              <a:extLst>
                <a:ext uri="{FF2B5EF4-FFF2-40B4-BE49-F238E27FC236}">
                  <a16:creationId xmlns:a16="http://schemas.microsoft.com/office/drawing/2014/main" id="{B4AEA873-E6F4-A24B-A2FB-34E5C84CE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46147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225">
              <a:extLst>
                <a:ext uri="{FF2B5EF4-FFF2-40B4-BE49-F238E27FC236}">
                  <a16:creationId xmlns:a16="http://schemas.microsoft.com/office/drawing/2014/main" id="{A7724583-3F62-E249-9008-8935F2BF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298" y="4498228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Freeform 225">
              <a:extLst>
                <a:ext uri="{FF2B5EF4-FFF2-40B4-BE49-F238E27FC236}">
                  <a16:creationId xmlns:a16="http://schemas.microsoft.com/office/drawing/2014/main" id="{09600FC3-663A-5647-A08B-D7E6EC33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363164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Freeform 225">
              <a:extLst>
                <a:ext uri="{FF2B5EF4-FFF2-40B4-BE49-F238E27FC236}">
                  <a16:creationId xmlns:a16="http://schemas.microsoft.com/office/drawing/2014/main" id="{D4BCF0B1-EB34-7046-BB96-8F10D12A3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39035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Freeform 225">
              <a:extLst>
                <a:ext uri="{FF2B5EF4-FFF2-40B4-BE49-F238E27FC236}">
                  <a16:creationId xmlns:a16="http://schemas.microsoft.com/office/drawing/2014/main" id="{02FD0337-CA94-404D-B10E-4B3E2BF20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292043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Freeform 225">
              <a:extLst>
                <a:ext uri="{FF2B5EF4-FFF2-40B4-BE49-F238E27FC236}">
                  <a16:creationId xmlns:a16="http://schemas.microsoft.com/office/drawing/2014/main" id="{1DDE669D-D2CB-F54E-A7D8-96B1693D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039" y="2603687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Freeform 225">
              <a:extLst>
                <a:ext uri="{FF2B5EF4-FFF2-40B4-BE49-F238E27FC236}">
                  <a16:creationId xmlns:a16="http://schemas.microsoft.com/office/drawing/2014/main" id="{2419F82E-C2D5-F948-9034-2373EDFB0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2334746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5" name="Group 1">
            <a:extLst>
              <a:ext uri="{FF2B5EF4-FFF2-40B4-BE49-F238E27FC236}">
                <a16:creationId xmlns:a16="http://schemas.microsoft.com/office/drawing/2014/main" id="{FE3AB431-5F88-2344-8F5D-20FDB9BDF073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2710" name="Line 5">
              <a:extLst>
                <a:ext uri="{FF2B5EF4-FFF2-40B4-BE49-F238E27FC236}">
                  <a16:creationId xmlns:a16="http://schemas.microsoft.com/office/drawing/2014/main" id="{CC9075EB-89C7-C44E-8300-C3CC33D8DE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Line 6">
              <a:extLst>
                <a:ext uri="{FF2B5EF4-FFF2-40B4-BE49-F238E27FC236}">
                  <a16:creationId xmlns:a16="http://schemas.microsoft.com/office/drawing/2014/main" id="{8F2BEE16-8B66-834C-ABFA-605395568D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Rectangle 7">
              <a:extLst>
                <a:ext uri="{FF2B5EF4-FFF2-40B4-BE49-F238E27FC236}">
                  <a16:creationId xmlns:a16="http://schemas.microsoft.com/office/drawing/2014/main" id="{EF9C9C5F-EA7C-974B-88A0-01B437338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3" name="Rectangle 8">
              <a:extLst>
                <a:ext uri="{FF2B5EF4-FFF2-40B4-BE49-F238E27FC236}">
                  <a16:creationId xmlns:a16="http://schemas.microsoft.com/office/drawing/2014/main" id="{3431EE81-409F-9242-ACA3-7EE3F5E5A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4" name="Rectangle 9">
              <a:extLst>
                <a:ext uri="{FF2B5EF4-FFF2-40B4-BE49-F238E27FC236}">
                  <a16:creationId xmlns:a16="http://schemas.microsoft.com/office/drawing/2014/main" id="{86671360-C4BA-2248-ACEC-BFB9C06B9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5" name="Rectangle 10">
              <a:extLst>
                <a:ext uri="{FF2B5EF4-FFF2-40B4-BE49-F238E27FC236}">
                  <a16:creationId xmlns:a16="http://schemas.microsoft.com/office/drawing/2014/main" id="{24E6ABCC-908D-E449-BA83-717177102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6" name="Rectangle 11">
              <a:extLst>
                <a:ext uri="{FF2B5EF4-FFF2-40B4-BE49-F238E27FC236}">
                  <a16:creationId xmlns:a16="http://schemas.microsoft.com/office/drawing/2014/main" id="{B5DD9B6D-75B4-A74E-9E63-6E3080355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7" name="Rectangle 12">
              <a:extLst>
                <a:ext uri="{FF2B5EF4-FFF2-40B4-BE49-F238E27FC236}">
                  <a16:creationId xmlns:a16="http://schemas.microsoft.com/office/drawing/2014/main" id="{68E1CAD0-85C4-4941-9C45-35AA0CFBB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8" name="Rectangle 13">
              <a:extLst>
                <a:ext uri="{FF2B5EF4-FFF2-40B4-BE49-F238E27FC236}">
                  <a16:creationId xmlns:a16="http://schemas.microsoft.com/office/drawing/2014/main" id="{993B9898-4AC5-E740-890E-E57D36CA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9" name="Rectangle 14">
              <a:extLst>
                <a:ext uri="{FF2B5EF4-FFF2-40B4-BE49-F238E27FC236}">
                  <a16:creationId xmlns:a16="http://schemas.microsoft.com/office/drawing/2014/main" id="{AB7B7AB9-7971-6144-A4E2-96186B6A6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0" name="Rectangle 15">
              <a:extLst>
                <a:ext uri="{FF2B5EF4-FFF2-40B4-BE49-F238E27FC236}">
                  <a16:creationId xmlns:a16="http://schemas.microsoft.com/office/drawing/2014/main" id="{7F2D13A6-A858-344C-874C-8278F257E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1" name="Rectangle 16">
              <a:extLst>
                <a:ext uri="{FF2B5EF4-FFF2-40B4-BE49-F238E27FC236}">
                  <a16:creationId xmlns:a16="http://schemas.microsoft.com/office/drawing/2014/main" id="{F97AD4AD-3999-ED4C-A45C-40F974DEA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2" name="Rectangle 17">
              <a:extLst>
                <a:ext uri="{FF2B5EF4-FFF2-40B4-BE49-F238E27FC236}">
                  <a16:creationId xmlns:a16="http://schemas.microsoft.com/office/drawing/2014/main" id="{F5949F96-D205-5E48-BA00-5D2A4ED6F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3" name="Rectangle 18">
              <a:extLst>
                <a:ext uri="{FF2B5EF4-FFF2-40B4-BE49-F238E27FC236}">
                  <a16:creationId xmlns:a16="http://schemas.microsoft.com/office/drawing/2014/main" id="{57B9002C-64BF-6A4D-A727-D2B7A3737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4" name="Rectangle 19">
              <a:extLst>
                <a:ext uri="{FF2B5EF4-FFF2-40B4-BE49-F238E27FC236}">
                  <a16:creationId xmlns:a16="http://schemas.microsoft.com/office/drawing/2014/main" id="{B1B48762-F9AE-F84A-9AD7-F4804BF6E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5" name="Rectangle 20">
              <a:extLst>
                <a:ext uri="{FF2B5EF4-FFF2-40B4-BE49-F238E27FC236}">
                  <a16:creationId xmlns:a16="http://schemas.microsoft.com/office/drawing/2014/main" id="{3602CB3C-24CE-1141-82B0-451AAFF73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6" name="Rectangle 21">
              <a:extLst>
                <a:ext uri="{FF2B5EF4-FFF2-40B4-BE49-F238E27FC236}">
                  <a16:creationId xmlns:a16="http://schemas.microsoft.com/office/drawing/2014/main" id="{8BEE753F-5C1E-F74C-A45D-B30C779AE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7" name="Rectangle 22">
              <a:extLst>
                <a:ext uri="{FF2B5EF4-FFF2-40B4-BE49-F238E27FC236}">
                  <a16:creationId xmlns:a16="http://schemas.microsoft.com/office/drawing/2014/main" id="{5F567ADF-2857-554E-98A3-8A9CF885D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8" name="Rectangle 23">
              <a:extLst>
                <a:ext uri="{FF2B5EF4-FFF2-40B4-BE49-F238E27FC236}">
                  <a16:creationId xmlns:a16="http://schemas.microsoft.com/office/drawing/2014/main" id="{BC354B2A-0EAD-D04E-B099-F8A4F0547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9" name="Rectangle 24">
              <a:extLst>
                <a:ext uri="{FF2B5EF4-FFF2-40B4-BE49-F238E27FC236}">
                  <a16:creationId xmlns:a16="http://schemas.microsoft.com/office/drawing/2014/main" id="{79200E5E-B619-AF49-8B31-DCD7DDDE0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0" name="Rectangle 25">
              <a:extLst>
                <a:ext uri="{FF2B5EF4-FFF2-40B4-BE49-F238E27FC236}">
                  <a16:creationId xmlns:a16="http://schemas.microsoft.com/office/drawing/2014/main" id="{36EF57A6-A63E-4045-8C21-6B5936829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1" name="Rectangle 26">
              <a:extLst>
                <a:ext uri="{FF2B5EF4-FFF2-40B4-BE49-F238E27FC236}">
                  <a16:creationId xmlns:a16="http://schemas.microsoft.com/office/drawing/2014/main" id="{27E30946-A565-BD4E-B374-ED3B2B52B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2" name="Rectangle 27">
              <a:extLst>
                <a:ext uri="{FF2B5EF4-FFF2-40B4-BE49-F238E27FC236}">
                  <a16:creationId xmlns:a16="http://schemas.microsoft.com/office/drawing/2014/main" id="{D2A2C8BA-1AF1-C44C-A429-193699376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3" name="Rectangle 28">
              <a:extLst>
                <a:ext uri="{FF2B5EF4-FFF2-40B4-BE49-F238E27FC236}">
                  <a16:creationId xmlns:a16="http://schemas.microsoft.com/office/drawing/2014/main" id="{156440B0-FAAF-3A4D-9732-CC333BBC0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4" name="Rectangle 29">
              <a:extLst>
                <a:ext uri="{FF2B5EF4-FFF2-40B4-BE49-F238E27FC236}">
                  <a16:creationId xmlns:a16="http://schemas.microsoft.com/office/drawing/2014/main" id="{D15B8281-D823-DE45-A317-D32125F3C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5" name="Rectangle 30">
              <a:extLst>
                <a:ext uri="{FF2B5EF4-FFF2-40B4-BE49-F238E27FC236}">
                  <a16:creationId xmlns:a16="http://schemas.microsoft.com/office/drawing/2014/main" id="{F84678DA-7267-BA41-9341-F23A1153B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6" name="Rectangle 31">
              <a:extLst>
                <a:ext uri="{FF2B5EF4-FFF2-40B4-BE49-F238E27FC236}">
                  <a16:creationId xmlns:a16="http://schemas.microsoft.com/office/drawing/2014/main" id="{97B8C2E8-5023-634B-8F21-040700CB3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7" name="Rectangle 32">
              <a:extLst>
                <a:ext uri="{FF2B5EF4-FFF2-40B4-BE49-F238E27FC236}">
                  <a16:creationId xmlns:a16="http://schemas.microsoft.com/office/drawing/2014/main" id="{14E06FFC-F7F1-BB46-838B-7A7F7DA58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8" name="Rectangle 33">
              <a:extLst>
                <a:ext uri="{FF2B5EF4-FFF2-40B4-BE49-F238E27FC236}">
                  <a16:creationId xmlns:a16="http://schemas.microsoft.com/office/drawing/2014/main" id="{FB419C4F-9058-5048-BF4B-A3DC1D355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9" name="Rectangle 34">
              <a:extLst>
                <a:ext uri="{FF2B5EF4-FFF2-40B4-BE49-F238E27FC236}">
                  <a16:creationId xmlns:a16="http://schemas.microsoft.com/office/drawing/2014/main" id="{C2098878-5523-774C-99AC-0FFFB7A68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0" name="Rectangle 35">
              <a:extLst>
                <a:ext uri="{FF2B5EF4-FFF2-40B4-BE49-F238E27FC236}">
                  <a16:creationId xmlns:a16="http://schemas.microsoft.com/office/drawing/2014/main" id="{94A633D1-289D-314D-AEE9-4883C01E8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1" name="Rectangle 36">
              <a:extLst>
                <a:ext uri="{FF2B5EF4-FFF2-40B4-BE49-F238E27FC236}">
                  <a16:creationId xmlns:a16="http://schemas.microsoft.com/office/drawing/2014/main" id="{4ADBB6AF-CD49-E94E-9754-4157FFC48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2" name="Rectangle 37">
              <a:extLst>
                <a:ext uri="{FF2B5EF4-FFF2-40B4-BE49-F238E27FC236}">
                  <a16:creationId xmlns:a16="http://schemas.microsoft.com/office/drawing/2014/main" id="{556A05FD-D646-ED41-9F5E-7DAB17966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3" name="Rectangle 38">
              <a:extLst>
                <a:ext uri="{FF2B5EF4-FFF2-40B4-BE49-F238E27FC236}">
                  <a16:creationId xmlns:a16="http://schemas.microsoft.com/office/drawing/2014/main" id="{7EF6CD2F-C561-DA48-9788-86A9B40B2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4" name="Rectangle 39">
              <a:extLst>
                <a:ext uri="{FF2B5EF4-FFF2-40B4-BE49-F238E27FC236}">
                  <a16:creationId xmlns:a16="http://schemas.microsoft.com/office/drawing/2014/main" id="{374FAC3D-38C5-8248-9997-53AA4F96D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5" name="Rectangle 40">
              <a:extLst>
                <a:ext uri="{FF2B5EF4-FFF2-40B4-BE49-F238E27FC236}">
                  <a16:creationId xmlns:a16="http://schemas.microsoft.com/office/drawing/2014/main" id="{3E3814F4-5E1A-4645-8D62-745C52042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6" name="Rectangle 41">
              <a:extLst>
                <a:ext uri="{FF2B5EF4-FFF2-40B4-BE49-F238E27FC236}">
                  <a16:creationId xmlns:a16="http://schemas.microsoft.com/office/drawing/2014/main" id="{FF99AC35-00BB-0E4C-89C7-16BA2F447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7" name="Rectangle 42">
              <a:extLst>
                <a:ext uri="{FF2B5EF4-FFF2-40B4-BE49-F238E27FC236}">
                  <a16:creationId xmlns:a16="http://schemas.microsoft.com/office/drawing/2014/main" id="{46A2FD18-1F58-4540-91A4-DEAC114CB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8" name="Rectangle 43">
              <a:extLst>
                <a:ext uri="{FF2B5EF4-FFF2-40B4-BE49-F238E27FC236}">
                  <a16:creationId xmlns:a16="http://schemas.microsoft.com/office/drawing/2014/main" id="{818F64A5-879A-1546-976B-A6C73DAAE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9" name="Rectangle 44">
              <a:extLst>
                <a:ext uri="{FF2B5EF4-FFF2-40B4-BE49-F238E27FC236}">
                  <a16:creationId xmlns:a16="http://schemas.microsoft.com/office/drawing/2014/main" id="{2302B9A4-7A59-5F49-827F-08EEEF8A1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0" name="Rectangle 45">
              <a:extLst>
                <a:ext uri="{FF2B5EF4-FFF2-40B4-BE49-F238E27FC236}">
                  <a16:creationId xmlns:a16="http://schemas.microsoft.com/office/drawing/2014/main" id="{E46EF7F5-B0F3-D24F-89BE-653BB7C7A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1" name="Rectangle 46">
              <a:extLst>
                <a:ext uri="{FF2B5EF4-FFF2-40B4-BE49-F238E27FC236}">
                  <a16:creationId xmlns:a16="http://schemas.microsoft.com/office/drawing/2014/main" id="{B72A5AEC-DED0-EA41-BF9A-4B1C76977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2" name="Rectangle 47">
              <a:extLst>
                <a:ext uri="{FF2B5EF4-FFF2-40B4-BE49-F238E27FC236}">
                  <a16:creationId xmlns:a16="http://schemas.microsoft.com/office/drawing/2014/main" id="{36CC01B2-7F95-7F44-9168-944ADF4CC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3" name="Rectangle 48">
              <a:extLst>
                <a:ext uri="{FF2B5EF4-FFF2-40B4-BE49-F238E27FC236}">
                  <a16:creationId xmlns:a16="http://schemas.microsoft.com/office/drawing/2014/main" id="{B4D1FA96-7F39-DA49-97A5-57A41C317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4" name="Rectangle 49">
              <a:extLst>
                <a:ext uri="{FF2B5EF4-FFF2-40B4-BE49-F238E27FC236}">
                  <a16:creationId xmlns:a16="http://schemas.microsoft.com/office/drawing/2014/main" id="{5150036B-A3CF-D648-9DE4-411F1D7B4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5" name="Rectangle 50">
              <a:extLst>
                <a:ext uri="{FF2B5EF4-FFF2-40B4-BE49-F238E27FC236}">
                  <a16:creationId xmlns:a16="http://schemas.microsoft.com/office/drawing/2014/main" id="{1008D831-3408-9249-93DC-B2CC1FA0A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6" name="Rectangle 51">
              <a:extLst>
                <a:ext uri="{FF2B5EF4-FFF2-40B4-BE49-F238E27FC236}">
                  <a16:creationId xmlns:a16="http://schemas.microsoft.com/office/drawing/2014/main" id="{AD6359EB-4AF2-B642-97C6-664915B36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7" name="Rectangle 52">
              <a:extLst>
                <a:ext uri="{FF2B5EF4-FFF2-40B4-BE49-F238E27FC236}">
                  <a16:creationId xmlns:a16="http://schemas.microsoft.com/office/drawing/2014/main" id="{D7070B46-C7E3-CE44-90EB-BA80DAA6A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8" name="Rectangle 53">
              <a:extLst>
                <a:ext uri="{FF2B5EF4-FFF2-40B4-BE49-F238E27FC236}">
                  <a16:creationId xmlns:a16="http://schemas.microsoft.com/office/drawing/2014/main" id="{32428130-254E-C249-8571-6ACDEC6D6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9" name="Rectangle 54">
              <a:extLst>
                <a:ext uri="{FF2B5EF4-FFF2-40B4-BE49-F238E27FC236}">
                  <a16:creationId xmlns:a16="http://schemas.microsoft.com/office/drawing/2014/main" id="{5D69E779-316C-FA45-9C2A-1B9AEDB87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2706" name="Title 1">
            <a:extLst>
              <a:ext uri="{FF2B5EF4-FFF2-40B4-BE49-F238E27FC236}">
                <a16:creationId xmlns:a16="http://schemas.microsoft.com/office/drawing/2014/main" id="{C2CA1D20-012B-0340-9D82-4BAD94E9F1B3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72707" name="Picture 1" descr="Screen shot 2016-10-12 at 4.02.09 PM.png">
            <a:extLst>
              <a:ext uri="{FF2B5EF4-FFF2-40B4-BE49-F238E27FC236}">
                <a16:creationId xmlns:a16="http://schemas.microsoft.com/office/drawing/2014/main" id="{66FF4E3B-F825-1644-B1D5-3F692319BC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2" descr="Screen shot 2016-10-12 at 4.02.16 PM.png">
            <a:extLst>
              <a:ext uri="{FF2B5EF4-FFF2-40B4-BE49-F238E27FC236}">
                <a16:creationId xmlns:a16="http://schemas.microsoft.com/office/drawing/2014/main" id="{78783F2D-2FF5-674C-B618-7F4D6E3868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9" name="Picture 3" descr="Screen shot 2016-10-12 at 4.02.22 PM.png">
            <a:extLst>
              <a:ext uri="{FF2B5EF4-FFF2-40B4-BE49-F238E27FC236}">
                <a16:creationId xmlns:a16="http://schemas.microsoft.com/office/drawing/2014/main" id="{B82C0234-24D6-2348-A645-3C03EF7CA8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29" name="Group 1">
            <a:extLst>
              <a:ext uri="{FF2B5EF4-FFF2-40B4-BE49-F238E27FC236}">
                <a16:creationId xmlns:a16="http://schemas.microsoft.com/office/drawing/2014/main" id="{67AFA593-4E2A-524D-B815-6E3DE73D3C67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3766" name="Line 5">
              <a:extLst>
                <a:ext uri="{FF2B5EF4-FFF2-40B4-BE49-F238E27FC236}">
                  <a16:creationId xmlns:a16="http://schemas.microsoft.com/office/drawing/2014/main" id="{8F950630-6580-FE4D-93B9-28BE7F1880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" name="Line 6">
              <a:extLst>
                <a:ext uri="{FF2B5EF4-FFF2-40B4-BE49-F238E27FC236}">
                  <a16:creationId xmlns:a16="http://schemas.microsoft.com/office/drawing/2014/main" id="{A831C31F-A9E5-3F42-BA1E-64407087EB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" name="Rectangle 7">
              <a:extLst>
                <a:ext uri="{FF2B5EF4-FFF2-40B4-BE49-F238E27FC236}">
                  <a16:creationId xmlns:a16="http://schemas.microsoft.com/office/drawing/2014/main" id="{891E8B52-562C-1045-8B1F-F17BA10C5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69" name="Rectangle 8">
              <a:extLst>
                <a:ext uri="{FF2B5EF4-FFF2-40B4-BE49-F238E27FC236}">
                  <a16:creationId xmlns:a16="http://schemas.microsoft.com/office/drawing/2014/main" id="{1FE08CAB-4FCF-3246-9B28-1E4A92130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0" name="Rectangle 9">
              <a:extLst>
                <a:ext uri="{FF2B5EF4-FFF2-40B4-BE49-F238E27FC236}">
                  <a16:creationId xmlns:a16="http://schemas.microsoft.com/office/drawing/2014/main" id="{27EA9FCB-24BE-7D47-8DA5-4BFB4883E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1" name="Rectangle 10">
              <a:extLst>
                <a:ext uri="{FF2B5EF4-FFF2-40B4-BE49-F238E27FC236}">
                  <a16:creationId xmlns:a16="http://schemas.microsoft.com/office/drawing/2014/main" id="{FB3E7D5E-14B9-9D41-82C0-398F22F3A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2" name="Rectangle 11">
              <a:extLst>
                <a:ext uri="{FF2B5EF4-FFF2-40B4-BE49-F238E27FC236}">
                  <a16:creationId xmlns:a16="http://schemas.microsoft.com/office/drawing/2014/main" id="{AB36FB1D-6B27-FD49-8C4D-AFFBC9DAC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3" name="Rectangle 12">
              <a:extLst>
                <a:ext uri="{FF2B5EF4-FFF2-40B4-BE49-F238E27FC236}">
                  <a16:creationId xmlns:a16="http://schemas.microsoft.com/office/drawing/2014/main" id="{BF63F4E9-00BD-4B41-A906-6F859DBB7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4" name="Rectangle 13">
              <a:extLst>
                <a:ext uri="{FF2B5EF4-FFF2-40B4-BE49-F238E27FC236}">
                  <a16:creationId xmlns:a16="http://schemas.microsoft.com/office/drawing/2014/main" id="{9C89CE0C-0881-544F-8C9F-AB56AA9CF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5" name="Rectangle 14">
              <a:extLst>
                <a:ext uri="{FF2B5EF4-FFF2-40B4-BE49-F238E27FC236}">
                  <a16:creationId xmlns:a16="http://schemas.microsoft.com/office/drawing/2014/main" id="{7C95D81F-3352-DD4E-8DD9-36C5E33C1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6" name="Rectangle 15">
              <a:extLst>
                <a:ext uri="{FF2B5EF4-FFF2-40B4-BE49-F238E27FC236}">
                  <a16:creationId xmlns:a16="http://schemas.microsoft.com/office/drawing/2014/main" id="{3A76CA9C-EABC-FE46-80E9-718B053B0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7" name="Rectangle 16">
              <a:extLst>
                <a:ext uri="{FF2B5EF4-FFF2-40B4-BE49-F238E27FC236}">
                  <a16:creationId xmlns:a16="http://schemas.microsoft.com/office/drawing/2014/main" id="{243F297D-6110-2D4A-A91F-78B3490C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8" name="Rectangle 17">
              <a:extLst>
                <a:ext uri="{FF2B5EF4-FFF2-40B4-BE49-F238E27FC236}">
                  <a16:creationId xmlns:a16="http://schemas.microsoft.com/office/drawing/2014/main" id="{18318D3C-B673-A746-9FEB-F2C9B1D39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9" name="Rectangle 18">
              <a:extLst>
                <a:ext uri="{FF2B5EF4-FFF2-40B4-BE49-F238E27FC236}">
                  <a16:creationId xmlns:a16="http://schemas.microsoft.com/office/drawing/2014/main" id="{759478B3-EECC-9343-8D9D-13BE0D79A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0" name="Rectangle 19">
              <a:extLst>
                <a:ext uri="{FF2B5EF4-FFF2-40B4-BE49-F238E27FC236}">
                  <a16:creationId xmlns:a16="http://schemas.microsoft.com/office/drawing/2014/main" id="{15DA72B9-9A27-F940-94BD-7C0AEA7C5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1" name="Rectangle 20">
              <a:extLst>
                <a:ext uri="{FF2B5EF4-FFF2-40B4-BE49-F238E27FC236}">
                  <a16:creationId xmlns:a16="http://schemas.microsoft.com/office/drawing/2014/main" id="{0ED306AA-DCDA-5342-B713-0B63E3D81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2" name="Rectangle 21">
              <a:extLst>
                <a:ext uri="{FF2B5EF4-FFF2-40B4-BE49-F238E27FC236}">
                  <a16:creationId xmlns:a16="http://schemas.microsoft.com/office/drawing/2014/main" id="{2A869DC0-EB4F-634D-AAF3-2EFFC003B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3" name="Rectangle 22">
              <a:extLst>
                <a:ext uri="{FF2B5EF4-FFF2-40B4-BE49-F238E27FC236}">
                  <a16:creationId xmlns:a16="http://schemas.microsoft.com/office/drawing/2014/main" id="{93152C36-D80B-684C-802C-735CF9A01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4" name="Rectangle 23">
              <a:extLst>
                <a:ext uri="{FF2B5EF4-FFF2-40B4-BE49-F238E27FC236}">
                  <a16:creationId xmlns:a16="http://schemas.microsoft.com/office/drawing/2014/main" id="{40259D3F-2D19-9D48-823E-DB6A4480F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5" name="Rectangle 24">
              <a:extLst>
                <a:ext uri="{FF2B5EF4-FFF2-40B4-BE49-F238E27FC236}">
                  <a16:creationId xmlns:a16="http://schemas.microsoft.com/office/drawing/2014/main" id="{5A7A92D3-21F1-0E43-ACE1-ED00E6AB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6" name="Rectangle 25">
              <a:extLst>
                <a:ext uri="{FF2B5EF4-FFF2-40B4-BE49-F238E27FC236}">
                  <a16:creationId xmlns:a16="http://schemas.microsoft.com/office/drawing/2014/main" id="{E7DC4217-B0C8-0C45-8B69-E53E2E61E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7" name="Rectangle 26">
              <a:extLst>
                <a:ext uri="{FF2B5EF4-FFF2-40B4-BE49-F238E27FC236}">
                  <a16:creationId xmlns:a16="http://schemas.microsoft.com/office/drawing/2014/main" id="{4F08FF53-D7CA-2642-98FA-4C6AAA6EC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8" name="Rectangle 27">
              <a:extLst>
                <a:ext uri="{FF2B5EF4-FFF2-40B4-BE49-F238E27FC236}">
                  <a16:creationId xmlns:a16="http://schemas.microsoft.com/office/drawing/2014/main" id="{3B29FB06-7433-2747-B149-10F3FC872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9" name="Rectangle 28">
              <a:extLst>
                <a:ext uri="{FF2B5EF4-FFF2-40B4-BE49-F238E27FC236}">
                  <a16:creationId xmlns:a16="http://schemas.microsoft.com/office/drawing/2014/main" id="{96B85F65-7AC4-9445-BF6B-8FA7E078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0" name="Rectangle 29">
              <a:extLst>
                <a:ext uri="{FF2B5EF4-FFF2-40B4-BE49-F238E27FC236}">
                  <a16:creationId xmlns:a16="http://schemas.microsoft.com/office/drawing/2014/main" id="{5901E577-ACC2-6C45-8194-33A456BBD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1" name="Rectangle 30">
              <a:extLst>
                <a:ext uri="{FF2B5EF4-FFF2-40B4-BE49-F238E27FC236}">
                  <a16:creationId xmlns:a16="http://schemas.microsoft.com/office/drawing/2014/main" id="{5C90F7C9-01BF-BA45-8092-5921060D4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2" name="Rectangle 31">
              <a:extLst>
                <a:ext uri="{FF2B5EF4-FFF2-40B4-BE49-F238E27FC236}">
                  <a16:creationId xmlns:a16="http://schemas.microsoft.com/office/drawing/2014/main" id="{EEFA26C8-0331-8D43-B6EE-8315278A9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3" name="Rectangle 32">
              <a:extLst>
                <a:ext uri="{FF2B5EF4-FFF2-40B4-BE49-F238E27FC236}">
                  <a16:creationId xmlns:a16="http://schemas.microsoft.com/office/drawing/2014/main" id="{A5C63C03-5598-FA49-B476-F3085E0C3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4" name="Rectangle 33">
              <a:extLst>
                <a:ext uri="{FF2B5EF4-FFF2-40B4-BE49-F238E27FC236}">
                  <a16:creationId xmlns:a16="http://schemas.microsoft.com/office/drawing/2014/main" id="{D733A0C3-D51F-EF48-8EA0-428FC5049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5" name="Rectangle 34">
              <a:extLst>
                <a:ext uri="{FF2B5EF4-FFF2-40B4-BE49-F238E27FC236}">
                  <a16:creationId xmlns:a16="http://schemas.microsoft.com/office/drawing/2014/main" id="{95596357-28A8-7F4F-869C-C7B98AD9D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6" name="Rectangle 35">
              <a:extLst>
                <a:ext uri="{FF2B5EF4-FFF2-40B4-BE49-F238E27FC236}">
                  <a16:creationId xmlns:a16="http://schemas.microsoft.com/office/drawing/2014/main" id="{9BC2B6CC-71B4-604E-BC28-26D798E40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7" name="Rectangle 36">
              <a:extLst>
                <a:ext uri="{FF2B5EF4-FFF2-40B4-BE49-F238E27FC236}">
                  <a16:creationId xmlns:a16="http://schemas.microsoft.com/office/drawing/2014/main" id="{B140201D-E2B0-624D-BE25-391D08308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8" name="Rectangle 37">
              <a:extLst>
                <a:ext uri="{FF2B5EF4-FFF2-40B4-BE49-F238E27FC236}">
                  <a16:creationId xmlns:a16="http://schemas.microsoft.com/office/drawing/2014/main" id="{00F36C43-6523-C147-98DD-0FAC365BF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9" name="Rectangle 38">
              <a:extLst>
                <a:ext uri="{FF2B5EF4-FFF2-40B4-BE49-F238E27FC236}">
                  <a16:creationId xmlns:a16="http://schemas.microsoft.com/office/drawing/2014/main" id="{E75F1E2D-3EE6-CF48-AB1A-6ACACD8DD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0" name="Rectangle 39">
              <a:extLst>
                <a:ext uri="{FF2B5EF4-FFF2-40B4-BE49-F238E27FC236}">
                  <a16:creationId xmlns:a16="http://schemas.microsoft.com/office/drawing/2014/main" id="{01A0288C-EC7F-CD4B-8ED1-02FA41616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1" name="Rectangle 40">
              <a:extLst>
                <a:ext uri="{FF2B5EF4-FFF2-40B4-BE49-F238E27FC236}">
                  <a16:creationId xmlns:a16="http://schemas.microsoft.com/office/drawing/2014/main" id="{4E760A2C-2D6F-B945-B842-EFB6AA7C0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2" name="Rectangle 41">
              <a:extLst>
                <a:ext uri="{FF2B5EF4-FFF2-40B4-BE49-F238E27FC236}">
                  <a16:creationId xmlns:a16="http://schemas.microsoft.com/office/drawing/2014/main" id="{512614C3-420E-8D4E-A3E1-DE126A536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3" name="Rectangle 42">
              <a:extLst>
                <a:ext uri="{FF2B5EF4-FFF2-40B4-BE49-F238E27FC236}">
                  <a16:creationId xmlns:a16="http://schemas.microsoft.com/office/drawing/2014/main" id="{0A7D68D4-8BC7-F641-BDEC-397F2C0DF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4" name="Rectangle 43">
              <a:extLst>
                <a:ext uri="{FF2B5EF4-FFF2-40B4-BE49-F238E27FC236}">
                  <a16:creationId xmlns:a16="http://schemas.microsoft.com/office/drawing/2014/main" id="{D700AFA6-CDA7-3F46-94AC-4C3345E70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5" name="Rectangle 44">
              <a:extLst>
                <a:ext uri="{FF2B5EF4-FFF2-40B4-BE49-F238E27FC236}">
                  <a16:creationId xmlns:a16="http://schemas.microsoft.com/office/drawing/2014/main" id="{A4DD1E35-DEEB-F040-8F51-F0933D299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6" name="Rectangle 45">
              <a:extLst>
                <a:ext uri="{FF2B5EF4-FFF2-40B4-BE49-F238E27FC236}">
                  <a16:creationId xmlns:a16="http://schemas.microsoft.com/office/drawing/2014/main" id="{AD7D62E5-AA2E-7246-9B6F-619678D61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7" name="Rectangle 46">
              <a:extLst>
                <a:ext uri="{FF2B5EF4-FFF2-40B4-BE49-F238E27FC236}">
                  <a16:creationId xmlns:a16="http://schemas.microsoft.com/office/drawing/2014/main" id="{3A176C79-66BD-C649-A78A-EDA51CDC4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8" name="Rectangle 47">
              <a:extLst>
                <a:ext uri="{FF2B5EF4-FFF2-40B4-BE49-F238E27FC236}">
                  <a16:creationId xmlns:a16="http://schemas.microsoft.com/office/drawing/2014/main" id="{1B0D3472-8D79-CA4C-A93A-7F99C5589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9" name="Rectangle 48">
              <a:extLst>
                <a:ext uri="{FF2B5EF4-FFF2-40B4-BE49-F238E27FC236}">
                  <a16:creationId xmlns:a16="http://schemas.microsoft.com/office/drawing/2014/main" id="{891FE581-F4FE-AE4E-9C72-8C1DEB3D5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0" name="Rectangle 49">
              <a:extLst>
                <a:ext uri="{FF2B5EF4-FFF2-40B4-BE49-F238E27FC236}">
                  <a16:creationId xmlns:a16="http://schemas.microsoft.com/office/drawing/2014/main" id="{7988EA83-62F0-B742-B19B-6AD1F0476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1" name="Rectangle 50">
              <a:extLst>
                <a:ext uri="{FF2B5EF4-FFF2-40B4-BE49-F238E27FC236}">
                  <a16:creationId xmlns:a16="http://schemas.microsoft.com/office/drawing/2014/main" id="{6E1BCD18-A075-8246-AEEB-3E8459739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2" name="Rectangle 51">
              <a:extLst>
                <a:ext uri="{FF2B5EF4-FFF2-40B4-BE49-F238E27FC236}">
                  <a16:creationId xmlns:a16="http://schemas.microsoft.com/office/drawing/2014/main" id="{76ED8277-9383-0C41-A2AE-9BC1E946D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3" name="Rectangle 52">
              <a:extLst>
                <a:ext uri="{FF2B5EF4-FFF2-40B4-BE49-F238E27FC236}">
                  <a16:creationId xmlns:a16="http://schemas.microsoft.com/office/drawing/2014/main" id="{A9393C76-7B63-F54B-8BF4-D5E964472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4" name="Rectangle 53">
              <a:extLst>
                <a:ext uri="{FF2B5EF4-FFF2-40B4-BE49-F238E27FC236}">
                  <a16:creationId xmlns:a16="http://schemas.microsoft.com/office/drawing/2014/main" id="{3EF11884-44D9-544D-9FDC-F8258C289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5" name="Rectangle 54">
              <a:extLst>
                <a:ext uri="{FF2B5EF4-FFF2-40B4-BE49-F238E27FC236}">
                  <a16:creationId xmlns:a16="http://schemas.microsoft.com/office/drawing/2014/main" id="{94EF0A56-4078-8342-BCB4-6D5196640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3730" name="Title 1">
            <a:extLst>
              <a:ext uri="{FF2B5EF4-FFF2-40B4-BE49-F238E27FC236}">
                <a16:creationId xmlns:a16="http://schemas.microsoft.com/office/drawing/2014/main" id="{0EAC9E48-02E3-4F41-8504-FED3F0C336A4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73731" name="Picture 1" descr="Screen shot 2016-10-12 at 4.02.09 PM.png">
            <a:extLst>
              <a:ext uri="{FF2B5EF4-FFF2-40B4-BE49-F238E27FC236}">
                <a16:creationId xmlns:a16="http://schemas.microsoft.com/office/drawing/2014/main" id="{973F891B-E5BE-DA46-9D4B-48DEF12319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2" name="Picture 2" descr="Screen shot 2016-10-12 at 4.02.16 PM.png">
            <a:extLst>
              <a:ext uri="{FF2B5EF4-FFF2-40B4-BE49-F238E27FC236}">
                <a16:creationId xmlns:a16="http://schemas.microsoft.com/office/drawing/2014/main" id="{1C0E5BD6-A2B2-2E4D-A4F7-DA67FD50A9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3" name="Picture 3" descr="Screen shot 2016-10-12 at 4.02.22 PM.png">
            <a:extLst>
              <a:ext uri="{FF2B5EF4-FFF2-40B4-BE49-F238E27FC236}">
                <a16:creationId xmlns:a16="http://schemas.microsoft.com/office/drawing/2014/main" id="{6174C24E-1E1C-9044-9A3B-848ECEBE8E2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34" name="Group 57">
            <a:extLst>
              <a:ext uri="{FF2B5EF4-FFF2-40B4-BE49-F238E27FC236}">
                <a16:creationId xmlns:a16="http://schemas.microsoft.com/office/drawing/2014/main" id="{8097DECA-00C1-3642-939B-EC6C23E8F937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73735" name="Rectangle 95">
              <a:extLst>
                <a:ext uri="{FF2B5EF4-FFF2-40B4-BE49-F238E27FC236}">
                  <a16:creationId xmlns:a16="http://schemas.microsoft.com/office/drawing/2014/main" id="{B2B1C648-22D4-1846-8B23-C0E3C638F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36" name="Rectangle 96">
              <a:extLst>
                <a:ext uri="{FF2B5EF4-FFF2-40B4-BE49-F238E27FC236}">
                  <a16:creationId xmlns:a16="http://schemas.microsoft.com/office/drawing/2014/main" id="{E12B2938-D408-E344-9903-A3EBE934B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37" name="Rectangle 97">
              <a:extLst>
                <a:ext uri="{FF2B5EF4-FFF2-40B4-BE49-F238E27FC236}">
                  <a16:creationId xmlns:a16="http://schemas.microsoft.com/office/drawing/2014/main" id="{959F26ED-5FF5-7B49-858C-A49312EF0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38" name="Line 98">
              <a:extLst>
                <a:ext uri="{FF2B5EF4-FFF2-40B4-BE49-F238E27FC236}">
                  <a16:creationId xmlns:a16="http://schemas.microsoft.com/office/drawing/2014/main" id="{A31B9F0C-2718-E044-9E2D-D495F3D031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9" name="Freeform 99">
              <a:extLst>
                <a:ext uri="{FF2B5EF4-FFF2-40B4-BE49-F238E27FC236}">
                  <a16:creationId xmlns:a16="http://schemas.microsoft.com/office/drawing/2014/main" id="{29CA208C-9F1D-3F4A-BCAF-D97BD02EB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0" name="Freeform 100">
              <a:extLst>
                <a:ext uri="{FF2B5EF4-FFF2-40B4-BE49-F238E27FC236}">
                  <a16:creationId xmlns:a16="http://schemas.microsoft.com/office/drawing/2014/main" id="{1B6F7444-6249-1C4C-8D7E-13221624B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1" name="Rectangle 101">
              <a:extLst>
                <a:ext uri="{FF2B5EF4-FFF2-40B4-BE49-F238E27FC236}">
                  <a16:creationId xmlns:a16="http://schemas.microsoft.com/office/drawing/2014/main" id="{931854AA-4735-7E41-B0F2-20A784134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42" name="Rectangle 124">
              <a:extLst>
                <a:ext uri="{FF2B5EF4-FFF2-40B4-BE49-F238E27FC236}">
                  <a16:creationId xmlns:a16="http://schemas.microsoft.com/office/drawing/2014/main" id="{43B1A753-2E84-C542-8B16-5D9343326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43" name="Line 125">
              <a:extLst>
                <a:ext uri="{FF2B5EF4-FFF2-40B4-BE49-F238E27FC236}">
                  <a16:creationId xmlns:a16="http://schemas.microsoft.com/office/drawing/2014/main" id="{0E5B953C-8B16-0D48-BA7D-926523AF72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4" name="Freeform 126">
              <a:extLst>
                <a:ext uri="{FF2B5EF4-FFF2-40B4-BE49-F238E27FC236}">
                  <a16:creationId xmlns:a16="http://schemas.microsoft.com/office/drawing/2014/main" id="{D7040894-5E7E-C84B-BA93-2D95C8072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5" name="Freeform 127">
              <a:extLst>
                <a:ext uri="{FF2B5EF4-FFF2-40B4-BE49-F238E27FC236}">
                  <a16:creationId xmlns:a16="http://schemas.microsoft.com/office/drawing/2014/main" id="{F1222878-E12C-D44D-A148-267369FB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6" name="Freeform 128">
              <a:extLst>
                <a:ext uri="{FF2B5EF4-FFF2-40B4-BE49-F238E27FC236}">
                  <a16:creationId xmlns:a16="http://schemas.microsoft.com/office/drawing/2014/main" id="{F0A1593B-A85F-E848-88E7-822E9E046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7" name="Freeform 129">
              <a:extLst>
                <a:ext uri="{FF2B5EF4-FFF2-40B4-BE49-F238E27FC236}">
                  <a16:creationId xmlns:a16="http://schemas.microsoft.com/office/drawing/2014/main" id="{DC688972-A510-AD45-9657-0CF8BD7C2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8" name="Line 130">
              <a:extLst>
                <a:ext uri="{FF2B5EF4-FFF2-40B4-BE49-F238E27FC236}">
                  <a16:creationId xmlns:a16="http://schemas.microsoft.com/office/drawing/2014/main" id="{61CFD0BE-150D-2448-8B72-B900CA809B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9" name="Rectangle 131">
              <a:extLst>
                <a:ext uri="{FF2B5EF4-FFF2-40B4-BE49-F238E27FC236}">
                  <a16:creationId xmlns:a16="http://schemas.microsoft.com/office/drawing/2014/main" id="{EE90CF33-4421-3248-9C0F-32E026215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0" name="Rectangle 132">
              <a:extLst>
                <a:ext uri="{FF2B5EF4-FFF2-40B4-BE49-F238E27FC236}">
                  <a16:creationId xmlns:a16="http://schemas.microsoft.com/office/drawing/2014/main" id="{8BB1C63A-813A-B545-AF5F-52E06A2CD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1" name="Rectangle 133">
              <a:extLst>
                <a:ext uri="{FF2B5EF4-FFF2-40B4-BE49-F238E27FC236}">
                  <a16:creationId xmlns:a16="http://schemas.microsoft.com/office/drawing/2014/main" id="{A93278D0-77BF-4E40-AE49-D611E4DBB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2" name="Rectangle 134">
              <a:extLst>
                <a:ext uri="{FF2B5EF4-FFF2-40B4-BE49-F238E27FC236}">
                  <a16:creationId xmlns:a16="http://schemas.microsoft.com/office/drawing/2014/main" id="{8802524B-9C03-E242-8ADF-E887E7B4D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3" name="Rectangle 135">
              <a:extLst>
                <a:ext uri="{FF2B5EF4-FFF2-40B4-BE49-F238E27FC236}">
                  <a16:creationId xmlns:a16="http://schemas.microsoft.com/office/drawing/2014/main" id="{B5452B76-8815-6044-AA2A-F9B3AA1D5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4" name="Rectangle 136">
              <a:extLst>
                <a:ext uri="{FF2B5EF4-FFF2-40B4-BE49-F238E27FC236}">
                  <a16:creationId xmlns:a16="http://schemas.microsoft.com/office/drawing/2014/main" id="{AC9D548B-B8CC-664D-A4D0-35F07B693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5" name="Line 137">
              <a:extLst>
                <a:ext uri="{FF2B5EF4-FFF2-40B4-BE49-F238E27FC236}">
                  <a16:creationId xmlns:a16="http://schemas.microsoft.com/office/drawing/2014/main" id="{F8D1BCB1-E3AB-AB45-9AFF-690D986B3A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Freeform 138">
              <a:extLst>
                <a:ext uri="{FF2B5EF4-FFF2-40B4-BE49-F238E27FC236}">
                  <a16:creationId xmlns:a16="http://schemas.microsoft.com/office/drawing/2014/main" id="{7E537EBC-555A-5C46-8E58-726C98D25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" name="Freeform 139">
              <a:extLst>
                <a:ext uri="{FF2B5EF4-FFF2-40B4-BE49-F238E27FC236}">
                  <a16:creationId xmlns:a16="http://schemas.microsoft.com/office/drawing/2014/main" id="{DF7EB1CC-4B9B-5D44-9086-F21B90AC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" name="Freeform 140">
              <a:extLst>
                <a:ext uri="{FF2B5EF4-FFF2-40B4-BE49-F238E27FC236}">
                  <a16:creationId xmlns:a16="http://schemas.microsoft.com/office/drawing/2014/main" id="{C240D5D8-E4C8-364C-B452-E736C5D22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" name="Freeform 141">
              <a:extLst>
                <a:ext uri="{FF2B5EF4-FFF2-40B4-BE49-F238E27FC236}">
                  <a16:creationId xmlns:a16="http://schemas.microsoft.com/office/drawing/2014/main" id="{0FEBD5EA-0A87-8241-9D78-A663BE283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Line 142">
              <a:extLst>
                <a:ext uri="{FF2B5EF4-FFF2-40B4-BE49-F238E27FC236}">
                  <a16:creationId xmlns:a16="http://schemas.microsoft.com/office/drawing/2014/main" id="{FE9D215D-D713-B949-AE0A-E34EADD370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" name="Line 143">
              <a:extLst>
                <a:ext uri="{FF2B5EF4-FFF2-40B4-BE49-F238E27FC236}">
                  <a16:creationId xmlns:a16="http://schemas.microsoft.com/office/drawing/2014/main" id="{C0E6A897-4E49-F34B-AD79-686610E012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" name="Freeform 144">
              <a:extLst>
                <a:ext uri="{FF2B5EF4-FFF2-40B4-BE49-F238E27FC236}">
                  <a16:creationId xmlns:a16="http://schemas.microsoft.com/office/drawing/2014/main" id="{1FB3EC66-B1B6-E649-80ED-0F99372AF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" name="Line 145">
              <a:extLst>
                <a:ext uri="{FF2B5EF4-FFF2-40B4-BE49-F238E27FC236}">
                  <a16:creationId xmlns:a16="http://schemas.microsoft.com/office/drawing/2014/main" id="{9D848D79-CD77-534A-86C3-0BB419A0A4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Line 146">
              <a:extLst>
                <a:ext uri="{FF2B5EF4-FFF2-40B4-BE49-F238E27FC236}">
                  <a16:creationId xmlns:a16="http://schemas.microsoft.com/office/drawing/2014/main" id="{3DD11084-3EC2-8D42-8B03-74F2B0EE20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" name="Rectangle 147">
              <a:extLst>
                <a:ext uri="{FF2B5EF4-FFF2-40B4-BE49-F238E27FC236}">
                  <a16:creationId xmlns:a16="http://schemas.microsoft.com/office/drawing/2014/main" id="{88CDDC30-D3AF-3449-9F38-A3D7251F2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93C5D4EE-D19B-D146-B5C2-2AAFB27C65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10242" name="TextBox 125">
            <a:extLst>
              <a:ext uri="{FF2B5EF4-FFF2-40B4-BE49-F238E27FC236}">
                <a16:creationId xmlns:a16="http://schemas.microsoft.com/office/drawing/2014/main" id="{88FB03C2-F00C-AE4D-99EE-47277CA56E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4.13a-b from the textbook ]</a:t>
            </a:r>
          </a:p>
        </p:txBody>
      </p:sp>
      <p:pic>
        <p:nvPicPr>
          <p:cNvPr id="10243" name="Picture 2" descr="Screen shot 2013-10-16 at 2.55.49 PM.png">
            <a:extLst>
              <a:ext uri="{FF2B5EF4-FFF2-40B4-BE49-F238E27FC236}">
                <a16:creationId xmlns:a16="http://schemas.microsoft.com/office/drawing/2014/main" id="{8705A6BF-D863-1D48-87AC-690DBABF51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3863" y="1930401"/>
            <a:ext cx="7643812" cy="348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3" name="Group 1">
            <a:extLst>
              <a:ext uri="{FF2B5EF4-FFF2-40B4-BE49-F238E27FC236}">
                <a16:creationId xmlns:a16="http://schemas.microsoft.com/office/drawing/2014/main" id="{4E22E3F9-F6C1-3E47-8CE6-A4EEEFEDA9F7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4794" name="Line 5">
              <a:extLst>
                <a:ext uri="{FF2B5EF4-FFF2-40B4-BE49-F238E27FC236}">
                  <a16:creationId xmlns:a16="http://schemas.microsoft.com/office/drawing/2014/main" id="{4C2BA7DE-101B-C141-80C8-7EBE7D958A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5" name="Line 6">
              <a:extLst>
                <a:ext uri="{FF2B5EF4-FFF2-40B4-BE49-F238E27FC236}">
                  <a16:creationId xmlns:a16="http://schemas.microsoft.com/office/drawing/2014/main" id="{0F508A0B-25FF-BB42-A661-30E33406E8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6" name="Rectangle 7">
              <a:extLst>
                <a:ext uri="{FF2B5EF4-FFF2-40B4-BE49-F238E27FC236}">
                  <a16:creationId xmlns:a16="http://schemas.microsoft.com/office/drawing/2014/main" id="{B27123FA-AA04-E441-B24D-DFBD5AF0A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97" name="Rectangle 8">
              <a:extLst>
                <a:ext uri="{FF2B5EF4-FFF2-40B4-BE49-F238E27FC236}">
                  <a16:creationId xmlns:a16="http://schemas.microsoft.com/office/drawing/2014/main" id="{7F154761-279F-6149-BA73-2ACEBEB60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98" name="Rectangle 9">
              <a:extLst>
                <a:ext uri="{FF2B5EF4-FFF2-40B4-BE49-F238E27FC236}">
                  <a16:creationId xmlns:a16="http://schemas.microsoft.com/office/drawing/2014/main" id="{3D85E9F6-58E7-044A-B662-532D3C1CB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99" name="Rectangle 10">
              <a:extLst>
                <a:ext uri="{FF2B5EF4-FFF2-40B4-BE49-F238E27FC236}">
                  <a16:creationId xmlns:a16="http://schemas.microsoft.com/office/drawing/2014/main" id="{A2A8C3F8-21F8-3446-8521-7675D8FB1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0" name="Rectangle 11">
              <a:extLst>
                <a:ext uri="{FF2B5EF4-FFF2-40B4-BE49-F238E27FC236}">
                  <a16:creationId xmlns:a16="http://schemas.microsoft.com/office/drawing/2014/main" id="{AA45771D-266A-5A44-8DEE-314DB952A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1" name="Rectangle 12">
              <a:extLst>
                <a:ext uri="{FF2B5EF4-FFF2-40B4-BE49-F238E27FC236}">
                  <a16:creationId xmlns:a16="http://schemas.microsoft.com/office/drawing/2014/main" id="{371F9625-1294-E949-9E05-FAD8FC231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2" name="Rectangle 13">
              <a:extLst>
                <a:ext uri="{FF2B5EF4-FFF2-40B4-BE49-F238E27FC236}">
                  <a16:creationId xmlns:a16="http://schemas.microsoft.com/office/drawing/2014/main" id="{19D98047-3160-FE41-992A-04A7632D1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3" name="Rectangle 14">
              <a:extLst>
                <a:ext uri="{FF2B5EF4-FFF2-40B4-BE49-F238E27FC236}">
                  <a16:creationId xmlns:a16="http://schemas.microsoft.com/office/drawing/2014/main" id="{C06253E1-A921-EE46-8949-6CED1CBD5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4" name="Rectangle 15">
              <a:extLst>
                <a:ext uri="{FF2B5EF4-FFF2-40B4-BE49-F238E27FC236}">
                  <a16:creationId xmlns:a16="http://schemas.microsoft.com/office/drawing/2014/main" id="{E5283EBC-E0C1-BA48-A5E7-50246BBCB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5" name="Rectangle 16">
              <a:extLst>
                <a:ext uri="{FF2B5EF4-FFF2-40B4-BE49-F238E27FC236}">
                  <a16:creationId xmlns:a16="http://schemas.microsoft.com/office/drawing/2014/main" id="{53C6FA82-9598-864B-8849-B123396CC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6" name="Rectangle 17">
              <a:extLst>
                <a:ext uri="{FF2B5EF4-FFF2-40B4-BE49-F238E27FC236}">
                  <a16:creationId xmlns:a16="http://schemas.microsoft.com/office/drawing/2014/main" id="{1EBC8185-186E-194D-A2AD-C5297833C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7" name="Rectangle 18">
              <a:extLst>
                <a:ext uri="{FF2B5EF4-FFF2-40B4-BE49-F238E27FC236}">
                  <a16:creationId xmlns:a16="http://schemas.microsoft.com/office/drawing/2014/main" id="{EBF5F83B-AEC1-0F4A-B4B7-AC69B3215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8" name="Rectangle 19">
              <a:extLst>
                <a:ext uri="{FF2B5EF4-FFF2-40B4-BE49-F238E27FC236}">
                  <a16:creationId xmlns:a16="http://schemas.microsoft.com/office/drawing/2014/main" id="{3521F751-AD46-AB4C-9790-EECFD2FD1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9" name="Rectangle 20">
              <a:extLst>
                <a:ext uri="{FF2B5EF4-FFF2-40B4-BE49-F238E27FC236}">
                  <a16:creationId xmlns:a16="http://schemas.microsoft.com/office/drawing/2014/main" id="{453AC279-AD59-7745-87B1-C5CD880FF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0" name="Rectangle 21">
              <a:extLst>
                <a:ext uri="{FF2B5EF4-FFF2-40B4-BE49-F238E27FC236}">
                  <a16:creationId xmlns:a16="http://schemas.microsoft.com/office/drawing/2014/main" id="{099ABEC3-4609-9C41-BC11-A54528C46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1" name="Rectangle 22">
              <a:extLst>
                <a:ext uri="{FF2B5EF4-FFF2-40B4-BE49-F238E27FC236}">
                  <a16:creationId xmlns:a16="http://schemas.microsoft.com/office/drawing/2014/main" id="{54E3EC8D-713D-6F41-A7F0-48D5F4E12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2" name="Rectangle 23">
              <a:extLst>
                <a:ext uri="{FF2B5EF4-FFF2-40B4-BE49-F238E27FC236}">
                  <a16:creationId xmlns:a16="http://schemas.microsoft.com/office/drawing/2014/main" id="{BD1208F0-D112-0145-B292-7677A9EBC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3" name="Rectangle 24">
              <a:extLst>
                <a:ext uri="{FF2B5EF4-FFF2-40B4-BE49-F238E27FC236}">
                  <a16:creationId xmlns:a16="http://schemas.microsoft.com/office/drawing/2014/main" id="{D7D2ECE4-9CC7-E342-A5F4-76AF7A3DC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4" name="Rectangle 25">
              <a:extLst>
                <a:ext uri="{FF2B5EF4-FFF2-40B4-BE49-F238E27FC236}">
                  <a16:creationId xmlns:a16="http://schemas.microsoft.com/office/drawing/2014/main" id="{3B7D3DEC-B223-6D4D-AED3-41795BCE7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5" name="Rectangle 26">
              <a:extLst>
                <a:ext uri="{FF2B5EF4-FFF2-40B4-BE49-F238E27FC236}">
                  <a16:creationId xmlns:a16="http://schemas.microsoft.com/office/drawing/2014/main" id="{33197651-3E5B-6241-BF66-68983F9E0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6" name="Rectangle 27">
              <a:extLst>
                <a:ext uri="{FF2B5EF4-FFF2-40B4-BE49-F238E27FC236}">
                  <a16:creationId xmlns:a16="http://schemas.microsoft.com/office/drawing/2014/main" id="{54547E83-DEA1-9048-A0D8-B23AB8069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7" name="Rectangle 28">
              <a:extLst>
                <a:ext uri="{FF2B5EF4-FFF2-40B4-BE49-F238E27FC236}">
                  <a16:creationId xmlns:a16="http://schemas.microsoft.com/office/drawing/2014/main" id="{873A437C-09A1-0A4F-B5E8-97796EF0C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8" name="Rectangle 29">
              <a:extLst>
                <a:ext uri="{FF2B5EF4-FFF2-40B4-BE49-F238E27FC236}">
                  <a16:creationId xmlns:a16="http://schemas.microsoft.com/office/drawing/2014/main" id="{3FB447D2-E2EC-7E44-BD71-88CF2DD61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9" name="Rectangle 30">
              <a:extLst>
                <a:ext uri="{FF2B5EF4-FFF2-40B4-BE49-F238E27FC236}">
                  <a16:creationId xmlns:a16="http://schemas.microsoft.com/office/drawing/2014/main" id="{D60A590D-EB04-674D-825F-2EC0D51F4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0" name="Rectangle 31">
              <a:extLst>
                <a:ext uri="{FF2B5EF4-FFF2-40B4-BE49-F238E27FC236}">
                  <a16:creationId xmlns:a16="http://schemas.microsoft.com/office/drawing/2014/main" id="{A8B13D0D-091F-3449-8174-3DFF43005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1" name="Rectangle 32">
              <a:extLst>
                <a:ext uri="{FF2B5EF4-FFF2-40B4-BE49-F238E27FC236}">
                  <a16:creationId xmlns:a16="http://schemas.microsoft.com/office/drawing/2014/main" id="{49E361FB-09FC-A44A-9E91-218D11D1D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2" name="Rectangle 33">
              <a:extLst>
                <a:ext uri="{FF2B5EF4-FFF2-40B4-BE49-F238E27FC236}">
                  <a16:creationId xmlns:a16="http://schemas.microsoft.com/office/drawing/2014/main" id="{C83CF32C-384B-9540-A6CA-A1B03CA2C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3" name="Rectangle 34">
              <a:extLst>
                <a:ext uri="{FF2B5EF4-FFF2-40B4-BE49-F238E27FC236}">
                  <a16:creationId xmlns:a16="http://schemas.microsoft.com/office/drawing/2014/main" id="{B8307ED5-F6BD-B648-9C15-CF43BA390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4" name="Rectangle 35">
              <a:extLst>
                <a:ext uri="{FF2B5EF4-FFF2-40B4-BE49-F238E27FC236}">
                  <a16:creationId xmlns:a16="http://schemas.microsoft.com/office/drawing/2014/main" id="{0226094D-F796-104F-A8A6-9BF02DCAC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5" name="Rectangle 36">
              <a:extLst>
                <a:ext uri="{FF2B5EF4-FFF2-40B4-BE49-F238E27FC236}">
                  <a16:creationId xmlns:a16="http://schemas.microsoft.com/office/drawing/2014/main" id="{E1A42871-3FB4-DC47-889B-7338824A6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6" name="Rectangle 37">
              <a:extLst>
                <a:ext uri="{FF2B5EF4-FFF2-40B4-BE49-F238E27FC236}">
                  <a16:creationId xmlns:a16="http://schemas.microsoft.com/office/drawing/2014/main" id="{B1AA118C-682C-EB4F-B4D0-B67DB8346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7" name="Rectangle 38">
              <a:extLst>
                <a:ext uri="{FF2B5EF4-FFF2-40B4-BE49-F238E27FC236}">
                  <a16:creationId xmlns:a16="http://schemas.microsoft.com/office/drawing/2014/main" id="{913AA84B-A303-8D4E-B230-B37692B0D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8" name="Rectangle 39">
              <a:extLst>
                <a:ext uri="{FF2B5EF4-FFF2-40B4-BE49-F238E27FC236}">
                  <a16:creationId xmlns:a16="http://schemas.microsoft.com/office/drawing/2014/main" id="{5FD29C85-0DFC-FC4C-BAFC-CB5E4ED3E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9" name="Rectangle 40">
              <a:extLst>
                <a:ext uri="{FF2B5EF4-FFF2-40B4-BE49-F238E27FC236}">
                  <a16:creationId xmlns:a16="http://schemas.microsoft.com/office/drawing/2014/main" id="{025C7BB1-4965-5C42-855C-608028360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0" name="Rectangle 41">
              <a:extLst>
                <a:ext uri="{FF2B5EF4-FFF2-40B4-BE49-F238E27FC236}">
                  <a16:creationId xmlns:a16="http://schemas.microsoft.com/office/drawing/2014/main" id="{8ABBCA4A-77A3-7246-B751-04B35FCB7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1" name="Rectangle 42">
              <a:extLst>
                <a:ext uri="{FF2B5EF4-FFF2-40B4-BE49-F238E27FC236}">
                  <a16:creationId xmlns:a16="http://schemas.microsoft.com/office/drawing/2014/main" id="{E86EADEA-9474-2744-B752-8B8DAD346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2" name="Rectangle 43">
              <a:extLst>
                <a:ext uri="{FF2B5EF4-FFF2-40B4-BE49-F238E27FC236}">
                  <a16:creationId xmlns:a16="http://schemas.microsoft.com/office/drawing/2014/main" id="{A03E3C2F-D6DE-5F47-9E1D-86D8E6873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3" name="Rectangle 44">
              <a:extLst>
                <a:ext uri="{FF2B5EF4-FFF2-40B4-BE49-F238E27FC236}">
                  <a16:creationId xmlns:a16="http://schemas.microsoft.com/office/drawing/2014/main" id="{CF508F7E-C4CA-1C48-8BDB-28F675927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4" name="Rectangle 45">
              <a:extLst>
                <a:ext uri="{FF2B5EF4-FFF2-40B4-BE49-F238E27FC236}">
                  <a16:creationId xmlns:a16="http://schemas.microsoft.com/office/drawing/2014/main" id="{1D46CAB5-4A28-0D41-B861-308C50062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5" name="Rectangle 46">
              <a:extLst>
                <a:ext uri="{FF2B5EF4-FFF2-40B4-BE49-F238E27FC236}">
                  <a16:creationId xmlns:a16="http://schemas.microsoft.com/office/drawing/2014/main" id="{BE72E5F1-6726-EB43-9ED5-59ED05358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6" name="Rectangle 47">
              <a:extLst>
                <a:ext uri="{FF2B5EF4-FFF2-40B4-BE49-F238E27FC236}">
                  <a16:creationId xmlns:a16="http://schemas.microsoft.com/office/drawing/2014/main" id="{1029C8C7-B2E2-774E-8D16-234CBB5BF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7" name="Rectangle 48">
              <a:extLst>
                <a:ext uri="{FF2B5EF4-FFF2-40B4-BE49-F238E27FC236}">
                  <a16:creationId xmlns:a16="http://schemas.microsoft.com/office/drawing/2014/main" id="{F54D5818-6419-6646-9240-A9DAD5323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8" name="Rectangle 49">
              <a:extLst>
                <a:ext uri="{FF2B5EF4-FFF2-40B4-BE49-F238E27FC236}">
                  <a16:creationId xmlns:a16="http://schemas.microsoft.com/office/drawing/2014/main" id="{F75DE760-1E1B-394B-9CDF-FF5AD729D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9" name="Rectangle 50">
              <a:extLst>
                <a:ext uri="{FF2B5EF4-FFF2-40B4-BE49-F238E27FC236}">
                  <a16:creationId xmlns:a16="http://schemas.microsoft.com/office/drawing/2014/main" id="{C43BB677-5CBC-BE46-BC86-79D0B263F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0" name="Rectangle 51">
              <a:extLst>
                <a:ext uri="{FF2B5EF4-FFF2-40B4-BE49-F238E27FC236}">
                  <a16:creationId xmlns:a16="http://schemas.microsoft.com/office/drawing/2014/main" id="{E43CD142-0B27-D341-B9A6-8C414B1D0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1" name="Rectangle 52">
              <a:extLst>
                <a:ext uri="{FF2B5EF4-FFF2-40B4-BE49-F238E27FC236}">
                  <a16:creationId xmlns:a16="http://schemas.microsoft.com/office/drawing/2014/main" id="{CCC06EF8-A1D5-7F47-83CA-F2F77F40D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2" name="Rectangle 53">
              <a:extLst>
                <a:ext uri="{FF2B5EF4-FFF2-40B4-BE49-F238E27FC236}">
                  <a16:creationId xmlns:a16="http://schemas.microsoft.com/office/drawing/2014/main" id="{ED004ED3-F764-DC47-A0AD-55F3C1E82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3" name="Rectangle 54">
              <a:extLst>
                <a:ext uri="{FF2B5EF4-FFF2-40B4-BE49-F238E27FC236}">
                  <a16:creationId xmlns:a16="http://schemas.microsoft.com/office/drawing/2014/main" id="{7FFB0466-238E-8D49-A1FB-5EFAFF069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4754" name="Title 1">
            <a:extLst>
              <a:ext uri="{FF2B5EF4-FFF2-40B4-BE49-F238E27FC236}">
                <a16:creationId xmlns:a16="http://schemas.microsoft.com/office/drawing/2014/main" id="{53E45CBE-C5A6-C744-95A9-EB40FC9BE41B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74755" name="Picture 1" descr="Screen shot 2016-10-12 at 4.02.09 PM.png">
            <a:extLst>
              <a:ext uri="{FF2B5EF4-FFF2-40B4-BE49-F238E27FC236}">
                <a16:creationId xmlns:a16="http://schemas.microsoft.com/office/drawing/2014/main" id="{3DB7862D-EDDC-2D4F-9D87-754B6EE2115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6" name="Picture 2" descr="Screen shot 2016-10-12 at 4.02.16 PM.png">
            <a:extLst>
              <a:ext uri="{FF2B5EF4-FFF2-40B4-BE49-F238E27FC236}">
                <a16:creationId xmlns:a16="http://schemas.microsoft.com/office/drawing/2014/main" id="{4A1DA6A5-7358-4943-A370-33D4B81977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7" name="Picture 3" descr="Screen shot 2016-10-12 at 4.02.22 PM.png">
            <a:extLst>
              <a:ext uri="{FF2B5EF4-FFF2-40B4-BE49-F238E27FC236}">
                <a16:creationId xmlns:a16="http://schemas.microsoft.com/office/drawing/2014/main" id="{2DF2FE2B-5ED3-7948-A23B-DB78C91398C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8" name="Group 57">
            <a:extLst>
              <a:ext uri="{FF2B5EF4-FFF2-40B4-BE49-F238E27FC236}">
                <a16:creationId xmlns:a16="http://schemas.microsoft.com/office/drawing/2014/main" id="{22345CAA-63F3-B443-876A-37CC771C6B79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74763" name="Rectangle 95">
              <a:extLst>
                <a:ext uri="{FF2B5EF4-FFF2-40B4-BE49-F238E27FC236}">
                  <a16:creationId xmlns:a16="http://schemas.microsoft.com/office/drawing/2014/main" id="{A6B2A720-8A70-5B42-9FE1-42C033693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64" name="Rectangle 96">
              <a:extLst>
                <a:ext uri="{FF2B5EF4-FFF2-40B4-BE49-F238E27FC236}">
                  <a16:creationId xmlns:a16="http://schemas.microsoft.com/office/drawing/2014/main" id="{EE0BCDD1-5347-EA4D-82A8-6045F6B38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65" name="Rectangle 97">
              <a:extLst>
                <a:ext uri="{FF2B5EF4-FFF2-40B4-BE49-F238E27FC236}">
                  <a16:creationId xmlns:a16="http://schemas.microsoft.com/office/drawing/2014/main" id="{FD390C5A-B0B4-1545-9211-0B535482C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66" name="Line 98">
              <a:extLst>
                <a:ext uri="{FF2B5EF4-FFF2-40B4-BE49-F238E27FC236}">
                  <a16:creationId xmlns:a16="http://schemas.microsoft.com/office/drawing/2014/main" id="{73F851A4-AA82-114D-A64E-1F91715403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" name="Freeform 99">
              <a:extLst>
                <a:ext uri="{FF2B5EF4-FFF2-40B4-BE49-F238E27FC236}">
                  <a16:creationId xmlns:a16="http://schemas.microsoft.com/office/drawing/2014/main" id="{C9E0D241-3BAF-D84D-855E-7D82F4DAD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" name="Freeform 100">
              <a:extLst>
                <a:ext uri="{FF2B5EF4-FFF2-40B4-BE49-F238E27FC236}">
                  <a16:creationId xmlns:a16="http://schemas.microsoft.com/office/drawing/2014/main" id="{984E4B9C-EC27-494E-A5B5-4EC75F268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" name="Rectangle 101">
              <a:extLst>
                <a:ext uri="{FF2B5EF4-FFF2-40B4-BE49-F238E27FC236}">
                  <a16:creationId xmlns:a16="http://schemas.microsoft.com/office/drawing/2014/main" id="{49157B74-9F43-9846-8608-86A8C40E2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0" name="Rectangle 124">
              <a:extLst>
                <a:ext uri="{FF2B5EF4-FFF2-40B4-BE49-F238E27FC236}">
                  <a16:creationId xmlns:a16="http://schemas.microsoft.com/office/drawing/2014/main" id="{F44B19A9-CDA5-E947-B9CD-8848DD6B6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1" name="Line 125">
              <a:extLst>
                <a:ext uri="{FF2B5EF4-FFF2-40B4-BE49-F238E27FC236}">
                  <a16:creationId xmlns:a16="http://schemas.microsoft.com/office/drawing/2014/main" id="{E0002DE8-D702-444A-8FA1-1501EEA37B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" name="Freeform 126">
              <a:extLst>
                <a:ext uri="{FF2B5EF4-FFF2-40B4-BE49-F238E27FC236}">
                  <a16:creationId xmlns:a16="http://schemas.microsoft.com/office/drawing/2014/main" id="{9674F1C0-7D87-5A46-87B2-F251D40AE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" name="Freeform 127">
              <a:extLst>
                <a:ext uri="{FF2B5EF4-FFF2-40B4-BE49-F238E27FC236}">
                  <a16:creationId xmlns:a16="http://schemas.microsoft.com/office/drawing/2014/main" id="{BA2728DF-D082-B246-8270-18B3BF133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4" name="Freeform 128">
              <a:extLst>
                <a:ext uri="{FF2B5EF4-FFF2-40B4-BE49-F238E27FC236}">
                  <a16:creationId xmlns:a16="http://schemas.microsoft.com/office/drawing/2014/main" id="{7A86BB02-C38C-7F42-8075-F33128D2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5" name="Freeform 129">
              <a:extLst>
                <a:ext uri="{FF2B5EF4-FFF2-40B4-BE49-F238E27FC236}">
                  <a16:creationId xmlns:a16="http://schemas.microsoft.com/office/drawing/2014/main" id="{3C889507-25C2-6343-85C0-F27F34412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6" name="Line 130">
              <a:extLst>
                <a:ext uri="{FF2B5EF4-FFF2-40B4-BE49-F238E27FC236}">
                  <a16:creationId xmlns:a16="http://schemas.microsoft.com/office/drawing/2014/main" id="{A1CA7459-8157-0646-AFE7-64092590B0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7" name="Rectangle 131">
              <a:extLst>
                <a:ext uri="{FF2B5EF4-FFF2-40B4-BE49-F238E27FC236}">
                  <a16:creationId xmlns:a16="http://schemas.microsoft.com/office/drawing/2014/main" id="{05630D9C-2194-7340-A3BD-A52ABDB7D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8" name="Rectangle 132">
              <a:extLst>
                <a:ext uri="{FF2B5EF4-FFF2-40B4-BE49-F238E27FC236}">
                  <a16:creationId xmlns:a16="http://schemas.microsoft.com/office/drawing/2014/main" id="{16E17618-B012-3042-82E5-D32D53C82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9" name="Rectangle 133">
              <a:extLst>
                <a:ext uri="{FF2B5EF4-FFF2-40B4-BE49-F238E27FC236}">
                  <a16:creationId xmlns:a16="http://schemas.microsoft.com/office/drawing/2014/main" id="{5AC64B10-5932-144E-9038-ACC5FCDCC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80" name="Rectangle 134">
              <a:extLst>
                <a:ext uri="{FF2B5EF4-FFF2-40B4-BE49-F238E27FC236}">
                  <a16:creationId xmlns:a16="http://schemas.microsoft.com/office/drawing/2014/main" id="{E8C9FEEA-8F76-044C-9D15-6EADD6CB9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81" name="Rectangle 135">
              <a:extLst>
                <a:ext uri="{FF2B5EF4-FFF2-40B4-BE49-F238E27FC236}">
                  <a16:creationId xmlns:a16="http://schemas.microsoft.com/office/drawing/2014/main" id="{5EB828F8-DDBB-BA4F-BEA7-B387F2930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82" name="Rectangle 136">
              <a:extLst>
                <a:ext uri="{FF2B5EF4-FFF2-40B4-BE49-F238E27FC236}">
                  <a16:creationId xmlns:a16="http://schemas.microsoft.com/office/drawing/2014/main" id="{0445BBBD-0CFB-BC40-85C8-FB79565BF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83" name="Line 137">
              <a:extLst>
                <a:ext uri="{FF2B5EF4-FFF2-40B4-BE49-F238E27FC236}">
                  <a16:creationId xmlns:a16="http://schemas.microsoft.com/office/drawing/2014/main" id="{AD21DA64-C7D0-0C45-AD5E-146AE8B67C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4" name="Freeform 138">
              <a:extLst>
                <a:ext uri="{FF2B5EF4-FFF2-40B4-BE49-F238E27FC236}">
                  <a16:creationId xmlns:a16="http://schemas.microsoft.com/office/drawing/2014/main" id="{F71642C3-BD24-894E-9CF2-F67FD7727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5" name="Freeform 139">
              <a:extLst>
                <a:ext uri="{FF2B5EF4-FFF2-40B4-BE49-F238E27FC236}">
                  <a16:creationId xmlns:a16="http://schemas.microsoft.com/office/drawing/2014/main" id="{4EED5960-7B68-E946-B2D2-5A663B37B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6" name="Freeform 140">
              <a:extLst>
                <a:ext uri="{FF2B5EF4-FFF2-40B4-BE49-F238E27FC236}">
                  <a16:creationId xmlns:a16="http://schemas.microsoft.com/office/drawing/2014/main" id="{92E4C758-FA8E-4C42-AD3D-DD984AFE0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7" name="Freeform 141">
              <a:extLst>
                <a:ext uri="{FF2B5EF4-FFF2-40B4-BE49-F238E27FC236}">
                  <a16:creationId xmlns:a16="http://schemas.microsoft.com/office/drawing/2014/main" id="{596A0870-9357-204B-A7EA-56C89F09D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8" name="Line 142">
              <a:extLst>
                <a:ext uri="{FF2B5EF4-FFF2-40B4-BE49-F238E27FC236}">
                  <a16:creationId xmlns:a16="http://schemas.microsoft.com/office/drawing/2014/main" id="{930E359F-952A-EE4E-B92A-59CE13E635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9" name="Line 143">
              <a:extLst>
                <a:ext uri="{FF2B5EF4-FFF2-40B4-BE49-F238E27FC236}">
                  <a16:creationId xmlns:a16="http://schemas.microsoft.com/office/drawing/2014/main" id="{1DDB81C8-E9AF-2644-ADDC-F68D749090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0" name="Freeform 144">
              <a:extLst>
                <a:ext uri="{FF2B5EF4-FFF2-40B4-BE49-F238E27FC236}">
                  <a16:creationId xmlns:a16="http://schemas.microsoft.com/office/drawing/2014/main" id="{8D48548E-0F97-A34C-9E5C-63C9C67F1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1" name="Line 145">
              <a:extLst>
                <a:ext uri="{FF2B5EF4-FFF2-40B4-BE49-F238E27FC236}">
                  <a16:creationId xmlns:a16="http://schemas.microsoft.com/office/drawing/2014/main" id="{474AF2D9-1A26-024F-932D-C1722B5A4F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2" name="Line 146">
              <a:extLst>
                <a:ext uri="{FF2B5EF4-FFF2-40B4-BE49-F238E27FC236}">
                  <a16:creationId xmlns:a16="http://schemas.microsoft.com/office/drawing/2014/main" id="{41F8E18B-3B1D-4741-9671-D6E0333AAB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3" name="Rectangle 147">
              <a:extLst>
                <a:ext uri="{FF2B5EF4-FFF2-40B4-BE49-F238E27FC236}">
                  <a16:creationId xmlns:a16="http://schemas.microsoft.com/office/drawing/2014/main" id="{BDC9BBFE-981B-7B48-8B5D-A17F2C920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4759" name="TextBox 1">
            <a:extLst>
              <a:ext uri="{FF2B5EF4-FFF2-40B4-BE49-F238E27FC236}">
                <a16:creationId xmlns:a16="http://schemas.microsoft.com/office/drawing/2014/main" id="{01805260-23EC-C542-BF97-C510EF94D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74760" name="Line 98">
            <a:extLst>
              <a:ext uri="{FF2B5EF4-FFF2-40B4-BE49-F238E27FC236}">
                <a16:creationId xmlns:a16="http://schemas.microsoft.com/office/drawing/2014/main" id="{9C7C67CF-F0E6-7043-AE14-8348B4EA49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1" name="Rectangle 124">
            <a:extLst>
              <a:ext uri="{FF2B5EF4-FFF2-40B4-BE49-F238E27FC236}">
                <a16:creationId xmlns:a16="http://schemas.microsoft.com/office/drawing/2014/main" id="{1897CA21-7CB1-7340-9B08-3BA6C776C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2" name="TextBox 93">
            <a:extLst>
              <a:ext uri="{FF2B5EF4-FFF2-40B4-BE49-F238E27FC236}">
                <a16:creationId xmlns:a16="http://schemas.microsoft.com/office/drawing/2014/main" id="{08053F8A-E7DA-1C4C-B9E3-20F1A2CBC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77" name="Group 1">
            <a:extLst>
              <a:ext uri="{FF2B5EF4-FFF2-40B4-BE49-F238E27FC236}">
                <a16:creationId xmlns:a16="http://schemas.microsoft.com/office/drawing/2014/main" id="{05108A0B-48C0-5644-8D78-EADF65393A35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5819" name="Line 5">
              <a:extLst>
                <a:ext uri="{FF2B5EF4-FFF2-40B4-BE49-F238E27FC236}">
                  <a16:creationId xmlns:a16="http://schemas.microsoft.com/office/drawing/2014/main" id="{C1C71471-6418-2C4F-9308-3663C23994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Line 6">
              <a:extLst>
                <a:ext uri="{FF2B5EF4-FFF2-40B4-BE49-F238E27FC236}">
                  <a16:creationId xmlns:a16="http://schemas.microsoft.com/office/drawing/2014/main" id="{F2A44212-231C-EA4C-B8C1-3FD776D541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Rectangle 7">
              <a:extLst>
                <a:ext uri="{FF2B5EF4-FFF2-40B4-BE49-F238E27FC236}">
                  <a16:creationId xmlns:a16="http://schemas.microsoft.com/office/drawing/2014/main" id="{F86D0F49-1B41-AF41-8343-304D70B3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2" name="Rectangle 8">
              <a:extLst>
                <a:ext uri="{FF2B5EF4-FFF2-40B4-BE49-F238E27FC236}">
                  <a16:creationId xmlns:a16="http://schemas.microsoft.com/office/drawing/2014/main" id="{21A23651-2DC6-0142-B637-56E391B59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3" name="Rectangle 9">
              <a:extLst>
                <a:ext uri="{FF2B5EF4-FFF2-40B4-BE49-F238E27FC236}">
                  <a16:creationId xmlns:a16="http://schemas.microsoft.com/office/drawing/2014/main" id="{25FF9288-5E7A-1A48-B315-045352091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4" name="Rectangle 10">
              <a:extLst>
                <a:ext uri="{FF2B5EF4-FFF2-40B4-BE49-F238E27FC236}">
                  <a16:creationId xmlns:a16="http://schemas.microsoft.com/office/drawing/2014/main" id="{8AA818CC-C96E-014A-AC95-69A6B6742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5" name="Rectangle 11">
              <a:extLst>
                <a:ext uri="{FF2B5EF4-FFF2-40B4-BE49-F238E27FC236}">
                  <a16:creationId xmlns:a16="http://schemas.microsoft.com/office/drawing/2014/main" id="{79B8E5E7-CAA0-EF4D-9051-5544FF52A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6" name="Rectangle 12">
              <a:extLst>
                <a:ext uri="{FF2B5EF4-FFF2-40B4-BE49-F238E27FC236}">
                  <a16:creationId xmlns:a16="http://schemas.microsoft.com/office/drawing/2014/main" id="{FA804963-F216-3B45-816A-6A476AE02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7" name="Rectangle 13">
              <a:extLst>
                <a:ext uri="{FF2B5EF4-FFF2-40B4-BE49-F238E27FC236}">
                  <a16:creationId xmlns:a16="http://schemas.microsoft.com/office/drawing/2014/main" id="{3332A017-0132-9141-B7B6-97F37FFA3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8" name="Rectangle 14">
              <a:extLst>
                <a:ext uri="{FF2B5EF4-FFF2-40B4-BE49-F238E27FC236}">
                  <a16:creationId xmlns:a16="http://schemas.microsoft.com/office/drawing/2014/main" id="{85D7462C-52FD-164D-8F94-2077DE691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9" name="Rectangle 15">
              <a:extLst>
                <a:ext uri="{FF2B5EF4-FFF2-40B4-BE49-F238E27FC236}">
                  <a16:creationId xmlns:a16="http://schemas.microsoft.com/office/drawing/2014/main" id="{0F45730C-F726-C246-A822-1644F11B7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0" name="Rectangle 16">
              <a:extLst>
                <a:ext uri="{FF2B5EF4-FFF2-40B4-BE49-F238E27FC236}">
                  <a16:creationId xmlns:a16="http://schemas.microsoft.com/office/drawing/2014/main" id="{9195D7B4-7A4E-284F-97A1-D89C33C2B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1" name="Rectangle 17">
              <a:extLst>
                <a:ext uri="{FF2B5EF4-FFF2-40B4-BE49-F238E27FC236}">
                  <a16:creationId xmlns:a16="http://schemas.microsoft.com/office/drawing/2014/main" id="{7795D96D-F030-9848-9791-9F8FA5EDE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2" name="Rectangle 18">
              <a:extLst>
                <a:ext uri="{FF2B5EF4-FFF2-40B4-BE49-F238E27FC236}">
                  <a16:creationId xmlns:a16="http://schemas.microsoft.com/office/drawing/2014/main" id="{365FCC69-0C26-E544-A9C9-D10B91650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3" name="Rectangle 19">
              <a:extLst>
                <a:ext uri="{FF2B5EF4-FFF2-40B4-BE49-F238E27FC236}">
                  <a16:creationId xmlns:a16="http://schemas.microsoft.com/office/drawing/2014/main" id="{50213869-560D-E448-BFA3-4452ECD27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4" name="Rectangle 20">
              <a:extLst>
                <a:ext uri="{FF2B5EF4-FFF2-40B4-BE49-F238E27FC236}">
                  <a16:creationId xmlns:a16="http://schemas.microsoft.com/office/drawing/2014/main" id="{14DF4CA4-9667-2443-A59F-74EA4643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5" name="Rectangle 21">
              <a:extLst>
                <a:ext uri="{FF2B5EF4-FFF2-40B4-BE49-F238E27FC236}">
                  <a16:creationId xmlns:a16="http://schemas.microsoft.com/office/drawing/2014/main" id="{D9EAA04B-D7E4-B74A-B936-81CA9FEF9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6" name="Rectangle 22">
              <a:extLst>
                <a:ext uri="{FF2B5EF4-FFF2-40B4-BE49-F238E27FC236}">
                  <a16:creationId xmlns:a16="http://schemas.microsoft.com/office/drawing/2014/main" id="{F1A70576-C294-7A4B-914E-54EB7E231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7" name="Rectangle 23">
              <a:extLst>
                <a:ext uri="{FF2B5EF4-FFF2-40B4-BE49-F238E27FC236}">
                  <a16:creationId xmlns:a16="http://schemas.microsoft.com/office/drawing/2014/main" id="{4873ABC9-2F4B-2340-840C-308D21C41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8" name="Rectangle 24">
              <a:extLst>
                <a:ext uri="{FF2B5EF4-FFF2-40B4-BE49-F238E27FC236}">
                  <a16:creationId xmlns:a16="http://schemas.microsoft.com/office/drawing/2014/main" id="{1EEC554F-FE2D-9F4F-9A1D-C985FC1C9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9" name="Rectangle 25">
              <a:extLst>
                <a:ext uri="{FF2B5EF4-FFF2-40B4-BE49-F238E27FC236}">
                  <a16:creationId xmlns:a16="http://schemas.microsoft.com/office/drawing/2014/main" id="{2809C0B2-F6BC-E14C-8E9F-DDF32E12D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0" name="Rectangle 26">
              <a:extLst>
                <a:ext uri="{FF2B5EF4-FFF2-40B4-BE49-F238E27FC236}">
                  <a16:creationId xmlns:a16="http://schemas.microsoft.com/office/drawing/2014/main" id="{6BA9C84A-9BE3-804A-ABC4-996951D83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1" name="Rectangle 27">
              <a:extLst>
                <a:ext uri="{FF2B5EF4-FFF2-40B4-BE49-F238E27FC236}">
                  <a16:creationId xmlns:a16="http://schemas.microsoft.com/office/drawing/2014/main" id="{AB7CC68C-CCD1-8A41-BF2D-113EDFF0E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2" name="Rectangle 28">
              <a:extLst>
                <a:ext uri="{FF2B5EF4-FFF2-40B4-BE49-F238E27FC236}">
                  <a16:creationId xmlns:a16="http://schemas.microsoft.com/office/drawing/2014/main" id="{620945C4-7D2F-B746-9E18-31102E28D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3" name="Rectangle 29">
              <a:extLst>
                <a:ext uri="{FF2B5EF4-FFF2-40B4-BE49-F238E27FC236}">
                  <a16:creationId xmlns:a16="http://schemas.microsoft.com/office/drawing/2014/main" id="{93AE8DD2-BEE4-0249-878C-B39470D44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4" name="Rectangle 30">
              <a:extLst>
                <a:ext uri="{FF2B5EF4-FFF2-40B4-BE49-F238E27FC236}">
                  <a16:creationId xmlns:a16="http://schemas.microsoft.com/office/drawing/2014/main" id="{405F54C3-0DE6-AC41-B6A9-0D235E37D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5" name="Rectangle 31">
              <a:extLst>
                <a:ext uri="{FF2B5EF4-FFF2-40B4-BE49-F238E27FC236}">
                  <a16:creationId xmlns:a16="http://schemas.microsoft.com/office/drawing/2014/main" id="{06F62988-81D0-A34E-A71A-F9FBF542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6" name="Rectangle 32">
              <a:extLst>
                <a:ext uri="{FF2B5EF4-FFF2-40B4-BE49-F238E27FC236}">
                  <a16:creationId xmlns:a16="http://schemas.microsoft.com/office/drawing/2014/main" id="{E8C1BA57-A1B0-BC4E-9746-777F141E4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7" name="Rectangle 33">
              <a:extLst>
                <a:ext uri="{FF2B5EF4-FFF2-40B4-BE49-F238E27FC236}">
                  <a16:creationId xmlns:a16="http://schemas.microsoft.com/office/drawing/2014/main" id="{B747E90B-C3EB-5243-999F-17B671BFC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8" name="Rectangle 34">
              <a:extLst>
                <a:ext uri="{FF2B5EF4-FFF2-40B4-BE49-F238E27FC236}">
                  <a16:creationId xmlns:a16="http://schemas.microsoft.com/office/drawing/2014/main" id="{A1CB6E21-EA1C-EA47-909C-2F577DE9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9" name="Rectangle 35">
              <a:extLst>
                <a:ext uri="{FF2B5EF4-FFF2-40B4-BE49-F238E27FC236}">
                  <a16:creationId xmlns:a16="http://schemas.microsoft.com/office/drawing/2014/main" id="{7EF0E1AE-6ED3-054C-ACB4-7F883E6FC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0" name="Rectangle 36">
              <a:extLst>
                <a:ext uri="{FF2B5EF4-FFF2-40B4-BE49-F238E27FC236}">
                  <a16:creationId xmlns:a16="http://schemas.microsoft.com/office/drawing/2014/main" id="{C6C57AE7-5463-AC4B-9103-9AE840FB5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1" name="Rectangle 37">
              <a:extLst>
                <a:ext uri="{FF2B5EF4-FFF2-40B4-BE49-F238E27FC236}">
                  <a16:creationId xmlns:a16="http://schemas.microsoft.com/office/drawing/2014/main" id="{22E76297-DC2D-DB4E-BDA4-9D92A05AD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2" name="Rectangle 38">
              <a:extLst>
                <a:ext uri="{FF2B5EF4-FFF2-40B4-BE49-F238E27FC236}">
                  <a16:creationId xmlns:a16="http://schemas.microsoft.com/office/drawing/2014/main" id="{C6B81D7F-88EC-C749-9BCA-88658F4A2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3" name="Rectangle 39">
              <a:extLst>
                <a:ext uri="{FF2B5EF4-FFF2-40B4-BE49-F238E27FC236}">
                  <a16:creationId xmlns:a16="http://schemas.microsoft.com/office/drawing/2014/main" id="{2E5A0928-CD92-3949-A48E-162D0D664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4" name="Rectangle 40">
              <a:extLst>
                <a:ext uri="{FF2B5EF4-FFF2-40B4-BE49-F238E27FC236}">
                  <a16:creationId xmlns:a16="http://schemas.microsoft.com/office/drawing/2014/main" id="{5AF06D22-F1BD-0948-85EE-96A1BABEB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5" name="Rectangle 41">
              <a:extLst>
                <a:ext uri="{FF2B5EF4-FFF2-40B4-BE49-F238E27FC236}">
                  <a16:creationId xmlns:a16="http://schemas.microsoft.com/office/drawing/2014/main" id="{3E4EE7B3-46A6-334A-B500-9E30383FC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6" name="Rectangle 42">
              <a:extLst>
                <a:ext uri="{FF2B5EF4-FFF2-40B4-BE49-F238E27FC236}">
                  <a16:creationId xmlns:a16="http://schemas.microsoft.com/office/drawing/2014/main" id="{B7198104-B616-7C4E-AAA2-369B9A96A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7" name="Rectangle 43">
              <a:extLst>
                <a:ext uri="{FF2B5EF4-FFF2-40B4-BE49-F238E27FC236}">
                  <a16:creationId xmlns:a16="http://schemas.microsoft.com/office/drawing/2014/main" id="{D3273DAA-2768-8341-978B-3C397F3CB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8" name="Rectangle 44">
              <a:extLst>
                <a:ext uri="{FF2B5EF4-FFF2-40B4-BE49-F238E27FC236}">
                  <a16:creationId xmlns:a16="http://schemas.microsoft.com/office/drawing/2014/main" id="{B1815272-433B-654C-9F04-1E8213526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9" name="Rectangle 45">
              <a:extLst>
                <a:ext uri="{FF2B5EF4-FFF2-40B4-BE49-F238E27FC236}">
                  <a16:creationId xmlns:a16="http://schemas.microsoft.com/office/drawing/2014/main" id="{FAB67D8D-6542-634E-891F-C097E52B4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0" name="Rectangle 46">
              <a:extLst>
                <a:ext uri="{FF2B5EF4-FFF2-40B4-BE49-F238E27FC236}">
                  <a16:creationId xmlns:a16="http://schemas.microsoft.com/office/drawing/2014/main" id="{A39FA4C3-BA81-7F4A-9890-9DA555AC3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1" name="Rectangle 47">
              <a:extLst>
                <a:ext uri="{FF2B5EF4-FFF2-40B4-BE49-F238E27FC236}">
                  <a16:creationId xmlns:a16="http://schemas.microsoft.com/office/drawing/2014/main" id="{878C6EC9-267D-144D-962C-A60A9B7A5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2" name="Rectangle 48">
              <a:extLst>
                <a:ext uri="{FF2B5EF4-FFF2-40B4-BE49-F238E27FC236}">
                  <a16:creationId xmlns:a16="http://schemas.microsoft.com/office/drawing/2014/main" id="{B07DCC54-EFE7-744B-A6B0-923F32C77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3" name="Rectangle 49">
              <a:extLst>
                <a:ext uri="{FF2B5EF4-FFF2-40B4-BE49-F238E27FC236}">
                  <a16:creationId xmlns:a16="http://schemas.microsoft.com/office/drawing/2014/main" id="{A457366D-81E0-C047-B56E-BE6C90F47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4" name="Rectangle 50">
              <a:extLst>
                <a:ext uri="{FF2B5EF4-FFF2-40B4-BE49-F238E27FC236}">
                  <a16:creationId xmlns:a16="http://schemas.microsoft.com/office/drawing/2014/main" id="{261E8488-6E10-F340-9D40-0DEDE6D29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5" name="Rectangle 51">
              <a:extLst>
                <a:ext uri="{FF2B5EF4-FFF2-40B4-BE49-F238E27FC236}">
                  <a16:creationId xmlns:a16="http://schemas.microsoft.com/office/drawing/2014/main" id="{7CF7B829-7890-2B41-A46E-FA7246BE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6" name="Rectangle 52">
              <a:extLst>
                <a:ext uri="{FF2B5EF4-FFF2-40B4-BE49-F238E27FC236}">
                  <a16:creationId xmlns:a16="http://schemas.microsoft.com/office/drawing/2014/main" id="{6798033C-06C1-2F41-A40B-EFB1E1CE1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7" name="Rectangle 53">
              <a:extLst>
                <a:ext uri="{FF2B5EF4-FFF2-40B4-BE49-F238E27FC236}">
                  <a16:creationId xmlns:a16="http://schemas.microsoft.com/office/drawing/2014/main" id="{CCDDB441-DCBA-2A46-9152-49108F11E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8" name="Rectangle 54">
              <a:extLst>
                <a:ext uri="{FF2B5EF4-FFF2-40B4-BE49-F238E27FC236}">
                  <a16:creationId xmlns:a16="http://schemas.microsoft.com/office/drawing/2014/main" id="{12260EEF-2A22-944D-8847-4B913513A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5778" name="Title 1">
            <a:extLst>
              <a:ext uri="{FF2B5EF4-FFF2-40B4-BE49-F238E27FC236}">
                <a16:creationId xmlns:a16="http://schemas.microsoft.com/office/drawing/2014/main" id="{2C8464C4-20FD-D94B-99EC-FC87624C8153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75779" name="Picture 1" descr="Screen shot 2016-10-12 at 4.02.09 PM.png">
            <a:extLst>
              <a:ext uri="{FF2B5EF4-FFF2-40B4-BE49-F238E27FC236}">
                <a16:creationId xmlns:a16="http://schemas.microsoft.com/office/drawing/2014/main" id="{A3AB5321-CB9A-E74C-BA5E-3254151A00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0" name="Picture 2" descr="Screen shot 2016-10-12 at 4.02.16 PM.png">
            <a:extLst>
              <a:ext uri="{FF2B5EF4-FFF2-40B4-BE49-F238E27FC236}">
                <a16:creationId xmlns:a16="http://schemas.microsoft.com/office/drawing/2014/main" id="{7887941A-5235-7B41-876F-42ED8A9F18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1" name="Picture 3" descr="Screen shot 2016-10-12 at 4.02.22 PM.png">
            <a:extLst>
              <a:ext uri="{FF2B5EF4-FFF2-40B4-BE49-F238E27FC236}">
                <a16:creationId xmlns:a16="http://schemas.microsoft.com/office/drawing/2014/main" id="{F9EE725C-A2B6-5641-82F8-5EFA82F0E73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5782" name="Group 57">
            <a:extLst>
              <a:ext uri="{FF2B5EF4-FFF2-40B4-BE49-F238E27FC236}">
                <a16:creationId xmlns:a16="http://schemas.microsoft.com/office/drawing/2014/main" id="{98D44E63-9FE1-884B-8B64-22912108FF2F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75788" name="Rectangle 95">
              <a:extLst>
                <a:ext uri="{FF2B5EF4-FFF2-40B4-BE49-F238E27FC236}">
                  <a16:creationId xmlns:a16="http://schemas.microsoft.com/office/drawing/2014/main" id="{1D1B88BC-76A0-E24F-9DB8-CED88BBD4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9" name="Rectangle 96">
              <a:extLst>
                <a:ext uri="{FF2B5EF4-FFF2-40B4-BE49-F238E27FC236}">
                  <a16:creationId xmlns:a16="http://schemas.microsoft.com/office/drawing/2014/main" id="{7FD7DC0D-053F-774E-8440-C9BF3541F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0" name="Rectangle 97">
              <a:extLst>
                <a:ext uri="{FF2B5EF4-FFF2-40B4-BE49-F238E27FC236}">
                  <a16:creationId xmlns:a16="http://schemas.microsoft.com/office/drawing/2014/main" id="{6D6780C7-7330-554B-83D0-7760CE05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1" name="Line 98">
              <a:extLst>
                <a:ext uri="{FF2B5EF4-FFF2-40B4-BE49-F238E27FC236}">
                  <a16:creationId xmlns:a16="http://schemas.microsoft.com/office/drawing/2014/main" id="{934D6DB8-6AEA-CD46-8C28-2E9549913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2" name="Freeform 99">
              <a:extLst>
                <a:ext uri="{FF2B5EF4-FFF2-40B4-BE49-F238E27FC236}">
                  <a16:creationId xmlns:a16="http://schemas.microsoft.com/office/drawing/2014/main" id="{E9ED9393-C945-E14C-95B8-B3962D4E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3" name="Freeform 100">
              <a:extLst>
                <a:ext uri="{FF2B5EF4-FFF2-40B4-BE49-F238E27FC236}">
                  <a16:creationId xmlns:a16="http://schemas.microsoft.com/office/drawing/2014/main" id="{07309D13-FFA1-0F4F-BDC4-236151DD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4" name="Rectangle 101">
              <a:extLst>
                <a:ext uri="{FF2B5EF4-FFF2-40B4-BE49-F238E27FC236}">
                  <a16:creationId xmlns:a16="http://schemas.microsoft.com/office/drawing/2014/main" id="{AD27CD91-985B-C34A-B1B1-D317DE8B1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5" name="Rectangle 124">
              <a:extLst>
                <a:ext uri="{FF2B5EF4-FFF2-40B4-BE49-F238E27FC236}">
                  <a16:creationId xmlns:a16="http://schemas.microsoft.com/office/drawing/2014/main" id="{7B7415F2-5CBD-074D-ACD9-16A1CD2A5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6" name="Line 125">
              <a:extLst>
                <a:ext uri="{FF2B5EF4-FFF2-40B4-BE49-F238E27FC236}">
                  <a16:creationId xmlns:a16="http://schemas.microsoft.com/office/drawing/2014/main" id="{40B8ED96-E85B-0B44-AFC7-8631324F25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7" name="Freeform 126">
              <a:extLst>
                <a:ext uri="{FF2B5EF4-FFF2-40B4-BE49-F238E27FC236}">
                  <a16:creationId xmlns:a16="http://schemas.microsoft.com/office/drawing/2014/main" id="{66E340AC-7AA9-EC46-9DCA-BA12A05EC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8" name="Freeform 127">
              <a:extLst>
                <a:ext uri="{FF2B5EF4-FFF2-40B4-BE49-F238E27FC236}">
                  <a16:creationId xmlns:a16="http://schemas.microsoft.com/office/drawing/2014/main" id="{C898B860-B52F-9845-AC80-86D1D0421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9" name="Freeform 128">
              <a:extLst>
                <a:ext uri="{FF2B5EF4-FFF2-40B4-BE49-F238E27FC236}">
                  <a16:creationId xmlns:a16="http://schemas.microsoft.com/office/drawing/2014/main" id="{10AFE0F9-D6E8-9940-BF60-798107D5F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0" name="Freeform 129">
              <a:extLst>
                <a:ext uri="{FF2B5EF4-FFF2-40B4-BE49-F238E27FC236}">
                  <a16:creationId xmlns:a16="http://schemas.microsoft.com/office/drawing/2014/main" id="{FFA34F16-FCC3-FF4A-B3DD-A3DD433A1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1" name="Line 130">
              <a:extLst>
                <a:ext uri="{FF2B5EF4-FFF2-40B4-BE49-F238E27FC236}">
                  <a16:creationId xmlns:a16="http://schemas.microsoft.com/office/drawing/2014/main" id="{08D642CD-6CF1-A549-BC3B-E3BA6DF26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2" name="Rectangle 131">
              <a:extLst>
                <a:ext uri="{FF2B5EF4-FFF2-40B4-BE49-F238E27FC236}">
                  <a16:creationId xmlns:a16="http://schemas.microsoft.com/office/drawing/2014/main" id="{AA621FCE-D55A-4B47-87BC-576AAF915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3" name="Rectangle 132">
              <a:extLst>
                <a:ext uri="{FF2B5EF4-FFF2-40B4-BE49-F238E27FC236}">
                  <a16:creationId xmlns:a16="http://schemas.microsoft.com/office/drawing/2014/main" id="{C26B1505-A686-BC48-99BF-77B8F54B5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4" name="Rectangle 133">
              <a:extLst>
                <a:ext uri="{FF2B5EF4-FFF2-40B4-BE49-F238E27FC236}">
                  <a16:creationId xmlns:a16="http://schemas.microsoft.com/office/drawing/2014/main" id="{46E0CD9C-1130-0D46-813A-20711ED56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5" name="Rectangle 134">
              <a:extLst>
                <a:ext uri="{FF2B5EF4-FFF2-40B4-BE49-F238E27FC236}">
                  <a16:creationId xmlns:a16="http://schemas.microsoft.com/office/drawing/2014/main" id="{EBF12C53-5CE2-7647-97FA-7AD4A488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6" name="Rectangle 135">
              <a:extLst>
                <a:ext uri="{FF2B5EF4-FFF2-40B4-BE49-F238E27FC236}">
                  <a16:creationId xmlns:a16="http://schemas.microsoft.com/office/drawing/2014/main" id="{CBC0AA59-6A77-C043-8620-9DC5BCC50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7" name="Rectangle 136">
              <a:extLst>
                <a:ext uri="{FF2B5EF4-FFF2-40B4-BE49-F238E27FC236}">
                  <a16:creationId xmlns:a16="http://schemas.microsoft.com/office/drawing/2014/main" id="{77A6F53B-9C49-9F48-AEE7-0D3D7CF7C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8" name="Line 137">
              <a:extLst>
                <a:ext uri="{FF2B5EF4-FFF2-40B4-BE49-F238E27FC236}">
                  <a16:creationId xmlns:a16="http://schemas.microsoft.com/office/drawing/2014/main" id="{3D571CB7-51C7-9443-BBE5-8C6097597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Freeform 138">
              <a:extLst>
                <a:ext uri="{FF2B5EF4-FFF2-40B4-BE49-F238E27FC236}">
                  <a16:creationId xmlns:a16="http://schemas.microsoft.com/office/drawing/2014/main" id="{88A4FC50-DDB3-A542-B555-FAEFD6D43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0" name="Freeform 139">
              <a:extLst>
                <a:ext uri="{FF2B5EF4-FFF2-40B4-BE49-F238E27FC236}">
                  <a16:creationId xmlns:a16="http://schemas.microsoft.com/office/drawing/2014/main" id="{67A59614-D232-AC46-94BC-9BC911BE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1" name="Freeform 140">
              <a:extLst>
                <a:ext uri="{FF2B5EF4-FFF2-40B4-BE49-F238E27FC236}">
                  <a16:creationId xmlns:a16="http://schemas.microsoft.com/office/drawing/2014/main" id="{0CBDF3C6-587F-F14E-8FDA-1976886F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2" name="Freeform 141">
              <a:extLst>
                <a:ext uri="{FF2B5EF4-FFF2-40B4-BE49-F238E27FC236}">
                  <a16:creationId xmlns:a16="http://schemas.microsoft.com/office/drawing/2014/main" id="{6EF95117-5901-3041-8A46-4FE20550F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Line 142">
              <a:extLst>
                <a:ext uri="{FF2B5EF4-FFF2-40B4-BE49-F238E27FC236}">
                  <a16:creationId xmlns:a16="http://schemas.microsoft.com/office/drawing/2014/main" id="{2A4FF57F-E623-0447-A390-7134331E4F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Line 143">
              <a:extLst>
                <a:ext uri="{FF2B5EF4-FFF2-40B4-BE49-F238E27FC236}">
                  <a16:creationId xmlns:a16="http://schemas.microsoft.com/office/drawing/2014/main" id="{4777A216-314A-424C-B308-46CBFFFD20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Freeform 144">
              <a:extLst>
                <a:ext uri="{FF2B5EF4-FFF2-40B4-BE49-F238E27FC236}">
                  <a16:creationId xmlns:a16="http://schemas.microsoft.com/office/drawing/2014/main" id="{5EE4E0AD-24C8-F649-A0B2-F1B755AAB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Line 145">
              <a:extLst>
                <a:ext uri="{FF2B5EF4-FFF2-40B4-BE49-F238E27FC236}">
                  <a16:creationId xmlns:a16="http://schemas.microsoft.com/office/drawing/2014/main" id="{956DA884-1C65-4546-9CED-7E5377D2F7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Line 146">
              <a:extLst>
                <a:ext uri="{FF2B5EF4-FFF2-40B4-BE49-F238E27FC236}">
                  <a16:creationId xmlns:a16="http://schemas.microsoft.com/office/drawing/2014/main" id="{B19F915F-7ABD-0D42-BB8D-DAA89E9027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Rectangle 147">
              <a:extLst>
                <a:ext uri="{FF2B5EF4-FFF2-40B4-BE49-F238E27FC236}">
                  <a16:creationId xmlns:a16="http://schemas.microsoft.com/office/drawing/2014/main" id="{742A71B2-AA18-8646-8808-7B310F8C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5783" name="TextBox 1">
            <a:extLst>
              <a:ext uri="{FF2B5EF4-FFF2-40B4-BE49-F238E27FC236}">
                <a16:creationId xmlns:a16="http://schemas.microsoft.com/office/drawing/2014/main" id="{169305C4-1550-774E-B9FC-3454DD1D3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75784" name="Line 98">
            <a:extLst>
              <a:ext uri="{FF2B5EF4-FFF2-40B4-BE49-F238E27FC236}">
                <a16:creationId xmlns:a16="http://schemas.microsoft.com/office/drawing/2014/main" id="{E5F835D1-812A-7E46-B2A9-71BE7722DE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5" name="Rectangle 124">
            <a:extLst>
              <a:ext uri="{FF2B5EF4-FFF2-40B4-BE49-F238E27FC236}">
                <a16:creationId xmlns:a16="http://schemas.microsoft.com/office/drawing/2014/main" id="{D3E9E9E2-079E-6C47-BEFA-279A032A7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5786" name="TextBox 93">
            <a:extLst>
              <a:ext uri="{FF2B5EF4-FFF2-40B4-BE49-F238E27FC236}">
                <a16:creationId xmlns:a16="http://schemas.microsoft.com/office/drawing/2014/main" id="{8A71CD2D-A7A7-174F-8CD1-5C7E96AA09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75787" name="TextBox 2">
            <a:extLst>
              <a:ext uri="{FF2B5EF4-FFF2-40B4-BE49-F238E27FC236}">
                <a16:creationId xmlns:a16="http://schemas.microsoft.com/office/drawing/2014/main" id="{A8129732-8C67-9E4D-96A1-F574D3A9A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6396038"/>
            <a:ext cx="9017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Try to prove that this is equivalent to the circuit that was derived above.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1" name="Group 1">
            <a:extLst>
              <a:ext uri="{FF2B5EF4-FFF2-40B4-BE49-F238E27FC236}">
                <a16:creationId xmlns:a16="http://schemas.microsoft.com/office/drawing/2014/main" id="{EC315222-7AF7-BF47-9EFB-6EFEB43CB093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6852" name="Line 5">
              <a:extLst>
                <a:ext uri="{FF2B5EF4-FFF2-40B4-BE49-F238E27FC236}">
                  <a16:creationId xmlns:a16="http://schemas.microsoft.com/office/drawing/2014/main" id="{CAF7B68B-C099-FF4E-B9F8-224599A312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Line 6">
              <a:extLst>
                <a:ext uri="{FF2B5EF4-FFF2-40B4-BE49-F238E27FC236}">
                  <a16:creationId xmlns:a16="http://schemas.microsoft.com/office/drawing/2014/main" id="{B7996D5A-13A4-C542-A1D7-DA3403C27F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4" name="Rectangle 7">
              <a:extLst>
                <a:ext uri="{FF2B5EF4-FFF2-40B4-BE49-F238E27FC236}">
                  <a16:creationId xmlns:a16="http://schemas.microsoft.com/office/drawing/2014/main" id="{502141DB-E8BB-744C-B4CC-32FEFBCA1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5" name="Rectangle 8">
              <a:extLst>
                <a:ext uri="{FF2B5EF4-FFF2-40B4-BE49-F238E27FC236}">
                  <a16:creationId xmlns:a16="http://schemas.microsoft.com/office/drawing/2014/main" id="{627BB152-E90C-9A47-A8A4-9024FA583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6" name="Rectangle 9">
              <a:extLst>
                <a:ext uri="{FF2B5EF4-FFF2-40B4-BE49-F238E27FC236}">
                  <a16:creationId xmlns:a16="http://schemas.microsoft.com/office/drawing/2014/main" id="{1217AB2E-BEC7-9A47-94EF-61FE4D83B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7" name="Rectangle 10">
              <a:extLst>
                <a:ext uri="{FF2B5EF4-FFF2-40B4-BE49-F238E27FC236}">
                  <a16:creationId xmlns:a16="http://schemas.microsoft.com/office/drawing/2014/main" id="{5DAD113E-BF25-754C-A895-3EE94B388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8" name="Rectangle 11">
              <a:extLst>
                <a:ext uri="{FF2B5EF4-FFF2-40B4-BE49-F238E27FC236}">
                  <a16:creationId xmlns:a16="http://schemas.microsoft.com/office/drawing/2014/main" id="{AF3FC865-40D8-A041-9713-07B827D9D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9" name="Rectangle 12">
              <a:extLst>
                <a:ext uri="{FF2B5EF4-FFF2-40B4-BE49-F238E27FC236}">
                  <a16:creationId xmlns:a16="http://schemas.microsoft.com/office/drawing/2014/main" id="{E51C8628-6482-654B-A7E4-FAB64031B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0" name="Rectangle 13">
              <a:extLst>
                <a:ext uri="{FF2B5EF4-FFF2-40B4-BE49-F238E27FC236}">
                  <a16:creationId xmlns:a16="http://schemas.microsoft.com/office/drawing/2014/main" id="{CB2496FF-CBE2-D148-85F7-FEA66C693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1" name="Rectangle 14">
              <a:extLst>
                <a:ext uri="{FF2B5EF4-FFF2-40B4-BE49-F238E27FC236}">
                  <a16:creationId xmlns:a16="http://schemas.microsoft.com/office/drawing/2014/main" id="{2585FF70-D7EE-0D4E-B3A9-E35BBE9D0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2" name="Rectangle 15">
              <a:extLst>
                <a:ext uri="{FF2B5EF4-FFF2-40B4-BE49-F238E27FC236}">
                  <a16:creationId xmlns:a16="http://schemas.microsoft.com/office/drawing/2014/main" id="{A10574BA-F83D-EE45-AF9A-DB6D930A3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3" name="Rectangle 16">
              <a:extLst>
                <a:ext uri="{FF2B5EF4-FFF2-40B4-BE49-F238E27FC236}">
                  <a16:creationId xmlns:a16="http://schemas.microsoft.com/office/drawing/2014/main" id="{22A3D243-CC63-7646-A750-F4C34DD41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4" name="Rectangle 17">
              <a:extLst>
                <a:ext uri="{FF2B5EF4-FFF2-40B4-BE49-F238E27FC236}">
                  <a16:creationId xmlns:a16="http://schemas.microsoft.com/office/drawing/2014/main" id="{5DB65C13-9565-704A-9868-F2AF346CB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5" name="Rectangle 18">
              <a:extLst>
                <a:ext uri="{FF2B5EF4-FFF2-40B4-BE49-F238E27FC236}">
                  <a16:creationId xmlns:a16="http://schemas.microsoft.com/office/drawing/2014/main" id="{9A3228FB-3D49-E048-980D-C494FC616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6" name="Rectangle 19">
              <a:extLst>
                <a:ext uri="{FF2B5EF4-FFF2-40B4-BE49-F238E27FC236}">
                  <a16:creationId xmlns:a16="http://schemas.microsoft.com/office/drawing/2014/main" id="{482F59A0-133E-074B-BB00-21272A70A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7" name="Rectangle 20">
              <a:extLst>
                <a:ext uri="{FF2B5EF4-FFF2-40B4-BE49-F238E27FC236}">
                  <a16:creationId xmlns:a16="http://schemas.microsoft.com/office/drawing/2014/main" id="{356BC0C7-CEF7-3D46-89A4-0943DDE0C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8" name="Rectangle 21">
              <a:extLst>
                <a:ext uri="{FF2B5EF4-FFF2-40B4-BE49-F238E27FC236}">
                  <a16:creationId xmlns:a16="http://schemas.microsoft.com/office/drawing/2014/main" id="{033F9FBC-F800-A543-9EE2-71199A206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9" name="Rectangle 22">
              <a:extLst>
                <a:ext uri="{FF2B5EF4-FFF2-40B4-BE49-F238E27FC236}">
                  <a16:creationId xmlns:a16="http://schemas.microsoft.com/office/drawing/2014/main" id="{2546F4DD-D099-CD46-A3C3-AF582C7E6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0" name="Rectangle 23">
              <a:extLst>
                <a:ext uri="{FF2B5EF4-FFF2-40B4-BE49-F238E27FC236}">
                  <a16:creationId xmlns:a16="http://schemas.microsoft.com/office/drawing/2014/main" id="{063363BB-BF28-4E42-886D-F18DDC88C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1" name="Rectangle 24">
              <a:extLst>
                <a:ext uri="{FF2B5EF4-FFF2-40B4-BE49-F238E27FC236}">
                  <a16:creationId xmlns:a16="http://schemas.microsoft.com/office/drawing/2014/main" id="{5D4E2DB5-D38A-CB42-8258-5F8458A1A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2" name="Rectangle 25">
              <a:extLst>
                <a:ext uri="{FF2B5EF4-FFF2-40B4-BE49-F238E27FC236}">
                  <a16:creationId xmlns:a16="http://schemas.microsoft.com/office/drawing/2014/main" id="{83058AE0-B93C-9345-A79E-4CF11AD73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3" name="Rectangle 26">
              <a:extLst>
                <a:ext uri="{FF2B5EF4-FFF2-40B4-BE49-F238E27FC236}">
                  <a16:creationId xmlns:a16="http://schemas.microsoft.com/office/drawing/2014/main" id="{E4CA9F7F-D7C4-8D4D-9F8A-68EA10CAB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4" name="Rectangle 27">
              <a:extLst>
                <a:ext uri="{FF2B5EF4-FFF2-40B4-BE49-F238E27FC236}">
                  <a16:creationId xmlns:a16="http://schemas.microsoft.com/office/drawing/2014/main" id="{EF4E125E-791D-8843-9AA2-FF78839F4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5" name="Rectangle 28">
              <a:extLst>
                <a:ext uri="{FF2B5EF4-FFF2-40B4-BE49-F238E27FC236}">
                  <a16:creationId xmlns:a16="http://schemas.microsoft.com/office/drawing/2014/main" id="{2CA4B594-0D10-3C45-8CA8-DC93479E4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6" name="Rectangle 29">
              <a:extLst>
                <a:ext uri="{FF2B5EF4-FFF2-40B4-BE49-F238E27FC236}">
                  <a16:creationId xmlns:a16="http://schemas.microsoft.com/office/drawing/2014/main" id="{3644A0AF-EBB0-E84D-A9BE-639A3D44E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7" name="Rectangle 30">
              <a:extLst>
                <a:ext uri="{FF2B5EF4-FFF2-40B4-BE49-F238E27FC236}">
                  <a16:creationId xmlns:a16="http://schemas.microsoft.com/office/drawing/2014/main" id="{EDE9FDF6-EE5D-8342-B5F4-BF51EACC5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8" name="Rectangle 31">
              <a:extLst>
                <a:ext uri="{FF2B5EF4-FFF2-40B4-BE49-F238E27FC236}">
                  <a16:creationId xmlns:a16="http://schemas.microsoft.com/office/drawing/2014/main" id="{DD11875B-567D-3741-897E-B92D73977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9" name="Rectangle 32">
              <a:extLst>
                <a:ext uri="{FF2B5EF4-FFF2-40B4-BE49-F238E27FC236}">
                  <a16:creationId xmlns:a16="http://schemas.microsoft.com/office/drawing/2014/main" id="{2E741DF4-B83F-E645-BC81-C2D9C0E82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0" name="Rectangle 33">
              <a:extLst>
                <a:ext uri="{FF2B5EF4-FFF2-40B4-BE49-F238E27FC236}">
                  <a16:creationId xmlns:a16="http://schemas.microsoft.com/office/drawing/2014/main" id="{23CE2AF6-3FB2-0F4C-87B2-C477054E2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1" name="Rectangle 34">
              <a:extLst>
                <a:ext uri="{FF2B5EF4-FFF2-40B4-BE49-F238E27FC236}">
                  <a16:creationId xmlns:a16="http://schemas.microsoft.com/office/drawing/2014/main" id="{90FEBC3A-61DF-AB44-9F2C-D42878C45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2" name="Rectangle 35">
              <a:extLst>
                <a:ext uri="{FF2B5EF4-FFF2-40B4-BE49-F238E27FC236}">
                  <a16:creationId xmlns:a16="http://schemas.microsoft.com/office/drawing/2014/main" id="{9682267E-C86A-ED4B-A53A-5BEF71042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3" name="Rectangle 36">
              <a:extLst>
                <a:ext uri="{FF2B5EF4-FFF2-40B4-BE49-F238E27FC236}">
                  <a16:creationId xmlns:a16="http://schemas.microsoft.com/office/drawing/2014/main" id="{5FD76AFF-2236-FB41-8E33-52CC29368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4" name="Rectangle 37">
              <a:extLst>
                <a:ext uri="{FF2B5EF4-FFF2-40B4-BE49-F238E27FC236}">
                  <a16:creationId xmlns:a16="http://schemas.microsoft.com/office/drawing/2014/main" id="{62913F8A-4EC1-184E-B1AC-98E635A28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5" name="Rectangle 38">
              <a:extLst>
                <a:ext uri="{FF2B5EF4-FFF2-40B4-BE49-F238E27FC236}">
                  <a16:creationId xmlns:a16="http://schemas.microsoft.com/office/drawing/2014/main" id="{2C18BA45-962B-5B4E-A5EA-F647256D5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6" name="Rectangle 39">
              <a:extLst>
                <a:ext uri="{FF2B5EF4-FFF2-40B4-BE49-F238E27FC236}">
                  <a16:creationId xmlns:a16="http://schemas.microsoft.com/office/drawing/2014/main" id="{3B7FF59D-5F29-2346-B459-35E6D1795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7" name="Rectangle 40">
              <a:extLst>
                <a:ext uri="{FF2B5EF4-FFF2-40B4-BE49-F238E27FC236}">
                  <a16:creationId xmlns:a16="http://schemas.microsoft.com/office/drawing/2014/main" id="{12956528-104B-094C-B44A-14F411D2F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8" name="Rectangle 41">
              <a:extLst>
                <a:ext uri="{FF2B5EF4-FFF2-40B4-BE49-F238E27FC236}">
                  <a16:creationId xmlns:a16="http://schemas.microsoft.com/office/drawing/2014/main" id="{9B1E949A-AB6C-E24E-A05A-42411BDFE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9" name="Rectangle 42">
              <a:extLst>
                <a:ext uri="{FF2B5EF4-FFF2-40B4-BE49-F238E27FC236}">
                  <a16:creationId xmlns:a16="http://schemas.microsoft.com/office/drawing/2014/main" id="{E8D8FA34-9FED-984C-AA6D-117C2CC5A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0" name="Rectangle 43">
              <a:extLst>
                <a:ext uri="{FF2B5EF4-FFF2-40B4-BE49-F238E27FC236}">
                  <a16:creationId xmlns:a16="http://schemas.microsoft.com/office/drawing/2014/main" id="{BE2889C5-A266-B346-A672-A12D4753F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1" name="Rectangle 44">
              <a:extLst>
                <a:ext uri="{FF2B5EF4-FFF2-40B4-BE49-F238E27FC236}">
                  <a16:creationId xmlns:a16="http://schemas.microsoft.com/office/drawing/2014/main" id="{39C6FA4F-5C72-334C-928C-F1920E26A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2" name="Rectangle 45">
              <a:extLst>
                <a:ext uri="{FF2B5EF4-FFF2-40B4-BE49-F238E27FC236}">
                  <a16:creationId xmlns:a16="http://schemas.microsoft.com/office/drawing/2014/main" id="{D0FE2B22-15CA-CE4B-8A53-482F6FBB3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3" name="Rectangle 46">
              <a:extLst>
                <a:ext uri="{FF2B5EF4-FFF2-40B4-BE49-F238E27FC236}">
                  <a16:creationId xmlns:a16="http://schemas.microsoft.com/office/drawing/2014/main" id="{E18EAC12-2D03-444B-996A-FB4B121E4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4" name="Rectangle 47">
              <a:extLst>
                <a:ext uri="{FF2B5EF4-FFF2-40B4-BE49-F238E27FC236}">
                  <a16:creationId xmlns:a16="http://schemas.microsoft.com/office/drawing/2014/main" id="{F249297F-7F6B-0443-926D-E9D4AB246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5" name="Rectangle 48">
              <a:extLst>
                <a:ext uri="{FF2B5EF4-FFF2-40B4-BE49-F238E27FC236}">
                  <a16:creationId xmlns:a16="http://schemas.microsoft.com/office/drawing/2014/main" id="{FD4604B7-2707-1940-BB05-F7BD3B1D1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6" name="Rectangle 49">
              <a:extLst>
                <a:ext uri="{FF2B5EF4-FFF2-40B4-BE49-F238E27FC236}">
                  <a16:creationId xmlns:a16="http://schemas.microsoft.com/office/drawing/2014/main" id="{27AAFDBA-46C2-394B-9416-985592B9B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7" name="Rectangle 50">
              <a:extLst>
                <a:ext uri="{FF2B5EF4-FFF2-40B4-BE49-F238E27FC236}">
                  <a16:creationId xmlns:a16="http://schemas.microsoft.com/office/drawing/2014/main" id="{CE4B0E82-5820-E047-B323-66453790A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8" name="Rectangle 51">
              <a:extLst>
                <a:ext uri="{FF2B5EF4-FFF2-40B4-BE49-F238E27FC236}">
                  <a16:creationId xmlns:a16="http://schemas.microsoft.com/office/drawing/2014/main" id="{709B20F2-FB6E-904D-AC20-09B8ADE19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9" name="Rectangle 52">
              <a:extLst>
                <a:ext uri="{FF2B5EF4-FFF2-40B4-BE49-F238E27FC236}">
                  <a16:creationId xmlns:a16="http://schemas.microsoft.com/office/drawing/2014/main" id="{8FD5C074-2D8F-224E-B9A8-F72A5F1C1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00" name="Rectangle 53">
              <a:extLst>
                <a:ext uri="{FF2B5EF4-FFF2-40B4-BE49-F238E27FC236}">
                  <a16:creationId xmlns:a16="http://schemas.microsoft.com/office/drawing/2014/main" id="{E76611D6-A298-5342-B97E-9FFC5523E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01" name="Rectangle 54">
              <a:extLst>
                <a:ext uri="{FF2B5EF4-FFF2-40B4-BE49-F238E27FC236}">
                  <a16:creationId xmlns:a16="http://schemas.microsoft.com/office/drawing/2014/main" id="{3A3A42D9-F474-5C43-9FD9-FB54C3232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6802" name="Title 1">
            <a:extLst>
              <a:ext uri="{FF2B5EF4-FFF2-40B4-BE49-F238E27FC236}">
                <a16:creationId xmlns:a16="http://schemas.microsoft.com/office/drawing/2014/main" id="{B6ABBA95-75BD-D44E-9803-A60E1775B151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z</a:t>
            </a:r>
            <a:endParaRPr lang="en-US" altLang="en-US" sz="2800"/>
          </a:p>
        </p:txBody>
      </p:sp>
      <p:pic>
        <p:nvPicPr>
          <p:cNvPr id="76803" name="Picture 1" descr="Screen shot 2016-10-12 at 4.02.09 PM.png">
            <a:extLst>
              <a:ext uri="{FF2B5EF4-FFF2-40B4-BE49-F238E27FC236}">
                <a16:creationId xmlns:a16="http://schemas.microsoft.com/office/drawing/2014/main" id="{A65BF290-15E9-9748-A75C-9EC011D508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4" name="Picture 2" descr="Screen shot 2016-10-12 at 4.02.16 PM.png">
            <a:extLst>
              <a:ext uri="{FF2B5EF4-FFF2-40B4-BE49-F238E27FC236}">
                <a16:creationId xmlns:a16="http://schemas.microsoft.com/office/drawing/2014/main" id="{D6A24B91-23A2-E446-B0E7-9B56BCDC170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5" name="Picture 3" descr="Screen shot 2016-10-12 at 4.02.22 PM.png">
            <a:extLst>
              <a:ext uri="{FF2B5EF4-FFF2-40B4-BE49-F238E27FC236}">
                <a16:creationId xmlns:a16="http://schemas.microsoft.com/office/drawing/2014/main" id="{9D538AB7-C2EB-894F-A8E2-35EA277BFFA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6" name="TextBox 37">
            <a:extLst>
              <a:ext uri="{FF2B5EF4-FFF2-40B4-BE49-F238E27FC236}">
                <a16:creationId xmlns:a16="http://schemas.microsoft.com/office/drawing/2014/main" id="{1A277413-7B99-FF44-BFF6-5EBDAFD61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3" y="5076826"/>
            <a:ext cx="9969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z = ?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76807" name="Group 6">
            <a:extLst>
              <a:ext uri="{FF2B5EF4-FFF2-40B4-BE49-F238E27FC236}">
                <a16:creationId xmlns:a16="http://schemas.microsoft.com/office/drawing/2014/main" id="{5C605E43-AE95-DF49-9B50-061F33C305BD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76815" name="Line 382">
              <a:extLst>
                <a:ext uri="{FF2B5EF4-FFF2-40B4-BE49-F238E27FC236}">
                  <a16:creationId xmlns:a16="http://schemas.microsoft.com/office/drawing/2014/main" id="{257BD4CF-E5F6-9F47-BBFE-6E9963D7B1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6" name="Rectangle 383">
              <a:extLst>
                <a:ext uri="{FF2B5EF4-FFF2-40B4-BE49-F238E27FC236}">
                  <a16:creationId xmlns:a16="http://schemas.microsoft.com/office/drawing/2014/main" id="{1811A007-E771-9B4D-A47B-D5AAB5688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6817" name="Rectangle 394">
              <a:extLst>
                <a:ext uri="{FF2B5EF4-FFF2-40B4-BE49-F238E27FC236}">
                  <a16:creationId xmlns:a16="http://schemas.microsoft.com/office/drawing/2014/main" id="{47CEF953-F47D-4149-A337-F0DC13ED5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8" name="Rectangle 395">
              <a:extLst>
                <a:ext uri="{FF2B5EF4-FFF2-40B4-BE49-F238E27FC236}">
                  <a16:creationId xmlns:a16="http://schemas.microsoft.com/office/drawing/2014/main" id="{FB0FF32D-189B-E64C-8187-C6FEE40AD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9" name="Rectangle 396">
              <a:extLst>
                <a:ext uri="{FF2B5EF4-FFF2-40B4-BE49-F238E27FC236}">
                  <a16:creationId xmlns:a16="http://schemas.microsoft.com/office/drawing/2014/main" id="{4712C430-E2E0-734E-AA92-A1E334C5F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0" name="Rectangle 397">
              <a:extLst>
                <a:ext uri="{FF2B5EF4-FFF2-40B4-BE49-F238E27FC236}">
                  <a16:creationId xmlns:a16="http://schemas.microsoft.com/office/drawing/2014/main" id="{0813C83B-2074-BB44-8EC4-7C30993CD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1" name="Rectangle 398">
              <a:extLst>
                <a:ext uri="{FF2B5EF4-FFF2-40B4-BE49-F238E27FC236}">
                  <a16:creationId xmlns:a16="http://schemas.microsoft.com/office/drawing/2014/main" id="{83DABAA9-C329-2D4E-B58D-0EC19102D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2" name="Rectangle 399">
              <a:extLst>
                <a:ext uri="{FF2B5EF4-FFF2-40B4-BE49-F238E27FC236}">
                  <a16:creationId xmlns:a16="http://schemas.microsoft.com/office/drawing/2014/main" id="{8095D595-D789-3140-BD67-B4ACD2C60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3" name="Rectangle 400">
              <a:extLst>
                <a:ext uri="{FF2B5EF4-FFF2-40B4-BE49-F238E27FC236}">
                  <a16:creationId xmlns:a16="http://schemas.microsoft.com/office/drawing/2014/main" id="{58B92D92-674D-2044-AF9B-959B39751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4" name="Rectangle 401">
              <a:extLst>
                <a:ext uri="{FF2B5EF4-FFF2-40B4-BE49-F238E27FC236}">
                  <a16:creationId xmlns:a16="http://schemas.microsoft.com/office/drawing/2014/main" id="{C01CA0D9-7D00-884A-BD34-DB723873D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5" name="Rectangle 402">
              <a:extLst>
                <a:ext uri="{FF2B5EF4-FFF2-40B4-BE49-F238E27FC236}">
                  <a16:creationId xmlns:a16="http://schemas.microsoft.com/office/drawing/2014/main" id="{68CD04B5-3D2C-214B-8D7E-0EB8CA062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6" name="Rectangle 403">
              <a:extLst>
                <a:ext uri="{FF2B5EF4-FFF2-40B4-BE49-F238E27FC236}">
                  <a16:creationId xmlns:a16="http://schemas.microsoft.com/office/drawing/2014/main" id="{B2BD0DCF-4D97-2E4E-BEA3-C6C96DBC9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7" name="Rectangle 404">
              <a:extLst>
                <a:ext uri="{FF2B5EF4-FFF2-40B4-BE49-F238E27FC236}">
                  <a16:creationId xmlns:a16="http://schemas.microsoft.com/office/drawing/2014/main" id="{704206C6-5485-8341-87D1-F0ED83F96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8" name="Rectangle 405">
              <a:extLst>
                <a:ext uri="{FF2B5EF4-FFF2-40B4-BE49-F238E27FC236}">
                  <a16:creationId xmlns:a16="http://schemas.microsoft.com/office/drawing/2014/main" id="{0F481C36-7092-5240-B6D6-1F4608D8B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76829" name="Line 407">
              <a:extLst>
                <a:ext uri="{FF2B5EF4-FFF2-40B4-BE49-F238E27FC236}">
                  <a16:creationId xmlns:a16="http://schemas.microsoft.com/office/drawing/2014/main" id="{65C53C06-D377-B544-A806-9FFCFABCF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Rectangle 408">
              <a:extLst>
                <a:ext uri="{FF2B5EF4-FFF2-40B4-BE49-F238E27FC236}">
                  <a16:creationId xmlns:a16="http://schemas.microsoft.com/office/drawing/2014/main" id="{31F5396A-9090-1741-9A8D-22B9362F4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1" name="Rectangle 412">
              <a:extLst>
                <a:ext uri="{FF2B5EF4-FFF2-40B4-BE49-F238E27FC236}">
                  <a16:creationId xmlns:a16="http://schemas.microsoft.com/office/drawing/2014/main" id="{387987B2-1E33-8D45-920F-1BCB90845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2" name="Rectangle 413">
              <a:extLst>
                <a:ext uri="{FF2B5EF4-FFF2-40B4-BE49-F238E27FC236}">
                  <a16:creationId xmlns:a16="http://schemas.microsoft.com/office/drawing/2014/main" id="{CC61F5A5-136E-4445-94D1-6B1D21156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3" name="Rectangle 414">
              <a:extLst>
                <a:ext uri="{FF2B5EF4-FFF2-40B4-BE49-F238E27FC236}">
                  <a16:creationId xmlns:a16="http://schemas.microsoft.com/office/drawing/2014/main" id="{8BFDE932-68FD-2447-867C-8670BB9CE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4" name="Rectangle 415">
              <a:extLst>
                <a:ext uri="{FF2B5EF4-FFF2-40B4-BE49-F238E27FC236}">
                  <a16:creationId xmlns:a16="http://schemas.microsoft.com/office/drawing/2014/main" id="{71700A52-48F1-D043-BA2E-BB9922048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5" name="Rectangle 416">
              <a:extLst>
                <a:ext uri="{FF2B5EF4-FFF2-40B4-BE49-F238E27FC236}">
                  <a16:creationId xmlns:a16="http://schemas.microsoft.com/office/drawing/2014/main" id="{CCCF5CD5-CABF-A548-A5B4-2349CF24F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6" name="Rectangle 417">
              <a:extLst>
                <a:ext uri="{FF2B5EF4-FFF2-40B4-BE49-F238E27FC236}">
                  <a16:creationId xmlns:a16="http://schemas.microsoft.com/office/drawing/2014/main" id="{CFB70D9E-6FC2-7340-9A1A-719C114BF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7" name="Rectangle 418">
              <a:extLst>
                <a:ext uri="{FF2B5EF4-FFF2-40B4-BE49-F238E27FC236}">
                  <a16:creationId xmlns:a16="http://schemas.microsoft.com/office/drawing/2014/main" id="{B3C7D56C-9B06-314A-A03E-D3AE7807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8" name="Rectangle 419">
              <a:extLst>
                <a:ext uri="{FF2B5EF4-FFF2-40B4-BE49-F238E27FC236}">
                  <a16:creationId xmlns:a16="http://schemas.microsoft.com/office/drawing/2014/main" id="{CB423A21-00E9-D54B-BA49-53D709C3C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9" name="Rectangle 420">
              <a:extLst>
                <a:ext uri="{FF2B5EF4-FFF2-40B4-BE49-F238E27FC236}">
                  <a16:creationId xmlns:a16="http://schemas.microsoft.com/office/drawing/2014/main" id="{EB1C6308-A8E6-D545-91CF-B9D246797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0" name="Rectangle 421">
              <a:extLst>
                <a:ext uri="{FF2B5EF4-FFF2-40B4-BE49-F238E27FC236}">
                  <a16:creationId xmlns:a16="http://schemas.microsoft.com/office/drawing/2014/main" id="{DF8DC4CA-2467-3A44-B1B9-1113D16BD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1" name="Rectangle 422">
              <a:extLst>
                <a:ext uri="{FF2B5EF4-FFF2-40B4-BE49-F238E27FC236}">
                  <a16:creationId xmlns:a16="http://schemas.microsoft.com/office/drawing/2014/main" id="{8ECFF018-9FC5-4147-8F40-0BC613D95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2" name="Rectangle 425">
              <a:extLst>
                <a:ext uri="{FF2B5EF4-FFF2-40B4-BE49-F238E27FC236}">
                  <a16:creationId xmlns:a16="http://schemas.microsoft.com/office/drawing/2014/main" id="{A32B8FF5-BB1C-1941-9B66-B3DE74B0D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3" name="Rectangle 383">
              <a:extLst>
                <a:ext uri="{FF2B5EF4-FFF2-40B4-BE49-F238E27FC236}">
                  <a16:creationId xmlns:a16="http://schemas.microsoft.com/office/drawing/2014/main" id="{0C9BAF0A-F3B3-4D47-87F9-6B350CDE2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6844" name="Line 407">
              <a:extLst>
                <a:ext uri="{FF2B5EF4-FFF2-40B4-BE49-F238E27FC236}">
                  <a16:creationId xmlns:a16="http://schemas.microsoft.com/office/drawing/2014/main" id="{6D2D840B-676B-9042-8476-120694ECA3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Line 407">
              <a:extLst>
                <a:ext uri="{FF2B5EF4-FFF2-40B4-BE49-F238E27FC236}">
                  <a16:creationId xmlns:a16="http://schemas.microsoft.com/office/drawing/2014/main" id="{EE7B27BB-714E-2B4A-87D9-2E29DEAB3A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6" name="Line 407">
              <a:extLst>
                <a:ext uri="{FF2B5EF4-FFF2-40B4-BE49-F238E27FC236}">
                  <a16:creationId xmlns:a16="http://schemas.microsoft.com/office/drawing/2014/main" id="{0616AEAB-8ED6-A54D-9554-9C3EBF18F37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Line 407">
              <a:extLst>
                <a:ext uri="{FF2B5EF4-FFF2-40B4-BE49-F238E27FC236}">
                  <a16:creationId xmlns:a16="http://schemas.microsoft.com/office/drawing/2014/main" id="{A60650F5-6AB7-7F48-A470-EF46FBCECC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8" name="Line 407">
              <a:extLst>
                <a:ext uri="{FF2B5EF4-FFF2-40B4-BE49-F238E27FC236}">
                  <a16:creationId xmlns:a16="http://schemas.microsoft.com/office/drawing/2014/main" id="{9EDDC36B-F994-8E40-B021-6E15BFA8E97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6850" name="Rectangle 20">
              <a:extLst>
                <a:ext uri="{FF2B5EF4-FFF2-40B4-BE49-F238E27FC236}">
                  <a16:creationId xmlns:a16="http://schemas.microsoft.com/office/drawing/2014/main" id="{17736691-80C6-CE4D-851C-187D4376E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1" name="Rectangle 2">
              <a:extLst>
                <a:ext uri="{FF2B5EF4-FFF2-40B4-BE49-F238E27FC236}">
                  <a16:creationId xmlns:a16="http://schemas.microsoft.com/office/drawing/2014/main" id="{3D40E5D6-E8D3-244E-9C43-BCA5D63FF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420394" y="5164932"/>
            <a:ext cx="1708150" cy="366712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9" name="Rounded Rectangle 138">
            <a:extLst>
              <a:ext uri="{FF2B5EF4-FFF2-40B4-BE49-F238E27FC236}">
                <a16:creationId xmlns:a16="http://schemas.microsoft.com/office/drawing/2014/main" id="{50A05966-A080-0D4C-80E5-1C815F25982A}"/>
              </a:ext>
            </a:extLst>
          </p:cNvPr>
          <p:cNvSpPr/>
          <p:nvPr/>
        </p:nvSpPr>
        <p:spPr bwMode="auto">
          <a:xfrm rot="16200000">
            <a:off x="4646613" y="4945063"/>
            <a:ext cx="357188" cy="3667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3" name="Rounded Rectangle 142">
            <a:extLst>
              <a:ext uri="{FF2B5EF4-FFF2-40B4-BE49-F238E27FC236}">
                <a16:creationId xmlns:a16="http://schemas.microsoft.com/office/drawing/2014/main" id="{F3B50C9D-971B-7644-A76E-77E6A300F73A}"/>
              </a:ext>
            </a:extLst>
          </p:cNvPr>
          <p:cNvSpPr/>
          <p:nvPr/>
        </p:nvSpPr>
        <p:spPr bwMode="auto">
          <a:xfrm rot="16200000">
            <a:off x="5888038" y="863601"/>
            <a:ext cx="384175" cy="2000250"/>
          </a:xfrm>
          <a:prstGeom prst="roundRect">
            <a:avLst/>
          </a:prstGeom>
          <a:noFill/>
          <a:ln w="28575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5" name="Group 1">
            <a:extLst>
              <a:ext uri="{FF2B5EF4-FFF2-40B4-BE49-F238E27FC236}">
                <a16:creationId xmlns:a16="http://schemas.microsoft.com/office/drawing/2014/main" id="{E035CFC6-A7EB-2B4D-9AAC-AA5AF84E44D9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7873" name="Line 5">
              <a:extLst>
                <a:ext uri="{FF2B5EF4-FFF2-40B4-BE49-F238E27FC236}">
                  <a16:creationId xmlns:a16="http://schemas.microsoft.com/office/drawing/2014/main" id="{AE9DBC91-85CF-AB49-91AC-35EB137788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4" name="Line 6">
              <a:extLst>
                <a:ext uri="{FF2B5EF4-FFF2-40B4-BE49-F238E27FC236}">
                  <a16:creationId xmlns:a16="http://schemas.microsoft.com/office/drawing/2014/main" id="{080D6DD6-DE9E-B64A-8E3C-134D1D8EEB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5" name="Rectangle 7">
              <a:extLst>
                <a:ext uri="{FF2B5EF4-FFF2-40B4-BE49-F238E27FC236}">
                  <a16:creationId xmlns:a16="http://schemas.microsoft.com/office/drawing/2014/main" id="{27394EAB-44A3-4D44-B3B9-2C2405054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6" name="Rectangle 8">
              <a:extLst>
                <a:ext uri="{FF2B5EF4-FFF2-40B4-BE49-F238E27FC236}">
                  <a16:creationId xmlns:a16="http://schemas.microsoft.com/office/drawing/2014/main" id="{267B0D00-491B-644A-A600-7C298B13E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7" name="Rectangle 9">
              <a:extLst>
                <a:ext uri="{FF2B5EF4-FFF2-40B4-BE49-F238E27FC236}">
                  <a16:creationId xmlns:a16="http://schemas.microsoft.com/office/drawing/2014/main" id="{34201ECD-75CF-A84E-8130-71A8744AE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8" name="Rectangle 10">
              <a:extLst>
                <a:ext uri="{FF2B5EF4-FFF2-40B4-BE49-F238E27FC236}">
                  <a16:creationId xmlns:a16="http://schemas.microsoft.com/office/drawing/2014/main" id="{F431D96C-6D91-A34F-BD7C-9DA740C40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9" name="Rectangle 11">
              <a:extLst>
                <a:ext uri="{FF2B5EF4-FFF2-40B4-BE49-F238E27FC236}">
                  <a16:creationId xmlns:a16="http://schemas.microsoft.com/office/drawing/2014/main" id="{30D0D34B-CE93-624B-AA4E-0907AC50D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0" name="Rectangle 12">
              <a:extLst>
                <a:ext uri="{FF2B5EF4-FFF2-40B4-BE49-F238E27FC236}">
                  <a16:creationId xmlns:a16="http://schemas.microsoft.com/office/drawing/2014/main" id="{B382E1C3-F0F4-C84A-927C-6934F94D9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1" name="Rectangle 13">
              <a:extLst>
                <a:ext uri="{FF2B5EF4-FFF2-40B4-BE49-F238E27FC236}">
                  <a16:creationId xmlns:a16="http://schemas.microsoft.com/office/drawing/2014/main" id="{D5CCF2E9-1DAE-354E-8DC6-B1402EE8C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2" name="Rectangle 14">
              <a:extLst>
                <a:ext uri="{FF2B5EF4-FFF2-40B4-BE49-F238E27FC236}">
                  <a16:creationId xmlns:a16="http://schemas.microsoft.com/office/drawing/2014/main" id="{C591DB9A-D8D8-474A-A5C3-B9292C3A8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3" name="Rectangle 15">
              <a:extLst>
                <a:ext uri="{FF2B5EF4-FFF2-40B4-BE49-F238E27FC236}">
                  <a16:creationId xmlns:a16="http://schemas.microsoft.com/office/drawing/2014/main" id="{CC5594E1-8320-914F-BB6C-524C37243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4" name="Rectangle 16">
              <a:extLst>
                <a:ext uri="{FF2B5EF4-FFF2-40B4-BE49-F238E27FC236}">
                  <a16:creationId xmlns:a16="http://schemas.microsoft.com/office/drawing/2014/main" id="{7CA48419-E1DF-E04C-8F14-D62DAC44D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5" name="Rectangle 17">
              <a:extLst>
                <a:ext uri="{FF2B5EF4-FFF2-40B4-BE49-F238E27FC236}">
                  <a16:creationId xmlns:a16="http://schemas.microsoft.com/office/drawing/2014/main" id="{D7C7FAF5-CF00-EC4D-9049-831D0B5A5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6" name="Rectangle 18">
              <a:extLst>
                <a:ext uri="{FF2B5EF4-FFF2-40B4-BE49-F238E27FC236}">
                  <a16:creationId xmlns:a16="http://schemas.microsoft.com/office/drawing/2014/main" id="{CCF05DCC-45E1-6340-89CB-0AD2A129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7" name="Rectangle 19">
              <a:extLst>
                <a:ext uri="{FF2B5EF4-FFF2-40B4-BE49-F238E27FC236}">
                  <a16:creationId xmlns:a16="http://schemas.microsoft.com/office/drawing/2014/main" id="{F75C44C9-2A87-404B-BF8C-B9AEAEFC8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8" name="Rectangle 20">
              <a:extLst>
                <a:ext uri="{FF2B5EF4-FFF2-40B4-BE49-F238E27FC236}">
                  <a16:creationId xmlns:a16="http://schemas.microsoft.com/office/drawing/2014/main" id="{0B79666D-ECB5-1843-8E8D-FD32B9420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9" name="Rectangle 21">
              <a:extLst>
                <a:ext uri="{FF2B5EF4-FFF2-40B4-BE49-F238E27FC236}">
                  <a16:creationId xmlns:a16="http://schemas.microsoft.com/office/drawing/2014/main" id="{29D8ACB8-5B74-A144-A691-E22D7F1D1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0" name="Rectangle 22">
              <a:extLst>
                <a:ext uri="{FF2B5EF4-FFF2-40B4-BE49-F238E27FC236}">
                  <a16:creationId xmlns:a16="http://schemas.microsoft.com/office/drawing/2014/main" id="{F9A3322C-2449-9340-9AC6-075371B34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1" name="Rectangle 23">
              <a:extLst>
                <a:ext uri="{FF2B5EF4-FFF2-40B4-BE49-F238E27FC236}">
                  <a16:creationId xmlns:a16="http://schemas.microsoft.com/office/drawing/2014/main" id="{3BDFB3F3-AA74-A443-9680-56135777C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2" name="Rectangle 24">
              <a:extLst>
                <a:ext uri="{FF2B5EF4-FFF2-40B4-BE49-F238E27FC236}">
                  <a16:creationId xmlns:a16="http://schemas.microsoft.com/office/drawing/2014/main" id="{F61C127A-B959-7941-94A9-EAA3D34ED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3" name="Rectangle 25">
              <a:extLst>
                <a:ext uri="{FF2B5EF4-FFF2-40B4-BE49-F238E27FC236}">
                  <a16:creationId xmlns:a16="http://schemas.microsoft.com/office/drawing/2014/main" id="{689F7D8B-7355-DC4D-849E-E3D97065C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4" name="Rectangle 26">
              <a:extLst>
                <a:ext uri="{FF2B5EF4-FFF2-40B4-BE49-F238E27FC236}">
                  <a16:creationId xmlns:a16="http://schemas.microsoft.com/office/drawing/2014/main" id="{EDCEE02A-D96A-AF4B-8657-4D3D2B20E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5" name="Rectangle 27">
              <a:extLst>
                <a:ext uri="{FF2B5EF4-FFF2-40B4-BE49-F238E27FC236}">
                  <a16:creationId xmlns:a16="http://schemas.microsoft.com/office/drawing/2014/main" id="{06F05D6F-89BB-C64B-8756-D56F64439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6" name="Rectangle 28">
              <a:extLst>
                <a:ext uri="{FF2B5EF4-FFF2-40B4-BE49-F238E27FC236}">
                  <a16:creationId xmlns:a16="http://schemas.microsoft.com/office/drawing/2014/main" id="{0463A6C0-63D7-5B4A-8963-1891E3512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7" name="Rectangle 29">
              <a:extLst>
                <a:ext uri="{FF2B5EF4-FFF2-40B4-BE49-F238E27FC236}">
                  <a16:creationId xmlns:a16="http://schemas.microsoft.com/office/drawing/2014/main" id="{0D31772D-BE09-CF4B-9A30-82F187E26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8" name="Rectangle 30">
              <a:extLst>
                <a:ext uri="{FF2B5EF4-FFF2-40B4-BE49-F238E27FC236}">
                  <a16:creationId xmlns:a16="http://schemas.microsoft.com/office/drawing/2014/main" id="{FBE8253D-F7B7-5B44-8ECC-2BFE95402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9" name="Rectangle 31">
              <a:extLst>
                <a:ext uri="{FF2B5EF4-FFF2-40B4-BE49-F238E27FC236}">
                  <a16:creationId xmlns:a16="http://schemas.microsoft.com/office/drawing/2014/main" id="{0F8AAB07-27ED-C84E-94BF-189094F4A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0" name="Rectangle 32">
              <a:extLst>
                <a:ext uri="{FF2B5EF4-FFF2-40B4-BE49-F238E27FC236}">
                  <a16:creationId xmlns:a16="http://schemas.microsoft.com/office/drawing/2014/main" id="{3F5DACD8-68F0-EF4A-8C2D-815BF04E6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1" name="Rectangle 33">
              <a:extLst>
                <a:ext uri="{FF2B5EF4-FFF2-40B4-BE49-F238E27FC236}">
                  <a16:creationId xmlns:a16="http://schemas.microsoft.com/office/drawing/2014/main" id="{29155599-4B36-AC4F-8EBC-BD0766229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2" name="Rectangle 34">
              <a:extLst>
                <a:ext uri="{FF2B5EF4-FFF2-40B4-BE49-F238E27FC236}">
                  <a16:creationId xmlns:a16="http://schemas.microsoft.com/office/drawing/2014/main" id="{A10FD231-A15E-FE47-BEDF-5B6B0C6DD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3" name="Rectangle 35">
              <a:extLst>
                <a:ext uri="{FF2B5EF4-FFF2-40B4-BE49-F238E27FC236}">
                  <a16:creationId xmlns:a16="http://schemas.microsoft.com/office/drawing/2014/main" id="{70991EC4-425E-C34E-AB5A-2298614B6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4" name="Rectangle 36">
              <a:extLst>
                <a:ext uri="{FF2B5EF4-FFF2-40B4-BE49-F238E27FC236}">
                  <a16:creationId xmlns:a16="http://schemas.microsoft.com/office/drawing/2014/main" id="{86E5C6B1-0F2C-F340-A3B0-638BA2AB8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5" name="Rectangle 37">
              <a:extLst>
                <a:ext uri="{FF2B5EF4-FFF2-40B4-BE49-F238E27FC236}">
                  <a16:creationId xmlns:a16="http://schemas.microsoft.com/office/drawing/2014/main" id="{591E4425-CDE4-F140-8D00-9A8B4C65F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6" name="Rectangle 38">
              <a:extLst>
                <a:ext uri="{FF2B5EF4-FFF2-40B4-BE49-F238E27FC236}">
                  <a16:creationId xmlns:a16="http://schemas.microsoft.com/office/drawing/2014/main" id="{BC532F09-4C6C-054D-8DEE-70666E3CB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7" name="Rectangle 39">
              <a:extLst>
                <a:ext uri="{FF2B5EF4-FFF2-40B4-BE49-F238E27FC236}">
                  <a16:creationId xmlns:a16="http://schemas.microsoft.com/office/drawing/2014/main" id="{137C0988-4B2C-5E42-BFED-D2919475E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8" name="Rectangle 40">
              <a:extLst>
                <a:ext uri="{FF2B5EF4-FFF2-40B4-BE49-F238E27FC236}">
                  <a16:creationId xmlns:a16="http://schemas.microsoft.com/office/drawing/2014/main" id="{81545B5A-2513-EC41-861F-3217B4F11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9" name="Rectangle 41">
              <a:extLst>
                <a:ext uri="{FF2B5EF4-FFF2-40B4-BE49-F238E27FC236}">
                  <a16:creationId xmlns:a16="http://schemas.microsoft.com/office/drawing/2014/main" id="{85128607-36C3-414B-A4A9-4D139F185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0" name="Rectangle 42">
              <a:extLst>
                <a:ext uri="{FF2B5EF4-FFF2-40B4-BE49-F238E27FC236}">
                  <a16:creationId xmlns:a16="http://schemas.microsoft.com/office/drawing/2014/main" id="{D779751D-AFC0-E24B-B700-DFCAC53D4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1" name="Rectangle 43">
              <a:extLst>
                <a:ext uri="{FF2B5EF4-FFF2-40B4-BE49-F238E27FC236}">
                  <a16:creationId xmlns:a16="http://schemas.microsoft.com/office/drawing/2014/main" id="{D40BFFD5-A206-2A4D-9285-206901DE7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2" name="Rectangle 44">
              <a:extLst>
                <a:ext uri="{FF2B5EF4-FFF2-40B4-BE49-F238E27FC236}">
                  <a16:creationId xmlns:a16="http://schemas.microsoft.com/office/drawing/2014/main" id="{984EA9CD-F66D-EC45-9C06-2DAFF23D1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3" name="Rectangle 45">
              <a:extLst>
                <a:ext uri="{FF2B5EF4-FFF2-40B4-BE49-F238E27FC236}">
                  <a16:creationId xmlns:a16="http://schemas.microsoft.com/office/drawing/2014/main" id="{8F5D91CF-371F-E748-A8C7-C70F65AF9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4" name="Rectangle 46">
              <a:extLst>
                <a:ext uri="{FF2B5EF4-FFF2-40B4-BE49-F238E27FC236}">
                  <a16:creationId xmlns:a16="http://schemas.microsoft.com/office/drawing/2014/main" id="{4CAC8DFB-34BC-B245-A40D-E3BEB8055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5" name="Rectangle 47">
              <a:extLst>
                <a:ext uri="{FF2B5EF4-FFF2-40B4-BE49-F238E27FC236}">
                  <a16:creationId xmlns:a16="http://schemas.microsoft.com/office/drawing/2014/main" id="{81969C3A-DE81-D748-B382-DB3DEF007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6" name="Rectangle 48">
              <a:extLst>
                <a:ext uri="{FF2B5EF4-FFF2-40B4-BE49-F238E27FC236}">
                  <a16:creationId xmlns:a16="http://schemas.microsoft.com/office/drawing/2014/main" id="{9702B51C-9B64-1843-A3E4-BBB3D0886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7" name="Rectangle 49">
              <a:extLst>
                <a:ext uri="{FF2B5EF4-FFF2-40B4-BE49-F238E27FC236}">
                  <a16:creationId xmlns:a16="http://schemas.microsoft.com/office/drawing/2014/main" id="{4734D11B-3C3C-C542-A136-F64A66397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8" name="Rectangle 50">
              <a:extLst>
                <a:ext uri="{FF2B5EF4-FFF2-40B4-BE49-F238E27FC236}">
                  <a16:creationId xmlns:a16="http://schemas.microsoft.com/office/drawing/2014/main" id="{63492559-5FB7-FE4E-87FA-1EACD4417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9" name="Rectangle 51">
              <a:extLst>
                <a:ext uri="{FF2B5EF4-FFF2-40B4-BE49-F238E27FC236}">
                  <a16:creationId xmlns:a16="http://schemas.microsoft.com/office/drawing/2014/main" id="{445B1900-C532-A14E-AF96-31F8012A3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20" name="Rectangle 52">
              <a:extLst>
                <a:ext uri="{FF2B5EF4-FFF2-40B4-BE49-F238E27FC236}">
                  <a16:creationId xmlns:a16="http://schemas.microsoft.com/office/drawing/2014/main" id="{946B9C9E-6A3A-DC45-9105-A419A4375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21" name="Rectangle 53">
              <a:extLst>
                <a:ext uri="{FF2B5EF4-FFF2-40B4-BE49-F238E27FC236}">
                  <a16:creationId xmlns:a16="http://schemas.microsoft.com/office/drawing/2014/main" id="{8593BCEF-8EA6-194E-A988-8DA672FCA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22" name="Rectangle 54">
              <a:extLst>
                <a:ext uri="{FF2B5EF4-FFF2-40B4-BE49-F238E27FC236}">
                  <a16:creationId xmlns:a16="http://schemas.microsoft.com/office/drawing/2014/main" id="{E70BD67B-F281-8648-A058-F4C24DF2D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7826" name="Title 1">
            <a:extLst>
              <a:ext uri="{FF2B5EF4-FFF2-40B4-BE49-F238E27FC236}">
                <a16:creationId xmlns:a16="http://schemas.microsoft.com/office/drawing/2014/main" id="{8AD2CF72-8635-8644-AC61-F1E8CFA913C5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z</a:t>
            </a:r>
            <a:endParaRPr lang="en-US" altLang="en-US" sz="2800"/>
          </a:p>
        </p:txBody>
      </p:sp>
      <p:pic>
        <p:nvPicPr>
          <p:cNvPr id="77827" name="Picture 1" descr="Screen shot 2016-10-12 at 4.02.09 PM.png">
            <a:extLst>
              <a:ext uri="{FF2B5EF4-FFF2-40B4-BE49-F238E27FC236}">
                <a16:creationId xmlns:a16="http://schemas.microsoft.com/office/drawing/2014/main" id="{4260CDDB-B6D6-5045-AF34-98EC9003A0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8" name="Picture 2" descr="Screen shot 2016-10-12 at 4.02.16 PM.png">
            <a:extLst>
              <a:ext uri="{FF2B5EF4-FFF2-40B4-BE49-F238E27FC236}">
                <a16:creationId xmlns:a16="http://schemas.microsoft.com/office/drawing/2014/main" id="{160379B8-20B1-3C42-9236-24F27CE476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9" name="Picture 3" descr="Screen shot 2016-10-12 at 4.02.22 PM.png">
            <a:extLst>
              <a:ext uri="{FF2B5EF4-FFF2-40B4-BE49-F238E27FC236}">
                <a16:creationId xmlns:a16="http://schemas.microsoft.com/office/drawing/2014/main" id="{336C6808-1D44-244E-AEEA-CA30C18037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30" name="TextBox 37">
            <a:extLst>
              <a:ext uri="{FF2B5EF4-FFF2-40B4-BE49-F238E27FC236}">
                <a16:creationId xmlns:a16="http://schemas.microsoft.com/office/drawing/2014/main" id="{E49E66B0-D3BB-DC49-B122-C86A20163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5076826"/>
            <a:ext cx="3348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z = (w</a:t>
            </a:r>
            <a:r>
              <a:rPr lang="en-US" altLang="en-US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>
                <a:latin typeface="Times" pitchFamily="2" charset="0"/>
              </a:rPr>
              <a:t>)</a:t>
            </a:r>
          </a:p>
        </p:txBody>
      </p:sp>
      <p:grpSp>
        <p:nvGrpSpPr>
          <p:cNvPr id="77831" name="Group 6">
            <a:extLst>
              <a:ext uri="{FF2B5EF4-FFF2-40B4-BE49-F238E27FC236}">
                <a16:creationId xmlns:a16="http://schemas.microsoft.com/office/drawing/2014/main" id="{3B35958D-5AE6-0348-8056-42261BABDAEB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77837" name="Line 382">
              <a:extLst>
                <a:ext uri="{FF2B5EF4-FFF2-40B4-BE49-F238E27FC236}">
                  <a16:creationId xmlns:a16="http://schemas.microsoft.com/office/drawing/2014/main" id="{20BA589E-1B15-7F48-9048-F559B2902C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8" name="Rectangle 383">
              <a:extLst>
                <a:ext uri="{FF2B5EF4-FFF2-40B4-BE49-F238E27FC236}">
                  <a16:creationId xmlns:a16="http://schemas.microsoft.com/office/drawing/2014/main" id="{8F9F4550-AD88-BE43-97AD-2197CDF8F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7839" name="Rectangle 394">
              <a:extLst>
                <a:ext uri="{FF2B5EF4-FFF2-40B4-BE49-F238E27FC236}">
                  <a16:creationId xmlns:a16="http://schemas.microsoft.com/office/drawing/2014/main" id="{C409DF14-1783-3E4D-8D0B-9191AAF44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0" name="Rectangle 395">
              <a:extLst>
                <a:ext uri="{FF2B5EF4-FFF2-40B4-BE49-F238E27FC236}">
                  <a16:creationId xmlns:a16="http://schemas.microsoft.com/office/drawing/2014/main" id="{6F68DC06-38B8-4743-A137-8F47ED5D1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1" name="Rectangle 396">
              <a:extLst>
                <a:ext uri="{FF2B5EF4-FFF2-40B4-BE49-F238E27FC236}">
                  <a16:creationId xmlns:a16="http://schemas.microsoft.com/office/drawing/2014/main" id="{FB032254-34B4-3B46-B5FC-E4238BC83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2" name="Rectangle 397">
              <a:extLst>
                <a:ext uri="{FF2B5EF4-FFF2-40B4-BE49-F238E27FC236}">
                  <a16:creationId xmlns:a16="http://schemas.microsoft.com/office/drawing/2014/main" id="{D6242602-F2B2-464D-AA44-3CAC1E249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3" name="Rectangle 398">
              <a:extLst>
                <a:ext uri="{FF2B5EF4-FFF2-40B4-BE49-F238E27FC236}">
                  <a16:creationId xmlns:a16="http://schemas.microsoft.com/office/drawing/2014/main" id="{ADED495E-0564-D142-8CBE-B55E9261C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4" name="Rectangle 399">
              <a:extLst>
                <a:ext uri="{FF2B5EF4-FFF2-40B4-BE49-F238E27FC236}">
                  <a16:creationId xmlns:a16="http://schemas.microsoft.com/office/drawing/2014/main" id="{7EA65792-41F4-7741-B612-CE1C892CB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5" name="Rectangle 400">
              <a:extLst>
                <a:ext uri="{FF2B5EF4-FFF2-40B4-BE49-F238E27FC236}">
                  <a16:creationId xmlns:a16="http://schemas.microsoft.com/office/drawing/2014/main" id="{C9C46623-E902-FC40-B2AD-FBB80BB13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6" name="Rectangle 401">
              <a:extLst>
                <a:ext uri="{FF2B5EF4-FFF2-40B4-BE49-F238E27FC236}">
                  <a16:creationId xmlns:a16="http://schemas.microsoft.com/office/drawing/2014/main" id="{C7D18EF2-8FE8-DE45-9E0D-BCD7457D5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7" name="Rectangle 402">
              <a:extLst>
                <a:ext uri="{FF2B5EF4-FFF2-40B4-BE49-F238E27FC236}">
                  <a16:creationId xmlns:a16="http://schemas.microsoft.com/office/drawing/2014/main" id="{29EECCE2-86F8-174E-8E20-E9F4D03D0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8" name="Rectangle 403">
              <a:extLst>
                <a:ext uri="{FF2B5EF4-FFF2-40B4-BE49-F238E27FC236}">
                  <a16:creationId xmlns:a16="http://schemas.microsoft.com/office/drawing/2014/main" id="{4CD75652-C7DE-CB4C-A5EE-0FC4C5E2D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9" name="Rectangle 404">
              <a:extLst>
                <a:ext uri="{FF2B5EF4-FFF2-40B4-BE49-F238E27FC236}">
                  <a16:creationId xmlns:a16="http://schemas.microsoft.com/office/drawing/2014/main" id="{A690D8AF-FB17-1D4F-9617-0E4E2B8D0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0" name="Rectangle 405">
              <a:extLst>
                <a:ext uri="{FF2B5EF4-FFF2-40B4-BE49-F238E27FC236}">
                  <a16:creationId xmlns:a16="http://schemas.microsoft.com/office/drawing/2014/main" id="{5B6AA74F-5F33-284C-BD56-A45DBACDD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77851" name="Line 407">
              <a:extLst>
                <a:ext uri="{FF2B5EF4-FFF2-40B4-BE49-F238E27FC236}">
                  <a16:creationId xmlns:a16="http://schemas.microsoft.com/office/drawing/2014/main" id="{ED3B272A-BA13-2A45-8735-29DF63D880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2" name="Rectangle 408">
              <a:extLst>
                <a:ext uri="{FF2B5EF4-FFF2-40B4-BE49-F238E27FC236}">
                  <a16:creationId xmlns:a16="http://schemas.microsoft.com/office/drawing/2014/main" id="{FFA80590-5006-4048-86F1-30581DBC2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3" name="Rectangle 412">
              <a:extLst>
                <a:ext uri="{FF2B5EF4-FFF2-40B4-BE49-F238E27FC236}">
                  <a16:creationId xmlns:a16="http://schemas.microsoft.com/office/drawing/2014/main" id="{3D3AF189-36A5-A54D-B26D-54B5F9807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4" name="Rectangle 413">
              <a:extLst>
                <a:ext uri="{FF2B5EF4-FFF2-40B4-BE49-F238E27FC236}">
                  <a16:creationId xmlns:a16="http://schemas.microsoft.com/office/drawing/2014/main" id="{0C83F8D9-C8CA-714A-924E-B59083E6C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5" name="Rectangle 414">
              <a:extLst>
                <a:ext uri="{FF2B5EF4-FFF2-40B4-BE49-F238E27FC236}">
                  <a16:creationId xmlns:a16="http://schemas.microsoft.com/office/drawing/2014/main" id="{B92557B3-19C9-A14A-BB4F-F02547749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6" name="Rectangle 415">
              <a:extLst>
                <a:ext uri="{FF2B5EF4-FFF2-40B4-BE49-F238E27FC236}">
                  <a16:creationId xmlns:a16="http://schemas.microsoft.com/office/drawing/2014/main" id="{F283C423-8931-5542-97DE-7C6002E73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7" name="Rectangle 416">
              <a:extLst>
                <a:ext uri="{FF2B5EF4-FFF2-40B4-BE49-F238E27FC236}">
                  <a16:creationId xmlns:a16="http://schemas.microsoft.com/office/drawing/2014/main" id="{AAB91FB5-1B6E-4E47-98DE-B15D1C0FD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8" name="Rectangle 417">
              <a:extLst>
                <a:ext uri="{FF2B5EF4-FFF2-40B4-BE49-F238E27FC236}">
                  <a16:creationId xmlns:a16="http://schemas.microsoft.com/office/drawing/2014/main" id="{A8308EA1-17F2-2D41-979F-1330F568D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9" name="Rectangle 418">
              <a:extLst>
                <a:ext uri="{FF2B5EF4-FFF2-40B4-BE49-F238E27FC236}">
                  <a16:creationId xmlns:a16="http://schemas.microsoft.com/office/drawing/2014/main" id="{03AAE18D-766F-2745-96AB-8D726CA3A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0" name="Rectangle 419">
              <a:extLst>
                <a:ext uri="{FF2B5EF4-FFF2-40B4-BE49-F238E27FC236}">
                  <a16:creationId xmlns:a16="http://schemas.microsoft.com/office/drawing/2014/main" id="{699C76AA-A165-0C4E-8DE7-4E627FB65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1" name="Rectangle 420">
              <a:extLst>
                <a:ext uri="{FF2B5EF4-FFF2-40B4-BE49-F238E27FC236}">
                  <a16:creationId xmlns:a16="http://schemas.microsoft.com/office/drawing/2014/main" id="{CD8684CE-D682-F44C-84C1-89D662A10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2" name="Rectangle 421">
              <a:extLst>
                <a:ext uri="{FF2B5EF4-FFF2-40B4-BE49-F238E27FC236}">
                  <a16:creationId xmlns:a16="http://schemas.microsoft.com/office/drawing/2014/main" id="{4CE58391-050D-F742-9A52-B1502E5B8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3" name="Rectangle 422">
              <a:extLst>
                <a:ext uri="{FF2B5EF4-FFF2-40B4-BE49-F238E27FC236}">
                  <a16:creationId xmlns:a16="http://schemas.microsoft.com/office/drawing/2014/main" id="{FF8A3FD0-4750-9240-9734-12DE506BF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4" name="Rectangle 425">
              <a:extLst>
                <a:ext uri="{FF2B5EF4-FFF2-40B4-BE49-F238E27FC236}">
                  <a16:creationId xmlns:a16="http://schemas.microsoft.com/office/drawing/2014/main" id="{524E33B7-4705-3E4A-B66D-02EA34CE5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5" name="Rectangle 383">
              <a:extLst>
                <a:ext uri="{FF2B5EF4-FFF2-40B4-BE49-F238E27FC236}">
                  <a16:creationId xmlns:a16="http://schemas.microsoft.com/office/drawing/2014/main" id="{86E17D74-7E31-324D-8B32-F23072656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7866" name="Line 407">
              <a:extLst>
                <a:ext uri="{FF2B5EF4-FFF2-40B4-BE49-F238E27FC236}">
                  <a16:creationId xmlns:a16="http://schemas.microsoft.com/office/drawing/2014/main" id="{FAA44C2C-AD11-0E4B-836D-85303A056A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7" name="Line 407">
              <a:extLst>
                <a:ext uri="{FF2B5EF4-FFF2-40B4-BE49-F238E27FC236}">
                  <a16:creationId xmlns:a16="http://schemas.microsoft.com/office/drawing/2014/main" id="{33A21738-9AF0-4342-8642-28CA22B61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8" name="Line 407">
              <a:extLst>
                <a:ext uri="{FF2B5EF4-FFF2-40B4-BE49-F238E27FC236}">
                  <a16:creationId xmlns:a16="http://schemas.microsoft.com/office/drawing/2014/main" id="{9BC3E0FE-0F7A-0748-98A4-F878D6155E1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9" name="Line 407">
              <a:extLst>
                <a:ext uri="{FF2B5EF4-FFF2-40B4-BE49-F238E27FC236}">
                  <a16:creationId xmlns:a16="http://schemas.microsoft.com/office/drawing/2014/main" id="{33590CCF-FDD3-3747-86F9-216F48F22D8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0" name="Line 407">
              <a:extLst>
                <a:ext uri="{FF2B5EF4-FFF2-40B4-BE49-F238E27FC236}">
                  <a16:creationId xmlns:a16="http://schemas.microsoft.com/office/drawing/2014/main" id="{BC3A849F-3A8C-9141-AE27-695B44C4398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1" name="Rectangle 20">
              <a:extLst>
                <a:ext uri="{FF2B5EF4-FFF2-40B4-BE49-F238E27FC236}">
                  <a16:creationId xmlns:a16="http://schemas.microsoft.com/office/drawing/2014/main" id="{A8D9A0B9-5151-AB42-AA77-E430CE726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2" name="Rectangle 2">
              <a:extLst>
                <a:ext uri="{FF2B5EF4-FFF2-40B4-BE49-F238E27FC236}">
                  <a16:creationId xmlns:a16="http://schemas.microsoft.com/office/drawing/2014/main" id="{393B6BD0-BBA7-9B43-A2EE-A3C22DF63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9" name="Rounded Rectangle 138">
            <a:extLst>
              <a:ext uri="{FF2B5EF4-FFF2-40B4-BE49-F238E27FC236}">
                <a16:creationId xmlns:a16="http://schemas.microsoft.com/office/drawing/2014/main" id="{50A05966-A080-0D4C-80E5-1C815F25982A}"/>
              </a:ext>
            </a:extLst>
          </p:cNvPr>
          <p:cNvSpPr/>
          <p:nvPr/>
        </p:nvSpPr>
        <p:spPr bwMode="auto">
          <a:xfrm rot="16200000">
            <a:off x="4646614" y="4498976"/>
            <a:ext cx="357187" cy="366713"/>
          </a:xfrm>
          <a:prstGeom prst="roundRect">
            <a:avLst/>
          </a:prstGeom>
          <a:noFill/>
          <a:ln w="34925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3" name="Rounded Rectangle 142">
            <a:extLst>
              <a:ext uri="{FF2B5EF4-FFF2-40B4-BE49-F238E27FC236}">
                <a16:creationId xmlns:a16="http://schemas.microsoft.com/office/drawing/2014/main" id="{F3B50C9D-971B-7644-A76E-77E6A300F73A}"/>
              </a:ext>
            </a:extLst>
          </p:cNvPr>
          <p:cNvSpPr/>
          <p:nvPr/>
        </p:nvSpPr>
        <p:spPr bwMode="auto">
          <a:xfrm rot="16200000">
            <a:off x="5888038" y="863601"/>
            <a:ext cx="384175" cy="2000250"/>
          </a:xfrm>
          <a:prstGeom prst="roundRect">
            <a:avLst/>
          </a:prstGeom>
          <a:noFill/>
          <a:ln w="28575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49" name="Group 1">
            <a:extLst>
              <a:ext uri="{FF2B5EF4-FFF2-40B4-BE49-F238E27FC236}">
                <a16:creationId xmlns:a16="http://schemas.microsoft.com/office/drawing/2014/main" id="{CF866EB6-DEC7-C749-8A56-7090149DB74A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8896" name="Line 5">
              <a:extLst>
                <a:ext uri="{FF2B5EF4-FFF2-40B4-BE49-F238E27FC236}">
                  <a16:creationId xmlns:a16="http://schemas.microsoft.com/office/drawing/2014/main" id="{816A7CA3-ADA9-E84C-B86F-37858690D8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7" name="Line 6">
              <a:extLst>
                <a:ext uri="{FF2B5EF4-FFF2-40B4-BE49-F238E27FC236}">
                  <a16:creationId xmlns:a16="http://schemas.microsoft.com/office/drawing/2014/main" id="{29DFA268-794D-7544-869A-0FE72B8FDE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8" name="Rectangle 7">
              <a:extLst>
                <a:ext uri="{FF2B5EF4-FFF2-40B4-BE49-F238E27FC236}">
                  <a16:creationId xmlns:a16="http://schemas.microsoft.com/office/drawing/2014/main" id="{C27BF816-E552-D74A-B63C-58AFD8739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99" name="Rectangle 8">
              <a:extLst>
                <a:ext uri="{FF2B5EF4-FFF2-40B4-BE49-F238E27FC236}">
                  <a16:creationId xmlns:a16="http://schemas.microsoft.com/office/drawing/2014/main" id="{56768D9A-F578-8540-B9F3-DC8F0AFCA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0" name="Rectangle 9">
              <a:extLst>
                <a:ext uri="{FF2B5EF4-FFF2-40B4-BE49-F238E27FC236}">
                  <a16:creationId xmlns:a16="http://schemas.microsoft.com/office/drawing/2014/main" id="{F0CC9A05-7B1F-BC47-81AD-5F89807EA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1" name="Rectangle 10">
              <a:extLst>
                <a:ext uri="{FF2B5EF4-FFF2-40B4-BE49-F238E27FC236}">
                  <a16:creationId xmlns:a16="http://schemas.microsoft.com/office/drawing/2014/main" id="{89747861-90A4-B843-B82F-19D519568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2" name="Rectangle 11">
              <a:extLst>
                <a:ext uri="{FF2B5EF4-FFF2-40B4-BE49-F238E27FC236}">
                  <a16:creationId xmlns:a16="http://schemas.microsoft.com/office/drawing/2014/main" id="{C2FFB5B6-8B44-4B47-B6E5-763740C7C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3" name="Rectangle 12">
              <a:extLst>
                <a:ext uri="{FF2B5EF4-FFF2-40B4-BE49-F238E27FC236}">
                  <a16:creationId xmlns:a16="http://schemas.microsoft.com/office/drawing/2014/main" id="{56CB36C9-1648-1944-8328-236268B05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4" name="Rectangle 13">
              <a:extLst>
                <a:ext uri="{FF2B5EF4-FFF2-40B4-BE49-F238E27FC236}">
                  <a16:creationId xmlns:a16="http://schemas.microsoft.com/office/drawing/2014/main" id="{7794F4CC-9256-7D4C-B7EE-90A717A4A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5" name="Rectangle 14">
              <a:extLst>
                <a:ext uri="{FF2B5EF4-FFF2-40B4-BE49-F238E27FC236}">
                  <a16:creationId xmlns:a16="http://schemas.microsoft.com/office/drawing/2014/main" id="{754CD4AD-BCC8-3B4B-BCD7-533E1C465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6" name="Rectangle 15">
              <a:extLst>
                <a:ext uri="{FF2B5EF4-FFF2-40B4-BE49-F238E27FC236}">
                  <a16:creationId xmlns:a16="http://schemas.microsoft.com/office/drawing/2014/main" id="{E79C436D-4ABB-4646-B5E4-80690118C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7" name="Rectangle 16">
              <a:extLst>
                <a:ext uri="{FF2B5EF4-FFF2-40B4-BE49-F238E27FC236}">
                  <a16:creationId xmlns:a16="http://schemas.microsoft.com/office/drawing/2014/main" id="{3B3CCE17-9CAB-AC49-A8A8-D9F1A1F7A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8" name="Rectangle 17">
              <a:extLst>
                <a:ext uri="{FF2B5EF4-FFF2-40B4-BE49-F238E27FC236}">
                  <a16:creationId xmlns:a16="http://schemas.microsoft.com/office/drawing/2014/main" id="{75D91BE6-48F2-E946-832D-AC5AE9C2E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9" name="Rectangle 18">
              <a:extLst>
                <a:ext uri="{FF2B5EF4-FFF2-40B4-BE49-F238E27FC236}">
                  <a16:creationId xmlns:a16="http://schemas.microsoft.com/office/drawing/2014/main" id="{9042CCE9-87C7-6F4E-A7CC-D91096190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0" name="Rectangle 19">
              <a:extLst>
                <a:ext uri="{FF2B5EF4-FFF2-40B4-BE49-F238E27FC236}">
                  <a16:creationId xmlns:a16="http://schemas.microsoft.com/office/drawing/2014/main" id="{BF747992-8403-8A43-9F13-FD66F9376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1" name="Rectangle 20">
              <a:extLst>
                <a:ext uri="{FF2B5EF4-FFF2-40B4-BE49-F238E27FC236}">
                  <a16:creationId xmlns:a16="http://schemas.microsoft.com/office/drawing/2014/main" id="{9EE07B0F-057F-2F48-BC24-9D04CCFC8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2" name="Rectangle 21">
              <a:extLst>
                <a:ext uri="{FF2B5EF4-FFF2-40B4-BE49-F238E27FC236}">
                  <a16:creationId xmlns:a16="http://schemas.microsoft.com/office/drawing/2014/main" id="{B3163B57-F223-D446-B08D-8CB1C61E3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3" name="Rectangle 22">
              <a:extLst>
                <a:ext uri="{FF2B5EF4-FFF2-40B4-BE49-F238E27FC236}">
                  <a16:creationId xmlns:a16="http://schemas.microsoft.com/office/drawing/2014/main" id="{9E520AE1-265B-5D45-B8D7-0F78C3E8F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4" name="Rectangle 23">
              <a:extLst>
                <a:ext uri="{FF2B5EF4-FFF2-40B4-BE49-F238E27FC236}">
                  <a16:creationId xmlns:a16="http://schemas.microsoft.com/office/drawing/2014/main" id="{D075641F-CC4E-2F46-93B2-2213F424C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5" name="Rectangle 24">
              <a:extLst>
                <a:ext uri="{FF2B5EF4-FFF2-40B4-BE49-F238E27FC236}">
                  <a16:creationId xmlns:a16="http://schemas.microsoft.com/office/drawing/2014/main" id="{CCB960A7-A66A-7940-ADAD-5A889320D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6" name="Rectangle 25">
              <a:extLst>
                <a:ext uri="{FF2B5EF4-FFF2-40B4-BE49-F238E27FC236}">
                  <a16:creationId xmlns:a16="http://schemas.microsoft.com/office/drawing/2014/main" id="{75479D59-DBC5-CB4D-8DB4-8DA6198ED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7" name="Rectangle 26">
              <a:extLst>
                <a:ext uri="{FF2B5EF4-FFF2-40B4-BE49-F238E27FC236}">
                  <a16:creationId xmlns:a16="http://schemas.microsoft.com/office/drawing/2014/main" id="{B8CD1CD5-2781-F144-A013-768FAF2F5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8" name="Rectangle 27">
              <a:extLst>
                <a:ext uri="{FF2B5EF4-FFF2-40B4-BE49-F238E27FC236}">
                  <a16:creationId xmlns:a16="http://schemas.microsoft.com/office/drawing/2014/main" id="{08A2D907-8B15-1F41-AB8E-DB743D1F9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9" name="Rectangle 28">
              <a:extLst>
                <a:ext uri="{FF2B5EF4-FFF2-40B4-BE49-F238E27FC236}">
                  <a16:creationId xmlns:a16="http://schemas.microsoft.com/office/drawing/2014/main" id="{E70774ED-999D-554F-8F02-28ABD2012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0" name="Rectangle 29">
              <a:extLst>
                <a:ext uri="{FF2B5EF4-FFF2-40B4-BE49-F238E27FC236}">
                  <a16:creationId xmlns:a16="http://schemas.microsoft.com/office/drawing/2014/main" id="{EECA6EC3-770A-2648-B14F-DED2A8772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1" name="Rectangle 30">
              <a:extLst>
                <a:ext uri="{FF2B5EF4-FFF2-40B4-BE49-F238E27FC236}">
                  <a16:creationId xmlns:a16="http://schemas.microsoft.com/office/drawing/2014/main" id="{A7740C56-A5F7-9F4E-9D39-7D671B54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2" name="Rectangle 31">
              <a:extLst>
                <a:ext uri="{FF2B5EF4-FFF2-40B4-BE49-F238E27FC236}">
                  <a16:creationId xmlns:a16="http://schemas.microsoft.com/office/drawing/2014/main" id="{79854485-6BDC-7842-95AA-4BE8F7B01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3" name="Rectangle 32">
              <a:extLst>
                <a:ext uri="{FF2B5EF4-FFF2-40B4-BE49-F238E27FC236}">
                  <a16:creationId xmlns:a16="http://schemas.microsoft.com/office/drawing/2014/main" id="{A8279DEF-85DF-584E-89A8-DBB6F56E4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4" name="Rectangle 33">
              <a:extLst>
                <a:ext uri="{FF2B5EF4-FFF2-40B4-BE49-F238E27FC236}">
                  <a16:creationId xmlns:a16="http://schemas.microsoft.com/office/drawing/2014/main" id="{4AE4CB49-A98B-7F4C-9939-86F77C92F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5" name="Rectangle 34">
              <a:extLst>
                <a:ext uri="{FF2B5EF4-FFF2-40B4-BE49-F238E27FC236}">
                  <a16:creationId xmlns:a16="http://schemas.microsoft.com/office/drawing/2014/main" id="{88A60304-AA5B-B040-8B57-2DD72A2A4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6" name="Rectangle 35">
              <a:extLst>
                <a:ext uri="{FF2B5EF4-FFF2-40B4-BE49-F238E27FC236}">
                  <a16:creationId xmlns:a16="http://schemas.microsoft.com/office/drawing/2014/main" id="{A9A7B6C3-301E-6B43-BD0A-98CB29CFF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7" name="Rectangle 36">
              <a:extLst>
                <a:ext uri="{FF2B5EF4-FFF2-40B4-BE49-F238E27FC236}">
                  <a16:creationId xmlns:a16="http://schemas.microsoft.com/office/drawing/2014/main" id="{8B33C882-C74B-DE48-8213-8B4D7E46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8" name="Rectangle 37">
              <a:extLst>
                <a:ext uri="{FF2B5EF4-FFF2-40B4-BE49-F238E27FC236}">
                  <a16:creationId xmlns:a16="http://schemas.microsoft.com/office/drawing/2014/main" id="{248007BF-3E0A-9F49-A26E-AA81A89A9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9" name="Rectangle 38">
              <a:extLst>
                <a:ext uri="{FF2B5EF4-FFF2-40B4-BE49-F238E27FC236}">
                  <a16:creationId xmlns:a16="http://schemas.microsoft.com/office/drawing/2014/main" id="{E95603D6-43A6-2548-98F6-08625DF71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0" name="Rectangle 39">
              <a:extLst>
                <a:ext uri="{FF2B5EF4-FFF2-40B4-BE49-F238E27FC236}">
                  <a16:creationId xmlns:a16="http://schemas.microsoft.com/office/drawing/2014/main" id="{DBC05D41-E4C9-7443-A24C-697CD458E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1" name="Rectangle 40">
              <a:extLst>
                <a:ext uri="{FF2B5EF4-FFF2-40B4-BE49-F238E27FC236}">
                  <a16:creationId xmlns:a16="http://schemas.microsoft.com/office/drawing/2014/main" id="{2D902A89-938F-9A4E-88C6-8674A236B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2" name="Rectangle 41">
              <a:extLst>
                <a:ext uri="{FF2B5EF4-FFF2-40B4-BE49-F238E27FC236}">
                  <a16:creationId xmlns:a16="http://schemas.microsoft.com/office/drawing/2014/main" id="{886044D2-26EB-A24E-9601-167E67E45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3" name="Rectangle 42">
              <a:extLst>
                <a:ext uri="{FF2B5EF4-FFF2-40B4-BE49-F238E27FC236}">
                  <a16:creationId xmlns:a16="http://schemas.microsoft.com/office/drawing/2014/main" id="{188F77B4-2693-8740-8A4A-FEF86C99A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4" name="Rectangle 43">
              <a:extLst>
                <a:ext uri="{FF2B5EF4-FFF2-40B4-BE49-F238E27FC236}">
                  <a16:creationId xmlns:a16="http://schemas.microsoft.com/office/drawing/2014/main" id="{813513A9-4CCD-D047-AF3C-FFE589A8E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5" name="Rectangle 44">
              <a:extLst>
                <a:ext uri="{FF2B5EF4-FFF2-40B4-BE49-F238E27FC236}">
                  <a16:creationId xmlns:a16="http://schemas.microsoft.com/office/drawing/2014/main" id="{56CC3E7A-7FFC-A645-ABA7-3310E3B91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6" name="Rectangle 45">
              <a:extLst>
                <a:ext uri="{FF2B5EF4-FFF2-40B4-BE49-F238E27FC236}">
                  <a16:creationId xmlns:a16="http://schemas.microsoft.com/office/drawing/2014/main" id="{BDE8658E-8346-0042-A7EC-DB8878DF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7" name="Rectangle 46">
              <a:extLst>
                <a:ext uri="{FF2B5EF4-FFF2-40B4-BE49-F238E27FC236}">
                  <a16:creationId xmlns:a16="http://schemas.microsoft.com/office/drawing/2014/main" id="{446DC14D-63A4-BC4E-AC89-541A8D263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8" name="Rectangle 47">
              <a:extLst>
                <a:ext uri="{FF2B5EF4-FFF2-40B4-BE49-F238E27FC236}">
                  <a16:creationId xmlns:a16="http://schemas.microsoft.com/office/drawing/2014/main" id="{44A66D5E-6F90-3B4D-B504-09E677332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9" name="Rectangle 48">
              <a:extLst>
                <a:ext uri="{FF2B5EF4-FFF2-40B4-BE49-F238E27FC236}">
                  <a16:creationId xmlns:a16="http://schemas.microsoft.com/office/drawing/2014/main" id="{6702C24D-7DB1-F441-85E2-035B17558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0" name="Rectangle 49">
              <a:extLst>
                <a:ext uri="{FF2B5EF4-FFF2-40B4-BE49-F238E27FC236}">
                  <a16:creationId xmlns:a16="http://schemas.microsoft.com/office/drawing/2014/main" id="{17F234D8-FDD0-9E47-820E-A2E4E9FB3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1" name="Rectangle 50">
              <a:extLst>
                <a:ext uri="{FF2B5EF4-FFF2-40B4-BE49-F238E27FC236}">
                  <a16:creationId xmlns:a16="http://schemas.microsoft.com/office/drawing/2014/main" id="{C0DFD383-C3AF-9C40-8D0B-74AF0076A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2" name="Rectangle 51">
              <a:extLst>
                <a:ext uri="{FF2B5EF4-FFF2-40B4-BE49-F238E27FC236}">
                  <a16:creationId xmlns:a16="http://schemas.microsoft.com/office/drawing/2014/main" id="{1DF3A82D-E185-CD43-A881-6947EE957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3" name="Rectangle 52">
              <a:extLst>
                <a:ext uri="{FF2B5EF4-FFF2-40B4-BE49-F238E27FC236}">
                  <a16:creationId xmlns:a16="http://schemas.microsoft.com/office/drawing/2014/main" id="{BE0729D4-5CCF-3448-95C4-23F88BD53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4" name="Rectangle 53">
              <a:extLst>
                <a:ext uri="{FF2B5EF4-FFF2-40B4-BE49-F238E27FC236}">
                  <a16:creationId xmlns:a16="http://schemas.microsoft.com/office/drawing/2014/main" id="{5D0923CF-DA74-9040-8C4B-7172D28CA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5" name="Rectangle 54">
              <a:extLst>
                <a:ext uri="{FF2B5EF4-FFF2-40B4-BE49-F238E27FC236}">
                  <a16:creationId xmlns:a16="http://schemas.microsoft.com/office/drawing/2014/main" id="{9B69BE44-DC70-E047-8A63-195B9DD27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8850" name="Title 1">
            <a:extLst>
              <a:ext uri="{FF2B5EF4-FFF2-40B4-BE49-F238E27FC236}">
                <a16:creationId xmlns:a16="http://schemas.microsoft.com/office/drawing/2014/main" id="{EDD49412-05AE-7148-AABC-A3F44A81F1AF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0</a:t>
            </a:r>
            <a:endParaRPr lang="en-US" altLang="en-US" sz="2800" baseline="-25000"/>
          </a:p>
        </p:txBody>
      </p:sp>
      <p:pic>
        <p:nvPicPr>
          <p:cNvPr id="78851" name="Picture 1" descr="Screen shot 2016-10-12 at 4.02.09 PM.png">
            <a:extLst>
              <a:ext uri="{FF2B5EF4-FFF2-40B4-BE49-F238E27FC236}">
                <a16:creationId xmlns:a16="http://schemas.microsoft.com/office/drawing/2014/main" id="{CEF325D0-3C05-5F4F-9EE2-03278DFB9F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2" name="Picture 2" descr="Screen shot 2016-10-12 at 4.02.16 PM.png">
            <a:extLst>
              <a:ext uri="{FF2B5EF4-FFF2-40B4-BE49-F238E27FC236}">
                <a16:creationId xmlns:a16="http://schemas.microsoft.com/office/drawing/2014/main" id="{ECF803FF-454B-AA44-BAF0-AC1CB54B16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3" name="Picture 3" descr="Screen shot 2016-10-12 at 4.02.22 PM.png">
            <a:extLst>
              <a:ext uri="{FF2B5EF4-FFF2-40B4-BE49-F238E27FC236}">
                <a16:creationId xmlns:a16="http://schemas.microsoft.com/office/drawing/2014/main" id="{FFA59B7D-8BB3-C248-BF32-E3445AC2F04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854" name="Group 6">
            <a:extLst>
              <a:ext uri="{FF2B5EF4-FFF2-40B4-BE49-F238E27FC236}">
                <a16:creationId xmlns:a16="http://schemas.microsoft.com/office/drawing/2014/main" id="{1D0E9E4C-ACD1-8A4E-BD49-9A3ED98AD6BE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78859" name="Line 382">
              <a:extLst>
                <a:ext uri="{FF2B5EF4-FFF2-40B4-BE49-F238E27FC236}">
                  <a16:creationId xmlns:a16="http://schemas.microsoft.com/office/drawing/2014/main" id="{3F5128E7-F86E-C84C-972A-53348EDAC7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0" name="Rectangle 383">
              <a:extLst>
                <a:ext uri="{FF2B5EF4-FFF2-40B4-BE49-F238E27FC236}">
                  <a16:creationId xmlns:a16="http://schemas.microsoft.com/office/drawing/2014/main" id="{21C5672E-C8B3-F649-802A-C44397840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8861" name="Rectangle 394">
              <a:extLst>
                <a:ext uri="{FF2B5EF4-FFF2-40B4-BE49-F238E27FC236}">
                  <a16:creationId xmlns:a16="http://schemas.microsoft.com/office/drawing/2014/main" id="{91080D23-C571-BF43-A054-B67EDEE61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2" name="Rectangle 395">
              <a:extLst>
                <a:ext uri="{FF2B5EF4-FFF2-40B4-BE49-F238E27FC236}">
                  <a16:creationId xmlns:a16="http://schemas.microsoft.com/office/drawing/2014/main" id="{05FF29CC-2E4B-524B-B0DF-AC3BE5926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3" name="Rectangle 396">
              <a:extLst>
                <a:ext uri="{FF2B5EF4-FFF2-40B4-BE49-F238E27FC236}">
                  <a16:creationId xmlns:a16="http://schemas.microsoft.com/office/drawing/2014/main" id="{09473715-573A-5447-B438-988FE0235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4" name="Rectangle 397">
              <a:extLst>
                <a:ext uri="{FF2B5EF4-FFF2-40B4-BE49-F238E27FC236}">
                  <a16:creationId xmlns:a16="http://schemas.microsoft.com/office/drawing/2014/main" id="{5E003746-16BF-A140-A425-1CAC03473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5" name="Rectangle 398">
              <a:extLst>
                <a:ext uri="{FF2B5EF4-FFF2-40B4-BE49-F238E27FC236}">
                  <a16:creationId xmlns:a16="http://schemas.microsoft.com/office/drawing/2014/main" id="{B5B2047E-6B3C-B546-BBFE-F6A225145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6" name="Rectangle 399">
              <a:extLst>
                <a:ext uri="{FF2B5EF4-FFF2-40B4-BE49-F238E27FC236}">
                  <a16:creationId xmlns:a16="http://schemas.microsoft.com/office/drawing/2014/main" id="{6B0CFAD6-2C13-944A-8DDF-A6FAA7F17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7" name="Rectangle 400">
              <a:extLst>
                <a:ext uri="{FF2B5EF4-FFF2-40B4-BE49-F238E27FC236}">
                  <a16:creationId xmlns:a16="http://schemas.microsoft.com/office/drawing/2014/main" id="{2595D3A1-9D17-5C44-B819-7EBA03788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8" name="Rectangle 401">
              <a:extLst>
                <a:ext uri="{FF2B5EF4-FFF2-40B4-BE49-F238E27FC236}">
                  <a16:creationId xmlns:a16="http://schemas.microsoft.com/office/drawing/2014/main" id="{46745AF2-F3A3-D546-A721-F1C9EFA80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9" name="Rectangle 402">
              <a:extLst>
                <a:ext uri="{FF2B5EF4-FFF2-40B4-BE49-F238E27FC236}">
                  <a16:creationId xmlns:a16="http://schemas.microsoft.com/office/drawing/2014/main" id="{EFFAEA0C-56C6-DF42-9161-9DC01B226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0" name="Rectangle 403">
              <a:extLst>
                <a:ext uri="{FF2B5EF4-FFF2-40B4-BE49-F238E27FC236}">
                  <a16:creationId xmlns:a16="http://schemas.microsoft.com/office/drawing/2014/main" id="{86191F1A-DEF7-4D4A-AB6F-4F9D64650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1" name="Rectangle 404">
              <a:extLst>
                <a:ext uri="{FF2B5EF4-FFF2-40B4-BE49-F238E27FC236}">
                  <a16:creationId xmlns:a16="http://schemas.microsoft.com/office/drawing/2014/main" id="{57C59B64-54F0-214C-B4A9-BCB53E2DC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2" name="Rectangle 405">
              <a:extLst>
                <a:ext uri="{FF2B5EF4-FFF2-40B4-BE49-F238E27FC236}">
                  <a16:creationId xmlns:a16="http://schemas.microsoft.com/office/drawing/2014/main" id="{71BA7F2E-BAAF-704B-A85A-75D44A195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78873" name="Line 407">
              <a:extLst>
                <a:ext uri="{FF2B5EF4-FFF2-40B4-BE49-F238E27FC236}">
                  <a16:creationId xmlns:a16="http://schemas.microsoft.com/office/drawing/2014/main" id="{358EA4EB-0BD3-E44C-ABF4-32C507DA12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74" name="Rectangle 408">
              <a:extLst>
                <a:ext uri="{FF2B5EF4-FFF2-40B4-BE49-F238E27FC236}">
                  <a16:creationId xmlns:a16="http://schemas.microsoft.com/office/drawing/2014/main" id="{66A5A41A-7C75-F243-90D7-6EA1521CD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5" name="Rectangle 412">
              <a:extLst>
                <a:ext uri="{FF2B5EF4-FFF2-40B4-BE49-F238E27FC236}">
                  <a16:creationId xmlns:a16="http://schemas.microsoft.com/office/drawing/2014/main" id="{BA088C66-516D-C742-90FF-120891A56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6" name="Rectangle 413">
              <a:extLst>
                <a:ext uri="{FF2B5EF4-FFF2-40B4-BE49-F238E27FC236}">
                  <a16:creationId xmlns:a16="http://schemas.microsoft.com/office/drawing/2014/main" id="{3CDD9018-92C1-F746-9D7D-849624D8C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7" name="Rectangle 414">
              <a:extLst>
                <a:ext uri="{FF2B5EF4-FFF2-40B4-BE49-F238E27FC236}">
                  <a16:creationId xmlns:a16="http://schemas.microsoft.com/office/drawing/2014/main" id="{CFB43833-D306-C743-B79C-86C594F67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8" name="Rectangle 415">
              <a:extLst>
                <a:ext uri="{FF2B5EF4-FFF2-40B4-BE49-F238E27FC236}">
                  <a16:creationId xmlns:a16="http://schemas.microsoft.com/office/drawing/2014/main" id="{751BA8C8-A9DA-2146-A348-DDC287BFB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9" name="Rectangle 416">
              <a:extLst>
                <a:ext uri="{FF2B5EF4-FFF2-40B4-BE49-F238E27FC236}">
                  <a16:creationId xmlns:a16="http://schemas.microsoft.com/office/drawing/2014/main" id="{B81FCAFB-A7D2-9544-841A-F1986669C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0" name="Rectangle 417">
              <a:extLst>
                <a:ext uri="{FF2B5EF4-FFF2-40B4-BE49-F238E27FC236}">
                  <a16:creationId xmlns:a16="http://schemas.microsoft.com/office/drawing/2014/main" id="{459CF099-5D4E-F44A-A4E7-0C7CF8A26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1" name="Rectangle 418">
              <a:extLst>
                <a:ext uri="{FF2B5EF4-FFF2-40B4-BE49-F238E27FC236}">
                  <a16:creationId xmlns:a16="http://schemas.microsoft.com/office/drawing/2014/main" id="{C0DA85A9-5530-DE4B-8C23-A2AB6DB10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2" name="Rectangle 419">
              <a:extLst>
                <a:ext uri="{FF2B5EF4-FFF2-40B4-BE49-F238E27FC236}">
                  <a16:creationId xmlns:a16="http://schemas.microsoft.com/office/drawing/2014/main" id="{8433587D-E793-014F-9F85-010A65122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3" name="Rectangle 420">
              <a:extLst>
                <a:ext uri="{FF2B5EF4-FFF2-40B4-BE49-F238E27FC236}">
                  <a16:creationId xmlns:a16="http://schemas.microsoft.com/office/drawing/2014/main" id="{A6A94312-94BF-0F4B-B1AB-8078ED55D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4" name="Rectangle 421">
              <a:extLst>
                <a:ext uri="{FF2B5EF4-FFF2-40B4-BE49-F238E27FC236}">
                  <a16:creationId xmlns:a16="http://schemas.microsoft.com/office/drawing/2014/main" id="{85D291AB-7DE4-7545-A9F3-3B3A1FBF8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5" name="Rectangle 422">
              <a:extLst>
                <a:ext uri="{FF2B5EF4-FFF2-40B4-BE49-F238E27FC236}">
                  <a16:creationId xmlns:a16="http://schemas.microsoft.com/office/drawing/2014/main" id="{4D3C5ED5-9B8B-CE40-8499-CD8CA6B57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6" name="Rectangle 425">
              <a:extLst>
                <a:ext uri="{FF2B5EF4-FFF2-40B4-BE49-F238E27FC236}">
                  <a16:creationId xmlns:a16="http://schemas.microsoft.com/office/drawing/2014/main" id="{2CF6AAA6-37D3-6444-801F-D50F48F2A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7" name="Rectangle 383">
              <a:extLst>
                <a:ext uri="{FF2B5EF4-FFF2-40B4-BE49-F238E27FC236}">
                  <a16:creationId xmlns:a16="http://schemas.microsoft.com/office/drawing/2014/main" id="{3853220F-5B2A-7942-9867-2DEDE6146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8888" name="Line 407">
              <a:extLst>
                <a:ext uri="{FF2B5EF4-FFF2-40B4-BE49-F238E27FC236}">
                  <a16:creationId xmlns:a16="http://schemas.microsoft.com/office/drawing/2014/main" id="{277B7EA1-C296-A54C-B9AD-5DF83C5DFF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9" name="Line 407">
              <a:extLst>
                <a:ext uri="{FF2B5EF4-FFF2-40B4-BE49-F238E27FC236}">
                  <a16:creationId xmlns:a16="http://schemas.microsoft.com/office/drawing/2014/main" id="{EA252213-7B4C-314C-9477-774AB64DBC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0" name="Line 407">
              <a:extLst>
                <a:ext uri="{FF2B5EF4-FFF2-40B4-BE49-F238E27FC236}">
                  <a16:creationId xmlns:a16="http://schemas.microsoft.com/office/drawing/2014/main" id="{ED383D54-EAD2-D144-9CB7-BB339B3967E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1" name="Line 407">
              <a:extLst>
                <a:ext uri="{FF2B5EF4-FFF2-40B4-BE49-F238E27FC236}">
                  <a16:creationId xmlns:a16="http://schemas.microsoft.com/office/drawing/2014/main" id="{44CE2A2C-DE3D-D945-951C-F8DAE12D932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2" name="Line 407">
              <a:extLst>
                <a:ext uri="{FF2B5EF4-FFF2-40B4-BE49-F238E27FC236}">
                  <a16:creationId xmlns:a16="http://schemas.microsoft.com/office/drawing/2014/main" id="{7CCC16DD-0351-2143-80D5-485646CB860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94" name="Rectangle 20">
              <a:extLst>
                <a:ext uri="{FF2B5EF4-FFF2-40B4-BE49-F238E27FC236}">
                  <a16:creationId xmlns:a16="http://schemas.microsoft.com/office/drawing/2014/main" id="{3971C6C4-EC2E-C046-B1F0-5080333FF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95" name="Rectangle 2">
              <a:extLst>
                <a:ext uri="{FF2B5EF4-FFF2-40B4-BE49-F238E27FC236}">
                  <a16:creationId xmlns:a16="http://schemas.microsoft.com/office/drawing/2014/main" id="{9CF3259F-4B10-7D4A-908F-4E36AE18A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8858" name="TextBox 37">
            <a:extLst>
              <a:ext uri="{FF2B5EF4-FFF2-40B4-BE49-F238E27FC236}">
                <a16:creationId xmlns:a16="http://schemas.microsoft.com/office/drawing/2014/main" id="{72AD28A1-70B7-E741-9A49-B96C444F2C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5006976"/>
            <a:ext cx="903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?</a:t>
            </a:r>
            <a:endParaRPr lang="en-US" altLang="en-US" baseline="-2500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3" name="Group 1">
            <a:extLst>
              <a:ext uri="{FF2B5EF4-FFF2-40B4-BE49-F238E27FC236}">
                <a16:creationId xmlns:a16="http://schemas.microsoft.com/office/drawing/2014/main" id="{C189C907-8752-1E49-8B94-EEF974E382B1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9923" name="Line 5">
              <a:extLst>
                <a:ext uri="{FF2B5EF4-FFF2-40B4-BE49-F238E27FC236}">
                  <a16:creationId xmlns:a16="http://schemas.microsoft.com/office/drawing/2014/main" id="{C6861EDF-64ED-E34F-ABF1-EC636E84BF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4" name="Line 6">
              <a:extLst>
                <a:ext uri="{FF2B5EF4-FFF2-40B4-BE49-F238E27FC236}">
                  <a16:creationId xmlns:a16="http://schemas.microsoft.com/office/drawing/2014/main" id="{EE68C86B-B78F-A344-A7D0-051AD7D541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5" name="Rectangle 7">
              <a:extLst>
                <a:ext uri="{FF2B5EF4-FFF2-40B4-BE49-F238E27FC236}">
                  <a16:creationId xmlns:a16="http://schemas.microsoft.com/office/drawing/2014/main" id="{6D0CBF9F-43B4-C248-85ED-B2DDEBB4E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6" name="Rectangle 8">
              <a:extLst>
                <a:ext uri="{FF2B5EF4-FFF2-40B4-BE49-F238E27FC236}">
                  <a16:creationId xmlns:a16="http://schemas.microsoft.com/office/drawing/2014/main" id="{3ABADA22-864E-2742-85CA-BF239D274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7" name="Rectangle 9">
              <a:extLst>
                <a:ext uri="{FF2B5EF4-FFF2-40B4-BE49-F238E27FC236}">
                  <a16:creationId xmlns:a16="http://schemas.microsoft.com/office/drawing/2014/main" id="{A347D822-880B-6040-B12C-04CDFA08F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8" name="Rectangle 10">
              <a:extLst>
                <a:ext uri="{FF2B5EF4-FFF2-40B4-BE49-F238E27FC236}">
                  <a16:creationId xmlns:a16="http://schemas.microsoft.com/office/drawing/2014/main" id="{97E8236F-9F1E-C240-B394-1ADE7E14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9" name="Rectangle 11">
              <a:extLst>
                <a:ext uri="{FF2B5EF4-FFF2-40B4-BE49-F238E27FC236}">
                  <a16:creationId xmlns:a16="http://schemas.microsoft.com/office/drawing/2014/main" id="{4163680B-7276-044D-9A2A-4CFCF6A70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0" name="Rectangle 12">
              <a:extLst>
                <a:ext uri="{FF2B5EF4-FFF2-40B4-BE49-F238E27FC236}">
                  <a16:creationId xmlns:a16="http://schemas.microsoft.com/office/drawing/2014/main" id="{041FA4DA-7720-7A4F-BB1C-74AF04550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1" name="Rectangle 13">
              <a:extLst>
                <a:ext uri="{FF2B5EF4-FFF2-40B4-BE49-F238E27FC236}">
                  <a16:creationId xmlns:a16="http://schemas.microsoft.com/office/drawing/2014/main" id="{3D0FB4BD-F78E-7F43-B662-6C2155EB8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2" name="Rectangle 14">
              <a:extLst>
                <a:ext uri="{FF2B5EF4-FFF2-40B4-BE49-F238E27FC236}">
                  <a16:creationId xmlns:a16="http://schemas.microsoft.com/office/drawing/2014/main" id="{56EE25D8-2081-2F40-A9D1-8D661848E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3" name="Rectangle 15">
              <a:extLst>
                <a:ext uri="{FF2B5EF4-FFF2-40B4-BE49-F238E27FC236}">
                  <a16:creationId xmlns:a16="http://schemas.microsoft.com/office/drawing/2014/main" id="{B4A8D53B-6CA8-E14C-899B-AD2193C2D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4" name="Rectangle 16">
              <a:extLst>
                <a:ext uri="{FF2B5EF4-FFF2-40B4-BE49-F238E27FC236}">
                  <a16:creationId xmlns:a16="http://schemas.microsoft.com/office/drawing/2014/main" id="{4EF863CF-2221-BF40-BCBB-F62D64EB0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5" name="Rectangle 17">
              <a:extLst>
                <a:ext uri="{FF2B5EF4-FFF2-40B4-BE49-F238E27FC236}">
                  <a16:creationId xmlns:a16="http://schemas.microsoft.com/office/drawing/2014/main" id="{C249CB6D-E7D1-9E49-B609-E4611BE3C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6" name="Rectangle 18">
              <a:extLst>
                <a:ext uri="{FF2B5EF4-FFF2-40B4-BE49-F238E27FC236}">
                  <a16:creationId xmlns:a16="http://schemas.microsoft.com/office/drawing/2014/main" id="{064CCD6A-C23E-A148-81F0-E898A7224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7" name="Rectangle 19">
              <a:extLst>
                <a:ext uri="{FF2B5EF4-FFF2-40B4-BE49-F238E27FC236}">
                  <a16:creationId xmlns:a16="http://schemas.microsoft.com/office/drawing/2014/main" id="{3C9E263C-4C69-1C44-89C5-686ABCB91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8" name="Rectangle 20">
              <a:extLst>
                <a:ext uri="{FF2B5EF4-FFF2-40B4-BE49-F238E27FC236}">
                  <a16:creationId xmlns:a16="http://schemas.microsoft.com/office/drawing/2014/main" id="{04059D48-B2A1-2647-B6CC-2690DBBC6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9" name="Rectangle 21">
              <a:extLst>
                <a:ext uri="{FF2B5EF4-FFF2-40B4-BE49-F238E27FC236}">
                  <a16:creationId xmlns:a16="http://schemas.microsoft.com/office/drawing/2014/main" id="{3B603F51-D0A5-3C4F-8D10-67019C89C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0" name="Rectangle 22">
              <a:extLst>
                <a:ext uri="{FF2B5EF4-FFF2-40B4-BE49-F238E27FC236}">
                  <a16:creationId xmlns:a16="http://schemas.microsoft.com/office/drawing/2014/main" id="{5DB4C1CA-3184-BD47-86B8-05225AC20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1" name="Rectangle 23">
              <a:extLst>
                <a:ext uri="{FF2B5EF4-FFF2-40B4-BE49-F238E27FC236}">
                  <a16:creationId xmlns:a16="http://schemas.microsoft.com/office/drawing/2014/main" id="{D1098323-5843-A149-8072-9573699BB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2" name="Rectangle 24">
              <a:extLst>
                <a:ext uri="{FF2B5EF4-FFF2-40B4-BE49-F238E27FC236}">
                  <a16:creationId xmlns:a16="http://schemas.microsoft.com/office/drawing/2014/main" id="{1A066C7A-316B-D14B-8F13-7D869ACDA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3" name="Rectangle 25">
              <a:extLst>
                <a:ext uri="{FF2B5EF4-FFF2-40B4-BE49-F238E27FC236}">
                  <a16:creationId xmlns:a16="http://schemas.microsoft.com/office/drawing/2014/main" id="{64B345EA-0C8D-A64F-AF56-7E1658DC3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4" name="Rectangle 26">
              <a:extLst>
                <a:ext uri="{FF2B5EF4-FFF2-40B4-BE49-F238E27FC236}">
                  <a16:creationId xmlns:a16="http://schemas.microsoft.com/office/drawing/2014/main" id="{0087E030-26CD-F445-86C9-5F86A50C3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5" name="Rectangle 27">
              <a:extLst>
                <a:ext uri="{FF2B5EF4-FFF2-40B4-BE49-F238E27FC236}">
                  <a16:creationId xmlns:a16="http://schemas.microsoft.com/office/drawing/2014/main" id="{6CEED709-7FF2-3346-A4C3-6CE3A1F2F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6" name="Rectangle 28">
              <a:extLst>
                <a:ext uri="{FF2B5EF4-FFF2-40B4-BE49-F238E27FC236}">
                  <a16:creationId xmlns:a16="http://schemas.microsoft.com/office/drawing/2014/main" id="{DF496ABA-677F-EE4B-AD6A-635B47D03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7" name="Rectangle 29">
              <a:extLst>
                <a:ext uri="{FF2B5EF4-FFF2-40B4-BE49-F238E27FC236}">
                  <a16:creationId xmlns:a16="http://schemas.microsoft.com/office/drawing/2014/main" id="{562FD3DE-D902-F241-AFF5-EDAE609BA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8" name="Rectangle 30">
              <a:extLst>
                <a:ext uri="{FF2B5EF4-FFF2-40B4-BE49-F238E27FC236}">
                  <a16:creationId xmlns:a16="http://schemas.microsoft.com/office/drawing/2014/main" id="{0FC8C808-3677-7345-A1D1-12E6295DC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9" name="Rectangle 31">
              <a:extLst>
                <a:ext uri="{FF2B5EF4-FFF2-40B4-BE49-F238E27FC236}">
                  <a16:creationId xmlns:a16="http://schemas.microsoft.com/office/drawing/2014/main" id="{5BD66134-5CD7-A04F-A9F6-EAD6FA07B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0" name="Rectangle 32">
              <a:extLst>
                <a:ext uri="{FF2B5EF4-FFF2-40B4-BE49-F238E27FC236}">
                  <a16:creationId xmlns:a16="http://schemas.microsoft.com/office/drawing/2014/main" id="{E160AB76-D50A-4C40-A712-9DB500117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1" name="Rectangle 33">
              <a:extLst>
                <a:ext uri="{FF2B5EF4-FFF2-40B4-BE49-F238E27FC236}">
                  <a16:creationId xmlns:a16="http://schemas.microsoft.com/office/drawing/2014/main" id="{E41D2EE6-42AD-D643-9343-0646F2C5B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2" name="Rectangle 34">
              <a:extLst>
                <a:ext uri="{FF2B5EF4-FFF2-40B4-BE49-F238E27FC236}">
                  <a16:creationId xmlns:a16="http://schemas.microsoft.com/office/drawing/2014/main" id="{895BC286-E8E7-A34B-843D-3F1F754AC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3" name="Rectangle 35">
              <a:extLst>
                <a:ext uri="{FF2B5EF4-FFF2-40B4-BE49-F238E27FC236}">
                  <a16:creationId xmlns:a16="http://schemas.microsoft.com/office/drawing/2014/main" id="{682076C7-9ADF-9049-A991-4FDC0445C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4" name="Rectangle 36">
              <a:extLst>
                <a:ext uri="{FF2B5EF4-FFF2-40B4-BE49-F238E27FC236}">
                  <a16:creationId xmlns:a16="http://schemas.microsoft.com/office/drawing/2014/main" id="{DCB826BC-B0BC-5549-B8AB-A8452ED2A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5" name="Rectangle 37">
              <a:extLst>
                <a:ext uri="{FF2B5EF4-FFF2-40B4-BE49-F238E27FC236}">
                  <a16:creationId xmlns:a16="http://schemas.microsoft.com/office/drawing/2014/main" id="{E3F3E420-7C03-0F41-A541-8E0BF57E5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6" name="Rectangle 38">
              <a:extLst>
                <a:ext uri="{FF2B5EF4-FFF2-40B4-BE49-F238E27FC236}">
                  <a16:creationId xmlns:a16="http://schemas.microsoft.com/office/drawing/2014/main" id="{31BF8970-B14C-8046-AA60-1E081CE22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7" name="Rectangle 39">
              <a:extLst>
                <a:ext uri="{FF2B5EF4-FFF2-40B4-BE49-F238E27FC236}">
                  <a16:creationId xmlns:a16="http://schemas.microsoft.com/office/drawing/2014/main" id="{BED8838C-5E06-5A47-853F-74CF76BB4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8" name="Rectangle 40">
              <a:extLst>
                <a:ext uri="{FF2B5EF4-FFF2-40B4-BE49-F238E27FC236}">
                  <a16:creationId xmlns:a16="http://schemas.microsoft.com/office/drawing/2014/main" id="{D0C1A7EC-BAA5-A34A-ABFC-AE2B501F6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9" name="Rectangle 41">
              <a:extLst>
                <a:ext uri="{FF2B5EF4-FFF2-40B4-BE49-F238E27FC236}">
                  <a16:creationId xmlns:a16="http://schemas.microsoft.com/office/drawing/2014/main" id="{556A626F-C747-3749-8BE1-585009C67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0" name="Rectangle 42">
              <a:extLst>
                <a:ext uri="{FF2B5EF4-FFF2-40B4-BE49-F238E27FC236}">
                  <a16:creationId xmlns:a16="http://schemas.microsoft.com/office/drawing/2014/main" id="{1C8BC553-0E8B-8E44-BC08-04A865775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1" name="Rectangle 43">
              <a:extLst>
                <a:ext uri="{FF2B5EF4-FFF2-40B4-BE49-F238E27FC236}">
                  <a16:creationId xmlns:a16="http://schemas.microsoft.com/office/drawing/2014/main" id="{20338486-D682-EE41-B938-52EB92825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2" name="Rectangle 44">
              <a:extLst>
                <a:ext uri="{FF2B5EF4-FFF2-40B4-BE49-F238E27FC236}">
                  <a16:creationId xmlns:a16="http://schemas.microsoft.com/office/drawing/2014/main" id="{C396328F-A7BF-AF4B-8EC0-3B8AC1E0E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3" name="Rectangle 45">
              <a:extLst>
                <a:ext uri="{FF2B5EF4-FFF2-40B4-BE49-F238E27FC236}">
                  <a16:creationId xmlns:a16="http://schemas.microsoft.com/office/drawing/2014/main" id="{1C3D6831-6D95-3A44-9934-FA3140C30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4" name="Rectangle 46">
              <a:extLst>
                <a:ext uri="{FF2B5EF4-FFF2-40B4-BE49-F238E27FC236}">
                  <a16:creationId xmlns:a16="http://schemas.microsoft.com/office/drawing/2014/main" id="{E909B41D-8C55-B54B-829C-4B04E865D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5" name="Rectangle 47">
              <a:extLst>
                <a:ext uri="{FF2B5EF4-FFF2-40B4-BE49-F238E27FC236}">
                  <a16:creationId xmlns:a16="http://schemas.microsoft.com/office/drawing/2014/main" id="{91C0D5AC-7F21-9A4B-A9A1-BAF56F29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6" name="Rectangle 48">
              <a:extLst>
                <a:ext uri="{FF2B5EF4-FFF2-40B4-BE49-F238E27FC236}">
                  <a16:creationId xmlns:a16="http://schemas.microsoft.com/office/drawing/2014/main" id="{D6CF4303-8F00-1F44-8A8E-992ABCD2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7" name="Rectangle 49">
              <a:extLst>
                <a:ext uri="{FF2B5EF4-FFF2-40B4-BE49-F238E27FC236}">
                  <a16:creationId xmlns:a16="http://schemas.microsoft.com/office/drawing/2014/main" id="{AD16217D-A1D8-DB45-A31B-9DA061FCB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8" name="Rectangle 50">
              <a:extLst>
                <a:ext uri="{FF2B5EF4-FFF2-40B4-BE49-F238E27FC236}">
                  <a16:creationId xmlns:a16="http://schemas.microsoft.com/office/drawing/2014/main" id="{28FD3FDF-ECFE-C241-B2DD-65D64483C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9" name="Rectangle 51">
              <a:extLst>
                <a:ext uri="{FF2B5EF4-FFF2-40B4-BE49-F238E27FC236}">
                  <a16:creationId xmlns:a16="http://schemas.microsoft.com/office/drawing/2014/main" id="{12E3FECA-7FF0-DB4E-A8C2-20AE9EC3C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0" name="Rectangle 52">
              <a:extLst>
                <a:ext uri="{FF2B5EF4-FFF2-40B4-BE49-F238E27FC236}">
                  <a16:creationId xmlns:a16="http://schemas.microsoft.com/office/drawing/2014/main" id="{5023BB45-9036-484A-9DAD-40C00B3D4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1" name="Rectangle 53">
              <a:extLst>
                <a:ext uri="{FF2B5EF4-FFF2-40B4-BE49-F238E27FC236}">
                  <a16:creationId xmlns:a16="http://schemas.microsoft.com/office/drawing/2014/main" id="{23DB96CC-9D14-1745-AB8F-7AA13DC18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2" name="Rectangle 54">
              <a:extLst>
                <a:ext uri="{FF2B5EF4-FFF2-40B4-BE49-F238E27FC236}">
                  <a16:creationId xmlns:a16="http://schemas.microsoft.com/office/drawing/2014/main" id="{D4007D65-55BF-2948-9B43-EE81DF39C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9874" name="Title 1">
            <a:extLst>
              <a:ext uri="{FF2B5EF4-FFF2-40B4-BE49-F238E27FC236}">
                <a16:creationId xmlns:a16="http://schemas.microsoft.com/office/drawing/2014/main" id="{9C7C7565-3947-5E4F-8FB5-5EBBC1EC20A1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0</a:t>
            </a:r>
            <a:endParaRPr lang="en-US" altLang="en-US" sz="2800" baseline="-25000"/>
          </a:p>
        </p:txBody>
      </p:sp>
      <p:pic>
        <p:nvPicPr>
          <p:cNvPr id="79875" name="Picture 1" descr="Screen shot 2016-10-12 at 4.02.09 PM.png">
            <a:extLst>
              <a:ext uri="{FF2B5EF4-FFF2-40B4-BE49-F238E27FC236}">
                <a16:creationId xmlns:a16="http://schemas.microsoft.com/office/drawing/2014/main" id="{E9FB61EA-F4DA-A647-A8DF-96D4C88F46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6" name="Picture 2" descr="Screen shot 2016-10-12 at 4.02.16 PM.png">
            <a:extLst>
              <a:ext uri="{FF2B5EF4-FFF2-40B4-BE49-F238E27FC236}">
                <a16:creationId xmlns:a16="http://schemas.microsoft.com/office/drawing/2014/main" id="{EA926BAD-F5D3-CA4D-854C-C89B026FD8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7" name="Picture 3" descr="Screen shot 2016-10-12 at 4.02.22 PM.png">
            <a:extLst>
              <a:ext uri="{FF2B5EF4-FFF2-40B4-BE49-F238E27FC236}">
                <a16:creationId xmlns:a16="http://schemas.microsoft.com/office/drawing/2014/main" id="{31FE1D74-E73E-C143-B572-9FC0446FF92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8" name="Line 382">
            <a:extLst>
              <a:ext uri="{FF2B5EF4-FFF2-40B4-BE49-F238E27FC236}">
                <a16:creationId xmlns:a16="http://schemas.microsoft.com/office/drawing/2014/main" id="{EFED4D00-4815-CB40-ADE4-BEA3DFB335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4488" y="3987800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9" name="Rectangle 383">
            <a:extLst>
              <a:ext uri="{FF2B5EF4-FFF2-40B4-BE49-F238E27FC236}">
                <a16:creationId xmlns:a16="http://schemas.microsoft.com/office/drawing/2014/main" id="{EE7E2446-91FC-7C42-831C-BD0EE1494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9" y="3870326"/>
            <a:ext cx="534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0" name="Rectangle 394">
            <a:extLst>
              <a:ext uri="{FF2B5EF4-FFF2-40B4-BE49-F238E27FC236}">
                <a16:creationId xmlns:a16="http://schemas.microsoft.com/office/drawing/2014/main" id="{6E0FDC7E-166F-3F43-83E8-60F4A09A8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1" name="Rectangle 395">
            <a:extLst>
              <a:ext uri="{FF2B5EF4-FFF2-40B4-BE49-F238E27FC236}">
                <a16:creationId xmlns:a16="http://schemas.microsoft.com/office/drawing/2014/main" id="{7AC2B1E6-A8A9-3E49-9280-173E6F115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2" name="Rectangle 396">
            <a:extLst>
              <a:ext uri="{FF2B5EF4-FFF2-40B4-BE49-F238E27FC236}">
                <a16:creationId xmlns:a16="http://schemas.microsoft.com/office/drawing/2014/main" id="{E9C4A4F9-F0BC-584E-B297-470ED2CB8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3" name="Rectangle 397">
            <a:extLst>
              <a:ext uri="{FF2B5EF4-FFF2-40B4-BE49-F238E27FC236}">
                <a16:creationId xmlns:a16="http://schemas.microsoft.com/office/drawing/2014/main" id="{F3B4B392-89C1-3A49-8120-8C40F6136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4" name="Rectangle 398">
            <a:extLst>
              <a:ext uri="{FF2B5EF4-FFF2-40B4-BE49-F238E27FC236}">
                <a16:creationId xmlns:a16="http://schemas.microsoft.com/office/drawing/2014/main" id="{535D9FEA-C6D5-DF44-91CE-E0003F377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5" name="Rectangle 399">
            <a:extLst>
              <a:ext uri="{FF2B5EF4-FFF2-40B4-BE49-F238E27FC236}">
                <a16:creationId xmlns:a16="http://schemas.microsoft.com/office/drawing/2014/main" id="{8DCE085E-3FC3-7E4B-8F24-5FBAD6085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6" name="Rectangle 400">
            <a:extLst>
              <a:ext uri="{FF2B5EF4-FFF2-40B4-BE49-F238E27FC236}">
                <a16:creationId xmlns:a16="http://schemas.microsoft.com/office/drawing/2014/main" id="{6A231964-7597-6748-BBB6-D46BB9AC5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7" name="Rectangle 401">
            <a:extLst>
              <a:ext uri="{FF2B5EF4-FFF2-40B4-BE49-F238E27FC236}">
                <a16:creationId xmlns:a16="http://schemas.microsoft.com/office/drawing/2014/main" id="{28A55171-CDF9-F54C-A13D-33A461996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45735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8" name="Rectangle 402">
            <a:extLst>
              <a:ext uri="{FF2B5EF4-FFF2-40B4-BE49-F238E27FC236}">
                <a16:creationId xmlns:a16="http://schemas.microsoft.com/office/drawing/2014/main" id="{C8B5FE20-005E-D241-BCD4-38D1A057D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9" name="Rectangle 403">
            <a:extLst>
              <a:ext uri="{FF2B5EF4-FFF2-40B4-BE49-F238E27FC236}">
                <a16:creationId xmlns:a16="http://schemas.microsoft.com/office/drawing/2014/main" id="{7C4F3568-70F6-7C43-8D31-E0F89AC24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0" name="Rectangle 404">
            <a:extLst>
              <a:ext uri="{FF2B5EF4-FFF2-40B4-BE49-F238E27FC236}">
                <a16:creationId xmlns:a16="http://schemas.microsoft.com/office/drawing/2014/main" id="{C78039F1-8BB8-2C4E-83EE-84211EEC0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1" name="Rectangle 405">
            <a:extLst>
              <a:ext uri="{FF2B5EF4-FFF2-40B4-BE49-F238E27FC236}">
                <a16:creationId xmlns:a16="http://schemas.microsoft.com/office/drawing/2014/main" id="{AA4EC84A-8BE7-BF47-B85B-DF406CB21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4226" y="4441825"/>
            <a:ext cx="1801813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79892" name="Line 407">
            <a:extLst>
              <a:ext uri="{FF2B5EF4-FFF2-40B4-BE49-F238E27FC236}">
                <a16:creationId xmlns:a16="http://schemas.microsoft.com/office/drawing/2014/main" id="{C7F33221-09A2-0B4F-A566-58DD94F2C8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97513" y="4441825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3" name="Rectangle 408">
            <a:extLst>
              <a:ext uri="{FF2B5EF4-FFF2-40B4-BE49-F238E27FC236}">
                <a16:creationId xmlns:a16="http://schemas.microsoft.com/office/drawing/2014/main" id="{A4B1039C-898E-7547-BD93-2E22CCA0B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5021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4" name="Rectangle 412">
            <a:extLst>
              <a:ext uri="{FF2B5EF4-FFF2-40B4-BE49-F238E27FC236}">
                <a16:creationId xmlns:a16="http://schemas.microsoft.com/office/drawing/2014/main" id="{B4A899A2-F4B6-D54B-A1F4-90C2123FC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5" name="Rectangle 413">
            <a:extLst>
              <a:ext uri="{FF2B5EF4-FFF2-40B4-BE49-F238E27FC236}">
                <a16:creationId xmlns:a16="http://schemas.microsoft.com/office/drawing/2014/main" id="{7F776EC6-4624-1C42-AAEB-37030E75D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6" name="Rectangle 414">
            <a:extLst>
              <a:ext uri="{FF2B5EF4-FFF2-40B4-BE49-F238E27FC236}">
                <a16:creationId xmlns:a16="http://schemas.microsoft.com/office/drawing/2014/main" id="{A866F028-1668-A84A-8D42-1D8CE334E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7" name="Rectangle 415">
            <a:extLst>
              <a:ext uri="{FF2B5EF4-FFF2-40B4-BE49-F238E27FC236}">
                <a16:creationId xmlns:a16="http://schemas.microsoft.com/office/drawing/2014/main" id="{A1FA8EDC-794D-2E47-9C97-641465101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6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8" name="Rectangle 416">
            <a:extLst>
              <a:ext uri="{FF2B5EF4-FFF2-40B4-BE49-F238E27FC236}">
                <a16:creationId xmlns:a16="http://schemas.microsoft.com/office/drawing/2014/main" id="{E50B92DD-AC98-E242-A082-18AADB142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9" name="Rectangle 417">
            <a:extLst>
              <a:ext uri="{FF2B5EF4-FFF2-40B4-BE49-F238E27FC236}">
                <a16:creationId xmlns:a16="http://schemas.microsoft.com/office/drawing/2014/main" id="{EFF99552-9A70-9D4B-B09E-E98B38ABA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0" name="Rectangle 418">
            <a:extLst>
              <a:ext uri="{FF2B5EF4-FFF2-40B4-BE49-F238E27FC236}">
                <a16:creationId xmlns:a16="http://schemas.microsoft.com/office/drawing/2014/main" id="{1113918E-CBF9-E447-9B88-ED188DBA5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1" name="Rectangle 419">
            <a:extLst>
              <a:ext uri="{FF2B5EF4-FFF2-40B4-BE49-F238E27FC236}">
                <a16:creationId xmlns:a16="http://schemas.microsoft.com/office/drawing/2014/main" id="{27FD61F0-B798-A94B-B911-DAFA123A9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6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2" name="Rectangle 420">
            <a:extLst>
              <a:ext uri="{FF2B5EF4-FFF2-40B4-BE49-F238E27FC236}">
                <a16:creationId xmlns:a16="http://schemas.microsoft.com/office/drawing/2014/main" id="{4F9CAE20-B25A-7346-A71E-B30620E0C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45735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3" name="Rectangle 421">
            <a:extLst>
              <a:ext uri="{FF2B5EF4-FFF2-40B4-BE49-F238E27FC236}">
                <a16:creationId xmlns:a16="http://schemas.microsoft.com/office/drawing/2014/main" id="{2806C47D-36D8-5F42-AD90-3175A5B7E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5021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4" name="Rectangle 422">
            <a:extLst>
              <a:ext uri="{FF2B5EF4-FFF2-40B4-BE49-F238E27FC236}">
                <a16:creationId xmlns:a16="http://schemas.microsoft.com/office/drawing/2014/main" id="{7B8B6E66-0E6B-D94F-AE00-10182F1D3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5468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5" name="Rectangle 425">
            <a:extLst>
              <a:ext uri="{FF2B5EF4-FFF2-40B4-BE49-F238E27FC236}">
                <a16:creationId xmlns:a16="http://schemas.microsoft.com/office/drawing/2014/main" id="{CFAD3E18-CB36-0E43-B452-4B2BC50E8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5300" y="5916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6" name="Rectangle 383">
            <a:extLst>
              <a:ext uri="{FF2B5EF4-FFF2-40B4-BE49-F238E27FC236}">
                <a16:creationId xmlns:a16="http://schemas.microsoft.com/office/drawing/2014/main" id="{28BB5B97-33A5-B64E-89FE-64B98F7E9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814" y="4124326"/>
            <a:ext cx="534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907" name="Line 407">
            <a:extLst>
              <a:ext uri="{FF2B5EF4-FFF2-40B4-BE49-F238E27FC236}">
                <a16:creationId xmlns:a16="http://schemas.microsoft.com/office/drawing/2014/main" id="{761CB4C7-2AC2-1A4C-B847-AF9AA0EA1ED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57889" y="4435475"/>
            <a:ext cx="1587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8" name="Line 407">
            <a:extLst>
              <a:ext uri="{FF2B5EF4-FFF2-40B4-BE49-F238E27FC236}">
                <a16:creationId xmlns:a16="http://schemas.microsoft.com/office/drawing/2014/main" id="{B90099BB-8229-F343-AC04-215F76736BB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46664" y="4435475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9" name="Line 407">
            <a:extLst>
              <a:ext uri="{FF2B5EF4-FFF2-40B4-BE49-F238E27FC236}">
                <a16:creationId xmlns:a16="http://schemas.microsoft.com/office/drawing/2014/main" id="{EB0D3FA5-9E67-EF4C-8446-1FB3520AEFC4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2751" y="4449763"/>
            <a:ext cx="1587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0" name="Line 407">
            <a:extLst>
              <a:ext uri="{FF2B5EF4-FFF2-40B4-BE49-F238E27FC236}">
                <a16:creationId xmlns:a16="http://schemas.microsoft.com/office/drawing/2014/main" id="{702007B4-555F-4C4F-B81D-8F7C2A6B31A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3544" y="4004469"/>
            <a:ext cx="0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1" name="Line 407">
            <a:extLst>
              <a:ext uri="{FF2B5EF4-FFF2-40B4-BE49-F238E27FC236}">
                <a16:creationId xmlns:a16="http://schemas.microsoft.com/office/drawing/2014/main" id="{B0D8E4EF-0B78-D744-B00B-E716F10A99A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6719" y="4887119"/>
            <a:ext cx="0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" name="Rounded Rectangle 131">
            <a:extLst>
              <a:ext uri="{FF2B5EF4-FFF2-40B4-BE49-F238E27FC236}">
                <a16:creationId xmlns:a16="http://schemas.microsoft.com/office/drawing/2014/main" id="{C2071C39-8157-0B4E-B1A8-33B2CFFB7D71}"/>
              </a:ext>
            </a:extLst>
          </p:cNvPr>
          <p:cNvSpPr/>
          <p:nvPr/>
        </p:nvSpPr>
        <p:spPr bwMode="auto">
          <a:xfrm rot="16200000">
            <a:off x="5091113" y="4943475"/>
            <a:ext cx="1708150" cy="8064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3" name="Rounded Rectangle 132">
            <a:extLst>
              <a:ext uri="{FF2B5EF4-FFF2-40B4-BE49-F238E27FC236}">
                <a16:creationId xmlns:a16="http://schemas.microsoft.com/office/drawing/2014/main" id="{08724A92-F095-3444-8984-1F8FFE3F82B1}"/>
              </a:ext>
            </a:extLst>
          </p:cNvPr>
          <p:cNvSpPr/>
          <p:nvPr/>
        </p:nvSpPr>
        <p:spPr bwMode="auto">
          <a:xfrm rot="16200000">
            <a:off x="4128295" y="5342732"/>
            <a:ext cx="801687" cy="914400"/>
          </a:xfrm>
          <a:prstGeom prst="roundRect">
            <a:avLst/>
          </a:prstGeom>
          <a:noFill/>
          <a:ln w="31750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B9EF06FD-E0A1-4B47-BE5F-89373E9F1ACA}"/>
              </a:ext>
            </a:extLst>
          </p:cNvPr>
          <p:cNvSpPr/>
          <p:nvPr/>
        </p:nvSpPr>
        <p:spPr bwMode="auto">
          <a:xfrm rot="16200000">
            <a:off x="6035675" y="5334000"/>
            <a:ext cx="819150" cy="914400"/>
          </a:xfrm>
          <a:prstGeom prst="roundRect">
            <a:avLst/>
          </a:prstGeom>
          <a:noFill/>
          <a:ln w="31750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9918" name="Rectangle 2">
            <a:extLst>
              <a:ext uri="{FF2B5EF4-FFF2-40B4-BE49-F238E27FC236}">
                <a16:creationId xmlns:a16="http://schemas.microsoft.com/office/drawing/2014/main" id="{FBB1862F-293C-C849-9767-746EE1965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1" y="5126038"/>
            <a:ext cx="455613" cy="1143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19" name="Rectangle 20">
            <a:extLst>
              <a:ext uri="{FF2B5EF4-FFF2-40B4-BE49-F238E27FC236}">
                <a16:creationId xmlns:a16="http://schemas.microsoft.com/office/drawing/2014/main" id="{7B876FE2-452B-8346-BABB-95EFAB0B6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135563"/>
            <a:ext cx="457200" cy="1143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9920" name="Group 4">
            <a:extLst>
              <a:ext uri="{FF2B5EF4-FFF2-40B4-BE49-F238E27FC236}">
                <a16:creationId xmlns:a16="http://schemas.microsoft.com/office/drawing/2014/main" id="{60A4BCB8-DAA1-4E4F-9B10-ED5E96F9C30C}"/>
              </a:ext>
            </a:extLst>
          </p:cNvPr>
          <p:cNvGrpSpPr>
            <a:grpSpLocks/>
          </p:cNvGrpSpPr>
          <p:nvPr/>
        </p:nvGrpSpPr>
        <p:grpSpPr bwMode="auto">
          <a:xfrm>
            <a:off x="7127875" y="5006976"/>
            <a:ext cx="2122488" cy="461963"/>
            <a:chOff x="5867400" y="5180427"/>
            <a:chExt cx="2122697" cy="461665"/>
          </a:xfrm>
        </p:grpSpPr>
        <p:sp>
          <p:nvSpPr>
            <p:cNvPr id="79921" name="TextBox 37">
              <a:extLst>
                <a:ext uri="{FF2B5EF4-FFF2-40B4-BE49-F238E27FC236}">
                  <a16:creationId xmlns:a16="http://schemas.microsoft.com/office/drawing/2014/main" id="{4E7C1CE1-834A-2C49-965E-83ABD6ED31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5180427"/>
              <a:ext cx="21226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 = w</a:t>
              </a:r>
              <a:r>
                <a:rPr lang="en-US" altLang="en-US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+ w</a:t>
              </a:r>
              <a:r>
                <a:rPr lang="en-US" altLang="en-US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79922" name="Straight Connector 3">
              <a:extLst>
                <a:ext uri="{FF2B5EF4-FFF2-40B4-BE49-F238E27FC236}">
                  <a16:creationId xmlns:a16="http://schemas.microsoft.com/office/drawing/2014/main" id="{C2FC222E-2B5A-B142-9CD0-395A663AA1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530237" y="5263376"/>
              <a:ext cx="31721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7" name="Group 1">
            <a:extLst>
              <a:ext uri="{FF2B5EF4-FFF2-40B4-BE49-F238E27FC236}">
                <a16:creationId xmlns:a16="http://schemas.microsoft.com/office/drawing/2014/main" id="{46A24255-DEBD-B046-B161-552E45EF9CE8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80944" name="Line 5">
              <a:extLst>
                <a:ext uri="{FF2B5EF4-FFF2-40B4-BE49-F238E27FC236}">
                  <a16:creationId xmlns:a16="http://schemas.microsoft.com/office/drawing/2014/main" id="{1B2757F2-90BF-A24B-AA16-8CB0A42F19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5" name="Line 6">
              <a:extLst>
                <a:ext uri="{FF2B5EF4-FFF2-40B4-BE49-F238E27FC236}">
                  <a16:creationId xmlns:a16="http://schemas.microsoft.com/office/drawing/2014/main" id="{D0883700-87AA-AB45-BE55-E6596ECCB2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6" name="Rectangle 7">
              <a:extLst>
                <a:ext uri="{FF2B5EF4-FFF2-40B4-BE49-F238E27FC236}">
                  <a16:creationId xmlns:a16="http://schemas.microsoft.com/office/drawing/2014/main" id="{94970385-A7C1-114E-BA6D-8F7CAC9AF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47" name="Rectangle 8">
              <a:extLst>
                <a:ext uri="{FF2B5EF4-FFF2-40B4-BE49-F238E27FC236}">
                  <a16:creationId xmlns:a16="http://schemas.microsoft.com/office/drawing/2014/main" id="{AB83795F-37EF-4144-8579-C5FAFF837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48" name="Rectangle 9">
              <a:extLst>
                <a:ext uri="{FF2B5EF4-FFF2-40B4-BE49-F238E27FC236}">
                  <a16:creationId xmlns:a16="http://schemas.microsoft.com/office/drawing/2014/main" id="{4C593DC0-9465-6B41-B78E-7F02C4A2D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49" name="Rectangle 10">
              <a:extLst>
                <a:ext uri="{FF2B5EF4-FFF2-40B4-BE49-F238E27FC236}">
                  <a16:creationId xmlns:a16="http://schemas.microsoft.com/office/drawing/2014/main" id="{9C3DD769-6678-174B-9E62-AD6C66D3D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0" name="Rectangle 11">
              <a:extLst>
                <a:ext uri="{FF2B5EF4-FFF2-40B4-BE49-F238E27FC236}">
                  <a16:creationId xmlns:a16="http://schemas.microsoft.com/office/drawing/2014/main" id="{45172808-1299-6043-A8F1-E776A1712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1" name="Rectangle 12">
              <a:extLst>
                <a:ext uri="{FF2B5EF4-FFF2-40B4-BE49-F238E27FC236}">
                  <a16:creationId xmlns:a16="http://schemas.microsoft.com/office/drawing/2014/main" id="{33CABD18-889B-1E44-86B0-C7061522C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2" name="Rectangle 13">
              <a:extLst>
                <a:ext uri="{FF2B5EF4-FFF2-40B4-BE49-F238E27FC236}">
                  <a16:creationId xmlns:a16="http://schemas.microsoft.com/office/drawing/2014/main" id="{A787098B-2477-794C-8EB8-3C5B44549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3" name="Rectangle 14">
              <a:extLst>
                <a:ext uri="{FF2B5EF4-FFF2-40B4-BE49-F238E27FC236}">
                  <a16:creationId xmlns:a16="http://schemas.microsoft.com/office/drawing/2014/main" id="{BCAA10D6-D554-7947-9BDE-19D28082F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4" name="Rectangle 15">
              <a:extLst>
                <a:ext uri="{FF2B5EF4-FFF2-40B4-BE49-F238E27FC236}">
                  <a16:creationId xmlns:a16="http://schemas.microsoft.com/office/drawing/2014/main" id="{095533F4-23C6-6A4A-BB00-0FCC90EEF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5" name="Rectangle 16">
              <a:extLst>
                <a:ext uri="{FF2B5EF4-FFF2-40B4-BE49-F238E27FC236}">
                  <a16:creationId xmlns:a16="http://schemas.microsoft.com/office/drawing/2014/main" id="{CBB4CB1B-21A5-494D-8A58-490B14AE4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6" name="Rectangle 17">
              <a:extLst>
                <a:ext uri="{FF2B5EF4-FFF2-40B4-BE49-F238E27FC236}">
                  <a16:creationId xmlns:a16="http://schemas.microsoft.com/office/drawing/2014/main" id="{BC747AA8-3BBE-6B42-82FC-FC3C015FB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7" name="Rectangle 18">
              <a:extLst>
                <a:ext uri="{FF2B5EF4-FFF2-40B4-BE49-F238E27FC236}">
                  <a16:creationId xmlns:a16="http://schemas.microsoft.com/office/drawing/2014/main" id="{4B81A276-237F-B34C-860E-447B7110C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8" name="Rectangle 19">
              <a:extLst>
                <a:ext uri="{FF2B5EF4-FFF2-40B4-BE49-F238E27FC236}">
                  <a16:creationId xmlns:a16="http://schemas.microsoft.com/office/drawing/2014/main" id="{48FF5FC6-9A0C-1448-8BE7-7FE947F6F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9" name="Rectangle 20">
              <a:extLst>
                <a:ext uri="{FF2B5EF4-FFF2-40B4-BE49-F238E27FC236}">
                  <a16:creationId xmlns:a16="http://schemas.microsoft.com/office/drawing/2014/main" id="{BC71F960-4FC1-3F44-AC70-880584EE5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0" name="Rectangle 21">
              <a:extLst>
                <a:ext uri="{FF2B5EF4-FFF2-40B4-BE49-F238E27FC236}">
                  <a16:creationId xmlns:a16="http://schemas.microsoft.com/office/drawing/2014/main" id="{7426CB87-D760-2B43-9E24-7DAB7C24C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1" name="Rectangle 22">
              <a:extLst>
                <a:ext uri="{FF2B5EF4-FFF2-40B4-BE49-F238E27FC236}">
                  <a16:creationId xmlns:a16="http://schemas.microsoft.com/office/drawing/2014/main" id="{D807CC09-2624-8545-8CE5-F5F8EA48C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2" name="Rectangle 23">
              <a:extLst>
                <a:ext uri="{FF2B5EF4-FFF2-40B4-BE49-F238E27FC236}">
                  <a16:creationId xmlns:a16="http://schemas.microsoft.com/office/drawing/2014/main" id="{109EDB80-D8A0-5E4C-97EB-2A4C488A2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3" name="Rectangle 24">
              <a:extLst>
                <a:ext uri="{FF2B5EF4-FFF2-40B4-BE49-F238E27FC236}">
                  <a16:creationId xmlns:a16="http://schemas.microsoft.com/office/drawing/2014/main" id="{E5D6B3F1-CE52-0D4D-B0D7-CE56612C8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4" name="Rectangle 25">
              <a:extLst>
                <a:ext uri="{FF2B5EF4-FFF2-40B4-BE49-F238E27FC236}">
                  <a16:creationId xmlns:a16="http://schemas.microsoft.com/office/drawing/2014/main" id="{47231EA7-9E17-0A45-86D5-A5DC803AF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5" name="Rectangle 26">
              <a:extLst>
                <a:ext uri="{FF2B5EF4-FFF2-40B4-BE49-F238E27FC236}">
                  <a16:creationId xmlns:a16="http://schemas.microsoft.com/office/drawing/2014/main" id="{4E4797BF-CBB7-904F-9573-182D52ADF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6" name="Rectangle 27">
              <a:extLst>
                <a:ext uri="{FF2B5EF4-FFF2-40B4-BE49-F238E27FC236}">
                  <a16:creationId xmlns:a16="http://schemas.microsoft.com/office/drawing/2014/main" id="{D6491EED-83DF-8F4C-B146-83BCFBD86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7" name="Rectangle 28">
              <a:extLst>
                <a:ext uri="{FF2B5EF4-FFF2-40B4-BE49-F238E27FC236}">
                  <a16:creationId xmlns:a16="http://schemas.microsoft.com/office/drawing/2014/main" id="{8937B2D9-4A4B-FC44-973B-199346BF1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8" name="Rectangle 29">
              <a:extLst>
                <a:ext uri="{FF2B5EF4-FFF2-40B4-BE49-F238E27FC236}">
                  <a16:creationId xmlns:a16="http://schemas.microsoft.com/office/drawing/2014/main" id="{EA00A343-7084-6243-91FE-A4A3DE721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9" name="Rectangle 30">
              <a:extLst>
                <a:ext uri="{FF2B5EF4-FFF2-40B4-BE49-F238E27FC236}">
                  <a16:creationId xmlns:a16="http://schemas.microsoft.com/office/drawing/2014/main" id="{334103BF-E3A8-E040-BF75-A84B450D2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0" name="Rectangle 31">
              <a:extLst>
                <a:ext uri="{FF2B5EF4-FFF2-40B4-BE49-F238E27FC236}">
                  <a16:creationId xmlns:a16="http://schemas.microsoft.com/office/drawing/2014/main" id="{9BDE0FC3-800E-424A-8897-95DDAEBEE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1" name="Rectangle 32">
              <a:extLst>
                <a:ext uri="{FF2B5EF4-FFF2-40B4-BE49-F238E27FC236}">
                  <a16:creationId xmlns:a16="http://schemas.microsoft.com/office/drawing/2014/main" id="{E09A700C-4A8E-6B4B-958F-AB40B2105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2" name="Rectangle 33">
              <a:extLst>
                <a:ext uri="{FF2B5EF4-FFF2-40B4-BE49-F238E27FC236}">
                  <a16:creationId xmlns:a16="http://schemas.microsoft.com/office/drawing/2014/main" id="{DF47CF31-3BDE-B94B-AF7E-0C9826A6B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3" name="Rectangle 34">
              <a:extLst>
                <a:ext uri="{FF2B5EF4-FFF2-40B4-BE49-F238E27FC236}">
                  <a16:creationId xmlns:a16="http://schemas.microsoft.com/office/drawing/2014/main" id="{6DF92439-A3DC-9F4F-B9C4-F1A5B622E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4" name="Rectangle 35">
              <a:extLst>
                <a:ext uri="{FF2B5EF4-FFF2-40B4-BE49-F238E27FC236}">
                  <a16:creationId xmlns:a16="http://schemas.microsoft.com/office/drawing/2014/main" id="{BEFB9ECF-C64D-CB44-9632-06B64FD17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5" name="Rectangle 36">
              <a:extLst>
                <a:ext uri="{FF2B5EF4-FFF2-40B4-BE49-F238E27FC236}">
                  <a16:creationId xmlns:a16="http://schemas.microsoft.com/office/drawing/2014/main" id="{FA526F35-51A9-3248-B4B5-3C1538E73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6" name="Rectangle 37">
              <a:extLst>
                <a:ext uri="{FF2B5EF4-FFF2-40B4-BE49-F238E27FC236}">
                  <a16:creationId xmlns:a16="http://schemas.microsoft.com/office/drawing/2014/main" id="{5C0ECF26-9E86-D343-AD6E-CB84B2D78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7" name="Rectangle 38">
              <a:extLst>
                <a:ext uri="{FF2B5EF4-FFF2-40B4-BE49-F238E27FC236}">
                  <a16:creationId xmlns:a16="http://schemas.microsoft.com/office/drawing/2014/main" id="{51E5305E-0D55-4E40-AC2B-ACD5D42F4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8" name="Rectangle 39">
              <a:extLst>
                <a:ext uri="{FF2B5EF4-FFF2-40B4-BE49-F238E27FC236}">
                  <a16:creationId xmlns:a16="http://schemas.microsoft.com/office/drawing/2014/main" id="{AE659215-19F8-374A-A0A7-C44C06A90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9" name="Rectangle 40">
              <a:extLst>
                <a:ext uri="{FF2B5EF4-FFF2-40B4-BE49-F238E27FC236}">
                  <a16:creationId xmlns:a16="http://schemas.microsoft.com/office/drawing/2014/main" id="{49F6B919-590E-564E-A690-34C851B14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0" name="Rectangle 41">
              <a:extLst>
                <a:ext uri="{FF2B5EF4-FFF2-40B4-BE49-F238E27FC236}">
                  <a16:creationId xmlns:a16="http://schemas.microsoft.com/office/drawing/2014/main" id="{3AA75AC1-56BB-2541-AED3-C0CD59E0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1" name="Rectangle 42">
              <a:extLst>
                <a:ext uri="{FF2B5EF4-FFF2-40B4-BE49-F238E27FC236}">
                  <a16:creationId xmlns:a16="http://schemas.microsoft.com/office/drawing/2014/main" id="{ED1A606F-A004-B343-9981-5D35976F1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2" name="Rectangle 43">
              <a:extLst>
                <a:ext uri="{FF2B5EF4-FFF2-40B4-BE49-F238E27FC236}">
                  <a16:creationId xmlns:a16="http://schemas.microsoft.com/office/drawing/2014/main" id="{079D9CF1-9EE3-F445-A14E-CB6D34FBE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3" name="Rectangle 44">
              <a:extLst>
                <a:ext uri="{FF2B5EF4-FFF2-40B4-BE49-F238E27FC236}">
                  <a16:creationId xmlns:a16="http://schemas.microsoft.com/office/drawing/2014/main" id="{4BBA1017-F939-3545-B127-1BB642F80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4" name="Rectangle 45">
              <a:extLst>
                <a:ext uri="{FF2B5EF4-FFF2-40B4-BE49-F238E27FC236}">
                  <a16:creationId xmlns:a16="http://schemas.microsoft.com/office/drawing/2014/main" id="{2060D89D-F523-564D-8C2F-1CF4B91ED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5" name="Rectangle 46">
              <a:extLst>
                <a:ext uri="{FF2B5EF4-FFF2-40B4-BE49-F238E27FC236}">
                  <a16:creationId xmlns:a16="http://schemas.microsoft.com/office/drawing/2014/main" id="{BDE7B3A2-A8BE-264C-B247-32039FCDD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6" name="Rectangle 47">
              <a:extLst>
                <a:ext uri="{FF2B5EF4-FFF2-40B4-BE49-F238E27FC236}">
                  <a16:creationId xmlns:a16="http://schemas.microsoft.com/office/drawing/2014/main" id="{C2B172E7-DA6C-014D-9C8D-67F098AF1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7" name="Rectangle 48">
              <a:extLst>
                <a:ext uri="{FF2B5EF4-FFF2-40B4-BE49-F238E27FC236}">
                  <a16:creationId xmlns:a16="http://schemas.microsoft.com/office/drawing/2014/main" id="{A5FDB9E5-3FBC-6746-BA13-55A526C6C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8" name="Rectangle 49">
              <a:extLst>
                <a:ext uri="{FF2B5EF4-FFF2-40B4-BE49-F238E27FC236}">
                  <a16:creationId xmlns:a16="http://schemas.microsoft.com/office/drawing/2014/main" id="{C59EFD9C-D08F-814A-B224-3DB4370C8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9" name="Rectangle 50">
              <a:extLst>
                <a:ext uri="{FF2B5EF4-FFF2-40B4-BE49-F238E27FC236}">
                  <a16:creationId xmlns:a16="http://schemas.microsoft.com/office/drawing/2014/main" id="{C46F6787-A573-3D47-AA85-4C4708847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90" name="Rectangle 51">
              <a:extLst>
                <a:ext uri="{FF2B5EF4-FFF2-40B4-BE49-F238E27FC236}">
                  <a16:creationId xmlns:a16="http://schemas.microsoft.com/office/drawing/2014/main" id="{9D76C316-3BAC-6943-BB53-C617AF3F7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91" name="Rectangle 52">
              <a:extLst>
                <a:ext uri="{FF2B5EF4-FFF2-40B4-BE49-F238E27FC236}">
                  <a16:creationId xmlns:a16="http://schemas.microsoft.com/office/drawing/2014/main" id="{A5C8A972-A508-284A-BDE0-9331E9D96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92" name="Rectangle 53">
              <a:extLst>
                <a:ext uri="{FF2B5EF4-FFF2-40B4-BE49-F238E27FC236}">
                  <a16:creationId xmlns:a16="http://schemas.microsoft.com/office/drawing/2014/main" id="{337D980C-F6D1-1A4B-BFFE-89677EC1D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93" name="Rectangle 54">
              <a:extLst>
                <a:ext uri="{FF2B5EF4-FFF2-40B4-BE49-F238E27FC236}">
                  <a16:creationId xmlns:a16="http://schemas.microsoft.com/office/drawing/2014/main" id="{9AC21FB5-4B3C-D04F-97DD-F9BE33F4E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0898" name="Title 1">
            <a:extLst>
              <a:ext uri="{FF2B5EF4-FFF2-40B4-BE49-F238E27FC236}">
                <a16:creationId xmlns:a16="http://schemas.microsoft.com/office/drawing/2014/main" id="{CC3EA63B-325E-0647-A603-CD1BBD86414C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1</a:t>
            </a:r>
            <a:endParaRPr lang="en-US" altLang="en-US" sz="2800" baseline="-25000"/>
          </a:p>
        </p:txBody>
      </p:sp>
      <p:pic>
        <p:nvPicPr>
          <p:cNvPr id="80899" name="Picture 1" descr="Screen shot 2016-10-12 at 4.02.09 PM.png">
            <a:extLst>
              <a:ext uri="{FF2B5EF4-FFF2-40B4-BE49-F238E27FC236}">
                <a16:creationId xmlns:a16="http://schemas.microsoft.com/office/drawing/2014/main" id="{0FE180DF-D0B5-EA49-ABC3-B589B4356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00" name="Picture 2" descr="Screen shot 2016-10-12 at 4.02.16 PM.png">
            <a:extLst>
              <a:ext uri="{FF2B5EF4-FFF2-40B4-BE49-F238E27FC236}">
                <a16:creationId xmlns:a16="http://schemas.microsoft.com/office/drawing/2014/main" id="{154B4943-C3E8-0A4A-A2C4-78BB27E6A8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01" name="Picture 3" descr="Screen shot 2016-10-12 at 4.02.22 PM.png">
            <a:extLst>
              <a:ext uri="{FF2B5EF4-FFF2-40B4-BE49-F238E27FC236}">
                <a16:creationId xmlns:a16="http://schemas.microsoft.com/office/drawing/2014/main" id="{0EE6DDE5-216D-F840-B7D2-32C8BA835A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2" name="TextBox 37">
            <a:extLst>
              <a:ext uri="{FF2B5EF4-FFF2-40B4-BE49-F238E27FC236}">
                <a16:creationId xmlns:a16="http://schemas.microsoft.com/office/drawing/2014/main" id="{B13B934F-4ECA-D94E-A5C7-B8222DAAF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3" y="5076826"/>
            <a:ext cx="1117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?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80903" name="Group 6">
            <a:extLst>
              <a:ext uri="{FF2B5EF4-FFF2-40B4-BE49-F238E27FC236}">
                <a16:creationId xmlns:a16="http://schemas.microsoft.com/office/drawing/2014/main" id="{C44BD7C2-6773-4645-99BD-64E5D34C8490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80907" name="Line 382">
              <a:extLst>
                <a:ext uri="{FF2B5EF4-FFF2-40B4-BE49-F238E27FC236}">
                  <a16:creationId xmlns:a16="http://schemas.microsoft.com/office/drawing/2014/main" id="{73FEE40C-19EF-D845-A5E4-4423176771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8" name="Rectangle 383">
              <a:extLst>
                <a:ext uri="{FF2B5EF4-FFF2-40B4-BE49-F238E27FC236}">
                  <a16:creationId xmlns:a16="http://schemas.microsoft.com/office/drawing/2014/main" id="{A51E1571-8E96-3C41-9CC7-606918275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80909" name="Rectangle 394">
              <a:extLst>
                <a:ext uri="{FF2B5EF4-FFF2-40B4-BE49-F238E27FC236}">
                  <a16:creationId xmlns:a16="http://schemas.microsoft.com/office/drawing/2014/main" id="{FBC2E3E8-6C62-384B-BFE0-6D2E27885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0" name="Rectangle 395">
              <a:extLst>
                <a:ext uri="{FF2B5EF4-FFF2-40B4-BE49-F238E27FC236}">
                  <a16:creationId xmlns:a16="http://schemas.microsoft.com/office/drawing/2014/main" id="{C96C994D-09A8-9B47-8C91-F1F6A870D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1" name="Rectangle 396">
              <a:extLst>
                <a:ext uri="{FF2B5EF4-FFF2-40B4-BE49-F238E27FC236}">
                  <a16:creationId xmlns:a16="http://schemas.microsoft.com/office/drawing/2014/main" id="{D8EBB8CB-3CAC-314B-8549-5657F11A1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2" name="Rectangle 397">
              <a:extLst>
                <a:ext uri="{FF2B5EF4-FFF2-40B4-BE49-F238E27FC236}">
                  <a16:creationId xmlns:a16="http://schemas.microsoft.com/office/drawing/2014/main" id="{43B577BD-CB01-314B-8B1A-87CFC7ADA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3" name="Rectangle 398">
              <a:extLst>
                <a:ext uri="{FF2B5EF4-FFF2-40B4-BE49-F238E27FC236}">
                  <a16:creationId xmlns:a16="http://schemas.microsoft.com/office/drawing/2014/main" id="{33C809D5-E652-7B4E-B807-8C6E7F066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4" name="Rectangle 399">
              <a:extLst>
                <a:ext uri="{FF2B5EF4-FFF2-40B4-BE49-F238E27FC236}">
                  <a16:creationId xmlns:a16="http://schemas.microsoft.com/office/drawing/2014/main" id="{7805CEDC-5B54-1047-A20B-84465A7AE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5" name="Rectangle 400">
              <a:extLst>
                <a:ext uri="{FF2B5EF4-FFF2-40B4-BE49-F238E27FC236}">
                  <a16:creationId xmlns:a16="http://schemas.microsoft.com/office/drawing/2014/main" id="{1FE72BF8-BCE8-1C4C-8991-A267B065C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6" name="Rectangle 401">
              <a:extLst>
                <a:ext uri="{FF2B5EF4-FFF2-40B4-BE49-F238E27FC236}">
                  <a16:creationId xmlns:a16="http://schemas.microsoft.com/office/drawing/2014/main" id="{8EC4C2B6-3EDB-E440-BAE1-40AF45DC7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7" name="Rectangle 402">
              <a:extLst>
                <a:ext uri="{FF2B5EF4-FFF2-40B4-BE49-F238E27FC236}">
                  <a16:creationId xmlns:a16="http://schemas.microsoft.com/office/drawing/2014/main" id="{E051066D-55B2-C645-BA85-82478CDAF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8" name="Rectangle 403">
              <a:extLst>
                <a:ext uri="{FF2B5EF4-FFF2-40B4-BE49-F238E27FC236}">
                  <a16:creationId xmlns:a16="http://schemas.microsoft.com/office/drawing/2014/main" id="{67CF0F9F-4D96-6945-BC04-DBCE4FE0E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9" name="Rectangle 404">
              <a:extLst>
                <a:ext uri="{FF2B5EF4-FFF2-40B4-BE49-F238E27FC236}">
                  <a16:creationId xmlns:a16="http://schemas.microsoft.com/office/drawing/2014/main" id="{53677B1C-C04F-1441-9D5B-8EDA49FF2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0" name="Rectangle 405">
              <a:extLst>
                <a:ext uri="{FF2B5EF4-FFF2-40B4-BE49-F238E27FC236}">
                  <a16:creationId xmlns:a16="http://schemas.microsoft.com/office/drawing/2014/main" id="{5CA4854E-C265-384B-98D7-3F588F7CC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80921" name="Line 407">
              <a:extLst>
                <a:ext uri="{FF2B5EF4-FFF2-40B4-BE49-F238E27FC236}">
                  <a16:creationId xmlns:a16="http://schemas.microsoft.com/office/drawing/2014/main" id="{E79AA821-3A12-0847-89EA-D76A7B9F28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2" name="Rectangle 408">
              <a:extLst>
                <a:ext uri="{FF2B5EF4-FFF2-40B4-BE49-F238E27FC236}">
                  <a16:creationId xmlns:a16="http://schemas.microsoft.com/office/drawing/2014/main" id="{A6D02066-19DA-134F-BE6F-A33928F7E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3" name="Rectangle 412">
              <a:extLst>
                <a:ext uri="{FF2B5EF4-FFF2-40B4-BE49-F238E27FC236}">
                  <a16:creationId xmlns:a16="http://schemas.microsoft.com/office/drawing/2014/main" id="{B4BD3D18-3BD5-4848-9498-A1F6A48F8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4" name="Rectangle 413">
              <a:extLst>
                <a:ext uri="{FF2B5EF4-FFF2-40B4-BE49-F238E27FC236}">
                  <a16:creationId xmlns:a16="http://schemas.microsoft.com/office/drawing/2014/main" id="{63C73B6F-2D65-FF46-90CA-8C0F35129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5" name="Rectangle 414">
              <a:extLst>
                <a:ext uri="{FF2B5EF4-FFF2-40B4-BE49-F238E27FC236}">
                  <a16:creationId xmlns:a16="http://schemas.microsoft.com/office/drawing/2014/main" id="{004E8890-4D0A-CF43-8B74-6C3D251AA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6" name="Rectangle 415">
              <a:extLst>
                <a:ext uri="{FF2B5EF4-FFF2-40B4-BE49-F238E27FC236}">
                  <a16:creationId xmlns:a16="http://schemas.microsoft.com/office/drawing/2014/main" id="{EDEA21E3-5D72-DD44-802A-6DBF41DF2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7" name="Rectangle 416">
              <a:extLst>
                <a:ext uri="{FF2B5EF4-FFF2-40B4-BE49-F238E27FC236}">
                  <a16:creationId xmlns:a16="http://schemas.microsoft.com/office/drawing/2014/main" id="{52C67B08-1B09-CE47-A31F-5C6BD31BA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8" name="Rectangle 417">
              <a:extLst>
                <a:ext uri="{FF2B5EF4-FFF2-40B4-BE49-F238E27FC236}">
                  <a16:creationId xmlns:a16="http://schemas.microsoft.com/office/drawing/2014/main" id="{76D0974D-4B11-6A47-89E6-D42658788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9" name="Rectangle 418">
              <a:extLst>
                <a:ext uri="{FF2B5EF4-FFF2-40B4-BE49-F238E27FC236}">
                  <a16:creationId xmlns:a16="http://schemas.microsoft.com/office/drawing/2014/main" id="{3E6D378D-1934-B845-BE22-5426A06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0" name="Rectangle 419">
              <a:extLst>
                <a:ext uri="{FF2B5EF4-FFF2-40B4-BE49-F238E27FC236}">
                  <a16:creationId xmlns:a16="http://schemas.microsoft.com/office/drawing/2014/main" id="{0B89768A-2706-9540-BF78-CC052B6A3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1" name="Rectangle 420">
              <a:extLst>
                <a:ext uri="{FF2B5EF4-FFF2-40B4-BE49-F238E27FC236}">
                  <a16:creationId xmlns:a16="http://schemas.microsoft.com/office/drawing/2014/main" id="{D0D26688-5E54-1A4F-BAE8-7E4408B23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2" name="Rectangle 421">
              <a:extLst>
                <a:ext uri="{FF2B5EF4-FFF2-40B4-BE49-F238E27FC236}">
                  <a16:creationId xmlns:a16="http://schemas.microsoft.com/office/drawing/2014/main" id="{FF3AB6DB-BE60-7949-A368-47473409D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3" name="Rectangle 422">
              <a:extLst>
                <a:ext uri="{FF2B5EF4-FFF2-40B4-BE49-F238E27FC236}">
                  <a16:creationId xmlns:a16="http://schemas.microsoft.com/office/drawing/2014/main" id="{93876421-F127-3F4B-B169-E738FE352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4" name="Rectangle 425">
              <a:extLst>
                <a:ext uri="{FF2B5EF4-FFF2-40B4-BE49-F238E27FC236}">
                  <a16:creationId xmlns:a16="http://schemas.microsoft.com/office/drawing/2014/main" id="{6B8126E3-5C8D-4D4C-B523-800E5870F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5" name="Rectangle 383">
              <a:extLst>
                <a:ext uri="{FF2B5EF4-FFF2-40B4-BE49-F238E27FC236}">
                  <a16:creationId xmlns:a16="http://schemas.microsoft.com/office/drawing/2014/main" id="{8F9FEBDA-90CA-0145-A59C-671B3F7A6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80936" name="Line 407">
              <a:extLst>
                <a:ext uri="{FF2B5EF4-FFF2-40B4-BE49-F238E27FC236}">
                  <a16:creationId xmlns:a16="http://schemas.microsoft.com/office/drawing/2014/main" id="{70A7FCAE-851A-964D-B5A5-C193E630AB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7" name="Line 407">
              <a:extLst>
                <a:ext uri="{FF2B5EF4-FFF2-40B4-BE49-F238E27FC236}">
                  <a16:creationId xmlns:a16="http://schemas.microsoft.com/office/drawing/2014/main" id="{2AA55515-FB5D-0E48-96AA-89AF649097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8" name="Line 407">
              <a:extLst>
                <a:ext uri="{FF2B5EF4-FFF2-40B4-BE49-F238E27FC236}">
                  <a16:creationId xmlns:a16="http://schemas.microsoft.com/office/drawing/2014/main" id="{14FEF3F3-A702-D347-933B-8FE2BAFC258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9" name="Line 407">
              <a:extLst>
                <a:ext uri="{FF2B5EF4-FFF2-40B4-BE49-F238E27FC236}">
                  <a16:creationId xmlns:a16="http://schemas.microsoft.com/office/drawing/2014/main" id="{50CC3F66-EE05-8F4A-AD16-9EC0464E6BF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0" name="Line 407">
              <a:extLst>
                <a:ext uri="{FF2B5EF4-FFF2-40B4-BE49-F238E27FC236}">
                  <a16:creationId xmlns:a16="http://schemas.microsoft.com/office/drawing/2014/main" id="{6ED6A07B-F0B7-9540-89A8-731F59C3B88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0942" name="Rectangle 20">
              <a:extLst>
                <a:ext uri="{FF2B5EF4-FFF2-40B4-BE49-F238E27FC236}">
                  <a16:creationId xmlns:a16="http://schemas.microsoft.com/office/drawing/2014/main" id="{1CFC4CEC-ED52-4344-AD5D-01AA2C0A5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43" name="Rectangle 2">
              <a:extLst>
                <a:ext uri="{FF2B5EF4-FFF2-40B4-BE49-F238E27FC236}">
                  <a16:creationId xmlns:a16="http://schemas.microsoft.com/office/drawing/2014/main" id="{340D0394-0DAB-2E4B-9120-03695E4C8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420394" y="5164932"/>
            <a:ext cx="1708150" cy="366712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1" name="Group 1">
            <a:extLst>
              <a:ext uri="{FF2B5EF4-FFF2-40B4-BE49-F238E27FC236}">
                <a16:creationId xmlns:a16="http://schemas.microsoft.com/office/drawing/2014/main" id="{DB76CF7F-96FA-5444-A5F6-98571D40EB60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81968" name="Line 5">
              <a:extLst>
                <a:ext uri="{FF2B5EF4-FFF2-40B4-BE49-F238E27FC236}">
                  <a16:creationId xmlns:a16="http://schemas.microsoft.com/office/drawing/2014/main" id="{DA6A6B2D-6E27-424A-8B4A-C252040A33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9" name="Line 6">
              <a:extLst>
                <a:ext uri="{FF2B5EF4-FFF2-40B4-BE49-F238E27FC236}">
                  <a16:creationId xmlns:a16="http://schemas.microsoft.com/office/drawing/2014/main" id="{79C652C6-F215-A84A-8DB5-2B3A7E34A8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0" name="Rectangle 7">
              <a:extLst>
                <a:ext uri="{FF2B5EF4-FFF2-40B4-BE49-F238E27FC236}">
                  <a16:creationId xmlns:a16="http://schemas.microsoft.com/office/drawing/2014/main" id="{21E06181-EF97-2746-B910-7D490B3D0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1" name="Rectangle 8">
              <a:extLst>
                <a:ext uri="{FF2B5EF4-FFF2-40B4-BE49-F238E27FC236}">
                  <a16:creationId xmlns:a16="http://schemas.microsoft.com/office/drawing/2014/main" id="{E407F7BA-E790-7A47-9E57-36C6A0A6D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2" name="Rectangle 9">
              <a:extLst>
                <a:ext uri="{FF2B5EF4-FFF2-40B4-BE49-F238E27FC236}">
                  <a16:creationId xmlns:a16="http://schemas.microsoft.com/office/drawing/2014/main" id="{E3DE929C-210D-D04C-8148-C2663C1AC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3" name="Rectangle 10">
              <a:extLst>
                <a:ext uri="{FF2B5EF4-FFF2-40B4-BE49-F238E27FC236}">
                  <a16:creationId xmlns:a16="http://schemas.microsoft.com/office/drawing/2014/main" id="{20F6BD9B-8638-B643-9BC2-77931D57F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4" name="Rectangle 11">
              <a:extLst>
                <a:ext uri="{FF2B5EF4-FFF2-40B4-BE49-F238E27FC236}">
                  <a16:creationId xmlns:a16="http://schemas.microsoft.com/office/drawing/2014/main" id="{07961012-8172-8B42-BFC7-2D8124C96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5" name="Rectangle 12">
              <a:extLst>
                <a:ext uri="{FF2B5EF4-FFF2-40B4-BE49-F238E27FC236}">
                  <a16:creationId xmlns:a16="http://schemas.microsoft.com/office/drawing/2014/main" id="{77A60A77-DF3F-E844-9EA4-BB6840148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6" name="Rectangle 13">
              <a:extLst>
                <a:ext uri="{FF2B5EF4-FFF2-40B4-BE49-F238E27FC236}">
                  <a16:creationId xmlns:a16="http://schemas.microsoft.com/office/drawing/2014/main" id="{ACE42C17-18CD-7740-892E-B48DA23F1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7" name="Rectangle 14">
              <a:extLst>
                <a:ext uri="{FF2B5EF4-FFF2-40B4-BE49-F238E27FC236}">
                  <a16:creationId xmlns:a16="http://schemas.microsoft.com/office/drawing/2014/main" id="{66ED2D2A-F7E6-9A49-9E1A-D6CF9EAD6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8" name="Rectangle 15">
              <a:extLst>
                <a:ext uri="{FF2B5EF4-FFF2-40B4-BE49-F238E27FC236}">
                  <a16:creationId xmlns:a16="http://schemas.microsoft.com/office/drawing/2014/main" id="{838418B1-4771-8A41-8581-38802AE7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9" name="Rectangle 16">
              <a:extLst>
                <a:ext uri="{FF2B5EF4-FFF2-40B4-BE49-F238E27FC236}">
                  <a16:creationId xmlns:a16="http://schemas.microsoft.com/office/drawing/2014/main" id="{6327DBF9-2D27-A74D-B153-E8953802C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0" name="Rectangle 17">
              <a:extLst>
                <a:ext uri="{FF2B5EF4-FFF2-40B4-BE49-F238E27FC236}">
                  <a16:creationId xmlns:a16="http://schemas.microsoft.com/office/drawing/2014/main" id="{71AF9253-53EA-C048-AE34-D42CDD98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1" name="Rectangle 18">
              <a:extLst>
                <a:ext uri="{FF2B5EF4-FFF2-40B4-BE49-F238E27FC236}">
                  <a16:creationId xmlns:a16="http://schemas.microsoft.com/office/drawing/2014/main" id="{CFE6534F-87A0-814A-856F-3C3635697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2" name="Rectangle 19">
              <a:extLst>
                <a:ext uri="{FF2B5EF4-FFF2-40B4-BE49-F238E27FC236}">
                  <a16:creationId xmlns:a16="http://schemas.microsoft.com/office/drawing/2014/main" id="{199DC793-386A-3740-82C7-94457CDBE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3" name="Rectangle 20">
              <a:extLst>
                <a:ext uri="{FF2B5EF4-FFF2-40B4-BE49-F238E27FC236}">
                  <a16:creationId xmlns:a16="http://schemas.microsoft.com/office/drawing/2014/main" id="{B5F25492-2FC9-A24C-844E-3359DC3BA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4" name="Rectangle 21">
              <a:extLst>
                <a:ext uri="{FF2B5EF4-FFF2-40B4-BE49-F238E27FC236}">
                  <a16:creationId xmlns:a16="http://schemas.microsoft.com/office/drawing/2014/main" id="{2B543A9D-7320-6648-B590-92C4FD058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5" name="Rectangle 22">
              <a:extLst>
                <a:ext uri="{FF2B5EF4-FFF2-40B4-BE49-F238E27FC236}">
                  <a16:creationId xmlns:a16="http://schemas.microsoft.com/office/drawing/2014/main" id="{3F70C9B6-059E-D444-BA33-DCE7B23F0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6" name="Rectangle 23">
              <a:extLst>
                <a:ext uri="{FF2B5EF4-FFF2-40B4-BE49-F238E27FC236}">
                  <a16:creationId xmlns:a16="http://schemas.microsoft.com/office/drawing/2014/main" id="{B64E0842-A5CF-C244-9DB8-2E3A56574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7" name="Rectangle 24">
              <a:extLst>
                <a:ext uri="{FF2B5EF4-FFF2-40B4-BE49-F238E27FC236}">
                  <a16:creationId xmlns:a16="http://schemas.microsoft.com/office/drawing/2014/main" id="{DBC0B6B8-C846-8A4D-A763-F9E0C98C0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8" name="Rectangle 25">
              <a:extLst>
                <a:ext uri="{FF2B5EF4-FFF2-40B4-BE49-F238E27FC236}">
                  <a16:creationId xmlns:a16="http://schemas.microsoft.com/office/drawing/2014/main" id="{943BE596-3E23-B349-BB23-51E92AD83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9" name="Rectangle 26">
              <a:extLst>
                <a:ext uri="{FF2B5EF4-FFF2-40B4-BE49-F238E27FC236}">
                  <a16:creationId xmlns:a16="http://schemas.microsoft.com/office/drawing/2014/main" id="{5570D785-CCA1-C943-B0E6-8BFB90CAE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0" name="Rectangle 27">
              <a:extLst>
                <a:ext uri="{FF2B5EF4-FFF2-40B4-BE49-F238E27FC236}">
                  <a16:creationId xmlns:a16="http://schemas.microsoft.com/office/drawing/2014/main" id="{4A00A55D-1187-AE4C-94D2-D21EBAB60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1" name="Rectangle 28">
              <a:extLst>
                <a:ext uri="{FF2B5EF4-FFF2-40B4-BE49-F238E27FC236}">
                  <a16:creationId xmlns:a16="http://schemas.microsoft.com/office/drawing/2014/main" id="{AB585801-15DB-314F-869B-9A9506CD8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2" name="Rectangle 29">
              <a:extLst>
                <a:ext uri="{FF2B5EF4-FFF2-40B4-BE49-F238E27FC236}">
                  <a16:creationId xmlns:a16="http://schemas.microsoft.com/office/drawing/2014/main" id="{55B8B2B1-4391-484A-957C-A8F76761C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3" name="Rectangle 30">
              <a:extLst>
                <a:ext uri="{FF2B5EF4-FFF2-40B4-BE49-F238E27FC236}">
                  <a16:creationId xmlns:a16="http://schemas.microsoft.com/office/drawing/2014/main" id="{E7130AAB-D3F8-5B41-8950-A6BF46D97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4" name="Rectangle 31">
              <a:extLst>
                <a:ext uri="{FF2B5EF4-FFF2-40B4-BE49-F238E27FC236}">
                  <a16:creationId xmlns:a16="http://schemas.microsoft.com/office/drawing/2014/main" id="{E963D808-E71C-8D4D-B14F-3DAC542C0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5" name="Rectangle 32">
              <a:extLst>
                <a:ext uri="{FF2B5EF4-FFF2-40B4-BE49-F238E27FC236}">
                  <a16:creationId xmlns:a16="http://schemas.microsoft.com/office/drawing/2014/main" id="{8D83C6BE-8587-A44E-99C4-2A879A44E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6" name="Rectangle 33">
              <a:extLst>
                <a:ext uri="{FF2B5EF4-FFF2-40B4-BE49-F238E27FC236}">
                  <a16:creationId xmlns:a16="http://schemas.microsoft.com/office/drawing/2014/main" id="{0560B75F-023A-0D4F-977A-07024FEDD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7" name="Rectangle 34">
              <a:extLst>
                <a:ext uri="{FF2B5EF4-FFF2-40B4-BE49-F238E27FC236}">
                  <a16:creationId xmlns:a16="http://schemas.microsoft.com/office/drawing/2014/main" id="{C5C81D0E-6E4E-DD43-8C8B-3E83836FE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8" name="Rectangle 35">
              <a:extLst>
                <a:ext uri="{FF2B5EF4-FFF2-40B4-BE49-F238E27FC236}">
                  <a16:creationId xmlns:a16="http://schemas.microsoft.com/office/drawing/2014/main" id="{24375B2A-CFF2-E949-89AC-0B486CF44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9" name="Rectangle 36">
              <a:extLst>
                <a:ext uri="{FF2B5EF4-FFF2-40B4-BE49-F238E27FC236}">
                  <a16:creationId xmlns:a16="http://schemas.microsoft.com/office/drawing/2014/main" id="{C72200A8-B452-2F4E-8E32-EF8B324D3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0" name="Rectangle 37">
              <a:extLst>
                <a:ext uri="{FF2B5EF4-FFF2-40B4-BE49-F238E27FC236}">
                  <a16:creationId xmlns:a16="http://schemas.microsoft.com/office/drawing/2014/main" id="{C262C03C-944D-C243-878A-3AF63F09C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1" name="Rectangle 38">
              <a:extLst>
                <a:ext uri="{FF2B5EF4-FFF2-40B4-BE49-F238E27FC236}">
                  <a16:creationId xmlns:a16="http://schemas.microsoft.com/office/drawing/2014/main" id="{FA9316FD-34EF-C042-9C23-3AA014BA3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2" name="Rectangle 39">
              <a:extLst>
                <a:ext uri="{FF2B5EF4-FFF2-40B4-BE49-F238E27FC236}">
                  <a16:creationId xmlns:a16="http://schemas.microsoft.com/office/drawing/2014/main" id="{20FF1E4F-3AA6-B143-9126-61DE5158E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3" name="Rectangle 40">
              <a:extLst>
                <a:ext uri="{FF2B5EF4-FFF2-40B4-BE49-F238E27FC236}">
                  <a16:creationId xmlns:a16="http://schemas.microsoft.com/office/drawing/2014/main" id="{01378827-604C-BD4B-AE1A-A592531EB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4" name="Rectangle 41">
              <a:extLst>
                <a:ext uri="{FF2B5EF4-FFF2-40B4-BE49-F238E27FC236}">
                  <a16:creationId xmlns:a16="http://schemas.microsoft.com/office/drawing/2014/main" id="{674DB1D1-FFB8-3B45-B55F-B1A432316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5" name="Rectangle 42">
              <a:extLst>
                <a:ext uri="{FF2B5EF4-FFF2-40B4-BE49-F238E27FC236}">
                  <a16:creationId xmlns:a16="http://schemas.microsoft.com/office/drawing/2014/main" id="{2612E468-0410-FA44-90FB-C80DE5FE8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6" name="Rectangle 43">
              <a:extLst>
                <a:ext uri="{FF2B5EF4-FFF2-40B4-BE49-F238E27FC236}">
                  <a16:creationId xmlns:a16="http://schemas.microsoft.com/office/drawing/2014/main" id="{C64F3793-4071-A447-A9EB-448747B3B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7" name="Rectangle 44">
              <a:extLst>
                <a:ext uri="{FF2B5EF4-FFF2-40B4-BE49-F238E27FC236}">
                  <a16:creationId xmlns:a16="http://schemas.microsoft.com/office/drawing/2014/main" id="{D02A8B5B-A1C8-974E-BF40-9DF07E103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8" name="Rectangle 45">
              <a:extLst>
                <a:ext uri="{FF2B5EF4-FFF2-40B4-BE49-F238E27FC236}">
                  <a16:creationId xmlns:a16="http://schemas.microsoft.com/office/drawing/2014/main" id="{B2F77CE4-8B73-0D46-AC81-42ED03F89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9" name="Rectangle 46">
              <a:extLst>
                <a:ext uri="{FF2B5EF4-FFF2-40B4-BE49-F238E27FC236}">
                  <a16:creationId xmlns:a16="http://schemas.microsoft.com/office/drawing/2014/main" id="{1F329A01-6340-9149-8620-77BBD9577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0" name="Rectangle 47">
              <a:extLst>
                <a:ext uri="{FF2B5EF4-FFF2-40B4-BE49-F238E27FC236}">
                  <a16:creationId xmlns:a16="http://schemas.microsoft.com/office/drawing/2014/main" id="{DDCBF41A-5E49-1C4D-8BB1-A79FF3A0E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1" name="Rectangle 48">
              <a:extLst>
                <a:ext uri="{FF2B5EF4-FFF2-40B4-BE49-F238E27FC236}">
                  <a16:creationId xmlns:a16="http://schemas.microsoft.com/office/drawing/2014/main" id="{0305300B-2068-CC45-81B3-C624A356D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2" name="Rectangle 49">
              <a:extLst>
                <a:ext uri="{FF2B5EF4-FFF2-40B4-BE49-F238E27FC236}">
                  <a16:creationId xmlns:a16="http://schemas.microsoft.com/office/drawing/2014/main" id="{16F89198-E417-864B-BCE0-4427EE195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3" name="Rectangle 50">
              <a:extLst>
                <a:ext uri="{FF2B5EF4-FFF2-40B4-BE49-F238E27FC236}">
                  <a16:creationId xmlns:a16="http://schemas.microsoft.com/office/drawing/2014/main" id="{774C0814-3F6F-B14E-A077-4BA47B699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4" name="Rectangle 51">
              <a:extLst>
                <a:ext uri="{FF2B5EF4-FFF2-40B4-BE49-F238E27FC236}">
                  <a16:creationId xmlns:a16="http://schemas.microsoft.com/office/drawing/2014/main" id="{3ECE2B07-0B78-1C40-9862-13EBB2DDD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5" name="Rectangle 52">
              <a:extLst>
                <a:ext uri="{FF2B5EF4-FFF2-40B4-BE49-F238E27FC236}">
                  <a16:creationId xmlns:a16="http://schemas.microsoft.com/office/drawing/2014/main" id="{87902359-D89A-5F48-88EC-D23901057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6" name="Rectangle 53">
              <a:extLst>
                <a:ext uri="{FF2B5EF4-FFF2-40B4-BE49-F238E27FC236}">
                  <a16:creationId xmlns:a16="http://schemas.microsoft.com/office/drawing/2014/main" id="{228613F5-9609-474B-86A2-6B6B73837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7" name="Rectangle 54">
              <a:extLst>
                <a:ext uri="{FF2B5EF4-FFF2-40B4-BE49-F238E27FC236}">
                  <a16:creationId xmlns:a16="http://schemas.microsoft.com/office/drawing/2014/main" id="{FB1B8753-0CD8-E34D-ABCA-C4B9C1E6C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1922" name="Title 1">
            <a:extLst>
              <a:ext uri="{FF2B5EF4-FFF2-40B4-BE49-F238E27FC236}">
                <a16:creationId xmlns:a16="http://schemas.microsoft.com/office/drawing/2014/main" id="{536A19D6-ABC4-A14F-9991-3241554EBC8B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1</a:t>
            </a:r>
            <a:endParaRPr lang="en-US" altLang="en-US" sz="2800" baseline="-25000"/>
          </a:p>
        </p:txBody>
      </p:sp>
      <p:pic>
        <p:nvPicPr>
          <p:cNvPr id="81923" name="Picture 1" descr="Screen shot 2016-10-12 at 4.02.09 PM.png">
            <a:extLst>
              <a:ext uri="{FF2B5EF4-FFF2-40B4-BE49-F238E27FC236}">
                <a16:creationId xmlns:a16="http://schemas.microsoft.com/office/drawing/2014/main" id="{EFCF8BCA-209B-E64F-9601-B7D4CAA200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4" name="Picture 2" descr="Screen shot 2016-10-12 at 4.02.16 PM.png">
            <a:extLst>
              <a:ext uri="{FF2B5EF4-FFF2-40B4-BE49-F238E27FC236}">
                <a16:creationId xmlns:a16="http://schemas.microsoft.com/office/drawing/2014/main" id="{A05994BC-DDDC-4B4C-9C55-14CF54F25B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5" name="Picture 3" descr="Screen shot 2016-10-12 at 4.02.22 PM.png">
            <a:extLst>
              <a:ext uri="{FF2B5EF4-FFF2-40B4-BE49-F238E27FC236}">
                <a16:creationId xmlns:a16="http://schemas.microsoft.com/office/drawing/2014/main" id="{4772CC13-337B-6844-B97D-5AA257E182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6" name="TextBox 37">
            <a:extLst>
              <a:ext uri="{FF2B5EF4-FFF2-40B4-BE49-F238E27FC236}">
                <a16:creationId xmlns:a16="http://schemas.microsoft.com/office/drawing/2014/main" id="{D1FA210B-D895-774F-9C9A-2E0871A6D9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5076826"/>
            <a:ext cx="1958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81927" name="Group 6">
            <a:extLst>
              <a:ext uri="{FF2B5EF4-FFF2-40B4-BE49-F238E27FC236}">
                <a16:creationId xmlns:a16="http://schemas.microsoft.com/office/drawing/2014/main" id="{9D082B2B-E620-AF4C-B2CE-E7E5344B1861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81931" name="Line 382">
              <a:extLst>
                <a:ext uri="{FF2B5EF4-FFF2-40B4-BE49-F238E27FC236}">
                  <a16:creationId xmlns:a16="http://schemas.microsoft.com/office/drawing/2014/main" id="{92BF69DD-66F1-4C41-9AF1-58EDE4A0B5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32" name="Rectangle 383">
              <a:extLst>
                <a:ext uri="{FF2B5EF4-FFF2-40B4-BE49-F238E27FC236}">
                  <a16:creationId xmlns:a16="http://schemas.microsoft.com/office/drawing/2014/main" id="{6E026E06-AF05-CD46-A932-0AAC55B02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81933" name="Rectangle 394">
              <a:extLst>
                <a:ext uri="{FF2B5EF4-FFF2-40B4-BE49-F238E27FC236}">
                  <a16:creationId xmlns:a16="http://schemas.microsoft.com/office/drawing/2014/main" id="{0F05B176-C69B-614C-9BC3-D73750FA7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4" name="Rectangle 395">
              <a:extLst>
                <a:ext uri="{FF2B5EF4-FFF2-40B4-BE49-F238E27FC236}">
                  <a16:creationId xmlns:a16="http://schemas.microsoft.com/office/drawing/2014/main" id="{0BD6CA1E-0DBF-FA49-B584-4EF5BD4A0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5" name="Rectangle 396">
              <a:extLst>
                <a:ext uri="{FF2B5EF4-FFF2-40B4-BE49-F238E27FC236}">
                  <a16:creationId xmlns:a16="http://schemas.microsoft.com/office/drawing/2014/main" id="{A6B04EF4-8031-1845-AF51-333318AB1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6" name="Rectangle 397">
              <a:extLst>
                <a:ext uri="{FF2B5EF4-FFF2-40B4-BE49-F238E27FC236}">
                  <a16:creationId xmlns:a16="http://schemas.microsoft.com/office/drawing/2014/main" id="{2A8A86A9-C640-FE4C-82E7-A60FE1229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7" name="Rectangle 398">
              <a:extLst>
                <a:ext uri="{FF2B5EF4-FFF2-40B4-BE49-F238E27FC236}">
                  <a16:creationId xmlns:a16="http://schemas.microsoft.com/office/drawing/2014/main" id="{E5C0D663-CC51-3940-8F8C-1D439CC82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8" name="Rectangle 399">
              <a:extLst>
                <a:ext uri="{FF2B5EF4-FFF2-40B4-BE49-F238E27FC236}">
                  <a16:creationId xmlns:a16="http://schemas.microsoft.com/office/drawing/2014/main" id="{7A88ED63-108D-0E40-8B67-216B52926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9" name="Rectangle 400">
              <a:extLst>
                <a:ext uri="{FF2B5EF4-FFF2-40B4-BE49-F238E27FC236}">
                  <a16:creationId xmlns:a16="http://schemas.microsoft.com/office/drawing/2014/main" id="{6F0937FC-480C-CA4E-8E09-9A7B4A5F1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0" name="Rectangle 401">
              <a:extLst>
                <a:ext uri="{FF2B5EF4-FFF2-40B4-BE49-F238E27FC236}">
                  <a16:creationId xmlns:a16="http://schemas.microsoft.com/office/drawing/2014/main" id="{DD14E0B6-FE51-3348-8402-C4871F381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1" name="Rectangle 402">
              <a:extLst>
                <a:ext uri="{FF2B5EF4-FFF2-40B4-BE49-F238E27FC236}">
                  <a16:creationId xmlns:a16="http://schemas.microsoft.com/office/drawing/2014/main" id="{5907E057-F136-F844-8BC8-356C93D9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2" name="Rectangle 403">
              <a:extLst>
                <a:ext uri="{FF2B5EF4-FFF2-40B4-BE49-F238E27FC236}">
                  <a16:creationId xmlns:a16="http://schemas.microsoft.com/office/drawing/2014/main" id="{FEC9F20D-E742-A54D-9D17-66631C601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3" name="Rectangle 404">
              <a:extLst>
                <a:ext uri="{FF2B5EF4-FFF2-40B4-BE49-F238E27FC236}">
                  <a16:creationId xmlns:a16="http://schemas.microsoft.com/office/drawing/2014/main" id="{4B3FDF44-B439-6A49-88F6-64E472BE2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4" name="Rectangle 405">
              <a:extLst>
                <a:ext uri="{FF2B5EF4-FFF2-40B4-BE49-F238E27FC236}">
                  <a16:creationId xmlns:a16="http://schemas.microsoft.com/office/drawing/2014/main" id="{E11A4B7D-693C-3140-909A-4C421E70B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81945" name="Line 407">
              <a:extLst>
                <a:ext uri="{FF2B5EF4-FFF2-40B4-BE49-F238E27FC236}">
                  <a16:creationId xmlns:a16="http://schemas.microsoft.com/office/drawing/2014/main" id="{382063FD-C9EB-244C-B1F5-89973306F8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46" name="Rectangle 408">
              <a:extLst>
                <a:ext uri="{FF2B5EF4-FFF2-40B4-BE49-F238E27FC236}">
                  <a16:creationId xmlns:a16="http://schemas.microsoft.com/office/drawing/2014/main" id="{5339A132-07DA-384F-8BA3-B69BDCDA0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7" name="Rectangle 412">
              <a:extLst>
                <a:ext uri="{FF2B5EF4-FFF2-40B4-BE49-F238E27FC236}">
                  <a16:creationId xmlns:a16="http://schemas.microsoft.com/office/drawing/2014/main" id="{F72463B0-BB9E-FE45-814B-F88D3C754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8" name="Rectangle 413">
              <a:extLst>
                <a:ext uri="{FF2B5EF4-FFF2-40B4-BE49-F238E27FC236}">
                  <a16:creationId xmlns:a16="http://schemas.microsoft.com/office/drawing/2014/main" id="{3730696A-DCDE-4C41-922A-778936F4F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9" name="Rectangle 414">
              <a:extLst>
                <a:ext uri="{FF2B5EF4-FFF2-40B4-BE49-F238E27FC236}">
                  <a16:creationId xmlns:a16="http://schemas.microsoft.com/office/drawing/2014/main" id="{D4E6A1C2-BD33-C746-BA94-A7AD20E13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0" name="Rectangle 415">
              <a:extLst>
                <a:ext uri="{FF2B5EF4-FFF2-40B4-BE49-F238E27FC236}">
                  <a16:creationId xmlns:a16="http://schemas.microsoft.com/office/drawing/2014/main" id="{28A0ECBF-E07A-4F4B-AA53-875043343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1" name="Rectangle 416">
              <a:extLst>
                <a:ext uri="{FF2B5EF4-FFF2-40B4-BE49-F238E27FC236}">
                  <a16:creationId xmlns:a16="http://schemas.microsoft.com/office/drawing/2014/main" id="{747FAF5E-4B81-8044-AB5F-460F54069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2" name="Rectangle 417">
              <a:extLst>
                <a:ext uri="{FF2B5EF4-FFF2-40B4-BE49-F238E27FC236}">
                  <a16:creationId xmlns:a16="http://schemas.microsoft.com/office/drawing/2014/main" id="{B4871351-01B2-AB40-B388-C0EDC7B9B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3" name="Rectangle 418">
              <a:extLst>
                <a:ext uri="{FF2B5EF4-FFF2-40B4-BE49-F238E27FC236}">
                  <a16:creationId xmlns:a16="http://schemas.microsoft.com/office/drawing/2014/main" id="{408F3707-4A4E-C64F-B002-6ABB743AC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4" name="Rectangle 419">
              <a:extLst>
                <a:ext uri="{FF2B5EF4-FFF2-40B4-BE49-F238E27FC236}">
                  <a16:creationId xmlns:a16="http://schemas.microsoft.com/office/drawing/2014/main" id="{74BCC11A-9FF3-6F40-A257-638BDB514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5" name="Rectangle 420">
              <a:extLst>
                <a:ext uri="{FF2B5EF4-FFF2-40B4-BE49-F238E27FC236}">
                  <a16:creationId xmlns:a16="http://schemas.microsoft.com/office/drawing/2014/main" id="{7C2F8162-91FC-4540-9305-5D8868779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6" name="Rectangle 421">
              <a:extLst>
                <a:ext uri="{FF2B5EF4-FFF2-40B4-BE49-F238E27FC236}">
                  <a16:creationId xmlns:a16="http://schemas.microsoft.com/office/drawing/2014/main" id="{35E2D34A-3472-1E43-83BD-4DFDA8278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7" name="Rectangle 422">
              <a:extLst>
                <a:ext uri="{FF2B5EF4-FFF2-40B4-BE49-F238E27FC236}">
                  <a16:creationId xmlns:a16="http://schemas.microsoft.com/office/drawing/2014/main" id="{153E556D-2C0F-3843-B952-A82BAC5E7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8" name="Rectangle 425">
              <a:extLst>
                <a:ext uri="{FF2B5EF4-FFF2-40B4-BE49-F238E27FC236}">
                  <a16:creationId xmlns:a16="http://schemas.microsoft.com/office/drawing/2014/main" id="{1E11A210-18C7-4542-88B1-26C80030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9" name="Rectangle 383">
              <a:extLst>
                <a:ext uri="{FF2B5EF4-FFF2-40B4-BE49-F238E27FC236}">
                  <a16:creationId xmlns:a16="http://schemas.microsoft.com/office/drawing/2014/main" id="{A6419FD9-EC95-3C44-9B8E-D5445468A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81960" name="Line 407">
              <a:extLst>
                <a:ext uri="{FF2B5EF4-FFF2-40B4-BE49-F238E27FC236}">
                  <a16:creationId xmlns:a16="http://schemas.microsoft.com/office/drawing/2014/main" id="{84B77FCA-E6E5-0041-B1ED-4518DCD29B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1" name="Line 407">
              <a:extLst>
                <a:ext uri="{FF2B5EF4-FFF2-40B4-BE49-F238E27FC236}">
                  <a16:creationId xmlns:a16="http://schemas.microsoft.com/office/drawing/2014/main" id="{D35F4516-9736-194D-AD6D-926AA7C7F7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2" name="Line 407">
              <a:extLst>
                <a:ext uri="{FF2B5EF4-FFF2-40B4-BE49-F238E27FC236}">
                  <a16:creationId xmlns:a16="http://schemas.microsoft.com/office/drawing/2014/main" id="{1F0D7099-D138-7042-8FC0-DFA3F2308EA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3" name="Line 407">
              <a:extLst>
                <a:ext uri="{FF2B5EF4-FFF2-40B4-BE49-F238E27FC236}">
                  <a16:creationId xmlns:a16="http://schemas.microsoft.com/office/drawing/2014/main" id="{D81C4DCA-8D1F-6D42-A18E-6962EDC48CA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4" name="Line 407">
              <a:extLst>
                <a:ext uri="{FF2B5EF4-FFF2-40B4-BE49-F238E27FC236}">
                  <a16:creationId xmlns:a16="http://schemas.microsoft.com/office/drawing/2014/main" id="{D4AC26BE-A9C6-1F4E-A270-81C4C2F6833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1966" name="Rectangle 20">
              <a:extLst>
                <a:ext uri="{FF2B5EF4-FFF2-40B4-BE49-F238E27FC236}">
                  <a16:creationId xmlns:a16="http://schemas.microsoft.com/office/drawing/2014/main" id="{2E2BB426-ABED-D446-8537-3A23D569D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67" name="Rectangle 2">
              <a:extLst>
                <a:ext uri="{FF2B5EF4-FFF2-40B4-BE49-F238E27FC236}">
                  <a16:creationId xmlns:a16="http://schemas.microsoft.com/office/drawing/2014/main" id="{65DB5F62-F6FF-AB4F-9F30-19EA6D241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641057" y="4944270"/>
            <a:ext cx="1708150" cy="808037"/>
          </a:xfrm>
          <a:prstGeom prst="roundRect">
            <a:avLst/>
          </a:prstGeom>
          <a:noFill/>
          <a:ln w="28575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5" name="Group 1">
            <a:extLst>
              <a:ext uri="{FF2B5EF4-FFF2-40B4-BE49-F238E27FC236}">
                <a16:creationId xmlns:a16="http://schemas.microsoft.com/office/drawing/2014/main" id="{A700A57A-5498-E043-BA3F-17F55ECD1BDE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82986" name="Line 5">
              <a:extLst>
                <a:ext uri="{FF2B5EF4-FFF2-40B4-BE49-F238E27FC236}">
                  <a16:creationId xmlns:a16="http://schemas.microsoft.com/office/drawing/2014/main" id="{EF308D04-C2E3-7C4C-9FFC-E89DB36E41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7" name="Line 6">
              <a:extLst>
                <a:ext uri="{FF2B5EF4-FFF2-40B4-BE49-F238E27FC236}">
                  <a16:creationId xmlns:a16="http://schemas.microsoft.com/office/drawing/2014/main" id="{F177D438-2433-924F-9653-2A017DD0F4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8" name="Rectangle 7">
              <a:extLst>
                <a:ext uri="{FF2B5EF4-FFF2-40B4-BE49-F238E27FC236}">
                  <a16:creationId xmlns:a16="http://schemas.microsoft.com/office/drawing/2014/main" id="{0A8EAB1F-2EF9-DE41-8A02-917953B3D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89" name="Rectangle 8">
              <a:extLst>
                <a:ext uri="{FF2B5EF4-FFF2-40B4-BE49-F238E27FC236}">
                  <a16:creationId xmlns:a16="http://schemas.microsoft.com/office/drawing/2014/main" id="{8F8E4ED1-A7E7-8540-A848-A4251544C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0" name="Rectangle 9">
              <a:extLst>
                <a:ext uri="{FF2B5EF4-FFF2-40B4-BE49-F238E27FC236}">
                  <a16:creationId xmlns:a16="http://schemas.microsoft.com/office/drawing/2014/main" id="{5280E7A4-D7DA-F742-9249-ADB2F5B1F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1" name="Rectangle 10">
              <a:extLst>
                <a:ext uri="{FF2B5EF4-FFF2-40B4-BE49-F238E27FC236}">
                  <a16:creationId xmlns:a16="http://schemas.microsoft.com/office/drawing/2014/main" id="{7EB988BE-22AA-7346-95E3-A32C74E97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2" name="Rectangle 11">
              <a:extLst>
                <a:ext uri="{FF2B5EF4-FFF2-40B4-BE49-F238E27FC236}">
                  <a16:creationId xmlns:a16="http://schemas.microsoft.com/office/drawing/2014/main" id="{2A04A73F-FEC9-6A4E-BD49-EBB10D202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3" name="Rectangle 12">
              <a:extLst>
                <a:ext uri="{FF2B5EF4-FFF2-40B4-BE49-F238E27FC236}">
                  <a16:creationId xmlns:a16="http://schemas.microsoft.com/office/drawing/2014/main" id="{8DC86C01-3EFF-5345-BF3A-EADFBEAAD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4" name="Rectangle 13">
              <a:extLst>
                <a:ext uri="{FF2B5EF4-FFF2-40B4-BE49-F238E27FC236}">
                  <a16:creationId xmlns:a16="http://schemas.microsoft.com/office/drawing/2014/main" id="{6651B4DC-DCA2-F744-8E10-0CAD0147B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5" name="Rectangle 14">
              <a:extLst>
                <a:ext uri="{FF2B5EF4-FFF2-40B4-BE49-F238E27FC236}">
                  <a16:creationId xmlns:a16="http://schemas.microsoft.com/office/drawing/2014/main" id="{3C87D63A-34F7-A04D-8380-4077A1E0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6" name="Rectangle 15">
              <a:extLst>
                <a:ext uri="{FF2B5EF4-FFF2-40B4-BE49-F238E27FC236}">
                  <a16:creationId xmlns:a16="http://schemas.microsoft.com/office/drawing/2014/main" id="{0A171647-A239-7342-9FEE-0A7432B51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7" name="Rectangle 16">
              <a:extLst>
                <a:ext uri="{FF2B5EF4-FFF2-40B4-BE49-F238E27FC236}">
                  <a16:creationId xmlns:a16="http://schemas.microsoft.com/office/drawing/2014/main" id="{86DB4A4F-80C4-BF4E-B27C-FD340BB9B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8" name="Rectangle 17">
              <a:extLst>
                <a:ext uri="{FF2B5EF4-FFF2-40B4-BE49-F238E27FC236}">
                  <a16:creationId xmlns:a16="http://schemas.microsoft.com/office/drawing/2014/main" id="{53518985-165A-3C48-AD15-FFB2A3D6C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9" name="Rectangle 18">
              <a:extLst>
                <a:ext uri="{FF2B5EF4-FFF2-40B4-BE49-F238E27FC236}">
                  <a16:creationId xmlns:a16="http://schemas.microsoft.com/office/drawing/2014/main" id="{A8842107-7CF2-0D4E-B3AB-30EF6622C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0" name="Rectangle 19">
              <a:extLst>
                <a:ext uri="{FF2B5EF4-FFF2-40B4-BE49-F238E27FC236}">
                  <a16:creationId xmlns:a16="http://schemas.microsoft.com/office/drawing/2014/main" id="{70940E91-5EA2-BF4A-ACD5-D6546C16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1" name="Rectangle 20">
              <a:extLst>
                <a:ext uri="{FF2B5EF4-FFF2-40B4-BE49-F238E27FC236}">
                  <a16:creationId xmlns:a16="http://schemas.microsoft.com/office/drawing/2014/main" id="{D11A10F8-A5B6-964C-B09A-1220741DD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2" name="Rectangle 21">
              <a:extLst>
                <a:ext uri="{FF2B5EF4-FFF2-40B4-BE49-F238E27FC236}">
                  <a16:creationId xmlns:a16="http://schemas.microsoft.com/office/drawing/2014/main" id="{CE27B692-D4EB-0042-80C1-514CB0C2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3" name="Rectangle 22">
              <a:extLst>
                <a:ext uri="{FF2B5EF4-FFF2-40B4-BE49-F238E27FC236}">
                  <a16:creationId xmlns:a16="http://schemas.microsoft.com/office/drawing/2014/main" id="{3564C178-94C4-DD4A-B2D2-788F50904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4" name="Rectangle 23">
              <a:extLst>
                <a:ext uri="{FF2B5EF4-FFF2-40B4-BE49-F238E27FC236}">
                  <a16:creationId xmlns:a16="http://schemas.microsoft.com/office/drawing/2014/main" id="{73083B44-B308-0A4C-B899-9160AC74E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5" name="Rectangle 24">
              <a:extLst>
                <a:ext uri="{FF2B5EF4-FFF2-40B4-BE49-F238E27FC236}">
                  <a16:creationId xmlns:a16="http://schemas.microsoft.com/office/drawing/2014/main" id="{AE77B929-0182-FC41-AB02-7AC57D04E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6" name="Rectangle 25">
              <a:extLst>
                <a:ext uri="{FF2B5EF4-FFF2-40B4-BE49-F238E27FC236}">
                  <a16:creationId xmlns:a16="http://schemas.microsoft.com/office/drawing/2014/main" id="{3A8E9D08-1355-D74A-B661-48EDB40BC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7" name="Rectangle 26">
              <a:extLst>
                <a:ext uri="{FF2B5EF4-FFF2-40B4-BE49-F238E27FC236}">
                  <a16:creationId xmlns:a16="http://schemas.microsoft.com/office/drawing/2014/main" id="{1CE00D3D-AC8E-D844-9715-89ABB78EB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8" name="Rectangle 27">
              <a:extLst>
                <a:ext uri="{FF2B5EF4-FFF2-40B4-BE49-F238E27FC236}">
                  <a16:creationId xmlns:a16="http://schemas.microsoft.com/office/drawing/2014/main" id="{8CAE939E-AF9E-1F4D-9BDE-CF91450CC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9" name="Rectangle 28">
              <a:extLst>
                <a:ext uri="{FF2B5EF4-FFF2-40B4-BE49-F238E27FC236}">
                  <a16:creationId xmlns:a16="http://schemas.microsoft.com/office/drawing/2014/main" id="{D1DCE14D-23BA-F241-9404-B274B3D2C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0" name="Rectangle 29">
              <a:extLst>
                <a:ext uri="{FF2B5EF4-FFF2-40B4-BE49-F238E27FC236}">
                  <a16:creationId xmlns:a16="http://schemas.microsoft.com/office/drawing/2014/main" id="{B0ADF9B0-7486-2742-BAFD-A4709C427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1" name="Rectangle 30">
              <a:extLst>
                <a:ext uri="{FF2B5EF4-FFF2-40B4-BE49-F238E27FC236}">
                  <a16:creationId xmlns:a16="http://schemas.microsoft.com/office/drawing/2014/main" id="{27F8CCFE-380D-4F4A-8E3D-855CAF9B0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2" name="Rectangle 31">
              <a:extLst>
                <a:ext uri="{FF2B5EF4-FFF2-40B4-BE49-F238E27FC236}">
                  <a16:creationId xmlns:a16="http://schemas.microsoft.com/office/drawing/2014/main" id="{6D4D888F-AB47-FB45-864C-2E4F671B1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3" name="Rectangle 32">
              <a:extLst>
                <a:ext uri="{FF2B5EF4-FFF2-40B4-BE49-F238E27FC236}">
                  <a16:creationId xmlns:a16="http://schemas.microsoft.com/office/drawing/2014/main" id="{6BA2DE11-41A9-C84D-9512-56750EDB6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4" name="Rectangle 33">
              <a:extLst>
                <a:ext uri="{FF2B5EF4-FFF2-40B4-BE49-F238E27FC236}">
                  <a16:creationId xmlns:a16="http://schemas.microsoft.com/office/drawing/2014/main" id="{55D7D3B8-5DB1-E04D-A5DF-D6AA7AD46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5" name="Rectangle 34">
              <a:extLst>
                <a:ext uri="{FF2B5EF4-FFF2-40B4-BE49-F238E27FC236}">
                  <a16:creationId xmlns:a16="http://schemas.microsoft.com/office/drawing/2014/main" id="{FC6936BD-E2D2-9842-B2AB-AE7E20052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6" name="Rectangle 35">
              <a:extLst>
                <a:ext uri="{FF2B5EF4-FFF2-40B4-BE49-F238E27FC236}">
                  <a16:creationId xmlns:a16="http://schemas.microsoft.com/office/drawing/2014/main" id="{9C5F5DE5-0D7D-F44C-90A9-E0C03A4D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7" name="Rectangle 36">
              <a:extLst>
                <a:ext uri="{FF2B5EF4-FFF2-40B4-BE49-F238E27FC236}">
                  <a16:creationId xmlns:a16="http://schemas.microsoft.com/office/drawing/2014/main" id="{2B0DB5FB-D420-0046-AEBB-EC5B96E7C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8" name="Rectangle 37">
              <a:extLst>
                <a:ext uri="{FF2B5EF4-FFF2-40B4-BE49-F238E27FC236}">
                  <a16:creationId xmlns:a16="http://schemas.microsoft.com/office/drawing/2014/main" id="{8DD4F498-27C4-534D-836B-16B67B6F3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9" name="Rectangle 38">
              <a:extLst>
                <a:ext uri="{FF2B5EF4-FFF2-40B4-BE49-F238E27FC236}">
                  <a16:creationId xmlns:a16="http://schemas.microsoft.com/office/drawing/2014/main" id="{F454D58E-A156-E844-9237-A7551198D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0" name="Rectangle 39">
              <a:extLst>
                <a:ext uri="{FF2B5EF4-FFF2-40B4-BE49-F238E27FC236}">
                  <a16:creationId xmlns:a16="http://schemas.microsoft.com/office/drawing/2014/main" id="{9B34A22D-6F88-8C44-BDE1-2B94F5BC6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1" name="Rectangle 40">
              <a:extLst>
                <a:ext uri="{FF2B5EF4-FFF2-40B4-BE49-F238E27FC236}">
                  <a16:creationId xmlns:a16="http://schemas.microsoft.com/office/drawing/2014/main" id="{851489A5-D004-8C4F-82B6-5B6430400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2" name="Rectangle 41">
              <a:extLst>
                <a:ext uri="{FF2B5EF4-FFF2-40B4-BE49-F238E27FC236}">
                  <a16:creationId xmlns:a16="http://schemas.microsoft.com/office/drawing/2014/main" id="{38FE43DF-CC7F-D442-A43B-441E9562D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3" name="Rectangle 42">
              <a:extLst>
                <a:ext uri="{FF2B5EF4-FFF2-40B4-BE49-F238E27FC236}">
                  <a16:creationId xmlns:a16="http://schemas.microsoft.com/office/drawing/2014/main" id="{F1E21F0D-A080-E44E-8A4C-B87F36744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4" name="Rectangle 43">
              <a:extLst>
                <a:ext uri="{FF2B5EF4-FFF2-40B4-BE49-F238E27FC236}">
                  <a16:creationId xmlns:a16="http://schemas.microsoft.com/office/drawing/2014/main" id="{02F938D3-B495-BD49-B555-76FF1EE66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5" name="Rectangle 44">
              <a:extLst>
                <a:ext uri="{FF2B5EF4-FFF2-40B4-BE49-F238E27FC236}">
                  <a16:creationId xmlns:a16="http://schemas.microsoft.com/office/drawing/2014/main" id="{F467704D-F319-FE4B-AA15-1617D42E3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6" name="Rectangle 45">
              <a:extLst>
                <a:ext uri="{FF2B5EF4-FFF2-40B4-BE49-F238E27FC236}">
                  <a16:creationId xmlns:a16="http://schemas.microsoft.com/office/drawing/2014/main" id="{7F7AE9D6-1745-944D-A12A-69BCB384B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7" name="Rectangle 46">
              <a:extLst>
                <a:ext uri="{FF2B5EF4-FFF2-40B4-BE49-F238E27FC236}">
                  <a16:creationId xmlns:a16="http://schemas.microsoft.com/office/drawing/2014/main" id="{CA6566AA-79F0-554B-8B45-A088FE9B5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8" name="Rectangle 47">
              <a:extLst>
                <a:ext uri="{FF2B5EF4-FFF2-40B4-BE49-F238E27FC236}">
                  <a16:creationId xmlns:a16="http://schemas.microsoft.com/office/drawing/2014/main" id="{8EAB1FA4-7163-B44C-BFA5-0CCB89CB9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9" name="Rectangle 48">
              <a:extLst>
                <a:ext uri="{FF2B5EF4-FFF2-40B4-BE49-F238E27FC236}">
                  <a16:creationId xmlns:a16="http://schemas.microsoft.com/office/drawing/2014/main" id="{80CB189E-3AAA-9643-BDED-D5D6181A5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0" name="Rectangle 49">
              <a:extLst>
                <a:ext uri="{FF2B5EF4-FFF2-40B4-BE49-F238E27FC236}">
                  <a16:creationId xmlns:a16="http://schemas.microsoft.com/office/drawing/2014/main" id="{FFB99D01-447D-D847-B48D-129152836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1" name="Rectangle 50">
              <a:extLst>
                <a:ext uri="{FF2B5EF4-FFF2-40B4-BE49-F238E27FC236}">
                  <a16:creationId xmlns:a16="http://schemas.microsoft.com/office/drawing/2014/main" id="{534B20E3-435F-324F-95A8-9DF9C126B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2" name="Rectangle 51">
              <a:extLst>
                <a:ext uri="{FF2B5EF4-FFF2-40B4-BE49-F238E27FC236}">
                  <a16:creationId xmlns:a16="http://schemas.microsoft.com/office/drawing/2014/main" id="{9A9DBE2D-5599-DC4C-B6F6-82C371ACA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3" name="Rectangle 52">
              <a:extLst>
                <a:ext uri="{FF2B5EF4-FFF2-40B4-BE49-F238E27FC236}">
                  <a16:creationId xmlns:a16="http://schemas.microsoft.com/office/drawing/2014/main" id="{28419A05-529D-EA4A-9E00-06E46E0EC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4" name="Rectangle 53">
              <a:extLst>
                <a:ext uri="{FF2B5EF4-FFF2-40B4-BE49-F238E27FC236}">
                  <a16:creationId xmlns:a16="http://schemas.microsoft.com/office/drawing/2014/main" id="{4DFCA5DA-E567-E546-B0FE-078F03E23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5" name="Rectangle 54">
              <a:extLst>
                <a:ext uri="{FF2B5EF4-FFF2-40B4-BE49-F238E27FC236}">
                  <a16:creationId xmlns:a16="http://schemas.microsoft.com/office/drawing/2014/main" id="{AC34E878-534A-884A-ACDE-6164BA214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2946" name="Title 1">
            <a:extLst>
              <a:ext uri="{FF2B5EF4-FFF2-40B4-BE49-F238E27FC236}">
                <a16:creationId xmlns:a16="http://schemas.microsoft.com/office/drawing/2014/main" id="{6D1E5ACF-2906-494B-9477-B537C297C843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Therefore, this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is equivalent to …</a:t>
            </a:r>
          </a:p>
        </p:txBody>
      </p:sp>
      <p:pic>
        <p:nvPicPr>
          <p:cNvPr id="82947" name="Picture 1" descr="Screen shot 2016-10-12 at 4.02.09 PM.png">
            <a:extLst>
              <a:ext uri="{FF2B5EF4-FFF2-40B4-BE49-F238E27FC236}">
                <a16:creationId xmlns:a16="http://schemas.microsoft.com/office/drawing/2014/main" id="{4CCA22EC-5EE3-1C41-BFE8-EF1B33B805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8" name="Picture 2" descr="Screen shot 2016-10-12 at 4.02.16 PM.png">
            <a:extLst>
              <a:ext uri="{FF2B5EF4-FFF2-40B4-BE49-F238E27FC236}">
                <a16:creationId xmlns:a16="http://schemas.microsoft.com/office/drawing/2014/main" id="{80FC1967-3283-B049-97EA-9B4BCBF2DE4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9" name="Picture 3" descr="Screen shot 2016-10-12 at 4.02.22 PM.png">
            <a:extLst>
              <a:ext uri="{FF2B5EF4-FFF2-40B4-BE49-F238E27FC236}">
                <a16:creationId xmlns:a16="http://schemas.microsoft.com/office/drawing/2014/main" id="{12154045-971F-8548-B5E2-01EDAC3EB60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50" name="Group 57">
            <a:extLst>
              <a:ext uri="{FF2B5EF4-FFF2-40B4-BE49-F238E27FC236}">
                <a16:creationId xmlns:a16="http://schemas.microsoft.com/office/drawing/2014/main" id="{5CB4BCFB-21DB-FC42-9C3C-658C9DBA38F5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82955" name="Rectangle 95">
              <a:extLst>
                <a:ext uri="{FF2B5EF4-FFF2-40B4-BE49-F238E27FC236}">
                  <a16:creationId xmlns:a16="http://schemas.microsoft.com/office/drawing/2014/main" id="{A479FEED-2424-3B4F-8D55-39F6A1E17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56" name="Rectangle 96">
              <a:extLst>
                <a:ext uri="{FF2B5EF4-FFF2-40B4-BE49-F238E27FC236}">
                  <a16:creationId xmlns:a16="http://schemas.microsoft.com/office/drawing/2014/main" id="{AF8C5670-40C7-CA4A-8329-8F33EEA62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57" name="Rectangle 97">
              <a:extLst>
                <a:ext uri="{FF2B5EF4-FFF2-40B4-BE49-F238E27FC236}">
                  <a16:creationId xmlns:a16="http://schemas.microsoft.com/office/drawing/2014/main" id="{8DD0C91F-EE16-E444-A921-152457D2A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58" name="Line 98">
              <a:extLst>
                <a:ext uri="{FF2B5EF4-FFF2-40B4-BE49-F238E27FC236}">
                  <a16:creationId xmlns:a16="http://schemas.microsoft.com/office/drawing/2014/main" id="{4F0B4E52-FE83-1A48-9C6C-BAB38D971C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59" name="Freeform 99">
              <a:extLst>
                <a:ext uri="{FF2B5EF4-FFF2-40B4-BE49-F238E27FC236}">
                  <a16:creationId xmlns:a16="http://schemas.microsoft.com/office/drawing/2014/main" id="{E073ECFD-82DE-2247-94A5-B55E54D8E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0" name="Freeform 100">
              <a:extLst>
                <a:ext uri="{FF2B5EF4-FFF2-40B4-BE49-F238E27FC236}">
                  <a16:creationId xmlns:a16="http://schemas.microsoft.com/office/drawing/2014/main" id="{437EF042-950E-B746-AE83-C07BE4E98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1" name="Rectangle 101">
              <a:extLst>
                <a:ext uri="{FF2B5EF4-FFF2-40B4-BE49-F238E27FC236}">
                  <a16:creationId xmlns:a16="http://schemas.microsoft.com/office/drawing/2014/main" id="{D09FE841-B9E3-494F-9A50-5ED533C57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62" name="Rectangle 124">
              <a:extLst>
                <a:ext uri="{FF2B5EF4-FFF2-40B4-BE49-F238E27FC236}">
                  <a16:creationId xmlns:a16="http://schemas.microsoft.com/office/drawing/2014/main" id="{E145F595-6D99-3347-97D8-8235116E3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63" name="Line 125">
              <a:extLst>
                <a:ext uri="{FF2B5EF4-FFF2-40B4-BE49-F238E27FC236}">
                  <a16:creationId xmlns:a16="http://schemas.microsoft.com/office/drawing/2014/main" id="{689D45E1-5087-7E41-89E7-9727F7B4C0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4" name="Freeform 126">
              <a:extLst>
                <a:ext uri="{FF2B5EF4-FFF2-40B4-BE49-F238E27FC236}">
                  <a16:creationId xmlns:a16="http://schemas.microsoft.com/office/drawing/2014/main" id="{B4B132AF-EA7D-CE45-A81E-59C826388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5" name="Freeform 127">
              <a:extLst>
                <a:ext uri="{FF2B5EF4-FFF2-40B4-BE49-F238E27FC236}">
                  <a16:creationId xmlns:a16="http://schemas.microsoft.com/office/drawing/2014/main" id="{954F7A7F-50F6-F741-9D49-F41D5BFD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6" name="Freeform 128">
              <a:extLst>
                <a:ext uri="{FF2B5EF4-FFF2-40B4-BE49-F238E27FC236}">
                  <a16:creationId xmlns:a16="http://schemas.microsoft.com/office/drawing/2014/main" id="{983BE292-C77E-9242-A097-3A2D1F38D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7" name="Freeform 129">
              <a:extLst>
                <a:ext uri="{FF2B5EF4-FFF2-40B4-BE49-F238E27FC236}">
                  <a16:creationId xmlns:a16="http://schemas.microsoft.com/office/drawing/2014/main" id="{248A3DE9-20D2-B547-8056-649BC1859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8" name="Line 130">
              <a:extLst>
                <a:ext uri="{FF2B5EF4-FFF2-40B4-BE49-F238E27FC236}">
                  <a16:creationId xmlns:a16="http://schemas.microsoft.com/office/drawing/2014/main" id="{126DDCB5-430E-2247-809C-DF7D347D3E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9" name="Rectangle 131">
              <a:extLst>
                <a:ext uri="{FF2B5EF4-FFF2-40B4-BE49-F238E27FC236}">
                  <a16:creationId xmlns:a16="http://schemas.microsoft.com/office/drawing/2014/main" id="{267B8C00-7A71-D847-8850-C542E7907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0" name="Rectangle 132">
              <a:extLst>
                <a:ext uri="{FF2B5EF4-FFF2-40B4-BE49-F238E27FC236}">
                  <a16:creationId xmlns:a16="http://schemas.microsoft.com/office/drawing/2014/main" id="{537EAA3A-FB8C-8D41-8F5A-64D60C334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1" name="Rectangle 133">
              <a:extLst>
                <a:ext uri="{FF2B5EF4-FFF2-40B4-BE49-F238E27FC236}">
                  <a16:creationId xmlns:a16="http://schemas.microsoft.com/office/drawing/2014/main" id="{609D7CD9-83D9-674A-ABEF-D90EA88FC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2" name="Rectangle 134">
              <a:extLst>
                <a:ext uri="{FF2B5EF4-FFF2-40B4-BE49-F238E27FC236}">
                  <a16:creationId xmlns:a16="http://schemas.microsoft.com/office/drawing/2014/main" id="{8E061A2E-39D3-9A45-B966-B04C7650A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3" name="Rectangle 135">
              <a:extLst>
                <a:ext uri="{FF2B5EF4-FFF2-40B4-BE49-F238E27FC236}">
                  <a16:creationId xmlns:a16="http://schemas.microsoft.com/office/drawing/2014/main" id="{7720383F-2D4F-3141-A1EC-56C97FC90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4" name="Rectangle 136">
              <a:extLst>
                <a:ext uri="{FF2B5EF4-FFF2-40B4-BE49-F238E27FC236}">
                  <a16:creationId xmlns:a16="http://schemas.microsoft.com/office/drawing/2014/main" id="{34461942-25A5-6246-BED6-E076CC1AF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5" name="Line 137">
              <a:extLst>
                <a:ext uri="{FF2B5EF4-FFF2-40B4-BE49-F238E27FC236}">
                  <a16:creationId xmlns:a16="http://schemas.microsoft.com/office/drawing/2014/main" id="{C29ED356-E49C-EC43-8518-37B5A1AF8C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6" name="Freeform 138">
              <a:extLst>
                <a:ext uri="{FF2B5EF4-FFF2-40B4-BE49-F238E27FC236}">
                  <a16:creationId xmlns:a16="http://schemas.microsoft.com/office/drawing/2014/main" id="{2D01F77C-A956-6340-B433-10AAFFF9B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7" name="Freeform 139">
              <a:extLst>
                <a:ext uri="{FF2B5EF4-FFF2-40B4-BE49-F238E27FC236}">
                  <a16:creationId xmlns:a16="http://schemas.microsoft.com/office/drawing/2014/main" id="{2C3B52CD-21C2-FB4B-9618-D71AB704C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8" name="Freeform 140">
              <a:extLst>
                <a:ext uri="{FF2B5EF4-FFF2-40B4-BE49-F238E27FC236}">
                  <a16:creationId xmlns:a16="http://schemas.microsoft.com/office/drawing/2014/main" id="{2B5B2E9B-8464-F14D-AC18-BEE5B5C72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9" name="Freeform 141">
              <a:extLst>
                <a:ext uri="{FF2B5EF4-FFF2-40B4-BE49-F238E27FC236}">
                  <a16:creationId xmlns:a16="http://schemas.microsoft.com/office/drawing/2014/main" id="{84C291B5-2F06-F146-B7CD-8DE82EB2C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0" name="Line 142">
              <a:extLst>
                <a:ext uri="{FF2B5EF4-FFF2-40B4-BE49-F238E27FC236}">
                  <a16:creationId xmlns:a16="http://schemas.microsoft.com/office/drawing/2014/main" id="{62D92AB8-D624-D64C-AB3A-964227B952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1" name="Line 143">
              <a:extLst>
                <a:ext uri="{FF2B5EF4-FFF2-40B4-BE49-F238E27FC236}">
                  <a16:creationId xmlns:a16="http://schemas.microsoft.com/office/drawing/2014/main" id="{124B4378-1B61-4743-A0CD-872A109EF5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2" name="Freeform 144">
              <a:extLst>
                <a:ext uri="{FF2B5EF4-FFF2-40B4-BE49-F238E27FC236}">
                  <a16:creationId xmlns:a16="http://schemas.microsoft.com/office/drawing/2014/main" id="{B4813FE7-AF82-EF43-B6DC-698A08774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3" name="Line 145">
              <a:extLst>
                <a:ext uri="{FF2B5EF4-FFF2-40B4-BE49-F238E27FC236}">
                  <a16:creationId xmlns:a16="http://schemas.microsoft.com/office/drawing/2014/main" id="{7CA45BEC-B100-2F4A-B88F-C419B11F58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4" name="Line 146">
              <a:extLst>
                <a:ext uri="{FF2B5EF4-FFF2-40B4-BE49-F238E27FC236}">
                  <a16:creationId xmlns:a16="http://schemas.microsoft.com/office/drawing/2014/main" id="{E0429CB1-26B1-3347-B267-2D43FB0E84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5" name="Rectangle 147">
              <a:extLst>
                <a:ext uri="{FF2B5EF4-FFF2-40B4-BE49-F238E27FC236}">
                  <a16:creationId xmlns:a16="http://schemas.microsoft.com/office/drawing/2014/main" id="{9F7E83C5-E67D-DA48-B7E5-7D0B53B0E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2951" name="TextBox 1">
            <a:extLst>
              <a:ext uri="{FF2B5EF4-FFF2-40B4-BE49-F238E27FC236}">
                <a16:creationId xmlns:a16="http://schemas.microsoft.com/office/drawing/2014/main" id="{ABD2DEBF-76DA-DC4E-9922-E1577B841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82952" name="Line 98">
            <a:extLst>
              <a:ext uri="{FF2B5EF4-FFF2-40B4-BE49-F238E27FC236}">
                <a16:creationId xmlns:a16="http://schemas.microsoft.com/office/drawing/2014/main" id="{82B012A4-0806-9741-BFB0-4BB0B43860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3" name="Rectangle 124">
            <a:extLst>
              <a:ext uri="{FF2B5EF4-FFF2-40B4-BE49-F238E27FC236}">
                <a16:creationId xmlns:a16="http://schemas.microsoft.com/office/drawing/2014/main" id="{8D8CFAD5-49EC-EF4B-8BEB-7DF93B1D4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2954" name="TextBox 93">
            <a:extLst>
              <a:ext uri="{FF2B5EF4-FFF2-40B4-BE49-F238E27FC236}">
                <a16:creationId xmlns:a16="http://schemas.microsoft.com/office/drawing/2014/main" id="{12152767-52DE-604D-82E8-B4958E9B2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2">
            <a:extLst>
              <a:ext uri="{FF2B5EF4-FFF2-40B4-BE49-F238E27FC236}">
                <a16:creationId xmlns:a16="http://schemas.microsoft.com/office/drawing/2014/main" id="{8AA9B4E9-ADE3-DE44-B95B-CB69B1525F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… this circuit for the 4-to-2 priority encoder</a:t>
            </a:r>
          </a:p>
        </p:txBody>
      </p:sp>
      <p:grpSp>
        <p:nvGrpSpPr>
          <p:cNvPr id="83970" name="Group 3">
            <a:extLst>
              <a:ext uri="{FF2B5EF4-FFF2-40B4-BE49-F238E27FC236}">
                <a16:creationId xmlns:a16="http://schemas.microsoft.com/office/drawing/2014/main" id="{02736EA0-76F5-B448-A63A-DA464018E57D}"/>
              </a:ext>
            </a:extLst>
          </p:cNvPr>
          <p:cNvGrpSpPr>
            <a:grpSpLocks/>
          </p:cNvGrpSpPr>
          <p:nvPr/>
        </p:nvGrpSpPr>
        <p:grpSpPr bwMode="auto">
          <a:xfrm>
            <a:off x="1993900" y="1549400"/>
            <a:ext cx="6997700" cy="3670300"/>
            <a:chOff x="1612306" y="1548926"/>
            <a:chExt cx="6998294" cy="3671130"/>
          </a:xfrm>
        </p:grpSpPr>
        <p:sp>
          <p:nvSpPr>
            <p:cNvPr id="83971" name="Line 266">
              <a:extLst>
                <a:ext uri="{FF2B5EF4-FFF2-40B4-BE49-F238E27FC236}">
                  <a16:creationId xmlns:a16="http://schemas.microsoft.com/office/drawing/2014/main" id="{0C36ABD4-4822-AE4B-B178-5254F62AEE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2611" y="2115604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72" name="TextBox 53">
              <a:extLst>
                <a:ext uri="{FF2B5EF4-FFF2-40B4-BE49-F238E27FC236}">
                  <a16:creationId xmlns:a16="http://schemas.microsoft.com/office/drawing/2014/main" id="{0F67B8AC-AC3F-6E45-B636-BB603125F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306" y="1548926"/>
              <a:ext cx="31002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  w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3973" name="Line 266">
              <a:extLst>
                <a:ext uri="{FF2B5EF4-FFF2-40B4-BE49-F238E27FC236}">
                  <a16:creationId xmlns:a16="http://schemas.microsoft.com/office/drawing/2014/main" id="{81120CFA-D5F7-3B42-8B24-5E71EC07FF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2302" y="2122726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74" name="Line 266">
              <a:extLst>
                <a:ext uri="{FF2B5EF4-FFF2-40B4-BE49-F238E27FC236}">
                  <a16:creationId xmlns:a16="http://schemas.microsoft.com/office/drawing/2014/main" id="{58BB9B39-480F-AF4F-BBCE-46B22931A5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140" y="2114180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75" name="Line 266">
              <a:extLst>
                <a:ext uri="{FF2B5EF4-FFF2-40B4-BE49-F238E27FC236}">
                  <a16:creationId xmlns:a16="http://schemas.microsoft.com/office/drawing/2014/main" id="{88D8734F-B42D-0C43-A890-D7F391542A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1979" y="2105633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3976" name="Group 1">
              <a:extLst>
                <a:ext uri="{FF2B5EF4-FFF2-40B4-BE49-F238E27FC236}">
                  <a16:creationId xmlns:a16="http://schemas.microsoft.com/office/drawing/2014/main" id="{28A25A70-C7BB-2A4C-8265-FE5E5084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3030" y="2623528"/>
              <a:ext cx="574675" cy="454025"/>
              <a:chOff x="5100638" y="3554413"/>
              <a:chExt cx="574675" cy="454025"/>
            </a:xfrm>
          </p:grpSpPr>
          <p:sp>
            <p:nvSpPr>
              <p:cNvPr id="84018" name="Freeform 209">
                <a:extLst>
                  <a:ext uri="{FF2B5EF4-FFF2-40B4-BE49-F238E27FC236}">
                    <a16:creationId xmlns:a16="http://schemas.microsoft.com/office/drawing/2014/main" id="{2C488A66-6061-4144-8EE3-84D45E4C2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9" name="Freeform 210">
                <a:extLst>
                  <a:ext uri="{FF2B5EF4-FFF2-40B4-BE49-F238E27FC236}">
                    <a16:creationId xmlns:a16="http://schemas.microsoft.com/office/drawing/2014/main" id="{C86A6381-CE16-6E4E-9085-8951245E1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20" name="Freeform 211">
                <a:extLst>
                  <a:ext uri="{FF2B5EF4-FFF2-40B4-BE49-F238E27FC236}">
                    <a16:creationId xmlns:a16="http://schemas.microsoft.com/office/drawing/2014/main" id="{95983BA6-2DD4-9342-8A12-957078290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21" name="Freeform 212">
                <a:extLst>
                  <a:ext uri="{FF2B5EF4-FFF2-40B4-BE49-F238E27FC236}">
                    <a16:creationId xmlns:a16="http://schemas.microsoft.com/office/drawing/2014/main" id="{E58DB288-031B-0349-B0B0-BD6B82DC7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3977" name="AutoShape 271">
              <a:extLst>
                <a:ext uri="{FF2B5EF4-FFF2-40B4-BE49-F238E27FC236}">
                  <a16:creationId xmlns:a16="http://schemas.microsoft.com/office/drawing/2014/main" id="{2A9DBB5B-F842-1740-B762-96849B4E5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039" y="2286000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83978" name="Group 68">
              <a:extLst>
                <a:ext uri="{FF2B5EF4-FFF2-40B4-BE49-F238E27FC236}">
                  <a16:creationId xmlns:a16="http://schemas.microsoft.com/office/drawing/2014/main" id="{1A036456-4D57-D740-A5FA-843432EA9C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3552989"/>
              <a:ext cx="574675" cy="454025"/>
              <a:chOff x="5100638" y="3554413"/>
              <a:chExt cx="574675" cy="454025"/>
            </a:xfrm>
          </p:grpSpPr>
          <p:sp>
            <p:nvSpPr>
              <p:cNvPr id="84014" name="Freeform 209">
                <a:extLst>
                  <a:ext uri="{FF2B5EF4-FFF2-40B4-BE49-F238E27FC236}">
                    <a16:creationId xmlns:a16="http://schemas.microsoft.com/office/drawing/2014/main" id="{BE454DBE-5CBD-9643-B5FE-76B9E299F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5" name="Freeform 210">
                <a:extLst>
                  <a:ext uri="{FF2B5EF4-FFF2-40B4-BE49-F238E27FC236}">
                    <a16:creationId xmlns:a16="http://schemas.microsoft.com/office/drawing/2014/main" id="{8236A471-AB39-2946-8BF5-E9A54BAE9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6" name="Freeform 211">
                <a:extLst>
                  <a:ext uri="{FF2B5EF4-FFF2-40B4-BE49-F238E27FC236}">
                    <a16:creationId xmlns:a16="http://schemas.microsoft.com/office/drawing/2014/main" id="{6A5BB4D8-61B4-224D-8CF5-BFC22A215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7" name="Freeform 212">
                <a:extLst>
                  <a:ext uri="{FF2B5EF4-FFF2-40B4-BE49-F238E27FC236}">
                    <a16:creationId xmlns:a16="http://schemas.microsoft.com/office/drawing/2014/main" id="{013DA224-F69A-BB49-978B-0A1150051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979" name="Group 73">
              <a:extLst>
                <a:ext uri="{FF2B5EF4-FFF2-40B4-BE49-F238E27FC236}">
                  <a16:creationId xmlns:a16="http://schemas.microsoft.com/office/drawing/2014/main" id="{F2FAC9AE-E8A7-FB46-BFD3-11CAD27B1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4458843"/>
              <a:ext cx="574675" cy="454025"/>
              <a:chOff x="5100638" y="3554413"/>
              <a:chExt cx="574675" cy="454025"/>
            </a:xfrm>
          </p:grpSpPr>
          <p:sp>
            <p:nvSpPr>
              <p:cNvPr id="84010" name="Freeform 209">
                <a:extLst>
                  <a:ext uri="{FF2B5EF4-FFF2-40B4-BE49-F238E27FC236}">
                    <a16:creationId xmlns:a16="http://schemas.microsoft.com/office/drawing/2014/main" id="{1C6C9029-1DF2-F245-B58F-0169D0D2B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1" name="Freeform 210">
                <a:extLst>
                  <a:ext uri="{FF2B5EF4-FFF2-40B4-BE49-F238E27FC236}">
                    <a16:creationId xmlns:a16="http://schemas.microsoft.com/office/drawing/2014/main" id="{F56A269A-F2CC-E14D-8D16-BD70FED3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2" name="Freeform 211">
                <a:extLst>
                  <a:ext uri="{FF2B5EF4-FFF2-40B4-BE49-F238E27FC236}">
                    <a16:creationId xmlns:a16="http://schemas.microsoft.com/office/drawing/2014/main" id="{650A14A5-520B-CB49-89A1-7E953DE92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3" name="Freeform 212">
                <a:extLst>
                  <a:ext uri="{FF2B5EF4-FFF2-40B4-BE49-F238E27FC236}">
                    <a16:creationId xmlns:a16="http://schemas.microsoft.com/office/drawing/2014/main" id="{6254E150-6F38-694F-BFAE-BAE7F0655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980" name="Group 78">
              <a:extLst>
                <a:ext uri="{FF2B5EF4-FFF2-40B4-BE49-F238E27FC236}">
                  <a16:creationId xmlns:a16="http://schemas.microsoft.com/office/drawing/2014/main" id="{24D5447A-F3C1-0A4C-AA94-3D4515EFBA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3454" y="2456098"/>
              <a:ext cx="644585" cy="348493"/>
              <a:chOff x="1150937" y="2740025"/>
              <a:chExt cx="884236" cy="441325"/>
            </a:xfrm>
          </p:grpSpPr>
          <p:sp>
            <p:nvSpPr>
              <p:cNvPr id="84007" name="Line 16">
                <a:extLst>
                  <a:ext uri="{FF2B5EF4-FFF2-40B4-BE49-F238E27FC236}">
                    <a16:creationId xmlns:a16="http://schemas.microsoft.com/office/drawing/2014/main" id="{EFF1E40D-7647-F447-A809-836402E460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9898" y="2949574"/>
                <a:ext cx="295275" cy="1587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08" name="Freeform 18">
                <a:extLst>
                  <a:ext uri="{FF2B5EF4-FFF2-40B4-BE49-F238E27FC236}">
                    <a16:creationId xmlns:a16="http://schemas.microsoft.com/office/drawing/2014/main" id="{586A639C-BFBD-0947-B695-728BC2302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937" y="2740025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09" name="Freeform 19">
                <a:extLst>
                  <a:ext uri="{FF2B5EF4-FFF2-40B4-BE49-F238E27FC236}">
                    <a16:creationId xmlns:a16="http://schemas.microsoft.com/office/drawing/2014/main" id="{C9A82E4F-5CBA-F649-B2AA-990603447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2890837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3981" name="Line 266">
              <a:extLst>
                <a:ext uri="{FF2B5EF4-FFF2-40B4-BE49-F238E27FC236}">
                  <a16:creationId xmlns:a16="http://schemas.microsoft.com/office/drawing/2014/main" id="{AB396A0A-7367-974F-AF65-2BCA542D021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78088" y="1582458"/>
              <a:ext cx="2675" cy="20942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2" name="Line 266">
              <a:extLst>
                <a:ext uri="{FF2B5EF4-FFF2-40B4-BE49-F238E27FC236}">
                  <a16:creationId xmlns:a16="http://schemas.microsoft.com/office/drawing/2014/main" id="{AFB72E6E-0628-1A4F-94D4-49519E230B0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067537" y="1261135"/>
              <a:ext cx="0" cy="221079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3" name="Line 266">
              <a:extLst>
                <a:ext uri="{FF2B5EF4-FFF2-40B4-BE49-F238E27FC236}">
                  <a16:creationId xmlns:a16="http://schemas.microsoft.com/office/drawing/2014/main" id="{88160828-89C2-BD4E-B5BA-7593FB84992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09781" y="1950005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4" name="Line 266">
              <a:extLst>
                <a:ext uri="{FF2B5EF4-FFF2-40B4-BE49-F238E27FC236}">
                  <a16:creationId xmlns:a16="http://schemas.microsoft.com/office/drawing/2014/main" id="{16D324E8-7CED-D64D-9809-DC02550693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16677" y="1385512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5" name="Line 266">
              <a:extLst>
                <a:ext uri="{FF2B5EF4-FFF2-40B4-BE49-F238E27FC236}">
                  <a16:creationId xmlns:a16="http://schemas.microsoft.com/office/drawing/2014/main" id="{C304B505-B1BF-BF44-8E07-CD8986A2BCC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21814" y="2662332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6" name="Line 266">
              <a:extLst>
                <a:ext uri="{FF2B5EF4-FFF2-40B4-BE49-F238E27FC236}">
                  <a16:creationId xmlns:a16="http://schemas.microsoft.com/office/drawing/2014/main" id="{31564E50-A4AC-4F4C-B6AA-0EA90AF7F8A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110263" y="2275566"/>
              <a:ext cx="3620" cy="449486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7" name="Line 266">
              <a:extLst>
                <a:ext uri="{FF2B5EF4-FFF2-40B4-BE49-F238E27FC236}">
                  <a16:creationId xmlns:a16="http://schemas.microsoft.com/office/drawing/2014/main" id="{D7267FF9-EEB1-5842-BBAA-3D58C29229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689658" y="3030139"/>
              <a:ext cx="0" cy="34543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8" name="Line 266">
              <a:extLst>
                <a:ext uri="{FF2B5EF4-FFF2-40B4-BE49-F238E27FC236}">
                  <a16:creationId xmlns:a16="http://schemas.microsoft.com/office/drawing/2014/main" id="{CCEA81DD-518A-6249-9852-4E265071CF6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25976" y="3415746"/>
              <a:ext cx="0" cy="289065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9" name="Line 266">
              <a:extLst>
                <a:ext uri="{FF2B5EF4-FFF2-40B4-BE49-F238E27FC236}">
                  <a16:creationId xmlns:a16="http://schemas.microsoft.com/office/drawing/2014/main" id="{D919F6B1-420B-1540-BAF0-71D3E56E6C9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28708" y="679476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0" name="Freeform 220">
              <a:extLst>
                <a:ext uri="{FF2B5EF4-FFF2-40B4-BE49-F238E27FC236}">
                  <a16:creationId xmlns:a16="http://schemas.microsoft.com/office/drawing/2014/main" id="{E047D0C4-71A5-9843-9FF9-DEBA7A49E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042" y="2486946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2540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1" name="Line 16">
              <a:extLst>
                <a:ext uri="{FF2B5EF4-FFF2-40B4-BE49-F238E27FC236}">
                  <a16:creationId xmlns:a16="http://schemas.microsoft.com/office/drawing/2014/main" id="{B4EA6BB4-B95B-6C48-9B00-F24C588B46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84483" y="2743201"/>
              <a:ext cx="310417" cy="252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2" name="Line 266">
              <a:extLst>
                <a:ext uri="{FF2B5EF4-FFF2-40B4-BE49-F238E27FC236}">
                  <a16:creationId xmlns:a16="http://schemas.microsoft.com/office/drawing/2014/main" id="{EA2BEF06-93A5-9B47-A747-3FF2381C040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3318" y="2396678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3" name="Line 266">
              <a:extLst>
                <a:ext uri="{FF2B5EF4-FFF2-40B4-BE49-F238E27FC236}">
                  <a16:creationId xmlns:a16="http://schemas.microsoft.com/office/drawing/2014/main" id="{D5814E9C-D32B-0647-BBDD-785A7DB2F20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2335" y="3333692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4" name="Line 266">
              <a:extLst>
                <a:ext uri="{FF2B5EF4-FFF2-40B4-BE49-F238E27FC236}">
                  <a16:creationId xmlns:a16="http://schemas.microsoft.com/office/drawing/2014/main" id="{3C89CFDE-41BA-3749-995A-D26C13269F0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56435" y="4236294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5" name="TextBox 104">
              <a:extLst>
                <a:ext uri="{FF2B5EF4-FFF2-40B4-BE49-F238E27FC236}">
                  <a16:creationId xmlns:a16="http://schemas.microsoft.com/office/drawing/2014/main" id="{651110F9-D759-E24F-ABBA-BE6F64A46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9480" y="4415163"/>
              <a:ext cx="3394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z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83996" name="TextBox 105">
              <a:extLst>
                <a:ext uri="{FF2B5EF4-FFF2-40B4-BE49-F238E27FC236}">
                  <a16:creationId xmlns:a16="http://schemas.microsoft.com/office/drawing/2014/main" id="{AEF9A111-1D1F-C045-8C44-05C5215538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1656" y="350294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83997" name="TextBox 106">
              <a:extLst>
                <a:ext uri="{FF2B5EF4-FFF2-40B4-BE49-F238E27FC236}">
                  <a16:creationId xmlns:a16="http://schemas.microsoft.com/office/drawing/2014/main" id="{0C342A28-263C-E94C-8D65-4DC635510C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8073" y="255437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83998" name="Freeform 225">
              <a:extLst>
                <a:ext uri="{FF2B5EF4-FFF2-40B4-BE49-F238E27FC236}">
                  <a16:creationId xmlns:a16="http://schemas.microsoft.com/office/drawing/2014/main" id="{3DADFC64-17A8-F64C-85EE-2ED839DBF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484187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99" name="Freeform 225">
              <a:extLst>
                <a:ext uri="{FF2B5EF4-FFF2-40B4-BE49-F238E27FC236}">
                  <a16:creationId xmlns:a16="http://schemas.microsoft.com/office/drawing/2014/main" id="{10E04CF8-EFF2-734F-8679-DB6E03167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4743263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0" name="Freeform 225">
              <a:extLst>
                <a:ext uri="{FF2B5EF4-FFF2-40B4-BE49-F238E27FC236}">
                  <a16:creationId xmlns:a16="http://schemas.microsoft.com/office/drawing/2014/main" id="{6D715CC5-70DB-5F41-9BA2-C0E04EA61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46147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1" name="Freeform 225">
              <a:extLst>
                <a:ext uri="{FF2B5EF4-FFF2-40B4-BE49-F238E27FC236}">
                  <a16:creationId xmlns:a16="http://schemas.microsoft.com/office/drawing/2014/main" id="{F9309311-3B4A-0340-BC84-1B90A5993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298" y="4498228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2" name="Freeform 225">
              <a:extLst>
                <a:ext uri="{FF2B5EF4-FFF2-40B4-BE49-F238E27FC236}">
                  <a16:creationId xmlns:a16="http://schemas.microsoft.com/office/drawing/2014/main" id="{FB687A0B-4892-BD4D-9EC3-3B08975FC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363164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3" name="Freeform 225">
              <a:extLst>
                <a:ext uri="{FF2B5EF4-FFF2-40B4-BE49-F238E27FC236}">
                  <a16:creationId xmlns:a16="http://schemas.microsoft.com/office/drawing/2014/main" id="{3F6BE2D6-E9E6-0B4C-BC5E-E6FD7EE9B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39035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4" name="Freeform 225">
              <a:extLst>
                <a:ext uri="{FF2B5EF4-FFF2-40B4-BE49-F238E27FC236}">
                  <a16:creationId xmlns:a16="http://schemas.microsoft.com/office/drawing/2014/main" id="{1F74ED8D-3636-8346-AF02-1F3399539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292043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5" name="Freeform 225">
              <a:extLst>
                <a:ext uri="{FF2B5EF4-FFF2-40B4-BE49-F238E27FC236}">
                  <a16:creationId xmlns:a16="http://schemas.microsoft.com/office/drawing/2014/main" id="{96364C48-3C6B-8D4B-A164-3CC90D7BD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039" y="2603687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6" name="Freeform 225">
              <a:extLst>
                <a:ext uri="{FF2B5EF4-FFF2-40B4-BE49-F238E27FC236}">
                  <a16:creationId xmlns:a16="http://schemas.microsoft.com/office/drawing/2014/main" id="{6E6EB949-11C0-B642-83F6-059A736AF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2334746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588F9629-BA8A-4E4E-86A0-54AF7E359E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11266" name="TextBox 125">
            <a:extLst>
              <a:ext uri="{FF2B5EF4-FFF2-40B4-BE49-F238E27FC236}">
                <a16:creationId xmlns:a16="http://schemas.microsoft.com/office/drawing/2014/main" id="{35828096-3B69-354D-8D7D-BEAA6C66E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4.13a-b from the textbook ]</a:t>
            </a:r>
          </a:p>
        </p:txBody>
      </p:sp>
      <p:pic>
        <p:nvPicPr>
          <p:cNvPr id="11267" name="Picture 2" descr="Screen shot 2013-10-16 at 2.55.49 PM.png">
            <a:extLst>
              <a:ext uri="{FF2B5EF4-FFF2-40B4-BE49-F238E27FC236}">
                <a16:creationId xmlns:a16="http://schemas.microsoft.com/office/drawing/2014/main" id="{A5ACA6CD-0F44-AB44-8E67-29CD9EF2153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3863" y="1930401"/>
            <a:ext cx="7643812" cy="348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8" name="TextBox 2">
            <a:extLst>
              <a:ext uri="{FF2B5EF4-FFF2-40B4-BE49-F238E27FC236}">
                <a16:creationId xmlns:a16="http://schemas.microsoft.com/office/drawing/2014/main" id="{CE8341E7-3C28-2943-9704-957A84AEBA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1476" y="4403725"/>
            <a:ext cx="37703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outputs are “one-hot” encoded</a:t>
            </a:r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28D5A752-BB50-074B-B623-F38DB636A281}"/>
              </a:ext>
            </a:extLst>
          </p:cNvPr>
          <p:cNvSpPr/>
          <p:nvPr/>
        </p:nvSpPr>
        <p:spPr bwMode="auto">
          <a:xfrm rot="18399622">
            <a:off x="3958432" y="2142332"/>
            <a:ext cx="342900" cy="2392363"/>
          </a:xfrm>
          <a:prstGeom prst="frame">
            <a:avLst/>
          </a:prstGeom>
          <a:solidFill>
            <a:srgbClr val="FF0000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46816B3-E41B-524B-A065-C834BE009F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Code Converters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58149DFF-068D-6243-BECB-77267781C5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Code Converter (Definition)</a:t>
            </a:r>
          </a:p>
        </p:txBody>
      </p:sp>
      <p:sp>
        <p:nvSpPr>
          <p:cNvPr id="86018" name="Content Placeholder 2">
            <a:extLst>
              <a:ext uri="{FF2B5EF4-FFF2-40B4-BE49-F238E27FC236}">
                <a16:creationId xmlns:a16="http://schemas.microsoft.com/office/drawing/2014/main" id="{B508DB5E-6458-B349-A00F-96DDBEA1D83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95400"/>
            <a:ext cx="8001000" cy="49530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Converts from one type of input encoding  to a different type of output encoding.</a:t>
            </a:r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AD4B60FB-CB6C-D545-B244-2AC2B14DD66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Code Converter (Definition)</a:t>
            </a:r>
          </a:p>
        </p:txBody>
      </p:sp>
      <p:sp>
        <p:nvSpPr>
          <p:cNvPr id="87042" name="Content Placeholder 2">
            <a:extLst>
              <a:ext uri="{FF2B5EF4-FFF2-40B4-BE49-F238E27FC236}">
                <a16:creationId xmlns:a16="http://schemas.microsoft.com/office/drawing/2014/main" id="{E4BAA129-3A70-AC45-8B5F-B4738AC1B72F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95400"/>
            <a:ext cx="8001000" cy="49530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Converts from one type of input encoding  to a different type of output encoding.</a:t>
            </a:r>
          </a:p>
          <a:p>
            <a:endParaRPr lang="en-US" altLang="en-US"/>
          </a:p>
          <a:p>
            <a:r>
              <a:rPr lang="en-US" altLang="en-US"/>
              <a:t>A decoder does that as well, but its outputs are always one-hot encoded so the output code is really only one type of output code.</a:t>
            </a:r>
          </a:p>
          <a:p>
            <a:endParaRPr lang="en-US" altLang="en-US"/>
          </a:p>
          <a:p>
            <a:r>
              <a:rPr lang="en-US" altLang="en-US"/>
              <a:t>A binary encoder does that as well but its inputs are always one-hot encoded so the input code is really only one type of input code. 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5" name="Picture 174">
            <a:extLst>
              <a:ext uri="{FF2B5EF4-FFF2-40B4-BE49-F238E27FC236}">
                <a16:creationId xmlns:a16="http://schemas.microsoft.com/office/drawing/2014/main" id="{28571A86-7A73-D446-B7C7-7364BC5FDA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2657476"/>
            <a:ext cx="4381500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66" name="Picture 175">
            <a:extLst>
              <a:ext uri="{FF2B5EF4-FFF2-40B4-BE49-F238E27FC236}">
                <a16:creationId xmlns:a16="http://schemas.microsoft.com/office/drawing/2014/main" id="{29D5B442-8AE3-774A-AA1F-8946709123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864" y="1371600"/>
            <a:ext cx="41052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125">
            <a:extLst>
              <a:ext uri="{FF2B5EF4-FFF2-40B4-BE49-F238E27FC236}">
                <a16:creationId xmlns:a16="http://schemas.microsoft.com/office/drawing/2014/main" id="{175F7EB1-8A09-3C45-B1CA-40A854BFC0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6524626"/>
            <a:ext cx="2554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4.21 from the textbook ]</a:t>
            </a:r>
          </a:p>
        </p:txBody>
      </p:sp>
      <p:sp>
        <p:nvSpPr>
          <p:cNvPr id="88068" name="Title 1">
            <a:extLst>
              <a:ext uri="{FF2B5EF4-FFF2-40B4-BE49-F238E27FC236}">
                <a16:creationId xmlns:a16="http://schemas.microsoft.com/office/drawing/2014/main" id="{309925B6-E23D-9949-9A87-E1964D6E9BE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hex-to-7-segment display code converter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89" name="Picture 174">
            <a:extLst>
              <a:ext uri="{FF2B5EF4-FFF2-40B4-BE49-F238E27FC236}">
                <a16:creationId xmlns:a16="http://schemas.microsoft.com/office/drawing/2014/main" id="{9945FB51-945D-DB49-B42D-AEA56E34A2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2657476"/>
            <a:ext cx="4381500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9090" name="Picture 175">
            <a:extLst>
              <a:ext uri="{FF2B5EF4-FFF2-40B4-BE49-F238E27FC236}">
                <a16:creationId xmlns:a16="http://schemas.microsoft.com/office/drawing/2014/main" id="{7ECCBB98-398D-5445-AA5A-5EE956A158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864" y="1371600"/>
            <a:ext cx="41052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1" name="TextBox 125">
            <a:extLst>
              <a:ext uri="{FF2B5EF4-FFF2-40B4-BE49-F238E27FC236}">
                <a16:creationId xmlns:a16="http://schemas.microsoft.com/office/drawing/2014/main" id="{76767106-551C-2446-9BA9-36C06813B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6524626"/>
            <a:ext cx="2554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4.21 from the textbook ]</a:t>
            </a:r>
          </a:p>
        </p:txBody>
      </p:sp>
      <p:sp>
        <p:nvSpPr>
          <p:cNvPr id="89092" name="Title 1">
            <a:extLst>
              <a:ext uri="{FF2B5EF4-FFF2-40B4-BE49-F238E27FC236}">
                <a16:creationId xmlns:a16="http://schemas.microsoft.com/office/drawing/2014/main" id="{35FD4B53-E0BF-8F4A-A15F-E9617DF604D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hex-to-7-segment display code converter</a:t>
            </a:r>
          </a:p>
        </p:txBody>
      </p:sp>
      <p:sp>
        <p:nvSpPr>
          <p:cNvPr id="89093" name="Rectangle 1">
            <a:extLst>
              <a:ext uri="{FF2B5EF4-FFF2-40B4-BE49-F238E27FC236}">
                <a16:creationId xmlns:a16="http://schemas.microsoft.com/office/drawing/2014/main" id="{FA864857-0468-5149-A728-FDEEF84AF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953000"/>
            <a:ext cx="4038600" cy="228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174">
            <a:extLst>
              <a:ext uri="{FF2B5EF4-FFF2-40B4-BE49-F238E27FC236}">
                <a16:creationId xmlns:a16="http://schemas.microsoft.com/office/drawing/2014/main" id="{608A8F2B-AD56-474C-B24B-7C7851953B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2657476"/>
            <a:ext cx="4381500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4" name="Picture 175">
            <a:extLst>
              <a:ext uri="{FF2B5EF4-FFF2-40B4-BE49-F238E27FC236}">
                <a16:creationId xmlns:a16="http://schemas.microsoft.com/office/drawing/2014/main" id="{13BA2669-A287-244B-A272-DB140844E3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864" y="1371600"/>
            <a:ext cx="41052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Box 125">
            <a:extLst>
              <a:ext uri="{FF2B5EF4-FFF2-40B4-BE49-F238E27FC236}">
                <a16:creationId xmlns:a16="http://schemas.microsoft.com/office/drawing/2014/main" id="{98A43D9E-F0B3-C649-96ED-0FE033C022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6524626"/>
            <a:ext cx="2554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4.21 from the textbook ]</a:t>
            </a:r>
          </a:p>
        </p:txBody>
      </p:sp>
      <p:sp>
        <p:nvSpPr>
          <p:cNvPr id="90116" name="Title 1">
            <a:extLst>
              <a:ext uri="{FF2B5EF4-FFF2-40B4-BE49-F238E27FC236}">
                <a16:creationId xmlns:a16="http://schemas.microsoft.com/office/drawing/2014/main" id="{CAA563C5-196F-C548-927C-60F97CEDEC1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hex-to-7-segment display code converter</a:t>
            </a:r>
          </a:p>
        </p:txBody>
      </p:sp>
      <p:sp>
        <p:nvSpPr>
          <p:cNvPr id="90117" name="Rectangle 1">
            <a:extLst>
              <a:ext uri="{FF2B5EF4-FFF2-40B4-BE49-F238E27FC236}">
                <a16:creationId xmlns:a16="http://schemas.microsoft.com/office/drawing/2014/main" id="{34609706-EA42-1B41-9BA0-FC8C543B7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953000"/>
            <a:ext cx="4038600" cy="228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90118" name="Straight Connector 3">
            <a:extLst>
              <a:ext uri="{FF2B5EF4-FFF2-40B4-BE49-F238E27FC236}">
                <a16:creationId xmlns:a16="http://schemas.microsoft.com/office/drawing/2014/main" id="{ABEBD4EF-7787-FF4B-A84B-E3B425FD3D1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32288" y="3067050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19" name="Straight Connector 10">
            <a:extLst>
              <a:ext uri="{FF2B5EF4-FFF2-40B4-BE49-F238E27FC236}">
                <a16:creationId xmlns:a16="http://schemas.microsoft.com/office/drawing/2014/main" id="{726388ED-2A8A-454B-BFCB-9ADCFD7537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30700" y="4179888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20" name="Straight Connector 11">
            <a:extLst>
              <a:ext uri="{FF2B5EF4-FFF2-40B4-BE49-F238E27FC236}">
                <a16:creationId xmlns:a16="http://schemas.microsoft.com/office/drawing/2014/main" id="{2E203D51-F74F-364D-99AB-ED6A177DEDB9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048125" y="3897313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21" name="Straight Connector 12">
            <a:extLst>
              <a:ext uri="{FF2B5EF4-FFF2-40B4-BE49-F238E27FC236}">
                <a16:creationId xmlns:a16="http://schemas.microsoft.com/office/drawing/2014/main" id="{7F058E90-8A5E-7B4C-8E04-6EDEE4471BE9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059238" y="3343275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174">
            <a:extLst>
              <a:ext uri="{FF2B5EF4-FFF2-40B4-BE49-F238E27FC236}">
                <a16:creationId xmlns:a16="http://schemas.microsoft.com/office/drawing/2014/main" id="{A8F4BFDA-B84C-9645-ACB8-4086E62A1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2657476"/>
            <a:ext cx="4381500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8" name="Picture 175">
            <a:extLst>
              <a:ext uri="{FF2B5EF4-FFF2-40B4-BE49-F238E27FC236}">
                <a16:creationId xmlns:a16="http://schemas.microsoft.com/office/drawing/2014/main" id="{604C280F-4F49-A646-A1F7-E44675BDB8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864" y="1371600"/>
            <a:ext cx="41052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Box 125">
            <a:extLst>
              <a:ext uri="{FF2B5EF4-FFF2-40B4-BE49-F238E27FC236}">
                <a16:creationId xmlns:a16="http://schemas.microsoft.com/office/drawing/2014/main" id="{4EBCE5DE-08EC-574C-BA72-9F3EE30B3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6524626"/>
            <a:ext cx="2554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4.21 from the textbook ]</a:t>
            </a:r>
          </a:p>
        </p:txBody>
      </p:sp>
      <p:sp>
        <p:nvSpPr>
          <p:cNvPr id="91140" name="Title 1">
            <a:extLst>
              <a:ext uri="{FF2B5EF4-FFF2-40B4-BE49-F238E27FC236}">
                <a16:creationId xmlns:a16="http://schemas.microsoft.com/office/drawing/2014/main" id="{191B863E-EDD7-2640-952C-6B7756EB908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hex-to-7-segment display code converter</a:t>
            </a:r>
          </a:p>
        </p:txBody>
      </p:sp>
      <p:sp>
        <p:nvSpPr>
          <p:cNvPr id="91141" name="Rectangle 1">
            <a:extLst>
              <a:ext uri="{FF2B5EF4-FFF2-40B4-BE49-F238E27FC236}">
                <a16:creationId xmlns:a16="http://schemas.microsoft.com/office/drawing/2014/main" id="{FE107525-DD46-B146-A47C-23D4022DD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854325"/>
            <a:ext cx="4038600" cy="228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174">
            <a:extLst>
              <a:ext uri="{FF2B5EF4-FFF2-40B4-BE49-F238E27FC236}">
                <a16:creationId xmlns:a16="http://schemas.microsoft.com/office/drawing/2014/main" id="{2D9EAC82-105C-204B-ADAE-978A9F6B1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2657476"/>
            <a:ext cx="4381500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2" name="Picture 175">
            <a:extLst>
              <a:ext uri="{FF2B5EF4-FFF2-40B4-BE49-F238E27FC236}">
                <a16:creationId xmlns:a16="http://schemas.microsoft.com/office/drawing/2014/main" id="{594BDA8F-82C9-7644-8645-792CE6F581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864" y="1371600"/>
            <a:ext cx="41052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Box 125">
            <a:extLst>
              <a:ext uri="{FF2B5EF4-FFF2-40B4-BE49-F238E27FC236}">
                <a16:creationId xmlns:a16="http://schemas.microsoft.com/office/drawing/2014/main" id="{2B814F56-A8C5-F540-BE60-71E06EE45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6524626"/>
            <a:ext cx="2554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4.21 from the textbook ]</a:t>
            </a:r>
          </a:p>
        </p:txBody>
      </p:sp>
      <p:sp>
        <p:nvSpPr>
          <p:cNvPr id="92164" name="Title 1">
            <a:extLst>
              <a:ext uri="{FF2B5EF4-FFF2-40B4-BE49-F238E27FC236}">
                <a16:creationId xmlns:a16="http://schemas.microsoft.com/office/drawing/2014/main" id="{DDCB7343-141A-C64F-BEC2-A3454069502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hex-to-7-segment display code converter</a:t>
            </a:r>
          </a:p>
        </p:txBody>
      </p:sp>
      <p:sp>
        <p:nvSpPr>
          <p:cNvPr id="92165" name="Rectangle 1">
            <a:extLst>
              <a:ext uri="{FF2B5EF4-FFF2-40B4-BE49-F238E27FC236}">
                <a16:creationId xmlns:a16="http://schemas.microsoft.com/office/drawing/2014/main" id="{3CBE6226-2A99-6E43-B490-99991B344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854325"/>
            <a:ext cx="4038600" cy="228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92166" name="Straight Connector 10">
            <a:extLst>
              <a:ext uri="{FF2B5EF4-FFF2-40B4-BE49-F238E27FC236}">
                <a16:creationId xmlns:a16="http://schemas.microsoft.com/office/drawing/2014/main" id="{1C084D36-F285-0F48-8AA9-27BF939F917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30700" y="3622675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167" name="Straight Connector 11">
            <a:extLst>
              <a:ext uri="{FF2B5EF4-FFF2-40B4-BE49-F238E27FC236}">
                <a16:creationId xmlns:a16="http://schemas.microsoft.com/office/drawing/2014/main" id="{9352ECA5-C919-6A40-8369-288DE87A7E53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613275" y="3897313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168" name="Straight Connector 12">
            <a:extLst>
              <a:ext uri="{FF2B5EF4-FFF2-40B4-BE49-F238E27FC236}">
                <a16:creationId xmlns:a16="http://schemas.microsoft.com/office/drawing/2014/main" id="{C195FE08-C04C-3447-99EA-DAE36264684C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059238" y="3343275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169" name="Straight Connector 13">
            <a:extLst>
              <a:ext uri="{FF2B5EF4-FFF2-40B4-BE49-F238E27FC236}">
                <a16:creationId xmlns:a16="http://schemas.microsoft.com/office/drawing/2014/main" id="{3F9369FD-EA7C-4742-A4CA-EE62BC6EEBB2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624388" y="3352800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118DFCB9-219E-4140-ADD0-6C67C4F2C5C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the circuit for this code converter?</a:t>
            </a:r>
          </a:p>
        </p:txBody>
      </p:sp>
      <p:grpSp>
        <p:nvGrpSpPr>
          <p:cNvPr id="93186" name="Group 25">
            <a:extLst>
              <a:ext uri="{FF2B5EF4-FFF2-40B4-BE49-F238E27FC236}">
                <a16:creationId xmlns:a16="http://schemas.microsoft.com/office/drawing/2014/main" id="{72729D2A-D272-7C46-A3AE-A76AFE292CF4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1112838"/>
            <a:ext cx="4105275" cy="5440362"/>
            <a:chOff x="76200" y="1113376"/>
            <a:chExt cx="4105275" cy="5439824"/>
          </a:xfrm>
        </p:grpSpPr>
        <p:pic>
          <p:nvPicPr>
            <p:cNvPr id="93187" name="Picture 175">
              <a:extLst>
                <a:ext uri="{FF2B5EF4-FFF2-40B4-BE49-F238E27FC236}">
                  <a16:creationId xmlns:a16="http://schemas.microsoft.com/office/drawing/2014/main" id="{D02CA70D-5F0D-E249-90A6-07494DB5D1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1264863"/>
              <a:ext cx="4105275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188" name="Rectangle 2">
              <a:extLst>
                <a:ext uri="{FF2B5EF4-FFF2-40B4-BE49-F238E27FC236}">
                  <a16:creationId xmlns:a16="http://schemas.microsoft.com/office/drawing/2014/main" id="{19C705CD-932A-9147-AFC3-7EB740505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172200"/>
              <a:ext cx="15240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189" name="TextBox 24">
              <a:extLst>
                <a:ext uri="{FF2B5EF4-FFF2-40B4-BE49-F238E27FC236}">
                  <a16:creationId xmlns:a16="http://schemas.microsoft.com/office/drawing/2014/main" id="{6202B9C5-F159-8541-8131-86C688A18E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214" y="1113376"/>
              <a:ext cx="1370888" cy="4616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781C3B02-8319-7C4A-9256-BC886E62451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the circuit for this code converter?</a:t>
            </a:r>
          </a:p>
        </p:txBody>
      </p:sp>
      <p:grpSp>
        <p:nvGrpSpPr>
          <p:cNvPr id="94210" name="Group 25">
            <a:extLst>
              <a:ext uri="{FF2B5EF4-FFF2-40B4-BE49-F238E27FC236}">
                <a16:creationId xmlns:a16="http://schemas.microsoft.com/office/drawing/2014/main" id="{E8C14FC6-1314-1949-94B2-25CA92D4E3A6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1112838"/>
            <a:ext cx="4105275" cy="5440362"/>
            <a:chOff x="76200" y="1113376"/>
            <a:chExt cx="4105275" cy="5439824"/>
          </a:xfrm>
        </p:grpSpPr>
        <p:pic>
          <p:nvPicPr>
            <p:cNvPr id="94212" name="Picture 175">
              <a:extLst>
                <a:ext uri="{FF2B5EF4-FFF2-40B4-BE49-F238E27FC236}">
                  <a16:creationId xmlns:a16="http://schemas.microsoft.com/office/drawing/2014/main" id="{3CB6B502-781F-804E-ADC6-09FF51603D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1264863"/>
              <a:ext cx="4105275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213" name="Rectangle 1">
              <a:extLst>
                <a:ext uri="{FF2B5EF4-FFF2-40B4-BE49-F238E27FC236}">
                  <a16:creationId xmlns:a16="http://schemas.microsoft.com/office/drawing/2014/main" id="{052BA484-0A20-B148-AFF3-CEAE02AFDA1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-434075" y="3473558"/>
              <a:ext cx="4741320" cy="232605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4" name="Rectangle 2">
              <a:extLst>
                <a:ext uri="{FF2B5EF4-FFF2-40B4-BE49-F238E27FC236}">
                  <a16:creationId xmlns:a16="http://schemas.microsoft.com/office/drawing/2014/main" id="{273E07FF-F957-4640-A98C-F6AC65B1F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172200"/>
              <a:ext cx="15240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5" name="TextBox 24">
              <a:extLst>
                <a:ext uri="{FF2B5EF4-FFF2-40B4-BE49-F238E27FC236}">
                  <a16:creationId xmlns:a16="http://schemas.microsoft.com/office/drawing/2014/main" id="{8AD2FE91-85CD-4B45-8E2D-160028A8FE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214" y="1113376"/>
              <a:ext cx="1370888" cy="4616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94211" name="TextBox 3">
            <a:extLst>
              <a:ext uri="{FF2B5EF4-FFF2-40B4-BE49-F238E27FC236}">
                <a16:creationId xmlns:a16="http://schemas.microsoft.com/office/drawing/2014/main" id="{756BA76C-8CA2-9E4A-88AE-3ABA1B854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6243638"/>
            <a:ext cx="754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f(x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) = Σ m(0, 2, 3, 5, 6, 7, 8, 9, 10, 12, 14, 15)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54AC16A5-89F1-974E-BEBD-335AE2ED5B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12290" name="TextBox 125">
            <a:extLst>
              <a:ext uri="{FF2B5EF4-FFF2-40B4-BE49-F238E27FC236}">
                <a16:creationId xmlns:a16="http://schemas.microsoft.com/office/drawing/2014/main" id="{CE7FD92C-6BED-B64B-9F52-E5A3F20F6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12291" name="Picture 3" descr="Screen shot 2013-10-16 at 2.56.03 PM.png">
            <a:extLst>
              <a:ext uri="{FF2B5EF4-FFF2-40B4-BE49-F238E27FC236}">
                <a16:creationId xmlns:a16="http://schemas.microsoft.com/office/drawing/2014/main" id="{23487933-502E-2649-8ED0-DD6D173AE3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66B79CC6-6AFF-DC44-991B-8B0C546B68D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the circuit for this code converter?</a:t>
            </a:r>
          </a:p>
        </p:txBody>
      </p:sp>
      <p:grpSp>
        <p:nvGrpSpPr>
          <p:cNvPr id="95234" name="Group 2">
            <a:extLst>
              <a:ext uri="{FF2B5EF4-FFF2-40B4-BE49-F238E27FC236}">
                <a16:creationId xmlns:a16="http://schemas.microsoft.com/office/drawing/2014/main" id="{DD108D3F-A75A-F84C-ACBC-497A1C07543E}"/>
              </a:ext>
            </a:extLst>
          </p:cNvPr>
          <p:cNvGrpSpPr>
            <a:grpSpLocks/>
          </p:cNvGrpSpPr>
          <p:nvPr/>
        </p:nvGrpSpPr>
        <p:grpSpPr bwMode="auto">
          <a:xfrm>
            <a:off x="5665788" y="1676400"/>
            <a:ext cx="4387850" cy="4324350"/>
            <a:chOff x="2819400" y="2228850"/>
            <a:chExt cx="4387850" cy="4324350"/>
          </a:xfrm>
        </p:grpSpPr>
        <p:pic>
          <p:nvPicPr>
            <p:cNvPr id="95241" name="Picture 3" descr="F:\LogicBook\PowerPoint\chapter4\figure4.6.wmf">
              <a:extLst>
                <a:ext uri="{FF2B5EF4-FFF2-40B4-BE49-F238E27FC236}">
                  <a16:creationId xmlns:a16="http://schemas.microsoft.com/office/drawing/2014/main" id="{8F841995-AB27-B54C-B782-36C25B5F8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9400" y="2228850"/>
              <a:ext cx="4387850" cy="4324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42" name="TextBox 5">
              <a:extLst>
                <a:ext uri="{FF2B5EF4-FFF2-40B4-BE49-F238E27FC236}">
                  <a16:creationId xmlns:a16="http://schemas.microsoft.com/office/drawing/2014/main" id="{54247B4D-9BEA-6F48-A4EB-661249E496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1474" y="3429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43" name="TextBox 6">
              <a:extLst>
                <a:ext uri="{FF2B5EF4-FFF2-40B4-BE49-F238E27FC236}">
                  <a16:creationId xmlns:a16="http://schemas.microsoft.com/office/drawing/2014/main" id="{F194F3EC-545D-4242-91BA-C0DF31548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9293" y="4048369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5244" name="TextBox 7">
              <a:extLst>
                <a:ext uri="{FF2B5EF4-FFF2-40B4-BE49-F238E27FC236}">
                  <a16:creationId xmlns:a16="http://schemas.microsoft.com/office/drawing/2014/main" id="{040FAECB-54D1-414B-A93B-B48D0BBD1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475" y="3429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5245" name="TextBox 8">
              <a:extLst>
                <a:ext uri="{FF2B5EF4-FFF2-40B4-BE49-F238E27FC236}">
                  <a16:creationId xmlns:a16="http://schemas.microsoft.com/office/drawing/2014/main" id="{ECB6C0C4-5E0D-D846-BCB4-50AE1621E6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4294" y="404878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46" name="TextBox 11">
              <a:extLst>
                <a:ext uri="{FF2B5EF4-FFF2-40B4-BE49-F238E27FC236}">
                  <a16:creationId xmlns:a16="http://schemas.microsoft.com/office/drawing/2014/main" id="{3E835059-058A-6846-A883-12A773EA9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1243" y="471463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47" name="TextBox 12">
              <a:extLst>
                <a:ext uri="{FF2B5EF4-FFF2-40B4-BE49-F238E27FC236}">
                  <a16:creationId xmlns:a16="http://schemas.microsoft.com/office/drawing/2014/main" id="{DA823F50-8343-9844-BD62-B711A4438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062" y="5334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48" name="TextBox 13">
              <a:extLst>
                <a:ext uri="{FF2B5EF4-FFF2-40B4-BE49-F238E27FC236}">
                  <a16:creationId xmlns:a16="http://schemas.microsoft.com/office/drawing/2014/main" id="{C5C04F0A-3EDF-0641-B069-36A9F7D2E1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6244" y="4715042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49" name="TextBox 14">
              <a:extLst>
                <a:ext uri="{FF2B5EF4-FFF2-40B4-BE49-F238E27FC236}">
                  <a16:creationId xmlns:a16="http://schemas.microsoft.com/office/drawing/2014/main" id="{9A44D9D9-1CAB-4744-A558-14B038A15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4063" y="5334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0" name="TextBox 15">
              <a:extLst>
                <a:ext uri="{FF2B5EF4-FFF2-40B4-BE49-F238E27FC236}">
                  <a16:creationId xmlns:a16="http://schemas.microsoft.com/office/drawing/2014/main" id="{16FF2E81-CD39-1841-887B-718E83392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8031" y="3429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1" name="TextBox 16">
              <a:extLst>
                <a:ext uri="{FF2B5EF4-FFF2-40B4-BE49-F238E27FC236}">
                  <a16:creationId xmlns:a16="http://schemas.microsoft.com/office/drawing/2014/main" id="{5EDFEA6C-41A9-7840-A5CE-D5CB4EB05D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5850" y="4048369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5252" name="TextBox 17">
              <a:extLst>
                <a:ext uri="{FF2B5EF4-FFF2-40B4-BE49-F238E27FC236}">
                  <a16:creationId xmlns:a16="http://schemas.microsoft.com/office/drawing/2014/main" id="{5FD4CDA8-07ED-8F4C-AE72-246EE2957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3032" y="3429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3" name="TextBox 18">
              <a:extLst>
                <a:ext uri="{FF2B5EF4-FFF2-40B4-BE49-F238E27FC236}">
                  <a16:creationId xmlns:a16="http://schemas.microsoft.com/office/drawing/2014/main" id="{57006F74-F691-DD4F-8BF9-B7104FDFEA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0851" y="404878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4" name="TextBox 19">
              <a:extLst>
                <a:ext uri="{FF2B5EF4-FFF2-40B4-BE49-F238E27FC236}">
                  <a16:creationId xmlns:a16="http://schemas.microsoft.com/office/drawing/2014/main" id="{85A94450-F7A1-A548-9C8D-A3814B963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471463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5" name="TextBox 20">
              <a:extLst>
                <a:ext uri="{FF2B5EF4-FFF2-40B4-BE49-F238E27FC236}">
                  <a16:creationId xmlns:a16="http://schemas.microsoft.com/office/drawing/2014/main" id="{FA1F706A-E6D7-064B-AD87-38F98D82D6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5619" y="5334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6" name="TextBox 21">
              <a:extLst>
                <a:ext uri="{FF2B5EF4-FFF2-40B4-BE49-F238E27FC236}">
                  <a16:creationId xmlns:a16="http://schemas.microsoft.com/office/drawing/2014/main" id="{950B879B-BA5B-B14B-9663-1684E9DC1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2801" y="4715042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5257" name="TextBox 22">
              <a:extLst>
                <a:ext uri="{FF2B5EF4-FFF2-40B4-BE49-F238E27FC236}">
                  <a16:creationId xmlns:a16="http://schemas.microsoft.com/office/drawing/2014/main" id="{1E6E9F8B-10A4-5440-9E1F-1E47D83BC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0620" y="5334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</p:grpSp>
      <p:grpSp>
        <p:nvGrpSpPr>
          <p:cNvPr id="95235" name="Group 25">
            <a:extLst>
              <a:ext uri="{FF2B5EF4-FFF2-40B4-BE49-F238E27FC236}">
                <a16:creationId xmlns:a16="http://schemas.microsoft.com/office/drawing/2014/main" id="{B0657FF1-72CB-1649-AD8A-C30266E60DD5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1112838"/>
            <a:ext cx="4105275" cy="5440362"/>
            <a:chOff x="76200" y="1113376"/>
            <a:chExt cx="4105275" cy="5439824"/>
          </a:xfrm>
        </p:grpSpPr>
        <p:pic>
          <p:nvPicPr>
            <p:cNvPr id="95237" name="Picture 175">
              <a:extLst>
                <a:ext uri="{FF2B5EF4-FFF2-40B4-BE49-F238E27FC236}">
                  <a16:creationId xmlns:a16="http://schemas.microsoft.com/office/drawing/2014/main" id="{A548F33B-11C4-A44F-B931-397A5DD353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1264863"/>
              <a:ext cx="4105275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38" name="Rectangle 1">
              <a:extLst>
                <a:ext uri="{FF2B5EF4-FFF2-40B4-BE49-F238E27FC236}">
                  <a16:creationId xmlns:a16="http://schemas.microsoft.com/office/drawing/2014/main" id="{28A698FC-A0DE-BC4F-8427-4E01E8C438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-434075" y="3473558"/>
              <a:ext cx="4741320" cy="232605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39" name="Rectangle 2">
              <a:extLst>
                <a:ext uri="{FF2B5EF4-FFF2-40B4-BE49-F238E27FC236}">
                  <a16:creationId xmlns:a16="http://schemas.microsoft.com/office/drawing/2014/main" id="{75FA5B9E-1609-FC43-BDF1-AF430651F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172200"/>
              <a:ext cx="15240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0" name="TextBox 24">
              <a:extLst>
                <a:ext uri="{FF2B5EF4-FFF2-40B4-BE49-F238E27FC236}">
                  <a16:creationId xmlns:a16="http://schemas.microsoft.com/office/drawing/2014/main" id="{8F5E52F3-23CF-E240-B360-57DE14FBC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214" y="1113376"/>
              <a:ext cx="1370888" cy="4616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95236" name="TextBox 3">
            <a:extLst>
              <a:ext uri="{FF2B5EF4-FFF2-40B4-BE49-F238E27FC236}">
                <a16:creationId xmlns:a16="http://schemas.microsoft.com/office/drawing/2014/main" id="{38520865-3C5A-E345-8FD5-95D1673A4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6243638"/>
            <a:ext cx="754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f(x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) = Σ m(0, 2, 3, 5, 6, 7, 8, 9, 10, 12, 14, 15)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>
            <a:extLst>
              <a:ext uri="{FF2B5EF4-FFF2-40B4-BE49-F238E27FC236}">
                <a16:creationId xmlns:a16="http://schemas.microsoft.com/office/drawing/2014/main" id="{D7452F47-4B9D-774A-81E3-7BD303DA9A5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the circuit for this code converter?</a:t>
            </a:r>
          </a:p>
        </p:txBody>
      </p:sp>
      <p:grpSp>
        <p:nvGrpSpPr>
          <p:cNvPr id="96258" name="Group 25">
            <a:extLst>
              <a:ext uri="{FF2B5EF4-FFF2-40B4-BE49-F238E27FC236}">
                <a16:creationId xmlns:a16="http://schemas.microsoft.com/office/drawing/2014/main" id="{439605B3-08B9-324B-93CA-EEF81FA5DCCB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1112838"/>
            <a:ext cx="4105275" cy="5440362"/>
            <a:chOff x="76200" y="1113376"/>
            <a:chExt cx="4105275" cy="5439824"/>
          </a:xfrm>
        </p:grpSpPr>
        <p:pic>
          <p:nvPicPr>
            <p:cNvPr id="96259" name="Picture 175">
              <a:extLst>
                <a:ext uri="{FF2B5EF4-FFF2-40B4-BE49-F238E27FC236}">
                  <a16:creationId xmlns:a16="http://schemas.microsoft.com/office/drawing/2014/main" id="{2A220450-515D-1940-B42A-63118206F7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1264863"/>
              <a:ext cx="4105275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260" name="Rectangle 1">
              <a:extLst>
                <a:ext uri="{FF2B5EF4-FFF2-40B4-BE49-F238E27FC236}">
                  <a16:creationId xmlns:a16="http://schemas.microsoft.com/office/drawing/2014/main" id="{796860ED-360C-0944-A809-139A0EAA7C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3719" y="3473558"/>
              <a:ext cx="4741320" cy="232605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61" name="Rectangle 2">
              <a:extLst>
                <a:ext uri="{FF2B5EF4-FFF2-40B4-BE49-F238E27FC236}">
                  <a16:creationId xmlns:a16="http://schemas.microsoft.com/office/drawing/2014/main" id="{B4146CED-5500-4347-A2D0-355481877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172200"/>
              <a:ext cx="15240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62" name="TextBox 24">
              <a:extLst>
                <a:ext uri="{FF2B5EF4-FFF2-40B4-BE49-F238E27FC236}">
                  <a16:creationId xmlns:a16="http://schemas.microsoft.com/office/drawing/2014/main" id="{DE2DFB06-2AC1-ED47-8B38-EB71AC161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214" y="1113376"/>
              <a:ext cx="1370888" cy="4616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322C80D9-45BD-984F-B7B8-EE4957068EA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the circuit for this code converter?</a:t>
            </a:r>
          </a:p>
        </p:txBody>
      </p:sp>
      <p:grpSp>
        <p:nvGrpSpPr>
          <p:cNvPr id="97282" name="Group 2">
            <a:extLst>
              <a:ext uri="{FF2B5EF4-FFF2-40B4-BE49-F238E27FC236}">
                <a16:creationId xmlns:a16="http://schemas.microsoft.com/office/drawing/2014/main" id="{6C92BC72-0700-594B-8E1D-11AC550C6FBA}"/>
              </a:ext>
            </a:extLst>
          </p:cNvPr>
          <p:cNvGrpSpPr>
            <a:grpSpLocks/>
          </p:cNvGrpSpPr>
          <p:nvPr/>
        </p:nvGrpSpPr>
        <p:grpSpPr bwMode="auto">
          <a:xfrm>
            <a:off x="5665788" y="1676400"/>
            <a:ext cx="4387850" cy="4324350"/>
            <a:chOff x="2819400" y="2228850"/>
            <a:chExt cx="4387850" cy="4324350"/>
          </a:xfrm>
        </p:grpSpPr>
        <p:pic>
          <p:nvPicPr>
            <p:cNvPr id="97289" name="Picture 3" descr="F:\LogicBook\PowerPoint\chapter4\figure4.6.wmf">
              <a:extLst>
                <a:ext uri="{FF2B5EF4-FFF2-40B4-BE49-F238E27FC236}">
                  <a16:creationId xmlns:a16="http://schemas.microsoft.com/office/drawing/2014/main" id="{EEAB2CA0-5B24-5A48-AE2C-9314D2024C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9400" y="2228850"/>
              <a:ext cx="4387850" cy="4324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290" name="TextBox 5">
              <a:extLst>
                <a:ext uri="{FF2B5EF4-FFF2-40B4-BE49-F238E27FC236}">
                  <a16:creationId xmlns:a16="http://schemas.microsoft.com/office/drawing/2014/main" id="{0E3E6392-0E92-BF47-AEFF-E6685A63E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1474" y="3429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1" name="TextBox 6">
              <a:extLst>
                <a:ext uri="{FF2B5EF4-FFF2-40B4-BE49-F238E27FC236}">
                  <a16:creationId xmlns:a16="http://schemas.microsoft.com/office/drawing/2014/main" id="{7DF106C9-DF73-EB4F-8A77-DB22554320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9293" y="4048369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7292" name="TextBox 7">
              <a:extLst>
                <a:ext uri="{FF2B5EF4-FFF2-40B4-BE49-F238E27FC236}">
                  <a16:creationId xmlns:a16="http://schemas.microsoft.com/office/drawing/2014/main" id="{B5A42AF7-EFD9-8341-A0CA-3928222352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475" y="3429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7293" name="TextBox 8">
              <a:extLst>
                <a:ext uri="{FF2B5EF4-FFF2-40B4-BE49-F238E27FC236}">
                  <a16:creationId xmlns:a16="http://schemas.microsoft.com/office/drawing/2014/main" id="{F8BF4F46-E2F5-074F-9771-805563B50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4294" y="404878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4" name="TextBox 11">
              <a:extLst>
                <a:ext uri="{FF2B5EF4-FFF2-40B4-BE49-F238E27FC236}">
                  <a16:creationId xmlns:a16="http://schemas.microsoft.com/office/drawing/2014/main" id="{DEA2A09C-D509-8341-A7A8-AB1DC0C44D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1243" y="471463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5" name="TextBox 12">
              <a:extLst>
                <a:ext uri="{FF2B5EF4-FFF2-40B4-BE49-F238E27FC236}">
                  <a16:creationId xmlns:a16="http://schemas.microsoft.com/office/drawing/2014/main" id="{77A141E5-94A8-BF4A-997E-DB15F560BD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062" y="5334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6" name="TextBox 13">
              <a:extLst>
                <a:ext uri="{FF2B5EF4-FFF2-40B4-BE49-F238E27FC236}">
                  <a16:creationId xmlns:a16="http://schemas.microsoft.com/office/drawing/2014/main" id="{133BA16D-0820-6748-9DD5-A0A965DFB3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6244" y="4715042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7297" name="TextBox 14">
              <a:extLst>
                <a:ext uri="{FF2B5EF4-FFF2-40B4-BE49-F238E27FC236}">
                  <a16:creationId xmlns:a16="http://schemas.microsoft.com/office/drawing/2014/main" id="{05677F2C-4FC1-CC45-A9E9-ABAADE7515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4063" y="5334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8" name="TextBox 15">
              <a:extLst>
                <a:ext uri="{FF2B5EF4-FFF2-40B4-BE49-F238E27FC236}">
                  <a16:creationId xmlns:a16="http://schemas.microsoft.com/office/drawing/2014/main" id="{E06D4156-5069-E24D-8C1F-A0BB22A17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8031" y="3429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9" name="TextBox 16">
              <a:extLst>
                <a:ext uri="{FF2B5EF4-FFF2-40B4-BE49-F238E27FC236}">
                  <a16:creationId xmlns:a16="http://schemas.microsoft.com/office/drawing/2014/main" id="{E7E82177-CBFB-804F-9363-E08773BBDF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5850" y="4048369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300" name="TextBox 17">
              <a:extLst>
                <a:ext uri="{FF2B5EF4-FFF2-40B4-BE49-F238E27FC236}">
                  <a16:creationId xmlns:a16="http://schemas.microsoft.com/office/drawing/2014/main" id="{0786DD1D-C665-264F-968C-4B63311C3D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3032" y="3429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301" name="TextBox 18">
              <a:extLst>
                <a:ext uri="{FF2B5EF4-FFF2-40B4-BE49-F238E27FC236}">
                  <a16:creationId xmlns:a16="http://schemas.microsoft.com/office/drawing/2014/main" id="{4B263073-FB85-5347-8602-27A97FD897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0851" y="404878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302" name="TextBox 19">
              <a:extLst>
                <a:ext uri="{FF2B5EF4-FFF2-40B4-BE49-F238E27FC236}">
                  <a16:creationId xmlns:a16="http://schemas.microsoft.com/office/drawing/2014/main" id="{1B70ABAA-80CB-BD4C-B0B8-23128BDA10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471463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7303" name="TextBox 20">
              <a:extLst>
                <a:ext uri="{FF2B5EF4-FFF2-40B4-BE49-F238E27FC236}">
                  <a16:creationId xmlns:a16="http://schemas.microsoft.com/office/drawing/2014/main" id="{944C3A30-44FC-8C41-833B-189D5FFA3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5619" y="5334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304" name="TextBox 21">
              <a:extLst>
                <a:ext uri="{FF2B5EF4-FFF2-40B4-BE49-F238E27FC236}">
                  <a16:creationId xmlns:a16="http://schemas.microsoft.com/office/drawing/2014/main" id="{5F3DAD8C-89DE-B745-B4E7-FAEC8E217A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2801" y="4715042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305" name="TextBox 22">
              <a:extLst>
                <a:ext uri="{FF2B5EF4-FFF2-40B4-BE49-F238E27FC236}">
                  <a16:creationId xmlns:a16="http://schemas.microsoft.com/office/drawing/2014/main" id="{72E3E2C7-E553-DD4F-BDE4-93AE3F9AF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0620" y="5334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grpSp>
        <p:nvGrpSpPr>
          <p:cNvPr id="97283" name="Group 25">
            <a:extLst>
              <a:ext uri="{FF2B5EF4-FFF2-40B4-BE49-F238E27FC236}">
                <a16:creationId xmlns:a16="http://schemas.microsoft.com/office/drawing/2014/main" id="{6F292698-5B7A-E64A-A3B7-412F05204B07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1112838"/>
            <a:ext cx="4105275" cy="5440362"/>
            <a:chOff x="76200" y="1113376"/>
            <a:chExt cx="4105275" cy="5439824"/>
          </a:xfrm>
        </p:grpSpPr>
        <p:pic>
          <p:nvPicPr>
            <p:cNvPr id="97285" name="Picture 175">
              <a:extLst>
                <a:ext uri="{FF2B5EF4-FFF2-40B4-BE49-F238E27FC236}">
                  <a16:creationId xmlns:a16="http://schemas.microsoft.com/office/drawing/2014/main" id="{BE6E7276-BA8A-574A-B229-F454B890C7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1264863"/>
              <a:ext cx="4105275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286" name="Rectangle 1">
              <a:extLst>
                <a:ext uri="{FF2B5EF4-FFF2-40B4-BE49-F238E27FC236}">
                  <a16:creationId xmlns:a16="http://schemas.microsoft.com/office/drawing/2014/main" id="{6D392475-3E91-A44F-A067-867E3384F1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3719" y="3473558"/>
              <a:ext cx="4741320" cy="232605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87" name="Rectangle 2">
              <a:extLst>
                <a:ext uri="{FF2B5EF4-FFF2-40B4-BE49-F238E27FC236}">
                  <a16:creationId xmlns:a16="http://schemas.microsoft.com/office/drawing/2014/main" id="{8C0C1185-12B5-B347-98DC-ED6080114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172200"/>
              <a:ext cx="15240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88" name="TextBox 24">
              <a:extLst>
                <a:ext uri="{FF2B5EF4-FFF2-40B4-BE49-F238E27FC236}">
                  <a16:creationId xmlns:a16="http://schemas.microsoft.com/office/drawing/2014/main" id="{EBC05D6D-2EE5-2044-82BE-FED25B2079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214" y="1113376"/>
              <a:ext cx="1370888" cy="4616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97284" name="TextBox 3">
            <a:extLst>
              <a:ext uri="{FF2B5EF4-FFF2-40B4-BE49-F238E27FC236}">
                <a16:creationId xmlns:a16="http://schemas.microsoft.com/office/drawing/2014/main" id="{EF2F5ABC-E104-4744-9B48-B26DBF7CD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6243638"/>
            <a:ext cx="754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f(x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) = Σ m(0, 2, 3, 5, 6, 8, 9, 11, 12, 13, 14)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252F5C0-4608-1342-A5E0-9BD4A00DEC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Problems from Chapter 4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71AE399-85A4-AE47-BBB8-6C14B0A374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1: SOP </a:t>
            </a:r>
            <a:r>
              <a:rPr lang="en-US" dirty="0" err="1">
                <a:ea typeface="+mj-ea"/>
                <a:cs typeface="+mj-cs"/>
              </a:rPr>
              <a:t>vs</a:t>
            </a:r>
            <a:r>
              <a:rPr lang="en-US" dirty="0">
                <a:ea typeface="+mj-ea"/>
                <a:cs typeface="+mj-cs"/>
              </a:rPr>
              <a:t> Decoders</a:t>
            </a:r>
          </a:p>
        </p:txBody>
      </p:sp>
      <p:sp>
        <p:nvSpPr>
          <p:cNvPr id="99330" name="Rectangle 3">
            <a:extLst>
              <a:ext uri="{FF2B5EF4-FFF2-40B4-BE49-F238E27FC236}">
                <a16:creationId xmlns:a16="http://schemas.microsoft.com/office/drawing/2014/main" id="{3F7D8236-E240-734A-8407-88D243F898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Implement the function </a:t>
            </a:r>
          </a:p>
          <a:p>
            <a:pPr marL="0" indent="0" eaLnBrk="1" hangingPunct="1"/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  	 f(w</a:t>
            </a:r>
            <a:r>
              <a:rPr lang="en-US" altLang="en-US" baseline="-25000"/>
              <a:t>1</a:t>
            </a:r>
            <a:r>
              <a:rPr lang="en-US" altLang="en-US"/>
              <a:t>, w</a:t>
            </a:r>
            <a:r>
              <a:rPr lang="en-US" altLang="en-US" baseline="-25000"/>
              <a:t>2</a:t>
            </a:r>
            <a:r>
              <a:rPr lang="en-US" altLang="en-US"/>
              <a:t>, w</a:t>
            </a:r>
            <a:r>
              <a:rPr lang="en-US" altLang="en-US" baseline="-25000"/>
              <a:t>3</a:t>
            </a:r>
            <a:r>
              <a:rPr lang="en-US" altLang="en-US"/>
              <a:t>) = Σ m(0, 1, 3, 4, 6, 7)</a:t>
            </a:r>
          </a:p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by using a 3-to-8 binary decoder and one OR gate.</a:t>
            </a:r>
          </a:p>
          <a:p>
            <a:pPr marL="0" indent="0" eaLnBrk="1" hangingPunct="1"/>
            <a:endParaRPr lang="en-US" altLang="en-US"/>
          </a:p>
          <a:p>
            <a:pPr marL="0" indent="0"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3" name="Group 2">
            <a:extLst>
              <a:ext uri="{FF2B5EF4-FFF2-40B4-BE49-F238E27FC236}">
                <a16:creationId xmlns:a16="http://schemas.microsoft.com/office/drawing/2014/main" id="{705D6969-B75F-9149-A8B2-CC6CF254E56A}"/>
              </a:ext>
            </a:extLst>
          </p:cNvPr>
          <p:cNvGrpSpPr>
            <a:grpSpLocks/>
          </p:cNvGrpSpPr>
          <p:nvPr/>
        </p:nvGrpSpPr>
        <p:grpSpPr bwMode="auto">
          <a:xfrm>
            <a:off x="1971676" y="1295400"/>
            <a:ext cx="7934325" cy="4229100"/>
            <a:chOff x="603250" y="900113"/>
            <a:chExt cx="7934325" cy="4229100"/>
          </a:xfrm>
        </p:grpSpPr>
        <p:pic>
          <p:nvPicPr>
            <p:cNvPr id="100357" name="Picture 7" descr="new_fig6">
              <a:extLst>
                <a:ext uri="{FF2B5EF4-FFF2-40B4-BE49-F238E27FC236}">
                  <a16:creationId xmlns:a16="http://schemas.microsoft.com/office/drawing/2014/main" id="{70157641-6B71-584C-8DB9-F71B7442E0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3250" y="900113"/>
              <a:ext cx="7934325" cy="4229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358" name="Text Box 8">
              <a:extLst>
                <a:ext uri="{FF2B5EF4-FFF2-40B4-BE49-F238E27FC236}">
                  <a16:creationId xmlns:a16="http://schemas.microsoft.com/office/drawing/2014/main" id="{C8030AF0-F230-A24F-B3E0-D4A1E8B4F8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8650" y="112871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0359" name="Text Box 9">
              <a:extLst>
                <a:ext uri="{FF2B5EF4-FFF2-40B4-BE49-F238E27FC236}">
                  <a16:creationId xmlns:a16="http://schemas.microsoft.com/office/drawing/2014/main" id="{5ADA5F7B-4393-BE4D-A40A-A6397DE1E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888" y="15954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0360" name="Text Box 10">
              <a:extLst>
                <a:ext uri="{FF2B5EF4-FFF2-40B4-BE49-F238E27FC236}">
                  <a16:creationId xmlns:a16="http://schemas.microsoft.com/office/drawing/2014/main" id="{6F148865-A124-EA4F-9F5B-C29C021B3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3413" y="20193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0361" name="Text Box 11">
              <a:extLst>
                <a:ext uri="{FF2B5EF4-FFF2-40B4-BE49-F238E27FC236}">
                  <a16:creationId xmlns:a16="http://schemas.microsoft.com/office/drawing/2014/main" id="{DFC418A9-44FD-7748-89D5-D105076E59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20193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0362" name="Text Box 12">
              <a:extLst>
                <a:ext uri="{FF2B5EF4-FFF2-40B4-BE49-F238E27FC236}">
                  <a16:creationId xmlns:a16="http://schemas.microsoft.com/office/drawing/2014/main" id="{91678E5E-4867-3044-9F8F-2C3165402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15954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0363" name="Text Box 13">
              <a:extLst>
                <a:ext uri="{FF2B5EF4-FFF2-40B4-BE49-F238E27FC236}">
                  <a16:creationId xmlns:a16="http://schemas.microsoft.com/office/drawing/2014/main" id="{E4E05C99-0DCF-E14F-972B-EAF6F8413A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11382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0364" name="Text Box 14">
              <a:extLst>
                <a:ext uri="{FF2B5EF4-FFF2-40B4-BE49-F238E27FC236}">
                  <a16:creationId xmlns:a16="http://schemas.microsoft.com/office/drawing/2014/main" id="{F019D9BC-6581-1B48-8A72-A9254ADFAF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9625" y="4524375"/>
              <a:ext cx="3714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0365" name="Text Box 15">
              <a:extLst>
                <a:ext uri="{FF2B5EF4-FFF2-40B4-BE49-F238E27FC236}">
                  <a16:creationId xmlns:a16="http://schemas.microsoft.com/office/drawing/2014/main" id="{94B7D2C5-D53A-8046-8255-926574B2E3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4524375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En</a:t>
              </a:r>
            </a:p>
          </p:txBody>
        </p:sp>
        <p:sp>
          <p:nvSpPr>
            <p:cNvPr id="100366" name="Text Box 16">
              <a:extLst>
                <a:ext uri="{FF2B5EF4-FFF2-40B4-BE49-F238E27FC236}">
                  <a16:creationId xmlns:a16="http://schemas.microsoft.com/office/drawing/2014/main" id="{AB948938-02CE-774E-A6E1-5C789BC45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8450" y="110966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0367" name="Text Box 17">
              <a:extLst>
                <a:ext uri="{FF2B5EF4-FFF2-40B4-BE49-F238E27FC236}">
                  <a16:creationId xmlns:a16="http://schemas.microsoft.com/office/drawing/2014/main" id="{FB28D185-E695-5944-925C-A1A011A72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15621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0368" name="Text Box 18">
              <a:extLst>
                <a:ext uri="{FF2B5EF4-FFF2-40B4-BE49-F238E27FC236}">
                  <a16:creationId xmlns:a16="http://schemas.microsoft.com/office/drawing/2014/main" id="{83EECAF0-F477-1F4B-B2B9-E24C015A45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8450" y="20574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0369" name="Text Box 19">
              <a:extLst>
                <a:ext uri="{FF2B5EF4-FFF2-40B4-BE49-F238E27FC236}">
                  <a16:creationId xmlns:a16="http://schemas.microsoft.com/office/drawing/2014/main" id="{71032ACB-C3F4-3E41-A870-86F33A9C3D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25479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0370" name="Text Box 20">
              <a:extLst>
                <a:ext uri="{FF2B5EF4-FFF2-40B4-BE49-F238E27FC236}">
                  <a16:creationId xmlns:a16="http://schemas.microsoft.com/office/drawing/2014/main" id="{C079FCAB-0A1B-2E4B-8010-670A9F8E20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351948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00371" name="Text Box 21">
              <a:extLst>
                <a:ext uri="{FF2B5EF4-FFF2-40B4-BE49-F238E27FC236}">
                  <a16:creationId xmlns:a16="http://schemas.microsoft.com/office/drawing/2014/main" id="{A063AC9B-1976-C445-ADA6-CC2B9E62B3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303371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100372" name="Text Box 22">
              <a:extLst>
                <a:ext uri="{FF2B5EF4-FFF2-40B4-BE49-F238E27FC236}">
                  <a16:creationId xmlns:a16="http://schemas.microsoft.com/office/drawing/2014/main" id="{46F3FF7D-F1B7-C147-B998-1A75E124D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40005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00373" name="Text Box 23">
              <a:extLst>
                <a:ext uri="{FF2B5EF4-FFF2-40B4-BE49-F238E27FC236}">
                  <a16:creationId xmlns:a16="http://schemas.microsoft.com/office/drawing/2014/main" id="{4F76B35D-E4F2-AB46-AC9E-DA7DD48C55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4600575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7</a:t>
              </a:r>
            </a:p>
          </p:txBody>
        </p:sp>
      </p:grpSp>
      <p:sp>
        <p:nvSpPr>
          <p:cNvPr id="100354" name="TextBox 125">
            <a:extLst>
              <a:ext uri="{FF2B5EF4-FFF2-40B4-BE49-F238E27FC236}">
                <a16:creationId xmlns:a16="http://schemas.microsoft.com/office/drawing/2014/main" id="{6001AAA8-C2A8-DE40-B9E1-F13B5FDEA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4.44 from the textbook ]</a:t>
            </a:r>
          </a:p>
        </p:txBody>
      </p:sp>
      <p:sp>
        <p:nvSpPr>
          <p:cNvPr id="23" name="Rectangle 2">
            <a:extLst>
              <a:ext uri="{FF2B5EF4-FFF2-40B4-BE49-F238E27FC236}">
                <a16:creationId xmlns:a16="http://schemas.microsoft.com/office/drawing/2014/main" id="{F7AC4F1E-32F3-4640-8065-3C919BB43FF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Solution Circuit</a:t>
            </a:r>
          </a:p>
        </p:txBody>
      </p:sp>
      <p:sp>
        <p:nvSpPr>
          <p:cNvPr id="100356" name="TextBox 3">
            <a:extLst>
              <a:ext uri="{FF2B5EF4-FFF2-40B4-BE49-F238E27FC236}">
                <a16:creationId xmlns:a16="http://schemas.microsoft.com/office/drawing/2014/main" id="{A4DFEB94-9D54-0B46-B4A8-2B238F733D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5867401"/>
            <a:ext cx="4581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f(w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) = Σ m(0, 1, 3, 4, 6, 7)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7" name="Group 2">
            <a:extLst>
              <a:ext uri="{FF2B5EF4-FFF2-40B4-BE49-F238E27FC236}">
                <a16:creationId xmlns:a16="http://schemas.microsoft.com/office/drawing/2014/main" id="{E7DF7B3B-D229-D54D-A1A8-A76921597A44}"/>
              </a:ext>
            </a:extLst>
          </p:cNvPr>
          <p:cNvGrpSpPr>
            <a:grpSpLocks/>
          </p:cNvGrpSpPr>
          <p:nvPr/>
        </p:nvGrpSpPr>
        <p:grpSpPr bwMode="auto">
          <a:xfrm>
            <a:off x="1971676" y="1295400"/>
            <a:ext cx="7934325" cy="4229100"/>
            <a:chOff x="603250" y="900113"/>
            <a:chExt cx="7934325" cy="4229100"/>
          </a:xfrm>
        </p:grpSpPr>
        <p:pic>
          <p:nvPicPr>
            <p:cNvPr id="101384" name="Picture 7" descr="new_fig6">
              <a:extLst>
                <a:ext uri="{FF2B5EF4-FFF2-40B4-BE49-F238E27FC236}">
                  <a16:creationId xmlns:a16="http://schemas.microsoft.com/office/drawing/2014/main" id="{82A48248-B9E6-104D-88A5-FE4C658D12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3250" y="900113"/>
              <a:ext cx="7934325" cy="4229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5" name="Text Box 8">
              <a:extLst>
                <a:ext uri="{FF2B5EF4-FFF2-40B4-BE49-F238E27FC236}">
                  <a16:creationId xmlns:a16="http://schemas.microsoft.com/office/drawing/2014/main" id="{EC88C442-99D5-6C4B-AD49-9C60E9FFD3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8650" y="112871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1386" name="Text Box 9">
              <a:extLst>
                <a:ext uri="{FF2B5EF4-FFF2-40B4-BE49-F238E27FC236}">
                  <a16:creationId xmlns:a16="http://schemas.microsoft.com/office/drawing/2014/main" id="{1482353A-8F61-BC4F-B208-A24D1D4107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888" y="15954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1387" name="Text Box 10">
              <a:extLst>
                <a:ext uri="{FF2B5EF4-FFF2-40B4-BE49-F238E27FC236}">
                  <a16:creationId xmlns:a16="http://schemas.microsoft.com/office/drawing/2014/main" id="{60EE6B9C-9175-6942-92DC-DC4D3501BA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3413" y="20193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88" name="Text Box 11">
              <a:extLst>
                <a:ext uri="{FF2B5EF4-FFF2-40B4-BE49-F238E27FC236}">
                  <a16:creationId xmlns:a16="http://schemas.microsoft.com/office/drawing/2014/main" id="{61EC284A-B028-FD4E-B5D3-20871D2BBF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20193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1389" name="Text Box 12">
              <a:extLst>
                <a:ext uri="{FF2B5EF4-FFF2-40B4-BE49-F238E27FC236}">
                  <a16:creationId xmlns:a16="http://schemas.microsoft.com/office/drawing/2014/main" id="{7B400925-16C5-3C4A-8283-AEC0CBD191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15954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90" name="Text Box 13">
              <a:extLst>
                <a:ext uri="{FF2B5EF4-FFF2-40B4-BE49-F238E27FC236}">
                  <a16:creationId xmlns:a16="http://schemas.microsoft.com/office/drawing/2014/main" id="{5BC49431-394B-C744-8CE1-859F42F158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11382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1391" name="Text Box 14">
              <a:extLst>
                <a:ext uri="{FF2B5EF4-FFF2-40B4-BE49-F238E27FC236}">
                  <a16:creationId xmlns:a16="http://schemas.microsoft.com/office/drawing/2014/main" id="{A47C49D2-901C-D84F-8EA9-40B7317E3B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9625" y="4524375"/>
              <a:ext cx="3714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92" name="Text Box 15">
              <a:extLst>
                <a:ext uri="{FF2B5EF4-FFF2-40B4-BE49-F238E27FC236}">
                  <a16:creationId xmlns:a16="http://schemas.microsoft.com/office/drawing/2014/main" id="{8F1B7F0F-CFD9-7145-AB22-60435F0C8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4524375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En</a:t>
              </a:r>
            </a:p>
          </p:txBody>
        </p:sp>
        <p:sp>
          <p:nvSpPr>
            <p:cNvPr id="101393" name="Text Box 16">
              <a:extLst>
                <a:ext uri="{FF2B5EF4-FFF2-40B4-BE49-F238E27FC236}">
                  <a16:creationId xmlns:a16="http://schemas.microsoft.com/office/drawing/2014/main" id="{6C64BA50-BD3D-D146-8C15-C9F7A3F76A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8450" y="110966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1394" name="Text Box 17">
              <a:extLst>
                <a:ext uri="{FF2B5EF4-FFF2-40B4-BE49-F238E27FC236}">
                  <a16:creationId xmlns:a16="http://schemas.microsoft.com/office/drawing/2014/main" id="{9BB61B38-DD67-314F-B416-7C7781F23E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15621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95" name="Text Box 18">
              <a:extLst>
                <a:ext uri="{FF2B5EF4-FFF2-40B4-BE49-F238E27FC236}">
                  <a16:creationId xmlns:a16="http://schemas.microsoft.com/office/drawing/2014/main" id="{7A3F8FF1-77CE-A441-8C90-2F835C3EA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8450" y="20574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1396" name="Text Box 19">
              <a:extLst>
                <a:ext uri="{FF2B5EF4-FFF2-40B4-BE49-F238E27FC236}">
                  <a16:creationId xmlns:a16="http://schemas.microsoft.com/office/drawing/2014/main" id="{1142DFE0-01E5-A14D-B2B0-6BDCFCA21A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25479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1397" name="Text Box 20">
              <a:extLst>
                <a:ext uri="{FF2B5EF4-FFF2-40B4-BE49-F238E27FC236}">
                  <a16:creationId xmlns:a16="http://schemas.microsoft.com/office/drawing/2014/main" id="{A1C2E8B5-B330-6A4C-89E5-E71D93E7A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351948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01398" name="Text Box 21">
              <a:extLst>
                <a:ext uri="{FF2B5EF4-FFF2-40B4-BE49-F238E27FC236}">
                  <a16:creationId xmlns:a16="http://schemas.microsoft.com/office/drawing/2014/main" id="{BC9E00BB-7F02-174F-BE1C-A45BD0B445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303371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101399" name="Text Box 22">
              <a:extLst>
                <a:ext uri="{FF2B5EF4-FFF2-40B4-BE49-F238E27FC236}">
                  <a16:creationId xmlns:a16="http://schemas.microsoft.com/office/drawing/2014/main" id="{A743864E-5A8F-7646-9B10-308C11E411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40005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01400" name="Text Box 23">
              <a:extLst>
                <a:ext uri="{FF2B5EF4-FFF2-40B4-BE49-F238E27FC236}">
                  <a16:creationId xmlns:a16="http://schemas.microsoft.com/office/drawing/2014/main" id="{31A4BF18-41DD-764E-8FEE-6E0E2E950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4600575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7</a:t>
              </a:r>
            </a:p>
          </p:txBody>
        </p:sp>
      </p:grpSp>
      <p:sp>
        <p:nvSpPr>
          <p:cNvPr id="101378" name="TextBox 125">
            <a:extLst>
              <a:ext uri="{FF2B5EF4-FFF2-40B4-BE49-F238E27FC236}">
                <a16:creationId xmlns:a16="http://schemas.microsoft.com/office/drawing/2014/main" id="{4497204A-1659-3C40-9CDC-5D3BE40842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4.44 from the textbook ]</a:t>
            </a:r>
          </a:p>
        </p:txBody>
      </p:sp>
      <p:sp>
        <p:nvSpPr>
          <p:cNvPr id="23" name="Rectangle 2">
            <a:extLst>
              <a:ext uri="{FF2B5EF4-FFF2-40B4-BE49-F238E27FC236}">
                <a16:creationId xmlns:a16="http://schemas.microsoft.com/office/drawing/2014/main" id="{7B6D1B16-9171-0644-B52E-1F9F7178FC5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Solution Circuit</a:t>
            </a:r>
          </a:p>
        </p:txBody>
      </p:sp>
      <p:sp>
        <p:nvSpPr>
          <p:cNvPr id="101380" name="TextBox 3">
            <a:extLst>
              <a:ext uri="{FF2B5EF4-FFF2-40B4-BE49-F238E27FC236}">
                <a16:creationId xmlns:a16="http://schemas.microsoft.com/office/drawing/2014/main" id="{47DD5589-9E6E-AB40-A257-B1C7DA3C5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5867401"/>
            <a:ext cx="4581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f(w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) = Σ m(0, 1, 3, 4, 6, 7)</a:t>
            </a: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FFFCDE72-9FCE-814E-BA42-D9D52C8147E3}"/>
              </a:ext>
            </a:extLst>
          </p:cNvPr>
          <p:cNvSpPr/>
          <p:nvPr/>
        </p:nvSpPr>
        <p:spPr bwMode="auto">
          <a:xfrm rot="16200000">
            <a:off x="2010569" y="1397794"/>
            <a:ext cx="1490662" cy="15684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1382" name="TextBox 2">
            <a:extLst>
              <a:ext uri="{FF2B5EF4-FFF2-40B4-BE49-F238E27FC236}">
                <a16:creationId xmlns:a16="http://schemas.microsoft.com/office/drawing/2014/main" id="{6FB870F8-6362-0945-942E-699A37BE8D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474663"/>
            <a:ext cx="1955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Notice this swap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of variables in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two lists.</a:t>
            </a:r>
          </a:p>
        </p:txBody>
      </p:sp>
      <p:sp>
        <p:nvSpPr>
          <p:cNvPr id="101383" name="TextBox 25">
            <a:extLst>
              <a:ext uri="{FF2B5EF4-FFF2-40B4-BE49-F238E27FC236}">
                <a16:creationId xmlns:a16="http://schemas.microsoft.com/office/drawing/2014/main" id="{5B27B4C4-CC48-BA43-8E73-70C12801E0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964" y="2984501"/>
            <a:ext cx="2109787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Need to match 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least significant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with the least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significant in both.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D0D44C4-AC3B-CA47-B605-CDE3524DBDA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2: Implement an 8-to-3 binary encoder</a:t>
            </a:r>
          </a:p>
        </p:txBody>
      </p:sp>
      <p:pic>
        <p:nvPicPr>
          <p:cNvPr id="102402" name="Picture 4" descr="new_fig6">
            <a:extLst>
              <a:ext uri="{FF2B5EF4-FFF2-40B4-BE49-F238E27FC236}">
                <a16:creationId xmlns:a16="http://schemas.microsoft.com/office/drawing/2014/main" id="{49A92576-B78B-6D46-B802-C5B16438E4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TextBox 125">
            <a:extLst>
              <a:ext uri="{FF2B5EF4-FFF2-40B4-BE49-F238E27FC236}">
                <a16:creationId xmlns:a16="http://schemas.microsoft.com/office/drawing/2014/main" id="{6868B8C2-70B5-9849-B80C-EB26425E7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4.45 from the textbook ]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534C190-65DD-9744-A4E4-03B3CFFD87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2: Implement an 8-to-3 binary encoder</a:t>
            </a:r>
          </a:p>
        </p:txBody>
      </p:sp>
      <p:pic>
        <p:nvPicPr>
          <p:cNvPr id="103426" name="Picture 4" descr="new_fig6">
            <a:extLst>
              <a:ext uri="{FF2B5EF4-FFF2-40B4-BE49-F238E27FC236}">
                <a16:creationId xmlns:a16="http://schemas.microsoft.com/office/drawing/2014/main" id="{03D80EB5-8C13-B14E-84C3-A0FB2DFDAA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Box 125">
            <a:extLst>
              <a:ext uri="{FF2B5EF4-FFF2-40B4-BE49-F238E27FC236}">
                <a16:creationId xmlns:a16="http://schemas.microsoft.com/office/drawing/2014/main" id="{31E8DB78-0533-F343-B803-B6C10DDEE6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4.45 from the textbook ]</a:t>
            </a:r>
          </a:p>
        </p:txBody>
      </p:sp>
      <p:sp>
        <p:nvSpPr>
          <p:cNvPr id="103428" name="TextBox 2">
            <a:extLst>
              <a:ext uri="{FF2B5EF4-FFF2-40B4-BE49-F238E27FC236}">
                <a16:creationId xmlns:a16="http://schemas.microsoft.com/office/drawing/2014/main" id="{266C85C4-7BA9-E740-8E05-73461A1FBA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389" y="5522913"/>
            <a:ext cx="30495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534C190-65DD-9744-A4E4-03B3CFFD87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2: Implement an 8-to-3 binary encoder</a:t>
            </a:r>
          </a:p>
        </p:txBody>
      </p:sp>
      <p:pic>
        <p:nvPicPr>
          <p:cNvPr id="104450" name="Picture 4" descr="new_fig6">
            <a:extLst>
              <a:ext uri="{FF2B5EF4-FFF2-40B4-BE49-F238E27FC236}">
                <a16:creationId xmlns:a16="http://schemas.microsoft.com/office/drawing/2014/main" id="{1EF2DF5B-8F3E-254B-AFF9-1C1CD3A0FD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TextBox 2">
            <a:extLst>
              <a:ext uri="{FF2B5EF4-FFF2-40B4-BE49-F238E27FC236}">
                <a16:creationId xmlns:a16="http://schemas.microsoft.com/office/drawing/2014/main" id="{1D3CCDD6-7F94-1F4E-B613-6162A8628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389" y="5522913"/>
            <a:ext cx="30495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</p:txBody>
      </p:sp>
      <p:sp>
        <p:nvSpPr>
          <p:cNvPr id="104452" name="Rectangle 54">
            <a:extLst>
              <a:ext uri="{FF2B5EF4-FFF2-40B4-BE49-F238E27FC236}">
                <a16:creationId xmlns:a16="http://schemas.microsoft.com/office/drawing/2014/main" id="{C98C0704-B374-8A48-BC18-458C193E4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4" y="226218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3" name="Rectangle 54">
            <a:extLst>
              <a:ext uri="{FF2B5EF4-FFF2-40B4-BE49-F238E27FC236}">
                <a16:creationId xmlns:a16="http://schemas.microsoft.com/office/drawing/2014/main" id="{00215E40-5BE4-BB46-98FA-7D1B78EAA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26" y="297338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4" name="Rectangle 54">
            <a:extLst>
              <a:ext uri="{FF2B5EF4-FFF2-40B4-BE49-F238E27FC236}">
                <a16:creationId xmlns:a16="http://schemas.microsoft.com/office/drawing/2014/main" id="{EC00DF09-59E7-CE49-BD09-30C2876CA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26" y="36734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5" name="Rectangle 54">
            <a:extLst>
              <a:ext uri="{FF2B5EF4-FFF2-40B4-BE49-F238E27FC236}">
                <a16:creationId xmlns:a16="http://schemas.microsoft.com/office/drawing/2014/main" id="{96229091-BCDF-7042-8DC9-4A487F85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9" y="43846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6" name="Rectangle 54">
            <a:extLst>
              <a:ext uri="{FF2B5EF4-FFF2-40B4-BE49-F238E27FC236}">
                <a16:creationId xmlns:a16="http://schemas.microsoft.com/office/drawing/2014/main" id="{5576D4A4-7F39-B14F-970F-1F260C54D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9" y="2260600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7" name="Rectangle 54">
            <a:extLst>
              <a:ext uri="{FF2B5EF4-FFF2-40B4-BE49-F238E27FC236}">
                <a16:creationId xmlns:a16="http://schemas.microsoft.com/office/drawing/2014/main" id="{C025C611-A301-0B46-BC2B-849682780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9" y="2946400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8" name="Rectangle 54">
            <a:extLst>
              <a:ext uri="{FF2B5EF4-FFF2-40B4-BE49-F238E27FC236}">
                <a16:creationId xmlns:a16="http://schemas.microsoft.com/office/drawing/2014/main" id="{126A5054-4D20-644F-A285-F8A8C9D57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1" y="3668713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9" name="Rectangle 54">
            <a:extLst>
              <a:ext uri="{FF2B5EF4-FFF2-40B4-BE49-F238E27FC236}">
                <a16:creationId xmlns:a16="http://schemas.microsoft.com/office/drawing/2014/main" id="{B77A2DD3-6104-2444-9CBE-E31B24C21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4379913"/>
            <a:ext cx="34448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60" name="Rectangle 54">
            <a:extLst>
              <a:ext uri="{FF2B5EF4-FFF2-40B4-BE49-F238E27FC236}">
                <a16:creationId xmlns:a16="http://schemas.microsoft.com/office/drawing/2014/main" id="{20500699-0461-AE42-B3B8-66A1A330E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5325" y="5592763"/>
            <a:ext cx="2382838" cy="3810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25416</TotalTime>
  <Words>8822</Words>
  <Application>Microsoft Macintosh PowerPoint</Application>
  <PresentationFormat>Custom</PresentationFormat>
  <Paragraphs>5479</Paragraphs>
  <Slides>176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176</vt:i4>
      </vt:variant>
    </vt:vector>
  </HeadingPairs>
  <TitlesOfParts>
    <vt:vector size="185" baseType="lpstr">
      <vt:lpstr>MS PGothic</vt:lpstr>
      <vt:lpstr>Arial</vt:lpstr>
      <vt:lpstr>Courier</vt:lpstr>
      <vt:lpstr>Helvetica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PowerPoint Presentation</vt:lpstr>
      <vt:lpstr>Decoders</vt:lpstr>
      <vt:lpstr>2-to-4 Decoder (Definition)</vt:lpstr>
      <vt:lpstr>Truth Table and Graphical Symbol  for a 2-to-4 Decoder</vt:lpstr>
      <vt:lpstr>Truth Table and Graphical Symbol  for a 2-to-4 Decoder</vt:lpstr>
      <vt:lpstr>Truth Logic Circuit  for a 2-to-4 Decoder</vt:lpstr>
      <vt:lpstr>Adding an Enable Input</vt:lpstr>
      <vt:lpstr>Truth Table and Graphical Symbol  for a 2-to-4 Decoder with an Enable Input</vt:lpstr>
      <vt:lpstr>Truth Table and Graphical Symbol  for a 2-to-4 Decoder with an Enable Input</vt:lpstr>
      <vt:lpstr>Graphical Symbol for a Binary  n-to-2n Decoder with an Enable Input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Demultiplexers</vt:lpstr>
      <vt:lpstr>1-to-4 Demultiplexer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Multiplexers (Implemented with Decoders)</vt:lpstr>
      <vt:lpstr>PowerPoint Presentation</vt:lpstr>
      <vt:lpstr>Encoders</vt:lpstr>
      <vt:lpstr>Binary Encoders</vt:lpstr>
      <vt:lpstr>4-to-2 Binary Encoder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Priority Encoders</vt:lpstr>
      <vt:lpstr>4-to-2 Priority Encoder (Definition)</vt:lpstr>
      <vt:lpstr>4-to-2 Priority Encoder (Definition)</vt:lpstr>
      <vt:lpstr>4-to-2 Priority Encoder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Code Converters</vt:lpstr>
      <vt:lpstr>Code Converter (Definition)</vt:lpstr>
      <vt:lpstr>Code Converter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Example Problems from Chapter 4</vt:lpstr>
      <vt:lpstr>Example 1: SOP vs Decoders</vt:lpstr>
      <vt:lpstr>PowerPoint Presentation</vt:lpstr>
      <vt:lpstr>PowerPoint Presentation</vt:lpstr>
      <vt:lpstr>Example 2: Implement an 8-to-3 binary encoder</vt:lpstr>
      <vt:lpstr>Example 2: Implement an 8-to-3 binary encoder</vt:lpstr>
      <vt:lpstr>Example 2: Implement an 8-to-3 binary encoder</vt:lpstr>
      <vt:lpstr>Example 2: Implement an 8-to-3 binary encoder</vt:lpstr>
      <vt:lpstr>Example 2: Implement an 8-to-3 binary encoder</vt:lpstr>
      <vt:lpstr>PowerPoint Presentation</vt:lpstr>
      <vt:lpstr>Example 3: Implement an 8-to-3 priority encoder</vt:lpstr>
      <vt:lpstr>Example 3: Implement an 8-to-3 priority encoder</vt:lpstr>
      <vt:lpstr>Example 3: Implement an 8-to-3 priority encoder</vt:lpstr>
      <vt:lpstr>Example 3: Implement an 8-to-3 priority encoder</vt:lpstr>
      <vt:lpstr>Example 3: Implement an 8-to-3 priority encoder</vt:lpstr>
      <vt:lpstr>PowerPoint Presentation</vt:lpstr>
      <vt:lpstr>PowerPoint Presentation</vt:lpstr>
      <vt:lpstr>Example 4:Circuit implementation  using a multiplexer</vt:lpstr>
      <vt:lpstr>Some Boolean Algebra Leads To</vt:lpstr>
      <vt:lpstr>PowerPoint Presentation</vt:lpstr>
      <vt:lpstr>PowerPoint Presentation</vt:lpstr>
      <vt:lpstr>Shifter Circuit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Barrel Shifter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Arithmetic Logic Unit (ALU)</vt:lpstr>
      <vt:lpstr>Shifter Circuit of the i281 CPU</vt:lpstr>
      <vt:lpstr>PowerPoint Presentation</vt:lpstr>
      <vt:lpstr>PowerPoint Presentation</vt:lpstr>
      <vt:lpstr>PowerPoint Presentation</vt:lpstr>
      <vt:lpstr>PowerPoint Presentation</vt:lpstr>
      <vt:lpstr>The ALU</vt:lpstr>
      <vt:lpstr>The Shifter Circuit</vt:lpstr>
      <vt:lpstr>The i281 CPU Shifter Circuit</vt:lpstr>
      <vt:lpstr>PowerPoint Presentation</vt:lpstr>
      <vt:lpstr>PowerPoint Presentation</vt:lpstr>
      <vt:lpstr>Shift Left</vt:lpstr>
      <vt:lpstr>Shift Left</vt:lpstr>
      <vt:lpstr>Shift Right</vt:lpstr>
      <vt:lpstr>Shift Right</vt:lpstr>
      <vt:lpstr>Bus Multiplexer</vt:lpstr>
      <vt:lpstr>Bus Analogy</vt:lpstr>
      <vt:lpstr>Bus Analogy</vt:lpstr>
      <vt:lpstr>Bus Analogy</vt:lpstr>
      <vt:lpstr>Bus Multiplexer Analogy</vt:lpstr>
      <vt:lpstr>Bus Multiplexer Analogy</vt:lpstr>
      <vt:lpstr>Bus Multiplexer Analogy</vt:lpstr>
      <vt:lpstr>The Internal ALU Bus Multiplexer</vt:lpstr>
      <vt:lpstr>2-to-1 Bus Multiplexer (with 8-bit lines)</vt:lpstr>
      <vt:lpstr>PowerPoint Presentation</vt:lpstr>
      <vt:lpstr>PowerPoint Presentation</vt:lpstr>
      <vt:lpstr>PowerPoint Presentation</vt:lpstr>
      <vt:lpstr>2-to-1 Multiplexer</vt:lpstr>
      <vt:lpstr>2-to-1 Multiplexer</vt:lpstr>
      <vt:lpstr>2-to-1 Multiplexer</vt:lpstr>
      <vt:lpstr>The adder/subtractor of the i281 CPU</vt:lpstr>
      <vt:lpstr>PowerPoint Presentation</vt:lpstr>
      <vt:lpstr>The Adder / Subtractor</vt:lpstr>
      <vt:lpstr>The Adder / Subtractor</vt:lpstr>
      <vt:lpstr>The Adder / Subtractor</vt:lpstr>
      <vt:lpstr>The Adder / Subtractor</vt:lpstr>
      <vt:lpstr>Abbreviations for the Flags</vt:lpstr>
      <vt:lpstr>Abbreviations for the Flags</vt:lpstr>
      <vt:lpstr>The flag calculator of the i281 CPU</vt:lpstr>
      <vt:lpstr>The ALU Flag Calculator</vt:lpstr>
      <vt:lpstr>The ALU Flag Calculator</vt:lpstr>
      <vt:lpstr>ALU Outputs to the Flags Register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598</cp:revision>
  <cp:lastPrinted>2023-10-11T21:29:06Z</cp:lastPrinted>
  <dcterms:created xsi:type="dcterms:W3CDTF">2003-05-23T15:49:24Z</dcterms:created>
  <dcterms:modified xsi:type="dcterms:W3CDTF">2024-10-16T20:59:51Z</dcterms:modified>
</cp:coreProperties>
</file>