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67"/>
  </p:notesMasterIdLst>
  <p:handoutMasterIdLst>
    <p:handoutMasterId r:id="rId168"/>
  </p:handoutMasterIdLst>
  <p:sldIdLst>
    <p:sldId id="1017" r:id="rId2"/>
    <p:sldId id="1018" r:id="rId3"/>
    <p:sldId id="1560" r:id="rId4"/>
    <p:sldId id="2493" r:id="rId5"/>
    <p:sldId id="2492" r:id="rId6"/>
    <p:sldId id="1437" r:id="rId7"/>
    <p:sldId id="1310" r:id="rId8"/>
    <p:sldId id="1335" r:id="rId9"/>
    <p:sldId id="1328" r:id="rId10"/>
    <p:sldId id="1489" r:id="rId11"/>
    <p:sldId id="2494" r:id="rId12"/>
    <p:sldId id="2496" r:id="rId13"/>
    <p:sldId id="2495" r:id="rId14"/>
    <p:sldId id="1345" r:id="rId15"/>
    <p:sldId id="2506" r:id="rId16"/>
    <p:sldId id="1373" r:id="rId17"/>
    <p:sldId id="1445" r:id="rId18"/>
    <p:sldId id="2502" r:id="rId19"/>
    <p:sldId id="2507" r:id="rId20"/>
    <p:sldId id="2508" r:id="rId21"/>
    <p:sldId id="2503" r:id="rId22"/>
    <p:sldId id="2510" r:id="rId23"/>
    <p:sldId id="2509" r:id="rId24"/>
    <p:sldId id="1512" r:id="rId25"/>
    <p:sldId id="2525" r:id="rId26"/>
    <p:sldId id="1377" r:id="rId27"/>
    <p:sldId id="2512" r:id="rId28"/>
    <p:sldId id="2511" r:id="rId29"/>
    <p:sldId id="1379" r:id="rId30"/>
    <p:sldId id="1380" r:id="rId31"/>
    <p:sldId id="2514" r:id="rId32"/>
    <p:sldId id="2513" r:id="rId33"/>
    <p:sldId id="2515" r:id="rId34"/>
    <p:sldId id="2521" r:id="rId35"/>
    <p:sldId id="2524" r:id="rId36"/>
    <p:sldId id="2523" r:id="rId37"/>
    <p:sldId id="2526" r:id="rId38"/>
    <p:sldId id="1378" r:id="rId39"/>
    <p:sldId id="1381" r:id="rId40"/>
    <p:sldId id="1382" r:id="rId41"/>
    <p:sldId id="2516" r:id="rId42"/>
    <p:sldId id="1384" r:id="rId43"/>
    <p:sldId id="2517" r:id="rId44"/>
    <p:sldId id="2518" r:id="rId45"/>
    <p:sldId id="2520" r:id="rId46"/>
    <p:sldId id="2519" r:id="rId47"/>
    <p:sldId id="2527" r:id="rId48"/>
    <p:sldId id="1554" r:id="rId49"/>
    <p:sldId id="1555" r:id="rId50"/>
    <p:sldId id="1556" r:id="rId51"/>
    <p:sldId id="1557" r:id="rId52"/>
    <p:sldId id="1558" r:id="rId53"/>
    <p:sldId id="1559" r:id="rId54"/>
    <p:sldId id="1375" r:id="rId55"/>
    <p:sldId id="1393" r:id="rId56"/>
    <p:sldId id="1396" r:id="rId57"/>
    <p:sldId id="1397" r:id="rId58"/>
    <p:sldId id="2497" r:id="rId59"/>
    <p:sldId id="1394" r:id="rId60"/>
    <p:sldId id="1399" r:id="rId61"/>
    <p:sldId id="2498" r:id="rId62"/>
    <p:sldId id="2499" r:id="rId63"/>
    <p:sldId id="2500" r:id="rId64"/>
    <p:sldId id="2501" r:id="rId65"/>
    <p:sldId id="1413" r:id="rId66"/>
    <p:sldId id="1418" r:id="rId67"/>
    <p:sldId id="1419" r:id="rId68"/>
    <p:sldId id="1525" r:id="rId69"/>
    <p:sldId id="1420" r:id="rId70"/>
    <p:sldId id="1474" r:id="rId71"/>
    <p:sldId id="1479" r:id="rId72"/>
    <p:sldId id="1478" r:id="rId73"/>
    <p:sldId id="1475" r:id="rId74"/>
    <p:sldId id="1476" r:id="rId75"/>
    <p:sldId id="1477" r:id="rId76"/>
    <p:sldId id="1421" r:id="rId77"/>
    <p:sldId id="1422" r:id="rId78"/>
    <p:sldId id="1480" r:id="rId79"/>
    <p:sldId id="1481" r:id="rId80"/>
    <p:sldId id="1423" r:id="rId81"/>
    <p:sldId id="1425" r:id="rId82"/>
    <p:sldId id="1527" r:id="rId83"/>
    <p:sldId id="1528" r:id="rId84"/>
    <p:sldId id="1424" r:id="rId85"/>
    <p:sldId id="1426" r:id="rId86"/>
    <p:sldId id="1427" r:id="rId87"/>
    <p:sldId id="1407" r:id="rId88"/>
    <p:sldId id="1428" r:id="rId89"/>
    <p:sldId id="1429" r:id="rId90"/>
    <p:sldId id="1482" r:id="rId91"/>
    <p:sldId id="1495" r:id="rId92"/>
    <p:sldId id="1494" r:id="rId93"/>
    <p:sldId id="1496" r:id="rId94"/>
    <p:sldId id="1497" r:id="rId95"/>
    <p:sldId id="1498" r:id="rId96"/>
    <p:sldId id="1499" r:id="rId97"/>
    <p:sldId id="1500" r:id="rId98"/>
    <p:sldId id="1501" r:id="rId99"/>
    <p:sldId id="1502" r:id="rId100"/>
    <p:sldId id="1503" r:id="rId101"/>
    <p:sldId id="1537" r:id="rId102"/>
    <p:sldId id="1447" r:id="rId103"/>
    <p:sldId id="1449" r:id="rId104"/>
    <p:sldId id="1448" r:id="rId105"/>
    <p:sldId id="1414" r:id="rId106"/>
    <p:sldId id="1431" r:id="rId107"/>
    <p:sldId id="2491" r:id="rId108"/>
    <p:sldId id="1433" r:id="rId109"/>
    <p:sldId id="1434" r:id="rId110"/>
    <p:sldId id="2487" r:id="rId111"/>
    <p:sldId id="2488" r:id="rId112"/>
    <p:sldId id="2489" r:id="rId113"/>
    <p:sldId id="2490" r:id="rId114"/>
    <p:sldId id="1432" r:id="rId115"/>
    <p:sldId id="1409" r:id="rId116"/>
    <p:sldId id="1483" r:id="rId117"/>
    <p:sldId id="1485" r:id="rId118"/>
    <p:sldId id="1486" r:id="rId119"/>
    <p:sldId id="1487" r:id="rId120"/>
    <p:sldId id="1327" r:id="rId121"/>
    <p:sldId id="1415" r:id="rId122"/>
    <p:sldId id="1529" r:id="rId123"/>
    <p:sldId id="1416" r:id="rId124"/>
    <p:sldId id="1526" r:id="rId125"/>
    <p:sldId id="1516" r:id="rId126"/>
    <p:sldId id="1517" r:id="rId127"/>
    <p:sldId id="1518" r:id="rId128"/>
    <p:sldId id="1519" r:id="rId129"/>
    <p:sldId id="1520" r:id="rId130"/>
    <p:sldId id="1521" r:id="rId131"/>
    <p:sldId id="1530" r:id="rId132"/>
    <p:sldId id="1531" r:id="rId133"/>
    <p:sldId id="1522" r:id="rId134"/>
    <p:sldId id="1523" r:id="rId135"/>
    <p:sldId id="1524" r:id="rId136"/>
    <p:sldId id="1532" r:id="rId137"/>
    <p:sldId id="1536" r:id="rId138"/>
    <p:sldId id="1535" r:id="rId139"/>
    <p:sldId id="1534" r:id="rId140"/>
    <p:sldId id="1438" r:id="rId141"/>
    <p:sldId id="1440" r:id="rId142"/>
    <p:sldId id="1538" r:id="rId143"/>
    <p:sldId id="1539" r:id="rId144"/>
    <p:sldId id="1540" r:id="rId145"/>
    <p:sldId id="1506" r:id="rId146"/>
    <p:sldId id="1505" r:id="rId147"/>
    <p:sldId id="1504" r:id="rId148"/>
    <p:sldId id="1507" r:id="rId149"/>
    <p:sldId id="1508" r:id="rId150"/>
    <p:sldId id="1509" r:id="rId151"/>
    <p:sldId id="1510" r:id="rId152"/>
    <p:sldId id="1511" r:id="rId153"/>
    <p:sldId id="1515" r:id="rId154"/>
    <p:sldId id="1513" r:id="rId155"/>
    <p:sldId id="1514" r:id="rId156"/>
    <p:sldId id="1541" r:id="rId157"/>
    <p:sldId id="1542" r:id="rId158"/>
    <p:sldId id="1543" r:id="rId159"/>
    <p:sldId id="1545" r:id="rId160"/>
    <p:sldId id="1544" r:id="rId161"/>
    <p:sldId id="1546" r:id="rId162"/>
    <p:sldId id="1548" r:id="rId163"/>
    <p:sldId id="1547" r:id="rId164"/>
    <p:sldId id="1435" r:id="rId165"/>
    <p:sldId id="1436" r:id="rId166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557"/>
    <p:restoredTop sz="94615"/>
  </p:normalViewPr>
  <p:slideViewPr>
    <p:cSldViewPr>
      <p:cViewPr>
        <p:scale>
          <a:sx n="122" d="100"/>
          <a:sy n="122" d="100"/>
        </p:scale>
        <p:origin x="336" y="146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288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viewProps" Target="view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theme" Target="theme/theme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2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2E406AAA-F879-2840-85F4-109528B4446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2C08B8DD-758E-2144-B176-2D298D9D7EE5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ECA822F-A2A3-344C-83FB-74A5E9F7ACD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968D8D30-0348-474A-B57F-478A1F2B4B29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0054E982-E193-8843-9A63-3E45F97346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986C82D9-970E-D648-BBBC-12D5BE15F67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B93FB8B-05C0-B940-9EA6-DB1C95172A0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52ED5ECE-54A2-DB49-AA2E-1571FF22946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434C4D4D-A5F5-6244-8D42-F12BE8B21DC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F8B8669D-5D0C-1143-8280-1EC4DBB4834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5E58EB4B-9BD8-8242-B223-8D37A71D4F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798FA5D6-6E6D-AF4A-A7CF-FF55152C19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2608168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9325419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0549118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9054418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1069554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798059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252790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33121351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49510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3984258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7468694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FEDBDEB-905F-094F-9262-448746DD4E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F54B883-93F6-0E44-BBBA-4AFBD69CAE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7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png"/><Relationship Id="rId4" Type="http://schemas.openxmlformats.org/officeDocument/2006/relationships/image" Target="../media/image17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DF88C963-FADD-7143-97B4-CF9810F80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ACBAAA9F-FFE5-B94F-9387-30EB0A91D54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AF3683E-EC7D-DD41-9F9C-C8ABCEA8A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CprE 281: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7B0FB01D-16DA-6B4A-9EDE-8EC542E0C0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and Truth Table</a:t>
            </a:r>
          </a:p>
        </p:txBody>
      </p:sp>
      <p:pic>
        <p:nvPicPr>
          <p:cNvPr id="37890" name="Picture 54" descr="Screen shot 2013-09-11 at 2.25.52 PM.png">
            <a:extLst>
              <a:ext uri="{FF2B5EF4-FFF2-40B4-BE49-F238E27FC236}">
                <a16:creationId xmlns:a16="http://schemas.microsoft.com/office/drawing/2014/main" id="{34A53CD3-01BC-624E-BC47-A495DD0680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676400"/>
            <a:ext cx="6953250" cy="402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TextBox 125">
            <a:extLst>
              <a:ext uri="{FF2B5EF4-FFF2-40B4-BE49-F238E27FC236}">
                <a16:creationId xmlns:a16="http://schemas.microsoft.com/office/drawing/2014/main" id="{E31ECE5E-2A10-F749-B4BA-0865C5CA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4.2a-b from the textbook ]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Line 4">
            <a:extLst>
              <a:ext uri="{FF2B5EF4-FFF2-40B4-BE49-F238E27FC236}">
                <a16:creationId xmlns:a16="http://schemas.microsoft.com/office/drawing/2014/main" id="{C1F5E36F-A393-6245-BEC1-E7F055CA1C7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0" name="Freeform 5">
            <a:extLst>
              <a:ext uri="{FF2B5EF4-FFF2-40B4-BE49-F238E27FC236}">
                <a16:creationId xmlns:a16="http://schemas.microsoft.com/office/drawing/2014/main" id="{DB40BFF6-7A7F-4541-AEE0-6F7B676B210C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1" name="Freeform 7">
            <a:extLst>
              <a:ext uri="{FF2B5EF4-FFF2-40B4-BE49-F238E27FC236}">
                <a16:creationId xmlns:a16="http://schemas.microsoft.com/office/drawing/2014/main" id="{054D046B-920B-BA42-9D1A-B70E1190254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Rectangle 8">
            <a:extLst>
              <a:ext uri="{FF2B5EF4-FFF2-40B4-BE49-F238E27FC236}">
                <a16:creationId xmlns:a16="http://schemas.microsoft.com/office/drawing/2014/main" id="{E40BDB48-4641-9B4D-839A-FA8A88658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3" name="Rectangle 9">
            <a:extLst>
              <a:ext uri="{FF2B5EF4-FFF2-40B4-BE49-F238E27FC236}">
                <a16:creationId xmlns:a16="http://schemas.microsoft.com/office/drawing/2014/main" id="{823851D3-10D0-FC44-BE65-E083E2879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4" name="Rectangle 10">
            <a:extLst>
              <a:ext uri="{FF2B5EF4-FFF2-40B4-BE49-F238E27FC236}">
                <a16:creationId xmlns:a16="http://schemas.microsoft.com/office/drawing/2014/main" id="{4F4F3CAF-017C-4048-AA70-9CEAE0E9E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5" name="Rectangle 11">
            <a:extLst>
              <a:ext uri="{FF2B5EF4-FFF2-40B4-BE49-F238E27FC236}">
                <a16:creationId xmlns:a16="http://schemas.microsoft.com/office/drawing/2014/main" id="{4394A7F4-4924-F34E-8689-8E94C6049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6" name="Rectangle 12">
            <a:extLst>
              <a:ext uri="{FF2B5EF4-FFF2-40B4-BE49-F238E27FC236}">
                <a16:creationId xmlns:a16="http://schemas.microsoft.com/office/drawing/2014/main" id="{D506D2C5-173F-D641-B039-3DB8FB9D5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7" name="Rectangle 13">
            <a:extLst>
              <a:ext uri="{FF2B5EF4-FFF2-40B4-BE49-F238E27FC236}">
                <a16:creationId xmlns:a16="http://schemas.microsoft.com/office/drawing/2014/main" id="{EA0A3300-6D22-4C43-9FCD-ACED471DF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8" name="Rectangle 14">
            <a:extLst>
              <a:ext uri="{FF2B5EF4-FFF2-40B4-BE49-F238E27FC236}">
                <a16:creationId xmlns:a16="http://schemas.microsoft.com/office/drawing/2014/main" id="{348FEB72-191E-FC47-9327-3CA2C3E3A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9" name="Rectangle 15">
            <a:extLst>
              <a:ext uri="{FF2B5EF4-FFF2-40B4-BE49-F238E27FC236}">
                <a16:creationId xmlns:a16="http://schemas.microsoft.com/office/drawing/2014/main" id="{E3E53A61-1487-EF45-BFFE-7B3CD20BB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0" name="Rectangle 16">
            <a:extLst>
              <a:ext uri="{FF2B5EF4-FFF2-40B4-BE49-F238E27FC236}">
                <a16:creationId xmlns:a16="http://schemas.microsoft.com/office/drawing/2014/main" id="{85EC1936-FC24-1748-B4F5-732E43E0B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1" name="Rectangle 17">
            <a:extLst>
              <a:ext uri="{FF2B5EF4-FFF2-40B4-BE49-F238E27FC236}">
                <a16:creationId xmlns:a16="http://schemas.microsoft.com/office/drawing/2014/main" id="{B97F82B5-77C4-454D-B53B-A9916BCC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2" name="Rectangle 18">
            <a:extLst>
              <a:ext uri="{FF2B5EF4-FFF2-40B4-BE49-F238E27FC236}">
                <a16:creationId xmlns:a16="http://schemas.microsoft.com/office/drawing/2014/main" id="{4BACACBB-63B7-7945-A0EE-210B8534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3" name="Rectangle 19">
            <a:extLst>
              <a:ext uri="{FF2B5EF4-FFF2-40B4-BE49-F238E27FC236}">
                <a16:creationId xmlns:a16="http://schemas.microsoft.com/office/drawing/2014/main" id="{6C267875-5F97-4642-8419-6E8B09FB1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4" name="Rectangle 20">
            <a:extLst>
              <a:ext uri="{FF2B5EF4-FFF2-40B4-BE49-F238E27FC236}">
                <a16:creationId xmlns:a16="http://schemas.microsoft.com/office/drawing/2014/main" id="{7A5782FE-5585-964D-B007-11030E05B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85" name="Rectangle 21">
            <a:extLst>
              <a:ext uri="{FF2B5EF4-FFF2-40B4-BE49-F238E27FC236}">
                <a16:creationId xmlns:a16="http://schemas.microsoft.com/office/drawing/2014/main" id="{AA7CC1E9-10D2-284E-9082-EEB8F3119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586" name="Line 22">
            <a:extLst>
              <a:ext uri="{FF2B5EF4-FFF2-40B4-BE49-F238E27FC236}">
                <a16:creationId xmlns:a16="http://schemas.microsoft.com/office/drawing/2014/main" id="{34926E2E-BBF5-D240-8142-43E9F76FF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7" name="Rectangle 23">
            <a:extLst>
              <a:ext uri="{FF2B5EF4-FFF2-40B4-BE49-F238E27FC236}">
                <a16:creationId xmlns:a16="http://schemas.microsoft.com/office/drawing/2014/main" id="{8D2B8B2C-DD92-6948-A4CB-B39787B6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88" name="Line 24">
            <a:extLst>
              <a:ext uri="{FF2B5EF4-FFF2-40B4-BE49-F238E27FC236}">
                <a16:creationId xmlns:a16="http://schemas.microsoft.com/office/drawing/2014/main" id="{AB111DE3-ED1A-074C-98B3-EFF5AA7F29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9" name="Line 25">
            <a:extLst>
              <a:ext uri="{FF2B5EF4-FFF2-40B4-BE49-F238E27FC236}">
                <a16:creationId xmlns:a16="http://schemas.microsoft.com/office/drawing/2014/main" id="{C7F99A57-F3B6-D343-B467-0DBC725176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0" name="Line 26">
            <a:extLst>
              <a:ext uri="{FF2B5EF4-FFF2-40B4-BE49-F238E27FC236}">
                <a16:creationId xmlns:a16="http://schemas.microsoft.com/office/drawing/2014/main" id="{0EB9EC99-0FD0-EB4C-9D01-F5803E8BB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1" name="Rectangle 27">
            <a:extLst>
              <a:ext uri="{FF2B5EF4-FFF2-40B4-BE49-F238E27FC236}">
                <a16:creationId xmlns:a16="http://schemas.microsoft.com/office/drawing/2014/main" id="{2E65C88E-E1BC-6041-BABE-9C1D3E44E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2" name="Rectangle 28">
            <a:extLst>
              <a:ext uri="{FF2B5EF4-FFF2-40B4-BE49-F238E27FC236}">
                <a16:creationId xmlns:a16="http://schemas.microsoft.com/office/drawing/2014/main" id="{CA9BA2FF-733B-444F-A3DF-4A1CC0C8D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3" name="Rectangle 29">
            <a:extLst>
              <a:ext uri="{FF2B5EF4-FFF2-40B4-BE49-F238E27FC236}">
                <a16:creationId xmlns:a16="http://schemas.microsoft.com/office/drawing/2014/main" id="{A11B744B-49C3-6447-BFB3-4F646E6BB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4" name="Rectangle 30">
            <a:extLst>
              <a:ext uri="{FF2B5EF4-FFF2-40B4-BE49-F238E27FC236}">
                <a16:creationId xmlns:a16="http://schemas.microsoft.com/office/drawing/2014/main" id="{44BF2B8A-B7D0-054F-947B-13396078C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5" name="Line 31">
            <a:extLst>
              <a:ext uri="{FF2B5EF4-FFF2-40B4-BE49-F238E27FC236}">
                <a16:creationId xmlns:a16="http://schemas.microsoft.com/office/drawing/2014/main" id="{2C6D6EA0-3986-5146-B4A3-B01146465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6" name="Rectangle 32">
            <a:extLst>
              <a:ext uri="{FF2B5EF4-FFF2-40B4-BE49-F238E27FC236}">
                <a16:creationId xmlns:a16="http://schemas.microsoft.com/office/drawing/2014/main" id="{0BEA5718-47E2-724D-B1CF-858A4EB06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7" name="Rectangle 33">
            <a:extLst>
              <a:ext uri="{FF2B5EF4-FFF2-40B4-BE49-F238E27FC236}">
                <a16:creationId xmlns:a16="http://schemas.microsoft.com/office/drawing/2014/main" id="{34BCD8AA-6A67-CF44-B8DD-EA50909E6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8" name="Rectangle 34">
            <a:extLst>
              <a:ext uri="{FF2B5EF4-FFF2-40B4-BE49-F238E27FC236}">
                <a16:creationId xmlns:a16="http://schemas.microsoft.com/office/drawing/2014/main" id="{AF924D46-0BF5-554B-B405-FE980B2F1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9" name="Rectangle 35">
            <a:extLst>
              <a:ext uri="{FF2B5EF4-FFF2-40B4-BE49-F238E27FC236}">
                <a16:creationId xmlns:a16="http://schemas.microsoft.com/office/drawing/2014/main" id="{8A756D06-9EA8-E441-A4C7-1CDAE7307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0" name="Rectangle 36">
            <a:extLst>
              <a:ext uri="{FF2B5EF4-FFF2-40B4-BE49-F238E27FC236}">
                <a16:creationId xmlns:a16="http://schemas.microsoft.com/office/drawing/2014/main" id="{1DBDB21A-BA98-E241-ACCF-98126E946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1" name="Rectangle 37">
            <a:extLst>
              <a:ext uri="{FF2B5EF4-FFF2-40B4-BE49-F238E27FC236}">
                <a16:creationId xmlns:a16="http://schemas.microsoft.com/office/drawing/2014/main" id="{DC9D36B0-D664-084C-9E99-561E78925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2" name="Line 38">
            <a:extLst>
              <a:ext uri="{FF2B5EF4-FFF2-40B4-BE49-F238E27FC236}">
                <a16:creationId xmlns:a16="http://schemas.microsoft.com/office/drawing/2014/main" id="{59778063-A219-CC4A-A299-BD6173914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3" name="Line 39">
            <a:extLst>
              <a:ext uri="{FF2B5EF4-FFF2-40B4-BE49-F238E27FC236}">
                <a16:creationId xmlns:a16="http://schemas.microsoft.com/office/drawing/2014/main" id="{19B519D6-0591-414C-AA9E-23D3E3F6C6E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4" name="Rectangle 40">
            <a:extLst>
              <a:ext uri="{FF2B5EF4-FFF2-40B4-BE49-F238E27FC236}">
                <a16:creationId xmlns:a16="http://schemas.microsoft.com/office/drawing/2014/main" id="{DE0384C4-2B25-DA43-B012-9E4F5D5A8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5" name="Rectangle 41">
            <a:extLst>
              <a:ext uri="{FF2B5EF4-FFF2-40B4-BE49-F238E27FC236}">
                <a16:creationId xmlns:a16="http://schemas.microsoft.com/office/drawing/2014/main" id="{9A0759CB-9A77-4B41-AA4E-FE57E799D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6" name="Rectangle 42">
            <a:extLst>
              <a:ext uri="{FF2B5EF4-FFF2-40B4-BE49-F238E27FC236}">
                <a16:creationId xmlns:a16="http://schemas.microsoft.com/office/drawing/2014/main" id="{E529B36B-E0B6-FF47-ABEE-51220ADF9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07" name="Line 43">
            <a:extLst>
              <a:ext uri="{FF2B5EF4-FFF2-40B4-BE49-F238E27FC236}">
                <a16:creationId xmlns:a16="http://schemas.microsoft.com/office/drawing/2014/main" id="{97C8E3E3-FDB7-1E44-8C74-8B137D756C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8" name="Rectangle 44">
            <a:extLst>
              <a:ext uri="{FF2B5EF4-FFF2-40B4-BE49-F238E27FC236}">
                <a16:creationId xmlns:a16="http://schemas.microsoft.com/office/drawing/2014/main" id="{E46A4B44-2968-174D-BF24-8BA84DA7E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9" name="Line 45">
            <a:extLst>
              <a:ext uri="{FF2B5EF4-FFF2-40B4-BE49-F238E27FC236}">
                <a16:creationId xmlns:a16="http://schemas.microsoft.com/office/drawing/2014/main" id="{2DC2A64D-B22F-0146-82CB-14684E821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0" name="Line 46">
            <a:extLst>
              <a:ext uri="{FF2B5EF4-FFF2-40B4-BE49-F238E27FC236}">
                <a16:creationId xmlns:a16="http://schemas.microsoft.com/office/drawing/2014/main" id="{84F52FD8-C949-A345-9552-3420048FE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1" name="Line 47">
            <a:extLst>
              <a:ext uri="{FF2B5EF4-FFF2-40B4-BE49-F238E27FC236}">
                <a16:creationId xmlns:a16="http://schemas.microsoft.com/office/drawing/2014/main" id="{0C330083-4F86-564C-A4F6-F1B1D0A32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2" name="Rectangle 48">
            <a:extLst>
              <a:ext uri="{FF2B5EF4-FFF2-40B4-BE49-F238E27FC236}">
                <a16:creationId xmlns:a16="http://schemas.microsoft.com/office/drawing/2014/main" id="{B24EFEF3-A2FD-ED49-9C1E-CC267FD65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3" name="Rectangle 49">
            <a:extLst>
              <a:ext uri="{FF2B5EF4-FFF2-40B4-BE49-F238E27FC236}">
                <a16:creationId xmlns:a16="http://schemas.microsoft.com/office/drawing/2014/main" id="{FBF7E4D2-4B35-364C-9342-B54C7D103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4" name="Rectangle 50">
            <a:extLst>
              <a:ext uri="{FF2B5EF4-FFF2-40B4-BE49-F238E27FC236}">
                <a16:creationId xmlns:a16="http://schemas.microsoft.com/office/drawing/2014/main" id="{C56F8B8F-99A0-534A-9107-66636F39C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5" name="Rectangle 51">
            <a:extLst>
              <a:ext uri="{FF2B5EF4-FFF2-40B4-BE49-F238E27FC236}">
                <a16:creationId xmlns:a16="http://schemas.microsoft.com/office/drawing/2014/main" id="{26381B10-15B7-604C-BA2C-D9F262C06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6" name="Line 52">
            <a:extLst>
              <a:ext uri="{FF2B5EF4-FFF2-40B4-BE49-F238E27FC236}">
                <a16:creationId xmlns:a16="http://schemas.microsoft.com/office/drawing/2014/main" id="{6C4B0EA3-E30A-084E-AC40-0634B6CB2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7" name="Rectangle 53">
            <a:extLst>
              <a:ext uri="{FF2B5EF4-FFF2-40B4-BE49-F238E27FC236}">
                <a16:creationId xmlns:a16="http://schemas.microsoft.com/office/drawing/2014/main" id="{E2CD0044-E0AB-6A49-904D-CE1B688F3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8" name="Rectangle 54">
            <a:extLst>
              <a:ext uri="{FF2B5EF4-FFF2-40B4-BE49-F238E27FC236}">
                <a16:creationId xmlns:a16="http://schemas.microsoft.com/office/drawing/2014/main" id="{8A5CF8FB-1D1B-294E-B5AF-4C02208C4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9" name="Rectangle 55">
            <a:extLst>
              <a:ext uri="{FF2B5EF4-FFF2-40B4-BE49-F238E27FC236}">
                <a16:creationId xmlns:a16="http://schemas.microsoft.com/office/drawing/2014/main" id="{DB3BA690-753E-0949-A6DC-E5BA5BCF4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0" name="Rectangle 56">
            <a:extLst>
              <a:ext uri="{FF2B5EF4-FFF2-40B4-BE49-F238E27FC236}">
                <a16:creationId xmlns:a16="http://schemas.microsoft.com/office/drawing/2014/main" id="{3F577546-FDD4-7A41-AA15-A00205DEC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1" name="Rectangle 57">
            <a:extLst>
              <a:ext uri="{FF2B5EF4-FFF2-40B4-BE49-F238E27FC236}">
                <a16:creationId xmlns:a16="http://schemas.microsoft.com/office/drawing/2014/main" id="{EA0ABFC3-F8CA-9248-AF66-EC97479EC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2" name="Rectangle 58">
            <a:extLst>
              <a:ext uri="{FF2B5EF4-FFF2-40B4-BE49-F238E27FC236}">
                <a16:creationId xmlns:a16="http://schemas.microsoft.com/office/drawing/2014/main" id="{9CBE30AA-888E-094C-B5C3-E5F0AEEE1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3" name="Line 59">
            <a:extLst>
              <a:ext uri="{FF2B5EF4-FFF2-40B4-BE49-F238E27FC236}">
                <a16:creationId xmlns:a16="http://schemas.microsoft.com/office/drawing/2014/main" id="{C3193EDF-77CF-1D4C-B298-1619D4820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4" name="Line 60">
            <a:extLst>
              <a:ext uri="{FF2B5EF4-FFF2-40B4-BE49-F238E27FC236}">
                <a16:creationId xmlns:a16="http://schemas.microsoft.com/office/drawing/2014/main" id="{77EBAA35-AB9B-3A49-A5E8-F2471D6648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5" name="Line 61">
            <a:extLst>
              <a:ext uri="{FF2B5EF4-FFF2-40B4-BE49-F238E27FC236}">
                <a16:creationId xmlns:a16="http://schemas.microsoft.com/office/drawing/2014/main" id="{4CE8509B-2558-F441-97A9-DFBDBCF6E0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6" name="Line 62">
            <a:extLst>
              <a:ext uri="{FF2B5EF4-FFF2-40B4-BE49-F238E27FC236}">
                <a16:creationId xmlns:a16="http://schemas.microsoft.com/office/drawing/2014/main" id="{CEAF4A46-D3C7-6345-BDF2-0270347709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7" name="Line 63">
            <a:extLst>
              <a:ext uri="{FF2B5EF4-FFF2-40B4-BE49-F238E27FC236}">
                <a16:creationId xmlns:a16="http://schemas.microsoft.com/office/drawing/2014/main" id="{71610CBA-A1F3-1C44-95EC-D9BEF171BD1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8" name="Rectangle 64">
            <a:extLst>
              <a:ext uri="{FF2B5EF4-FFF2-40B4-BE49-F238E27FC236}">
                <a16:creationId xmlns:a16="http://schemas.microsoft.com/office/drawing/2014/main" id="{BC73F657-DA02-5448-8489-25561F5F2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9" name="Rectangle 65">
            <a:extLst>
              <a:ext uri="{FF2B5EF4-FFF2-40B4-BE49-F238E27FC236}">
                <a16:creationId xmlns:a16="http://schemas.microsoft.com/office/drawing/2014/main" id="{7CDF68B7-66E2-8448-801F-CA851810C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0" name="Rectangle 66">
            <a:extLst>
              <a:ext uri="{FF2B5EF4-FFF2-40B4-BE49-F238E27FC236}">
                <a16:creationId xmlns:a16="http://schemas.microsoft.com/office/drawing/2014/main" id="{4DFD8279-32CD-5543-A019-6675B5983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1" name="Rectangle 67">
            <a:extLst>
              <a:ext uri="{FF2B5EF4-FFF2-40B4-BE49-F238E27FC236}">
                <a16:creationId xmlns:a16="http://schemas.microsoft.com/office/drawing/2014/main" id="{37C17A4E-2894-6942-A4E6-3BDA98ABE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2" name="Rectangle 68">
            <a:extLst>
              <a:ext uri="{FF2B5EF4-FFF2-40B4-BE49-F238E27FC236}">
                <a16:creationId xmlns:a16="http://schemas.microsoft.com/office/drawing/2014/main" id="{5BCF160A-F958-984B-B9DE-C2FE71352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3" name="Rectangle 69">
            <a:extLst>
              <a:ext uri="{FF2B5EF4-FFF2-40B4-BE49-F238E27FC236}">
                <a16:creationId xmlns:a16="http://schemas.microsoft.com/office/drawing/2014/main" id="{415C3368-F853-DF4B-A98F-E3A29F79C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4" name="Rectangle 70">
            <a:extLst>
              <a:ext uri="{FF2B5EF4-FFF2-40B4-BE49-F238E27FC236}">
                <a16:creationId xmlns:a16="http://schemas.microsoft.com/office/drawing/2014/main" id="{FC351FE4-1783-7440-B188-F7E8A079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5" name="Rectangle 71">
            <a:extLst>
              <a:ext uri="{FF2B5EF4-FFF2-40B4-BE49-F238E27FC236}">
                <a16:creationId xmlns:a16="http://schemas.microsoft.com/office/drawing/2014/main" id="{ED55EAD9-8D60-4E41-A668-AB6A17511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6" name="Line 72">
            <a:extLst>
              <a:ext uri="{FF2B5EF4-FFF2-40B4-BE49-F238E27FC236}">
                <a16:creationId xmlns:a16="http://schemas.microsoft.com/office/drawing/2014/main" id="{D7735D41-DB35-4F4B-9986-D7A8EA21DA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37" name="Rectangle 73">
            <a:extLst>
              <a:ext uri="{FF2B5EF4-FFF2-40B4-BE49-F238E27FC236}">
                <a16:creationId xmlns:a16="http://schemas.microsoft.com/office/drawing/2014/main" id="{8312F07F-8505-F043-8573-1A1736BB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8" name="Rectangle 74">
            <a:extLst>
              <a:ext uri="{FF2B5EF4-FFF2-40B4-BE49-F238E27FC236}">
                <a16:creationId xmlns:a16="http://schemas.microsoft.com/office/drawing/2014/main" id="{0A69BEEC-924C-8741-A424-FCE2F7F7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9" name="Freeform 75">
            <a:extLst>
              <a:ext uri="{FF2B5EF4-FFF2-40B4-BE49-F238E27FC236}">
                <a16:creationId xmlns:a16="http://schemas.microsoft.com/office/drawing/2014/main" id="{80190783-4D99-1144-BD83-A3BF9CD7656E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0" name="Freeform 76">
            <a:extLst>
              <a:ext uri="{FF2B5EF4-FFF2-40B4-BE49-F238E27FC236}">
                <a16:creationId xmlns:a16="http://schemas.microsoft.com/office/drawing/2014/main" id="{57521A2C-B365-A94C-AB38-742E50E3F077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1" name="Freeform 77">
            <a:extLst>
              <a:ext uri="{FF2B5EF4-FFF2-40B4-BE49-F238E27FC236}">
                <a16:creationId xmlns:a16="http://schemas.microsoft.com/office/drawing/2014/main" id="{E7E601A5-214D-FA4D-B32E-485A2509BB8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2" name="Freeform 78">
            <a:extLst>
              <a:ext uri="{FF2B5EF4-FFF2-40B4-BE49-F238E27FC236}">
                <a16:creationId xmlns:a16="http://schemas.microsoft.com/office/drawing/2014/main" id="{06CF05BE-F848-6549-8CEF-2F55AAA4979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3" name="Freeform 79">
            <a:extLst>
              <a:ext uri="{FF2B5EF4-FFF2-40B4-BE49-F238E27FC236}">
                <a16:creationId xmlns:a16="http://schemas.microsoft.com/office/drawing/2014/main" id="{78DA8686-3352-1441-BDC8-27D9EA0330E7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4" name="Freeform 80">
            <a:extLst>
              <a:ext uri="{FF2B5EF4-FFF2-40B4-BE49-F238E27FC236}">
                <a16:creationId xmlns:a16="http://schemas.microsoft.com/office/drawing/2014/main" id="{73CADAA2-FC66-F548-9A28-797CFB182370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5" name="Line 85">
            <a:extLst>
              <a:ext uri="{FF2B5EF4-FFF2-40B4-BE49-F238E27FC236}">
                <a16:creationId xmlns:a16="http://schemas.microsoft.com/office/drawing/2014/main" id="{84B935C8-CA07-064D-B74A-73740B309C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6" name="Line 86">
            <a:extLst>
              <a:ext uri="{FF2B5EF4-FFF2-40B4-BE49-F238E27FC236}">
                <a16:creationId xmlns:a16="http://schemas.microsoft.com/office/drawing/2014/main" id="{894ADD76-A4C9-0B46-9E1C-CA2333B6A4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7" name="Line 91">
            <a:extLst>
              <a:ext uri="{FF2B5EF4-FFF2-40B4-BE49-F238E27FC236}">
                <a16:creationId xmlns:a16="http://schemas.microsoft.com/office/drawing/2014/main" id="{1B07C84F-AC5B-C642-95A4-FC661FF4E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8" name="Line 92">
            <a:extLst>
              <a:ext uri="{FF2B5EF4-FFF2-40B4-BE49-F238E27FC236}">
                <a16:creationId xmlns:a16="http://schemas.microsoft.com/office/drawing/2014/main" id="{44C102CA-7D26-2F4B-AB6C-F0C879FE9B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9" name="Line 93">
            <a:extLst>
              <a:ext uri="{FF2B5EF4-FFF2-40B4-BE49-F238E27FC236}">
                <a16:creationId xmlns:a16="http://schemas.microsoft.com/office/drawing/2014/main" id="{2D7A1309-314A-AB4A-A1C0-C77AF293BC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50" name="Freeform 94">
            <a:extLst>
              <a:ext uri="{FF2B5EF4-FFF2-40B4-BE49-F238E27FC236}">
                <a16:creationId xmlns:a16="http://schemas.microsoft.com/office/drawing/2014/main" id="{46397FB8-A00D-3A45-9A48-43F84C47C403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51" name="Freeform 95">
            <a:extLst>
              <a:ext uri="{FF2B5EF4-FFF2-40B4-BE49-F238E27FC236}">
                <a16:creationId xmlns:a16="http://schemas.microsoft.com/office/drawing/2014/main" id="{CED62EED-C736-E24F-BF2B-D69EF82D62C3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52" name="Rectangle 96">
            <a:extLst>
              <a:ext uri="{FF2B5EF4-FFF2-40B4-BE49-F238E27FC236}">
                <a16:creationId xmlns:a16="http://schemas.microsoft.com/office/drawing/2014/main" id="{7E6DC7FC-8F80-654B-9110-0DDE1D784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53" name="Rectangle 97">
            <a:extLst>
              <a:ext uri="{FF2B5EF4-FFF2-40B4-BE49-F238E27FC236}">
                <a16:creationId xmlns:a16="http://schemas.microsoft.com/office/drawing/2014/main" id="{5F74ABD8-52A0-E249-AECD-B573E54CF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54" name="AutoShape 99">
            <a:extLst>
              <a:ext uri="{FF2B5EF4-FFF2-40B4-BE49-F238E27FC236}">
                <a16:creationId xmlns:a16="http://schemas.microsoft.com/office/drawing/2014/main" id="{F4978F21-5D34-D741-B57E-232764874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55" name="AutoShape 101">
            <a:extLst>
              <a:ext uri="{FF2B5EF4-FFF2-40B4-BE49-F238E27FC236}">
                <a16:creationId xmlns:a16="http://schemas.microsoft.com/office/drawing/2014/main" id="{FA3CC69A-085C-AE4B-901B-B1C5D7BDE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56" name="Title 1">
            <a:extLst>
              <a:ext uri="{FF2B5EF4-FFF2-40B4-BE49-F238E27FC236}">
                <a16:creationId xmlns:a16="http://schemas.microsoft.com/office/drawing/2014/main" id="{7FF28767-D213-1B46-AB78-A177258D409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9657" name="TextBox 125">
            <a:extLst>
              <a:ext uri="{FF2B5EF4-FFF2-40B4-BE49-F238E27FC236}">
                <a16:creationId xmlns:a16="http://schemas.microsoft.com/office/drawing/2014/main" id="{37F61B0A-EECC-2947-8B7D-996F63FCB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9658" name="TextBox 16">
            <a:extLst>
              <a:ext uri="{FF2B5EF4-FFF2-40B4-BE49-F238E27FC236}">
                <a16:creationId xmlns:a16="http://schemas.microsoft.com/office/drawing/2014/main" id="{CB162658-C232-B04C-93FD-4D2D85AA5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59" name="TextBox 16">
            <a:extLst>
              <a:ext uri="{FF2B5EF4-FFF2-40B4-BE49-F238E27FC236}">
                <a16:creationId xmlns:a16="http://schemas.microsoft.com/office/drawing/2014/main" id="{60D283EE-1F3D-A647-B4DD-02C60DB0E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0" name="TextBox 16">
            <a:extLst>
              <a:ext uri="{FF2B5EF4-FFF2-40B4-BE49-F238E27FC236}">
                <a16:creationId xmlns:a16="http://schemas.microsoft.com/office/drawing/2014/main" id="{F4E7DD54-CD21-AB41-BB26-DE081C9CF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1" name="TextBox 16">
            <a:extLst>
              <a:ext uri="{FF2B5EF4-FFF2-40B4-BE49-F238E27FC236}">
                <a16:creationId xmlns:a16="http://schemas.microsoft.com/office/drawing/2014/main" id="{5A27C37F-EC5D-E146-853E-763F93B87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2" name="TextBox 16">
            <a:extLst>
              <a:ext uri="{FF2B5EF4-FFF2-40B4-BE49-F238E27FC236}">
                <a16:creationId xmlns:a16="http://schemas.microsoft.com/office/drawing/2014/main" id="{B9AC76A0-B08B-FF43-8E32-450E55364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3" name="TextBox 16">
            <a:extLst>
              <a:ext uri="{FF2B5EF4-FFF2-40B4-BE49-F238E27FC236}">
                <a16:creationId xmlns:a16="http://schemas.microsoft.com/office/drawing/2014/main" id="{96BE3755-F803-AE45-8CEC-5B0517D55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4" name="TextBox 16">
            <a:extLst>
              <a:ext uri="{FF2B5EF4-FFF2-40B4-BE49-F238E27FC236}">
                <a16:creationId xmlns:a16="http://schemas.microsoft.com/office/drawing/2014/main" id="{01686313-7579-7E4F-824E-F8ED438F6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5" name="TextBox 16">
            <a:extLst>
              <a:ext uri="{FF2B5EF4-FFF2-40B4-BE49-F238E27FC236}">
                <a16:creationId xmlns:a16="http://schemas.microsoft.com/office/drawing/2014/main" id="{9152A32F-0ACC-2745-A62D-0CED0BBD1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6" name="TextBox 16">
            <a:extLst>
              <a:ext uri="{FF2B5EF4-FFF2-40B4-BE49-F238E27FC236}">
                <a16:creationId xmlns:a16="http://schemas.microsoft.com/office/drawing/2014/main" id="{4C5DC84E-F9E6-844D-92F4-986836E45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7" name="TextBox 16">
            <a:extLst>
              <a:ext uri="{FF2B5EF4-FFF2-40B4-BE49-F238E27FC236}">
                <a16:creationId xmlns:a16="http://schemas.microsoft.com/office/drawing/2014/main" id="{875DE4BB-57C0-FB4D-89E9-9DBB4F921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8" name="TextBox 16">
            <a:extLst>
              <a:ext uri="{FF2B5EF4-FFF2-40B4-BE49-F238E27FC236}">
                <a16:creationId xmlns:a16="http://schemas.microsoft.com/office/drawing/2014/main" id="{94535C3A-A0B5-174E-8475-DEA3F8C79A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9" name="TextBox 16">
            <a:extLst>
              <a:ext uri="{FF2B5EF4-FFF2-40B4-BE49-F238E27FC236}">
                <a16:creationId xmlns:a16="http://schemas.microsoft.com/office/drawing/2014/main" id="{E6A896FC-DE9F-094F-A93E-C3A749756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0" name="TextBox 16">
            <a:extLst>
              <a:ext uri="{FF2B5EF4-FFF2-40B4-BE49-F238E27FC236}">
                <a16:creationId xmlns:a16="http://schemas.microsoft.com/office/drawing/2014/main" id="{32736D90-F1E6-1446-95DD-4CEB0AC92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1" name="TextBox 16">
            <a:extLst>
              <a:ext uri="{FF2B5EF4-FFF2-40B4-BE49-F238E27FC236}">
                <a16:creationId xmlns:a16="http://schemas.microsoft.com/office/drawing/2014/main" id="{8E7E5708-F8A7-DB49-9EFD-BBF3B7DA9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2" name="TextBox 16">
            <a:extLst>
              <a:ext uri="{FF2B5EF4-FFF2-40B4-BE49-F238E27FC236}">
                <a16:creationId xmlns:a16="http://schemas.microsoft.com/office/drawing/2014/main" id="{8C65FDAE-B615-5C43-8964-3D3C4F6B8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3" name="TextBox 16">
            <a:extLst>
              <a:ext uri="{FF2B5EF4-FFF2-40B4-BE49-F238E27FC236}">
                <a16:creationId xmlns:a16="http://schemas.microsoft.com/office/drawing/2014/main" id="{34DAD561-4134-4F49-B84A-6063C9E09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4" name="TextBox 16">
            <a:extLst>
              <a:ext uri="{FF2B5EF4-FFF2-40B4-BE49-F238E27FC236}">
                <a16:creationId xmlns:a16="http://schemas.microsoft.com/office/drawing/2014/main" id="{59E69ACF-BBF6-4848-9A27-3D1C89F74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5" name="TextBox 16">
            <a:extLst>
              <a:ext uri="{FF2B5EF4-FFF2-40B4-BE49-F238E27FC236}">
                <a16:creationId xmlns:a16="http://schemas.microsoft.com/office/drawing/2014/main" id="{53D3D51B-5D72-7D4E-9FC6-4C36A1C96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A9130C4D-6E5F-0B46-8CC6-8836EC00A17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4-to-16 decoder built using a decoder tree</a:t>
            </a:r>
          </a:p>
        </p:txBody>
      </p: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198EE5C2-A359-4241-B636-099765403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4.16 from the textbook ]</a:t>
            </a:r>
          </a:p>
        </p:txBody>
      </p:sp>
      <p:grpSp>
        <p:nvGrpSpPr>
          <p:cNvPr id="110595" name="Group 2">
            <a:extLst>
              <a:ext uri="{FF2B5EF4-FFF2-40B4-BE49-F238E27FC236}">
                <a16:creationId xmlns:a16="http://schemas.microsoft.com/office/drawing/2014/main" id="{172CB45C-47F0-3646-8627-801E07C33880}"/>
              </a:ext>
            </a:extLst>
          </p:cNvPr>
          <p:cNvGrpSpPr>
            <a:grpSpLocks/>
          </p:cNvGrpSpPr>
          <p:nvPr/>
        </p:nvGrpSpPr>
        <p:grpSpPr bwMode="auto">
          <a:xfrm>
            <a:off x="2801939" y="1143001"/>
            <a:ext cx="4891087" cy="5541963"/>
            <a:chOff x="1887538" y="1143000"/>
            <a:chExt cx="4890311" cy="5542580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D86EC20E-E4A1-BD43-8306-638441AB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14813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23F52D60-187B-DA44-8369-CA04395A7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4056062"/>
              <a:ext cx="876300" cy="11620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598" name="Line 6">
              <a:extLst>
                <a:ext uri="{FF2B5EF4-FFF2-40B4-BE49-F238E27FC236}">
                  <a16:creationId xmlns:a16="http://schemas.microsoft.com/office/drawing/2014/main" id="{84C32F92-A67D-B34C-8DB7-11BD8F43D1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5188" y="4265612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1D9EE23B-2DEB-3D45-AAED-C0461A2C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136" y="428302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0" name="Line 8">
              <a:extLst>
                <a:ext uri="{FF2B5EF4-FFF2-40B4-BE49-F238E27FC236}">
                  <a16:creationId xmlns:a16="http://schemas.microsoft.com/office/drawing/2014/main" id="{1C5D0407-1C4F-0341-97F6-1A54C9278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8188" y="4265612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1" name="Line 9">
              <a:extLst>
                <a:ext uri="{FF2B5EF4-FFF2-40B4-BE49-F238E27FC236}">
                  <a16:creationId xmlns:a16="http://schemas.microsoft.com/office/drawing/2014/main" id="{2FCB85E6-5D93-4C4E-8E35-9AC9BA02B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0085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F9413417-1002-824D-A832-EAB3BF4F4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929187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AF5C4537-7070-EC49-AA04-CCD2CD2C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1481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2E27027A-6753-6940-A599-93096527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25844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17A8C8AD-B876-824E-8D0A-85AD85FB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39261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6" name="Line 14">
              <a:extLst>
                <a:ext uri="{FF2B5EF4-FFF2-40B4-BE49-F238E27FC236}">
                  <a16:creationId xmlns:a16="http://schemas.microsoft.com/office/drawing/2014/main" id="{CFBBD5E0-4090-9F4A-B755-F83D5F785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45132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F03AC07A-DB1E-AF47-B641-A44B35228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136" y="4499589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7656BCA1-09D7-F242-9189-323E1BD04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39261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09C926C4-B900-2749-82DF-DFB7DB50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50450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4D5A4FDE-C413-E04A-AF39-BCDFA4B4B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6370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BA56F6B4-54A2-3C48-AF72-5DD756D9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7489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034AA35E-F4A2-1B42-9DEF-79DD350D1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8831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3" name="Line 21">
              <a:extLst>
                <a:ext uri="{FF2B5EF4-FFF2-40B4-BE49-F238E27FC236}">
                  <a16:creationId xmlns:a16="http://schemas.microsoft.com/office/drawing/2014/main" id="{B3774727-BC7B-7143-8F15-9332BDF34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7609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A8390892-6590-D14D-BF07-DE2730D6F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9934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42F3643A-264D-314E-98D2-5BEAD2EBC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41433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EF0CF4BF-C3B4-9F4A-A343-AEA31F80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9574" y="42757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C9171560-219D-D142-943D-8510B019C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3910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C74C78B0-A2E7-2B40-B2A6-7BA60DEA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452499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80925573-5D36-914F-B511-0E6DD3302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6402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C47B32F5-8A87-BC42-A027-4DF8F30C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477423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E6382F3A-CE08-0541-B2EA-D75B5471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8895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2" name="Line 30">
              <a:extLst>
                <a:ext uri="{FF2B5EF4-FFF2-40B4-BE49-F238E27FC236}">
                  <a16:creationId xmlns:a16="http://schemas.microsoft.com/office/drawing/2014/main" id="{6DC6FF13-37C9-AC4D-9EEC-A2986C5735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5132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3" name="Freeform 31">
              <a:extLst>
                <a:ext uri="{FF2B5EF4-FFF2-40B4-BE49-F238E27FC236}">
                  <a16:creationId xmlns:a16="http://schemas.microsoft.com/office/drawing/2014/main" id="{72B0B209-CAF5-9F43-B181-4F45D521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24656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4" name="Freeform 32">
              <a:extLst>
                <a:ext uri="{FF2B5EF4-FFF2-40B4-BE49-F238E27FC236}">
                  <a16:creationId xmlns:a16="http://schemas.microsoft.com/office/drawing/2014/main" id="{A80929F7-7696-2843-83C3-52273684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42545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5" name="Freeform 33">
              <a:extLst>
                <a:ext uri="{FF2B5EF4-FFF2-40B4-BE49-F238E27FC236}">
                  <a16:creationId xmlns:a16="http://schemas.microsoft.com/office/drawing/2014/main" id="{1D893DA1-4205-724F-A32F-6D40973F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449421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6" name="Freeform 34">
              <a:extLst>
                <a:ext uri="{FF2B5EF4-FFF2-40B4-BE49-F238E27FC236}">
                  <a16:creationId xmlns:a16="http://schemas.microsoft.com/office/drawing/2014/main" id="{4B52ADD9-20FC-8B4F-8ABC-4D1EA26C4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44831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ECAB7182-F088-8A4E-B1DA-D68DF0C9F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02188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B89C5D95-9838-9448-9640-FDD71014A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35597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F3D3EB17-A356-4149-AF88-95F5BA8B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225" y="3486343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3EC6193A-E619-E548-9237-705C7505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20967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53E4FDA1-BC32-4A4D-806C-564FBCFD7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25" y="1332987"/>
              <a:ext cx="119837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D13EA6CA-65AB-2247-8A74-85F9AE057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2112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4FCC0BBA-9A70-0249-B61B-1736823FF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34523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FD509FEE-C523-FD49-92C4-86C101284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45891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D7E02D79-5839-8D4F-9761-BAC9FA582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59288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B9FFD768-D932-BA4C-87F5-AED430EB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7081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8D0BD023-4C3B-7E4E-A920-53038FD1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84211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9E884A04-1D64-F246-B3E6-A962B52B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9573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761363F7-91B2-5340-99B7-542025B6C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20913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7F711A12-BDA9-EB40-AF21-1A2C3E0B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2287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65928917-40CD-3143-AE6C-2B519CD6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1143000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42" name="Line 50">
              <a:extLst>
                <a:ext uri="{FF2B5EF4-FFF2-40B4-BE49-F238E27FC236}">
                  <a16:creationId xmlns:a16="http://schemas.microsoft.com/office/drawing/2014/main" id="{0FBCF5AF-042E-2C4D-A84A-09B1CB67A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33350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9DE0D397-6792-DD44-922F-FBAA3AEE6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133411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4" name="Freeform 52">
              <a:extLst>
                <a:ext uri="{FF2B5EF4-FFF2-40B4-BE49-F238E27FC236}">
                  <a16:creationId xmlns:a16="http://schemas.microsoft.com/office/drawing/2014/main" id="{6BDB3662-2836-B64C-8EE5-093BC63C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2076450"/>
              <a:ext cx="1370013" cy="1465262"/>
            </a:xfrm>
            <a:custGeom>
              <a:avLst/>
              <a:gdLst>
                <a:gd name="T0" fmla="*/ 0 w 1727"/>
                <a:gd name="T1" fmla="*/ 2147483646 h 1847"/>
                <a:gd name="T2" fmla="*/ 2147483646 w 1727"/>
                <a:gd name="T3" fmla="*/ 2147483646 h 1847"/>
                <a:gd name="T4" fmla="*/ 2147483646 w 1727"/>
                <a:gd name="T5" fmla="*/ 0 h 1847"/>
                <a:gd name="T6" fmla="*/ 2147483646 w 1727"/>
                <a:gd name="T7" fmla="*/ 0 h 18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847"/>
                <a:gd name="T14" fmla="*/ 1727 w 1727"/>
                <a:gd name="T15" fmla="*/ 1847 h 18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847">
                  <a:moveTo>
                    <a:pt x="0" y="1847"/>
                  </a:moveTo>
                  <a:lnTo>
                    <a:pt x="359" y="1847"/>
                  </a:lnTo>
                  <a:lnTo>
                    <a:pt x="359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5" name="Line 53">
              <a:extLst>
                <a:ext uri="{FF2B5EF4-FFF2-40B4-BE49-F238E27FC236}">
                  <a16:creationId xmlns:a16="http://schemas.microsoft.com/office/drawing/2014/main" id="{C2D71CF2-36B3-7A4C-B879-7643BB935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3335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6" name="Line 54">
              <a:extLst>
                <a:ext uri="{FF2B5EF4-FFF2-40B4-BE49-F238E27FC236}">
                  <a16:creationId xmlns:a16="http://schemas.microsoft.com/office/drawing/2014/main" id="{2BDCA650-D92F-764F-8B9C-9747E244A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0764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CCEE163C-F7F8-5745-9EEA-9EAFD7EF8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00977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69879680-4499-6142-82D2-9EB0CF55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2287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1DF000C7-D743-C741-9971-350DD127E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3390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3C3BFCE6-B84D-C842-9F02-90FF877CD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732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1" name="Line 59">
              <a:extLst>
                <a:ext uri="{FF2B5EF4-FFF2-40B4-BE49-F238E27FC236}">
                  <a16:creationId xmlns:a16="http://schemas.microsoft.com/office/drawing/2014/main" id="{AF288C8D-8BA5-0041-91F5-32364E5E5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58115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15D33F9B-0703-1942-8232-18B6F72F5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1580176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49B1E74F-0D16-C34B-881F-595091585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4732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0BEDCA0E-C8FC-FA49-BD1A-8138763D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5850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82B35D9F-5B84-FA47-A4D2-B9FCA4AA6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7176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9BF88BE6-4280-0D42-89F8-694DE31CB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82956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610B4A1A-2927-D04F-90FC-DEF0971EC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9637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8" name="Line 66">
              <a:extLst>
                <a:ext uri="{FF2B5EF4-FFF2-40B4-BE49-F238E27FC236}">
                  <a16:creationId xmlns:a16="http://schemas.microsoft.com/office/drawing/2014/main" id="{4D8B4954-64A8-A744-9E37-56727922E4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847850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9" name="Line 67">
              <a:extLst>
                <a:ext uri="{FF2B5EF4-FFF2-40B4-BE49-F238E27FC236}">
                  <a16:creationId xmlns:a16="http://schemas.microsoft.com/office/drawing/2014/main" id="{BF3C551A-5F3B-234E-BACB-A37D911A7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6002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557A45E7-9AA1-B946-8031-507AAC492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207404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79E38464-0D75-3043-B649-F7EDD4CB9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68763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B155E85D-0B8F-5447-8091-C258B66E2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609850"/>
              <a:ext cx="876300" cy="11604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63" name="Line 71">
              <a:extLst>
                <a:ext uri="{FF2B5EF4-FFF2-40B4-BE49-F238E27FC236}">
                  <a16:creationId xmlns:a16="http://schemas.microsoft.com/office/drawing/2014/main" id="{C90131A5-E432-3042-91F8-A96EF60DE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188" y="2819400"/>
              <a:ext cx="2667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04DA1D9C-02F4-834D-80A8-A017E7BFD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279461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5" name="Freeform 73">
              <a:extLst>
                <a:ext uri="{FF2B5EF4-FFF2-40B4-BE49-F238E27FC236}">
                  <a16:creationId xmlns:a16="http://schemas.microsoft.com/office/drawing/2014/main" id="{90362D4D-6FC0-A946-9B03-B82B8CAD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60762"/>
              <a:ext cx="1370013" cy="228600"/>
            </a:xfrm>
            <a:custGeom>
              <a:avLst/>
              <a:gdLst>
                <a:gd name="T0" fmla="*/ 0 w 1727"/>
                <a:gd name="T1" fmla="*/ 2147483646 h 288"/>
                <a:gd name="T2" fmla="*/ 2147483646 w 1727"/>
                <a:gd name="T3" fmla="*/ 2147483646 h 288"/>
                <a:gd name="T4" fmla="*/ 2147483646 w 1727"/>
                <a:gd name="T5" fmla="*/ 0 h 288"/>
                <a:gd name="T6" fmla="*/ 2147483646 w 1727"/>
                <a:gd name="T7" fmla="*/ 0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88"/>
                <a:gd name="T14" fmla="*/ 1727 w 1727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88">
                  <a:moveTo>
                    <a:pt x="0" y="288"/>
                  </a:moveTo>
                  <a:lnTo>
                    <a:pt x="647" y="288"/>
                  </a:lnTo>
                  <a:lnTo>
                    <a:pt x="647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74">
              <a:extLst>
                <a:ext uri="{FF2B5EF4-FFF2-40B4-BE49-F238E27FC236}">
                  <a16:creationId xmlns:a16="http://schemas.microsoft.com/office/drawing/2014/main" id="{70E36541-A0BE-A34D-A627-FDBEAEA09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8194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Line 75">
              <a:extLst>
                <a:ext uri="{FF2B5EF4-FFF2-40B4-BE49-F238E27FC236}">
                  <a16:creationId xmlns:a16="http://schemas.microsoft.com/office/drawing/2014/main" id="{A26D31AD-5ED1-3B40-89E6-B4E326C6E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5607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AE511955-9A42-8B46-BE8D-23E11397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47027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A07C3006-826A-4E40-B2DD-0D099AB0C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6876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3D9259D8-0577-FA47-A881-FB1714427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27995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D1FF358F-8F25-F447-BE2B-B3840398C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9337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2" name="Line 80">
              <a:extLst>
                <a:ext uri="{FF2B5EF4-FFF2-40B4-BE49-F238E27FC236}">
                  <a16:creationId xmlns:a16="http://schemas.microsoft.com/office/drawing/2014/main" id="{641A8AFB-E376-E64D-BD89-FAFAEFEAB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3048000"/>
              <a:ext cx="514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EA45ADF7-19E9-3E4C-85CE-D8B4FBAD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3040676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4" name="Rectangle 82">
              <a:extLst>
                <a:ext uri="{FF2B5EF4-FFF2-40B4-BE49-F238E27FC236}">
                  <a16:creationId xmlns:a16="http://schemas.microsoft.com/office/drawing/2014/main" id="{9E42DE0B-8A62-BE47-B161-0E26B1B6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933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5" name="Rectangle 83">
              <a:extLst>
                <a:ext uri="{FF2B5EF4-FFF2-40B4-BE49-F238E27FC236}">
                  <a16:creationId xmlns:a16="http://schemas.microsoft.com/office/drawing/2014/main" id="{D78E20D0-1268-B949-914E-C942D080F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0455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6" name="Rectangle 84">
              <a:extLst>
                <a:ext uri="{FF2B5EF4-FFF2-40B4-BE49-F238E27FC236}">
                  <a16:creationId xmlns:a16="http://schemas.microsoft.com/office/drawing/2014/main" id="{4490322A-4E31-5747-A99B-97460EDFE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1781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7" name="Rectangle 85">
              <a:extLst>
                <a:ext uri="{FF2B5EF4-FFF2-40B4-BE49-F238E27FC236}">
                  <a16:creationId xmlns:a16="http://schemas.microsoft.com/office/drawing/2014/main" id="{7F3F6851-173E-404A-AEA1-4044F411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29006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8" name="Rectangle 86">
              <a:extLst>
                <a:ext uri="{FF2B5EF4-FFF2-40B4-BE49-F238E27FC236}">
                  <a16:creationId xmlns:a16="http://schemas.microsoft.com/office/drawing/2014/main" id="{ECA88ABF-C751-B84C-9802-2369341C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4242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9" name="Line 87">
              <a:extLst>
                <a:ext uri="{FF2B5EF4-FFF2-40B4-BE49-F238E27FC236}">
                  <a16:creationId xmlns:a16="http://schemas.microsoft.com/office/drawing/2014/main" id="{672EE33E-9A5E-8C4F-8917-A9160BB72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3131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0" name="Freeform 88">
              <a:extLst>
                <a:ext uri="{FF2B5EF4-FFF2-40B4-BE49-F238E27FC236}">
                  <a16:creationId xmlns:a16="http://schemas.microsoft.com/office/drawing/2014/main" id="{76338B24-3D12-1341-BCF0-992D7DA8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352550"/>
              <a:ext cx="266700" cy="4378325"/>
            </a:xfrm>
            <a:custGeom>
              <a:avLst/>
              <a:gdLst>
                <a:gd name="T0" fmla="*/ 2147483646 w 336"/>
                <a:gd name="T1" fmla="*/ 2147483646 h 5516"/>
                <a:gd name="T2" fmla="*/ 0 w 336"/>
                <a:gd name="T3" fmla="*/ 2147483646 h 5516"/>
                <a:gd name="T4" fmla="*/ 0 w 336"/>
                <a:gd name="T5" fmla="*/ 0 h 5516"/>
                <a:gd name="T6" fmla="*/ 0 60000 65536"/>
                <a:gd name="T7" fmla="*/ 0 60000 65536"/>
                <a:gd name="T8" fmla="*/ 0 60000 65536"/>
                <a:gd name="T9" fmla="*/ 0 w 336"/>
                <a:gd name="T10" fmla="*/ 0 h 5516"/>
                <a:gd name="T11" fmla="*/ 336 w 336"/>
                <a:gd name="T12" fmla="*/ 5516 h 55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5516">
                  <a:moveTo>
                    <a:pt x="336" y="5516"/>
                  </a:moveTo>
                  <a:lnTo>
                    <a:pt x="0" y="55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1" name="Freeform 89">
              <a:extLst>
                <a:ext uri="{FF2B5EF4-FFF2-40B4-BE49-F238E27FC236}">
                  <a16:creationId xmlns:a16="http://schemas.microsoft.com/office/drawing/2014/main" id="{14814BDF-9A37-0A4D-A6DE-7989AD4B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581150"/>
              <a:ext cx="514350" cy="4397375"/>
            </a:xfrm>
            <a:custGeom>
              <a:avLst/>
              <a:gdLst>
                <a:gd name="T0" fmla="*/ 2147483646 w 648"/>
                <a:gd name="T1" fmla="*/ 2147483646 h 5541"/>
                <a:gd name="T2" fmla="*/ 0 w 648"/>
                <a:gd name="T3" fmla="*/ 2147483646 h 5541"/>
                <a:gd name="T4" fmla="*/ 0 w 648"/>
                <a:gd name="T5" fmla="*/ 0 h 5541"/>
                <a:gd name="T6" fmla="*/ 0 60000 65536"/>
                <a:gd name="T7" fmla="*/ 0 60000 65536"/>
                <a:gd name="T8" fmla="*/ 0 60000 65536"/>
                <a:gd name="T9" fmla="*/ 0 w 648"/>
                <a:gd name="T10" fmla="*/ 0 h 5541"/>
                <a:gd name="T11" fmla="*/ 648 w 648"/>
                <a:gd name="T12" fmla="*/ 5541 h 55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8" h="5541">
                  <a:moveTo>
                    <a:pt x="648" y="5541"/>
                  </a:moveTo>
                  <a:lnTo>
                    <a:pt x="0" y="554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90">
              <a:extLst>
                <a:ext uri="{FF2B5EF4-FFF2-40B4-BE49-F238E27FC236}">
                  <a16:creationId xmlns:a16="http://schemas.microsoft.com/office/drawing/2014/main" id="{E92E3E2C-CD7D-984A-ACE8-B6075C620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5361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83" name="Rectangle 91">
              <a:extLst>
                <a:ext uri="{FF2B5EF4-FFF2-40B4-BE49-F238E27FC236}">
                  <a16:creationId xmlns:a16="http://schemas.microsoft.com/office/drawing/2014/main" id="{00617699-D7D5-3C44-8C89-7148A5E32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6828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4" name="Rectangle 92">
              <a:extLst>
                <a:ext uri="{FF2B5EF4-FFF2-40B4-BE49-F238E27FC236}">
                  <a16:creationId xmlns:a16="http://schemas.microsoft.com/office/drawing/2014/main" id="{92D8AC7D-BC4A-7A4B-B359-50DBD8EE4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281684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5" name="Rectangle 93">
              <a:extLst>
                <a:ext uri="{FF2B5EF4-FFF2-40B4-BE49-F238E27FC236}">
                  <a16:creationId xmlns:a16="http://schemas.microsoft.com/office/drawing/2014/main" id="{A8A68638-DDC4-2D4A-B602-32A3715D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933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6" name="Rectangle 94">
              <a:extLst>
                <a:ext uri="{FF2B5EF4-FFF2-40B4-BE49-F238E27FC236}">
                  <a16:creationId xmlns:a16="http://schemas.microsoft.com/office/drawing/2014/main" id="{F15107CD-8668-D849-A118-17DDC0F5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06608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7" name="Rectangle 95">
              <a:extLst>
                <a:ext uri="{FF2B5EF4-FFF2-40B4-BE49-F238E27FC236}">
                  <a16:creationId xmlns:a16="http://schemas.microsoft.com/office/drawing/2014/main" id="{D633EB33-206D-314C-841F-2D9609AD6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1813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8" name="Rectangle 96">
              <a:extLst>
                <a:ext uri="{FF2B5EF4-FFF2-40B4-BE49-F238E27FC236}">
                  <a16:creationId xmlns:a16="http://schemas.microsoft.com/office/drawing/2014/main" id="{05CF7971-DC7A-634D-8F5B-8526826F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31531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9" name="Rectangle 97">
              <a:extLst>
                <a:ext uri="{FF2B5EF4-FFF2-40B4-BE49-F238E27FC236}">
                  <a16:creationId xmlns:a16="http://schemas.microsoft.com/office/drawing/2014/main" id="{AE0F5AFB-7E60-2943-8F22-F47D2782B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4305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0" name="Line 98">
              <a:extLst>
                <a:ext uri="{FF2B5EF4-FFF2-40B4-BE49-F238E27FC236}">
                  <a16:creationId xmlns:a16="http://schemas.microsoft.com/office/drawing/2014/main" id="{3A4CA4BD-D03B-2D4B-92B7-48FF70432C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0670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1" name="Rectangle 99">
              <a:extLst>
                <a:ext uri="{FF2B5EF4-FFF2-40B4-BE49-F238E27FC236}">
                  <a16:creationId xmlns:a16="http://schemas.microsoft.com/office/drawing/2014/main" id="{6B1248FA-E476-8B4D-85A6-5CD91954A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5645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2" name="Rectangle 100">
              <a:extLst>
                <a:ext uri="{FF2B5EF4-FFF2-40B4-BE49-F238E27FC236}">
                  <a16:creationId xmlns:a16="http://schemas.microsoft.com/office/drawing/2014/main" id="{281834F2-A31F-CF4F-9895-C97C96EF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4573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3" name="Freeform 101">
              <a:extLst>
                <a:ext uri="{FF2B5EF4-FFF2-40B4-BE49-F238E27FC236}">
                  <a16:creationId xmlns:a16="http://schemas.microsoft.com/office/drawing/2014/main" id="{89B84A1B-7951-DD43-96D6-ECB10D13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1314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4" name="Freeform 102">
              <a:extLst>
                <a:ext uri="{FF2B5EF4-FFF2-40B4-BE49-F238E27FC236}">
                  <a16:creationId xmlns:a16="http://schemas.microsoft.com/office/drawing/2014/main" id="{E32E97D5-DF1A-3546-AD7B-21456ED28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132238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1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1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5" name="Freeform 103">
              <a:extLst>
                <a:ext uri="{FF2B5EF4-FFF2-40B4-BE49-F238E27FC236}">
                  <a16:creationId xmlns:a16="http://schemas.microsoft.com/office/drawing/2014/main" id="{001345AB-14B9-9842-B80E-C7046827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5621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104">
              <a:extLst>
                <a:ext uri="{FF2B5EF4-FFF2-40B4-BE49-F238E27FC236}">
                  <a16:creationId xmlns:a16="http://schemas.microsoft.com/office/drawing/2014/main" id="{AB51A559-6E1C-0E4B-B7C1-F0213132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157003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Freeform 105">
              <a:extLst>
                <a:ext uri="{FF2B5EF4-FFF2-40B4-BE49-F238E27FC236}">
                  <a16:creationId xmlns:a16="http://schemas.microsoft.com/office/drawing/2014/main" id="{74DC7525-4C2D-B443-B9EF-7A39D2AB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28003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8" name="Freeform 106">
              <a:extLst>
                <a:ext uri="{FF2B5EF4-FFF2-40B4-BE49-F238E27FC236}">
                  <a16:creationId xmlns:a16="http://schemas.microsoft.com/office/drawing/2014/main" id="{8AB89FF6-CFC9-EC4B-919C-1BF29C68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278765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Rectangle 107">
              <a:extLst>
                <a:ext uri="{FF2B5EF4-FFF2-40B4-BE49-F238E27FC236}">
                  <a16:creationId xmlns:a16="http://schemas.microsoft.com/office/drawing/2014/main" id="{EDA75C7D-7A65-4844-B41C-1E3BECFF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25" y="1575568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00" name="Rectangle 108">
              <a:extLst>
                <a:ext uri="{FF2B5EF4-FFF2-40B4-BE49-F238E27FC236}">
                  <a16:creationId xmlns:a16="http://schemas.microsoft.com/office/drawing/2014/main" id="{18F609E8-47AA-D94D-AC29-F9FB870F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6102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1" name="Rectangle 109">
              <a:extLst>
                <a:ext uri="{FF2B5EF4-FFF2-40B4-BE49-F238E27FC236}">
                  <a16:creationId xmlns:a16="http://schemas.microsoft.com/office/drawing/2014/main" id="{4AFD4D7B-496A-8E46-A81A-16D0EC16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5522912"/>
              <a:ext cx="876300" cy="116046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02" name="Rectangle 110">
              <a:extLst>
                <a:ext uri="{FF2B5EF4-FFF2-40B4-BE49-F238E27FC236}">
                  <a16:creationId xmlns:a16="http://schemas.microsoft.com/office/drawing/2014/main" id="{0306E707-07EA-0849-A139-DB6DF2B4D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5717201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3" name="Rectangle 111">
              <a:extLst>
                <a:ext uri="{FF2B5EF4-FFF2-40B4-BE49-F238E27FC236}">
                  <a16:creationId xmlns:a16="http://schemas.microsoft.com/office/drawing/2014/main" id="{30D5550D-645B-0740-9425-83A8E62E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6392862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4" name="Rectangle 112">
              <a:extLst>
                <a:ext uri="{FF2B5EF4-FFF2-40B4-BE49-F238E27FC236}">
                  <a16:creationId xmlns:a16="http://schemas.microsoft.com/office/drawing/2014/main" id="{1644C2C8-6D35-1A45-9753-2DF4B0787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6102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5" name="Rectangle 113">
              <a:extLst>
                <a:ext uri="{FF2B5EF4-FFF2-40B4-BE49-F238E27FC236}">
                  <a16:creationId xmlns:a16="http://schemas.microsoft.com/office/drawing/2014/main" id="{D42CEE73-A7C0-BE4C-BE95-DB9F529E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572211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6" name="Rectangle 114">
              <a:extLst>
                <a:ext uri="{FF2B5EF4-FFF2-40B4-BE49-F238E27FC236}">
                  <a16:creationId xmlns:a16="http://schemas.microsoft.com/office/drawing/2014/main" id="{350892E3-68EC-C245-ABFD-8ADE0DF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85628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7" name="Rectangle 115">
              <a:extLst>
                <a:ext uri="{FF2B5EF4-FFF2-40B4-BE49-F238E27FC236}">
                  <a16:creationId xmlns:a16="http://schemas.microsoft.com/office/drawing/2014/main" id="{5927CB94-7A58-154B-BF24-D2CE7818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596326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8" name="Rectangle 116">
              <a:extLst>
                <a:ext uri="{FF2B5EF4-FFF2-40B4-BE49-F238E27FC236}">
                  <a16:creationId xmlns:a16="http://schemas.microsoft.com/office/drawing/2014/main" id="{251B3ADD-937E-324A-AD15-138C500B2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8562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9" name="Rectangle 117">
              <a:extLst>
                <a:ext uri="{FF2B5EF4-FFF2-40B4-BE49-F238E27FC236}">
                  <a16:creationId xmlns:a16="http://schemas.microsoft.com/office/drawing/2014/main" id="{DA10B1B1-688B-3744-A1A1-46EBED602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59681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0" name="Rectangle 118">
              <a:extLst>
                <a:ext uri="{FF2B5EF4-FFF2-40B4-BE49-F238E27FC236}">
                  <a16:creationId xmlns:a16="http://schemas.microsoft.com/office/drawing/2014/main" id="{0FC20186-EBD5-2C44-8841-EF23F9F31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1007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1" name="Rectangle 119">
              <a:extLst>
                <a:ext uri="{FF2B5EF4-FFF2-40B4-BE49-F238E27FC236}">
                  <a16:creationId xmlns:a16="http://schemas.microsoft.com/office/drawing/2014/main" id="{679C2658-FB88-C348-A5A3-2DACFD1EB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62126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2" name="Rectangle 120">
              <a:extLst>
                <a:ext uri="{FF2B5EF4-FFF2-40B4-BE49-F238E27FC236}">
                  <a16:creationId xmlns:a16="http://schemas.microsoft.com/office/drawing/2014/main" id="{034075B5-8FF3-664D-83A1-ACC39A7EB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3468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3" name="Freeform 121">
              <a:extLst>
                <a:ext uri="{FF2B5EF4-FFF2-40B4-BE49-F238E27FC236}">
                  <a16:creationId xmlns:a16="http://schemas.microsoft.com/office/drawing/2014/main" id="{70AC274A-80AE-8840-A54E-61419A89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0289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Freeform 122">
              <a:extLst>
                <a:ext uri="{FF2B5EF4-FFF2-40B4-BE49-F238E27FC236}">
                  <a16:creationId xmlns:a16="http://schemas.microsoft.com/office/drawing/2014/main" id="{3BDFC63B-D03C-764E-BB18-71DA7E6D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303530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5" name="Line 123">
              <a:extLst>
                <a:ext uri="{FF2B5EF4-FFF2-40B4-BE49-F238E27FC236}">
                  <a16:creationId xmlns:a16="http://schemas.microsoft.com/office/drawing/2014/main" id="{A91F4EC5-B727-0140-98A0-3CF3CA5B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7308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Line 124">
              <a:extLst>
                <a:ext uri="{FF2B5EF4-FFF2-40B4-BE49-F238E27FC236}">
                  <a16:creationId xmlns:a16="http://schemas.microsoft.com/office/drawing/2014/main" id="{AD714EA7-18FE-544F-8972-C6FA0D6B29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4738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Line 125">
              <a:extLst>
                <a:ext uri="{FF2B5EF4-FFF2-40B4-BE49-F238E27FC236}">
                  <a16:creationId xmlns:a16="http://schemas.microsoft.com/office/drawing/2014/main" id="{F3C2842C-9242-3845-A5A1-76C807304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2261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8" name="Rectangle 126">
              <a:extLst>
                <a:ext uri="{FF2B5EF4-FFF2-40B4-BE49-F238E27FC236}">
                  <a16:creationId xmlns:a16="http://schemas.microsoft.com/office/drawing/2014/main" id="{5D0FBFE3-DEE9-DB4D-96C5-8E8DE3589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64571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9" name="Rectangle 127">
              <a:extLst>
                <a:ext uri="{FF2B5EF4-FFF2-40B4-BE49-F238E27FC236}">
                  <a16:creationId xmlns:a16="http://schemas.microsoft.com/office/drawing/2014/main" id="{C5F5BF10-0BD4-3F46-9E4F-FD7305C6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6054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0" name="Rectangle 128">
              <a:extLst>
                <a:ext uri="{FF2B5EF4-FFF2-40B4-BE49-F238E27FC236}">
                  <a16:creationId xmlns:a16="http://schemas.microsoft.com/office/drawing/2014/main" id="{DD050792-60E2-FB46-8387-EE0533C2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73943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1" name="Rectangle 129">
              <a:extLst>
                <a:ext uri="{FF2B5EF4-FFF2-40B4-BE49-F238E27FC236}">
                  <a16:creationId xmlns:a16="http://schemas.microsoft.com/office/drawing/2014/main" id="{1A3E3DB6-3445-A64B-B610-DB73622B7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854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2" name="Rectangle 130">
              <a:extLst>
                <a:ext uri="{FF2B5EF4-FFF2-40B4-BE49-F238E27FC236}">
                  <a16:creationId xmlns:a16="http://schemas.microsoft.com/office/drawing/2014/main" id="{A0E3D9E7-3AF8-7C48-92AE-C273C9347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98866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3" name="Rectangle 131">
              <a:extLst>
                <a:ext uri="{FF2B5EF4-FFF2-40B4-BE49-F238E27FC236}">
                  <a16:creationId xmlns:a16="http://schemas.microsoft.com/office/drawing/2014/main" id="{B4AC7A69-CDC1-3640-9CF5-7FB0E0FB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1039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4" name="Rectangle 132">
              <a:extLst>
                <a:ext uri="{FF2B5EF4-FFF2-40B4-BE49-F238E27FC236}">
                  <a16:creationId xmlns:a16="http://schemas.microsoft.com/office/drawing/2014/main" id="{8249750D-6D74-BD45-9CFC-344F8733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623790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5" name="Rectangle 133">
              <a:extLst>
                <a:ext uri="{FF2B5EF4-FFF2-40B4-BE49-F238E27FC236}">
                  <a16:creationId xmlns:a16="http://schemas.microsoft.com/office/drawing/2014/main" id="{50B8D1F6-F5E9-7C4E-8CD5-9B6D97F8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3531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6" name="Line 134">
              <a:extLst>
                <a:ext uri="{FF2B5EF4-FFF2-40B4-BE49-F238E27FC236}">
                  <a16:creationId xmlns:a16="http://schemas.microsoft.com/office/drawing/2014/main" id="{EBDCA7A7-3BDF-E148-B225-19EC913B7D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9785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7" name="Rectangle 135">
              <a:extLst>
                <a:ext uri="{FF2B5EF4-FFF2-40B4-BE49-F238E27FC236}">
                  <a16:creationId xmlns:a16="http://schemas.microsoft.com/office/drawing/2014/main" id="{35A97625-16E5-404B-B765-E42C8CCE1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648714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8" name="Rectangle 136">
              <a:extLst>
                <a:ext uri="{FF2B5EF4-FFF2-40B4-BE49-F238E27FC236}">
                  <a16:creationId xmlns:a16="http://schemas.microsoft.com/office/drawing/2014/main" id="{12CD596B-0AA3-704F-82C2-FF975BE3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41788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29" name="Rectangle 137">
              <a:extLst>
                <a:ext uri="{FF2B5EF4-FFF2-40B4-BE49-F238E27FC236}">
                  <a16:creationId xmlns:a16="http://schemas.microsoft.com/office/drawing/2014/main" id="{04A0B97A-64D0-5743-B830-37ABA81D0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575" y="3332162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0" name="Line 138">
              <a:extLst>
                <a:ext uri="{FF2B5EF4-FFF2-40B4-BE49-F238E27FC236}">
                  <a16:creationId xmlns:a16="http://schemas.microsoft.com/office/drawing/2014/main" id="{2C18B875-790A-E94C-A552-D6196DE5A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54171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Rectangle 139">
              <a:extLst>
                <a:ext uri="{FF2B5EF4-FFF2-40B4-BE49-F238E27FC236}">
                  <a16:creationId xmlns:a16="http://schemas.microsoft.com/office/drawing/2014/main" id="{7B229B74-9B62-4841-B721-31A76C069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355" y="352486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2" name="Line 140">
              <a:extLst>
                <a:ext uri="{FF2B5EF4-FFF2-40B4-BE49-F238E27FC236}">
                  <a16:creationId xmlns:a16="http://schemas.microsoft.com/office/drawing/2014/main" id="{5FA3F9E3-555D-9F41-AB49-61E5360C5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42846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3" name="Freeform 141">
              <a:extLst>
                <a:ext uri="{FF2B5EF4-FFF2-40B4-BE49-F238E27FC236}">
                  <a16:creationId xmlns:a16="http://schemas.microsoft.com/office/drawing/2014/main" id="{D658846C-11A9-1146-957E-AF99F2B88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284662"/>
              <a:ext cx="1370013" cy="2189163"/>
            </a:xfrm>
            <a:custGeom>
              <a:avLst/>
              <a:gdLst>
                <a:gd name="T0" fmla="*/ 0 w 1727"/>
                <a:gd name="T1" fmla="*/ 0 h 2758"/>
                <a:gd name="T2" fmla="*/ 2147483646 w 1727"/>
                <a:gd name="T3" fmla="*/ 0 h 2758"/>
                <a:gd name="T4" fmla="*/ 2147483646 w 1727"/>
                <a:gd name="T5" fmla="*/ 2147483646 h 2758"/>
                <a:gd name="T6" fmla="*/ 2147483646 w 1727"/>
                <a:gd name="T7" fmla="*/ 2147483646 h 27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758"/>
                <a:gd name="T14" fmla="*/ 1727 w 1727"/>
                <a:gd name="T15" fmla="*/ 2758 h 27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758">
                  <a:moveTo>
                    <a:pt x="0" y="0"/>
                  </a:moveTo>
                  <a:lnTo>
                    <a:pt x="359" y="0"/>
                  </a:lnTo>
                  <a:lnTo>
                    <a:pt x="359" y="2758"/>
                  </a:lnTo>
                  <a:lnTo>
                    <a:pt x="1727" y="275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4" name="Rectangle 142">
              <a:extLst>
                <a:ext uri="{FF2B5EF4-FFF2-40B4-BE49-F238E27FC236}">
                  <a16:creationId xmlns:a16="http://schemas.microsoft.com/office/drawing/2014/main" id="{7BD4CD98-39C3-FF49-84E9-D005C6FA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420052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5" name="Rectangle 143">
              <a:extLst>
                <a:ext uri="{FF2B5EF4-FFF2-40B4-BE49-F238E27FC236}">
                  <a16:creationId xmlns:a16="http://schemas.microsoft.com/office/drawing/2014/main" id="{245492EA-1544-924E-9A27-C8C096935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4178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6" name="Rectangle 144">
              <a:extLst>
                <a:ext uri="{FF2B5EF4-FFF2-40B4-BE49-F238E27FC236}">
                  <a16:creationId xmlns:a16="http://schemas.microsoft.com/office/drawing/2014/main" id="{677FE096-9B88-7245-A8B7-CA0F98C4C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35297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7" name="Rectangle 145">
              <a:extLst>
                <a:ext uri="{FF2B5EF4-FFF2-40B4-BE49-F238E27FC236}">
                  <a16:creationId xmlns:a16="http://schemas.microsoft.com/office/drawing/2014/main" id="{AB09AF0F-FCCE-3E49-8F00-F8B4F744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66236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8" name="Line 146">
              <a:extLst>
                <a:ext uri="{FF2B5EF4-FFF2-40B4-BE49-F238E27FC236}">
                  <a16:creationId xmlns:a16="http://schemas.microsoft.com/office/drawing/2014/main" id="{45FE3315-FA61-FC46-A027-4041BD473C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7893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9" name="Rectangle 147">
              <a:extLst>
                <a:ext uri="{FF2B5EF4-FFF2-40B4-BE49-F238E27FC236}">
                  <a16:creationId xmlns:a16="http://schemas.microsoft.com/office/drawing/2014/main" id="{72F3954E-C14B-D144-AF7D-15503ED68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355" y="3764423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0" name="Rectangle 148">
              <a:extLst>
                <a:ext uri="{FF2B5EF4-FFF2-40B4-BE49-F238E27FC236}">
                  <a16:creationId xmlns:a16="http://schemas.microsoft.com/office/drawing/2014/main" id="{4B767931-F420-C940-B6AC-B9664DB48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6623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1" name="Rectangle 149">
              <a:extLst>
                <a:ext uri="{FF2B5EF4-FFF2-40B4-BE49-F238E27FC236}">
                  <a16:creationId xmlns:a16="http://schemas.microsoft.com/office/drawing/2014/main" id="{F579EF77-7556-144A-A1CF-4BA4E913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37742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2" name="Rectangle 150">
              <a:extLst>
                <a:ext uri="{FF2B5EF4-FFF2-40B4-BE49-F238E27FC236}">
                  <a16:creationId xmlns:a16="http://schemas.microsoft.com/office/drawing/2014/main" id="{746E0616-7638-0D42-83DF-35CD746A2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9084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3" name="Rectangle 151">
              <a:extLst>
                <a:ext uri="{FF2B5EF4-FFF2-40B4-BE49-F238E27FC236}">
                  <a16:creationId xmlns:a16="http://schemas.microsoft.com/office/drawing/2014/main" id="{2973E717-AA6E-8D4E-8F9B-6B0540A8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402031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4" name="Rectangle 152">
              <a:extLst>
                <a:ext uri="{FF2B5EF4-FFF2-40B4-BE49-F238E27FC236}">
                  <a16:creationId xmlns:a16="http://schemas.microsoft.com/office/drawing/2014/main" id="{D897CE27-8D83-7247-98EE-52792EEF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41529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5" name="Freeform 153">
              <a:extLst>
                <a:ext uri="{FF2B5EF4-FFF2-40B4-BE49-F238E27FC236}">
                  <a16:creationId xmlns:a16="http://schemas.microsoft.com/office/drawing/2014/main" id="{9A21A3C1-1C9B-E943-8D54-36EC1436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037012"/>
              <a:ext cx="1370013" cy="971550"/>
            </a:xfrm>
            <a:custGeom>
              <a:avLst/>
              <a:gdLst>
                <a:gd name="T0" fmla="*/ 0 w 1727"/>
                <a:gd name="T1" fmla="*/ 0 h 1223"/>
                <a:gd name="T2" fmla="*/ 2147483646 w 1727"/>
                <a:gd name="T3" fmla="*/ 0 h 1223"/>
                <a:gd name="T4" fmla="*/ 2147483646 w 1727"/>
                <a:gd name="T5" fmla="*/ 2147483646 h 1223"/>
                <a:gd name="T6" fmla="*/ 2147483646 w 1727"/>
                <a:gd name="T7" fmla="*/ 2147483646 h 1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223"/>
                <a:gd name="T14" fmla="*/ 1727 w 1727"/>
                <a:gd name="T15" fmla="*/ 1223 h 1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223">
                  <a:moveTo>
                    <a:pt x="0" y="0"/>
                  </a:moveTo>
                  <a:lnTo>
                    <a:pt x="647" y="0"/>
                  </a:lnTo>
                  <a:lnTo>
                    <a:pt x="647" y="1223"/>
                  </a:lnTo>
                  <a:lnTo>
                    <a:pt x="1727" y="12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54">
              <a:extLst>
                <a:ext uri="{FF2B5EF4-FFF2-40B4-BE49-F238E27FC236}">
                  <a16:creationId xmlns:a16="http://schemas.microsoft.com/office/drawing/2014/main" id="{FF6DB8AC-3F07-084A-9BC0-263F2AA9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42647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7" name="Rectangle 155">
              <a:extLst>
                <a:ext uri="{FF2B5EF4-FFF2-40B4-BE49-F238E27FC236}">
                  <a16:creationId xmlns:a16="http://schemas.microsoft.com/office/drawing/2014/main" id="{544896BD-3C61-A146-8342-94B0A16E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66236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48" name="Rectangle 156">
              <a:extLst>
                <a:ext uri="{FF2B5EF4-FFF2-40B4-BE49-F238E27FC236}">
                  <a16:creationId xmlns:a16="http://schemas.microsoft.com/office/drawing/2014/main" id="{28840BBE-EC94-B84F-8F19-54D4B7A1D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56" y="37784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49" name="Rectangle 157">
              <a:extLst>
                <a:ext uri="{FF2B5EF4-FFF2-40B4-BE49-F238E27FC236}">
                  <a16:creationId xmlns:a16="http://schemas.microsoft.com/office/drawing/2014/main" id="{33F9BE16-C0BB-D844-A375-5B4E3C01C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8" y="4197350"/>
              <a:ext cx="22542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50" name="Rectangle 13">
              <a:extLst>
                <a:ext uri="{FF2B5EF4-FFF2-40B4-BE49-F238E27FC236}">
                  <a16:creationId xmlns:a16="http://schemas.microsoft.com/office/drawing/2014/main" id="{9442E913-45A1-FB4B-8C65-726C72479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912" y="41910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6270EAE1-D344-1B48-A0EA-1AB56039B59A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1618" name="Picture 3" descr="Screen shot 2013-10-16 at 3.34.28 PM.png">
            <a:extLst>
              <a:ext uri="{FF2B5EF4-FFF2-40B4-BE49-F238E27FC236}">
                <a16:creationId xmlns:a16="http://schemas.microsoft.com/office/drawing/2014/main" id="{D85C0F27-EF1E-CD4E-906D-EE335DBF08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19" name="Picture 1" descr="Screen shot 2015-10-12 at 3.28.30 PM.png">
            <a:extLst>
              <a:ext uri="{FF2B5EF4-FFF2-40B4-BE49-F238E27FC236}">
                <a16:creationId xmlns:a16="http://schemas.microsoft.com/office/drawing/2014/main" id="{CC6DA592-F81E-D849-804D-6F97D1A4BE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0" name="Picture 6" descr="Screen shot 2015-10-12 at 3.28.30 PM.png">
            <a:extLst>
              <a:ext uri="{FF2B5EF4-FFF2-40B4-BE49-F238E27FC236}">
                <a16:creationId xmlns:a16="http://schemas.microsoft.com/office/drawing/2014/main" id="{C32B0952-8352-5947-B608-780D3CFED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F2C8B17E-E906-414E-8B97-244A85636CEE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2642" name="Picture 3" descr="Screen shot 2013-10-16 at 3.34.28 PM.png">
            <a:extLst>
              <a:ext uri="{FF2B5EF4-FFF2-40B4-BE49-F238E27FC236}">
                <a16:creationId xmlns:a16="http://schemas.microsoft.com/office/drawing/2014/main" id="{2E023E12-6125-9C44-82B1-88D7B2547D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3" name="Picture 1" descr="Screen shot 2015-10-12 at 3.28.30 PM.png">
            <a:extLst>
              <a:ext uri="{FF2B5EF4-FFF2-40B4-BE49-F238E27FC236}">
                <a16:creationId xmlns:a16="http://schemas.microsoft.com/office/drawing/2014/main" id="{7FFBB524-D0EE-2648-9920-14FCF404DD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6" descr="Screen shot 2015-10-12 at 3.28.30 PM.png">
            <a:extLst>
              <a:ext uri="{FF2B5EF4-FFF2-40B4-BE49-F238E27FC236}">
                <a16:creationId xmlns:a16="http://schemas.microsoft.com/office/drawing/2014/main" id="{92BFCF8E-6945-7349-AB44-E6A662D598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Freeform 142">
            <a:extLst>
              <a:ext uri="{FF2B5EF4-FFF2-40B4-BE49-F238E27FC236}">
                <a16:creationId xmlns:a16="http://schemas.microsoft.com/office/drawing/2014/main" id="{F8612062-D1D1-0846-91CE-0F67288E099D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6" name="Freeform 142">
            <a:extLst>
              <a:ext uri="{FF2B5EF4-FFF2-40B4-BE49-F238E27FC236}">
                <a16:creationId xmlns:a16="http://schemas.microsoft.com/office/drawing/2014/main" id="{C04656E9-78C8-4944-8292-FCA8D08D04FA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7" name="TextBox 2">
            <a:extLst>
              <a:ext uri="{FF2B5EF4-FFF2-40B4-BE49-F238E27FC236}">
                <a16:creationId xmlns:a16="http://schemas.microsoft.com/office/drawing/2014/main" id="{DBBCF150-E986-5145-BCA9-7D647E0B8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112648" name="TextBox 8">
            <a:extLst>
              <a:ext uri="{FF2B5EF4-FFF2-40B4-BE49-F238E27FC236}">
                <a16:creationId xmlns:a16="http://schemas.microsoft.com/office/drawing/2014/main" id="{7C7AE29E-197A-7242-BDAC-72CD2CECF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112649" name="TextBox 3">
            <a:extLst>
              <a:ext uri="{FF2B5EF4-FFF2-40B4-BE49-F238E27FC236}">
                <a16:creationId xmlns:a16="http://schemas.microsoft.com/office/drawing/2014/main" id="{AB1EA10A-F907-C546-BAF7-BA79FC0D2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cxnSp>
        <p:nvCxnSpPr>
          <p:cNvPr id="112650" name="Straight Connector 20">
            <a:extLst>
              <a:ext uri="{FF2B5EF4-FFF2-40B4-BE49-F238E27FC236}">
                <a16:creationId xmlns:a16="http://schemas.microsoft.com/office/drawing/2014/main" id="{F5C5A619-511C-8F42-84FE-5116B4D251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1" name="Straight Connector 25">
            <a:extLst>
              <a:ext uri="{FF2B5EF4-FFF2-40B4-BE49-F238E27FC236}">
                <a16:creationId xmlns:a16="http://schemas.microsoft.com/office/drawing/2014/main" id="{C151FA0D-7EA9-F94C-B5FB-BEC3F1924F7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2" name="Straight Connector 27">
            <a:extLst>
              <a:ext uri="{FF2B5EF4-FFF2-40B4-BE49-F238E27FC236}">
                <a16:creationId xmlns:a16="http://schemas.microsoft.com/office/drawing/2014/main" id="{4643F48D-17D6-9242-ABAA-D77758CE6D6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3" name="Straight Connector 28">
            <a:extLst>
              <a:ext uri="{FF2B5EF4-FFF2-40B4-BE49-F238E27FC236}">
                <a16:creationId xmlns:a16="http://schemas.microsoft.com/office/drawing/2014/main" id="{F6496717-D656-DA46-BA80-AE84C4FE75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B43F7079-8225-CE41-BB48-C65763B8A2CB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3666" name="Picture 3" descr="Screen shot 2013-10-16 at 3.34.28 PM.png">
            <a:extLst>
              <a:ext uri="{FF2B5EF4-FFF2-40B4-BE49-F238E27FC236}">
                <a16:creationId xmlns:a16="http://schemas.microsoft.com/office/drawing/2014/main" id="{BF1FEC1D-0D21-2441-BAEB-CE5BDC0F3C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7" name="Picture 1" descr="Screen shot 2015-10-12 at 3.28.30 PM.png">
            <a:extLst>
              <a:ext uri="{FF2B5EF4-FFF2-40B4-BE49-F238E27FC236}">
                <a16:creationId xmlns:a16="http://schemas.microsoft.com/office/drawing/2014/main" id="{B33B7203-82C1-1B44-926E-24F4770A26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8" name="Picture 6" descr="Screen shot 2015-10-12 at 3.28.30 PM.png">
            <a:extLst>
              <a:ext uri="{FF2B5EF4-FFF2-40B4-BE49-F238E27FC236}">
                <a16:creationId xmlns:a16="http://schemas.microsoft.com/office/drawing/2014/main" id="{09BEB5E2-EC12-0B4D-9FE2-99935FD8A2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9" name="Freeform 142">
            <a:extLst>
              <a:ext uri="{FF2B5EF4-FFF2-40B4-BE49-F238E27FC236}">
                <a16:creationId xmlns:a16="http://schemas.microsoft.com/office/drawing/2014/main" id="{7C748861-7282-9D48-B8A5-5237AB2B6D6A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0" name="Freeform 142">
            <a:extLst>
              <a:ext uri="{FF2B5EF4-FFF2-40B4-BE49-F238E27FC236}">
                <a16:creationId xmlns:a16="http://schemas.microsoft.com/office/drawing/2014/main" id="{CCAADBA5-07B1-5247-8700-6F696150A51B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1" name="TextBox 2">
            <a:extLst>
              <a:ext uri="{FF2B5EF4-FFF2-40B4-BE49-F238E27FC236}">
                <a16:creationId xmlns:a16="http://schemas.microsoft.com/office/drawing/2014/main" id="{E496E8BF-78A9-4044-A51E-0EF3C03F1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113672" name="TextBox 8">
            <a:extLst>
              <a:ext uri="{FF2B5EF4-FFF2-40B4-BE49-F238E27FC236}">
                <a16:creationId xmlns:a16="http://schemas.microsoft.com/office/drawing/2014/main" id="{B1227FA9-03D9-2642-81A4-7DDDA5F97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113673" name="TextBox 3">
            <a:extLst>
              <a:ext uri="{FF2B5EF4-FFF2-40B4-BE49-F238E27FC236}">
                <a16:creationId xmlns:a16="http://schemas.microsoft.com/office/drawing/2014/main" id="{B97B15AF-BCB2-6E4E-8DCC-46AC7BB16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sp>
        <p:nvSpPr>
          <p:cNvPr id="113674" name="TextBox 4">
            <a:extLst>
              <a:ext uri="{FF2B5EF4-FFF2-40B4-BE49-F238E27FC236}">
                <a16:creationId xmlns:a16="http://schemas.microsoft.com/office/drawing/2014/main" id="{8265A88E-043D-D741-A235-360E82467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28600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3675" name="TextBox 11">
            <a:extLst>
              <a:ext uri="{FF2B5EF4-FFF2-40B4-BE49-F238E27FC236}">
                <a16:creationId xmlns:a16="http://schemas.microsoft.com/office/drawing/2014/main" id="{7D2235A6-4E8D-8748-8079-4C1036517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2301" y="-1587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6" name="TextBox 12">
            <a:extLst>
              <a:ext uri="{FF2B5EF4-FFF2-40B4-BE49-F238E27FC236}">
                <a16:creationId xmlns:a16="http://schemas.microsoft.com/office/drawing/2014/main" id="{789CF93F-9BDC-0241-AA87-37CFA7E81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9" y="23971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77" name="TextBox 13">
            <a:extLst>
              <a:ext uri="{FF2B5EF4-FFF2-40B4-BE49-F238E27FC236}">
                <a16:creationId xmlns:a16="http://schemas.microsoft.com/office/drawing/2014/main" id="{FE66FD00-5E31-9A46-A52F-F539D05E4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6" y="34290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8" name="TextBox 14">
            <a:extLst>
              <a:ext uri="{FF2B5EF4-FFF2-40B4-BE49-F238E27FC236}">
                <a16:creationId xmlns:a16="http://schemas.microsoft.com/office/drawing/2014/main" id="{AF4EBD8D-B155-1A4A-A994-361C2282E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9764" y="36845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79" name="TextBox 15">
            <a:extLst>
              <a:ext uri="{FF2B5EF4-FFF2-40B4-BE49-F238E27FC236}">
                <a16:creationId xmlns:a16="http://schemas.microsoft.com/office/drawing/2014/main" id="{86B345A3-791B-924E-9829-CE0389247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8026" y="122872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80" name="TextBox 16">
            <a:extLst>
              <a:ext uri="{FF2B5EF4-FFF2-40B4-BE49-F238E27FC236}">
                <a16:creationId xmlns:a16="http://schemas.microsoft.com/office/drawing/2014/main" id="{9F037CA5-7336-1C4D-A6F9-8A2A6F0E1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5964" y="1484314"/>
            <a:ext cx="427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81" name="TextBox 17">
            <a:extLst>
              <a:ext uri="{FF2B5EF4-FFF2-40B4-BE49-F238E27FC236}">
                <a16:creationId xmlns:a16="http://schemas.microsoft.com/office/drawing/2014/main" id="{74479F5E-9840-9242-BE4C-40624BE3F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76" y="46482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82" name="TextBox 18">
            <a:extLst>
              <a:ext uri="{FF2B5EF4-FFF2-40B4-BE49-F238E27FC236}">
                <a16:creationId xmlns:a16="http://schemas.microsoft.com/office/drawing/2014/main" id="{E4DA63CE-5D55-8C46-A10A-F36DCD0CB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6" y="49037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13683" name="Straight Connector 20">
            <a:extLst>
              <a:ext uri="{FF2B5EF4-FFF2-40B4-BE49-F238E27FC236}">
                <a16:creationId xmlns:a16="http://schemas.microsoft.com/office/drawing/2014/main" id="{90F180E1-22C9-5946-9DCB-7C8AA89340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4" name="Straight Connector 25">
            <a:extLst>
              <a:ext uri="{FF2B5EF4-FFF2-40B4-BE49-F238E27FC236}">
                <a16:creationId xmlns:a16="http://schemas.microsoft.com/office/drawing/2014/main" id="{0103B405-0C27-0D46-9BEB-E455B5E8BB9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5" name="Straight Connector 27">
            <a:extLst>
              <a:ext uri="{FF2B5EF4-FFF2-40B4-BE49-F238E27FC236}">
                <a16:creationId xmlns:a16="http://schemas.microsoft.com/office/drawing/2014/main" id="{E5B8F087-243A-514B-8DDC-BA59DA9ADC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6" name="Straight Connector 28">
            <a:extLst>
              <a:ext uri="{FF2B5EF4-FFF2-40B4-BE49-F238E27FC236}">
                <a16:creationId xmlns:a16="http://schemas.microsoft.com/office/drawing/2014/main" id="{1BD5DBB7-817D-4B48-9968-3081D3799F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2D17AD-BA77-E14A-8A4E-2AD767E859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err="1">
                <a:ea typeface="+mj-ea"/>
                <a:cs typeface="+mj-cs"/>
              </a:rPr>
              <a:t>Demultiplexers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F5AA0F3C-C1E2-504B-8250-BEB17A30AC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1-to-4 Demultiplexer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A5701D-CBA6-2C4E-BA6D-E36BDB03FC5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143000"/>
            <a:ext cx="8001000" cy="5410200"/>
          </a:xfrm>
        </p:spPr>
        <p:txBody>
          <a:bodyPr/>
          <a:lstStyle/>
          <a:p>
            <a:pPr>
              <a:defRPr/>
            </a:pPr>
            <a:r>
              <a:rPr lang="en-US" dirty="0">
                <a:ea typeface="MS PGothic" pitchFamily="34" charset="-128"/>
              </a:rPr>
              <a:t>Has one data input line: D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output select lines: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D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D.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74F5386-B983-E844-9C9F-194D9158AB5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Graphical Symbol for a 1-to-4 Demultiplexer</a:t>
            </a:r>
          </a:p>
        </p:txBody>
      </p:sp>
      <p:grpSp>
        <p:nvGrpSpPr>
          <p:cNvPr id="116738" name="Group 1">
            <a:extLst>
              <a:ext uri="{FF2B5EF4-FFF2-40B4-BE49-F238E27FC236}">
                <a16:creationId xmlns:a16="http://schemas.microsoft.com/office/drawing/2014/main" id="{608F82FB-F68D-DC4D-AA44-99BDDC7E8A1D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2895600"/>
            <a:ext cx="2332038" cy="1392238"/>
            <a:chOff x="4556125" y="3505200"/>
            <a:chExt cx="2332038" cy="1392238"/>
          </a:xfrm>
        </p:grpSpPr>
        <p:sp>
          <p:nvSpPr>
            <p:cNvPr id="116739" name="Rectangle 41">
              <a:extLst>
                <a:ext uri="{FF2B5EF4-FFF2-40B4-BE49-F238E27FC236}">
                  <a16:creationId xmlns:a16="http://schemas.microsoft.com/office/drawing/2014/main" id="{E8DF1692-5C82-2146-9650-616539DF4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36099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0" name="Rectangle 42">
              <a:extLst>
                <a:ext uri="{FF2B5EF4-FFF2-40B4-BE49-F238E27FC236}">
                  <a16:creationId xmlns:a16="http://schemas.microsoft.com/office/drawing/2014/main" id="{6CF1AE89-9743-4748-878B-685720F1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63" y="3505200"/>
              <a:ext cx="1050925" cy="1392238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1" name="Rectangle 44">
              <a:extLst>
                <a:ext uri="{FF2B5EF4-FFF2-40B4-BE49-F238E27FC236}">
                  <a16:creationId xmlns:a16="http://schemas.microsoft.com/office/drawing/2014/main" id="{7394344F-F1AF-A349-913D-D210ACF68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37147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2" name="Line 45">
              <a:extLst>
                <a:ext uri="{FF2B5EF4-FFF2-40B4-BE49-F238E27FC236}">
                  <a16:creationId xmlns:a16="http://schemas.microsoft.com/office/drawing/2014/main" id="{9E0F5CD3-A3E7-2A49-BA99-47A1F5999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350" y="4646613"/>
              <a:ext cx="5953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3" name="Line 46">
              <a:extLst>
                <a:ext uri="{FF2B5EF4-FFF2-40B4-BE49-F238E27FC236}">
                  <a16:creationId xmlns:a16="http://schemas.microsoft.com/office/drawing/2014/main" id="{B26B1A7D-BFEF-9B40-A184-18AAFA135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3756025"/>
              <a:ext cx="6635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4" name="Line 47">
              <a:extLst>
                <a:ext uri="{FF2B5EF4-FFF2-40B4-BE49-F238E27FC236}">
                  <a16:creationId xmlns:a16="http://schemas.microsoft.com/office/drawing/2014/main" id="{0EA97E34-E2CD-A548-A054-6DEA15A713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646613"/>
              <a:ext cx="6635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5" name="Rectangle 48">
              <a:extLst>
                <a:ext uri="{FF2B5EF4-FFF2-40B4-BE49-F238E27FC236}">
                  <a16:creationId xmlns:a16="http://schemas.microsoft.com/office/drawing/2014/main" id="{87509F25-F3FC-0649-822D-D567500D3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45497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</a:rPr>
                <a:t>D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6" name="Rectangle 49">
              <a:extLst>
                <a:ext uri="{FF2B5EF4-FFF2-40B4-BE49-F238E27FC236}">
                  <a16:creationId xmlns:a16="http://schemas.microsoft.com/office/drawing/2014/main" id="{79618968-0D50-3B43-BDC9-D4BDB9D73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36099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7" name="Rectangle 50">
              <a:extLst>
                <a:ext uri="{FF2B5EF4-FFF2-40B4-BE49-F238E27FC236}">
                  <a16:creationId xmlns:a16="http://schemas.microsoft.com/office/drawing/2014/main" id="{37DC386A-C60F-FA48-ADB5-926514237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37147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8" name="Rectangle 51">
              <a:extLst>
                <a:ext uri="{FF2B5EF4-FFF2-40B4-BE49-F238E27FC236}">
                  <a16:creationId xmlns:a16="http://schemas.microsoft.com/office/drawing/2014/main" id="{4C9BAF64-1206-4F41-9068-4A3B644C5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39052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9" name="Line 52">
              <a:extLst>
                <a:ext uri="{FF2B5EF4-FFF2-40B4-BE49-F238E27FC236}">
                  <a16:creationId xmlns:a16="http://schemas.microsoft.com/office/drawing/2014/main" id="{CE18B198-F281-ED4D-9E05-CA67A5A58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6125" y="4030663"/>
              <a:ext cx="6175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0" name="Rectangle 53">
              <a:extLst>
                <a:ext uri="{FF2B5EF4-FFF2-40B4-BE49-F238E27FC236}">
                  <a16:creationId xmlns:a16="http://schemas.microsoft.com/office/drawing/2014/main" id="{41B03CE4-883B-0147-B197-13B6A42B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0100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1" name="Rectangle 54">
              <a:extLst>
                <a:ext uri="{FF2B5EF4-FFF2-40B4-BE49-F238E27FC236}">
                  <a16:creationId xmlns:a16="http://schemas.microsoft.com/office/drawing/2014/main" id="{5B6EF09C-01C9-9443-A7E8-D0C7C1924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3905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2" name="Rectangle 55">
              <a:extLst>
                <a:ext uri="{FF2B5EF4-FFF2-40B4-BE49-F238E27FC236}">
                  <a16:creationId xmlns:a16="http://schemas.microsoft.com/office/drawing/2014/main" id="{862B8DFE-69AB-0F4E-83D6-0671C5879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0100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3" name="Rectangle 56">
              <a:extLst>
                <a:ext uri="{FF2B5EF4-FFF2-40B4-BE49-F238E27FC236}">
                  <a16:creationId xmlns:a16="http://schemas.microsoft.com/office/drawing/2014/main" id="{BF5C1859-3398-A144-B77F-D51BD9FF3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4198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4" name="Rectangle 57">
              <a:extLst>
                <a:ext uri="{FF2B5EF4-FFF2-40B4-BE49-F238E27FC236}">
                  <a16:creationId xmlns:a16="http://schemas.microsoft.com/office/drawing/2014/main" id="{7EF01764-EB97-884A-A9AE-E77D486F4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3037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5" name="Rectangle 58">
              <a:extLst>
                <a:ext uri="{FF2B5EF4-FFF2-40B4-BE49-F238E27FC236}">
                  <a16:creationId xmlns:a16="http://schemas.microsoft.com/office/drawing/2014/main" id="{1FFE2C8F-BC40-B246-85CC-5DEBD45BB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4494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6" name="Line 59">
              <a:extLst>
                <a:ext uri="{FF2B5EF4-FFF2-40B4-BE49-F238E27FC236}">
                  <a16:creationId xmlns:a16="http://schemas.microsoft.com/office/drawing/2014/main" id="{A874FDEC-8E8D-244C-B1E9-AABE4DEA18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349750"/>
              <a:ext cx="6635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7" name="Rectangle 64">
              <a:extLst>
                <a:ext uri="{FF2B5EF4-FFF2-40B4-BE49-F238E27FC236}">
                  <a16:creationId xmlns:a16="http://schemas.microsoft.com/office/drawing/2014/main" id="{50A42A2F-EAAB-E74A-BBA1-BDBFD50D8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5974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8" name="Line 72">
              <a:extLst>
                <a:ext uri="{FF2B5EF4-FFF2-40B4-BE49-F238E27FC236}">
                  <a16:creationId xmlns:a16="http://schemas.microsoft.com/office/drawing/2014/main" id="{591CA8C3-F7D7-8A4B-8FDF-6F35F548B1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052888"/>
              <a:ext cx="6635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9" name="Line 52">
              <a:extLst>
                <a:ext uri="{FF2B5EF4-FFF2-40B4-BE49-F238E27FC236}">
                  <a16:creationId xmlns:a16="http://schemas.microsoft.com/office/drawing/2014/main" id="{423EBED3-7D2F-3641-A363-A05C95ABD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6062" y="3767138"/>
              <a:ext cx="6175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71205CAE-E82F-2748-8F2B-E4AA782804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7762" name="TextBox 125">
            <a:extLst>
              <a:ext uri="{FF2B5EF4-FFF2-40B4-BE49-F238E27FC236}">
                <a16:creationId xmlns:a16="http://schemas.microsoft.com/office/drawing/2014/main" id="{5D2C78E0-676B-554A-9538-EEF220A8D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117763" name="Picture 1" descr="Screen shot 2013-10-16 at 3.50.15 PM.png">
            <a:extLst>
              <a:ext uri="{FF2B5EF4-FFF2-40B4-BE49-F238E27FC236}">
                <a16:creationId xmlns:a16="http://schemas.microsoft.com/office/drawing/2014/main" id="{750E1044-39AA-034F-900B-9024772ABB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2EDBA0D5-813D-E445-A91C-5054ED7F6F7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8786" name="TextBox 125">
            <a:extLst>
              <a:ext uri="{FF2B5EF4-FFF2-40B4-BE49-F238E27FC236}">
                <a16:creationId xmlns:a16="http://schemas.microsoft.com/office/drawing/2014/main" id="{605AEDBC-FDA4-C846-AFB1-DC50EFFC6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118787" name="Picture 1" descr="Screen shot 2013-10-16 at 3.50.15 PM.png">
            <a:extLst>
              <a:ext uri="{FF2B5EF4-FFF2-40B4-BE49-F238E27FC236}">
                <a16:creationId xmlns:a16="http://schemas.microsoft.com/office/drawing/2014/main" id="{EFE6158C-54BA-4945-BCC1-78BF1278A8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TextBox 2">
            <a:extLst>
              <a:ext uri="{FF2B5EF4-FFF2-40B4-BE49-F238E27FC236}">
                <a16:creationId xmlns:a16="http://schemas.microsoft.com/office/drawing/2014/main" id="{96D18DC8-A825-5B49-8D39-5B16AFBBB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676401"/>
            <a:ext cx="104708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118789" name="TextBox 95">
            <a:extLst>
              <a:ext uri="{FF2B5EF4-FFF2-40B4-BE49-F238E27FC236}">
                <a16:creationId xmlns:a16="http://schemas.microsoft.com/office/drawing/2014/main" id="{6BC5BA7E-8786-AA43-A31F-8D84C926B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3048000"/>
            <a:ext cx="104708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four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118790" name="TextBox 96">
            <a:extLst>
              <a:ext uri="{FF2B5EF4-FFF2-40B4-BE49-F238E27FC236}">
                <a16:creationId xmlns:a16="http://schemas.microsoft.com/office/drawing/2014/main" id="{4CE4556E-F3E6-1846-A74D-360784E55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5368925"/>
            <a:ext cx="8255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data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</a:t>
            </a:r>
          </a:p>
        </p:txBody>
      </p:sp>
      <p:sp>
        <p:nvSpPr>
          <p:cNvPr id="118791" name="TextBox 7">
            <a:extLst>
              <a:ext uri="{FF2B5EF4-FFF2-40B4-BE49-F238E27FC236}">
                <a16:creationId xmlns:a16="http://schemas.microsoft.com/office/drawing/2014/main" id="{D38741FB-DB14-A341-B6BC-1BAFB7630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257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cxnSp>
        <p:nvCxnSpPr>
          <p:cNvPr id="118792" name="Straight Connector 4">
            <a:extLst>
              <a:ext uri="{FF2B5EF4-FFF2-40B4-BE49-F238E27FC236}">
                <a16:creationId xmlns:a16="http://schemas.microsoft.com/office/drawing/2014/main" id="{57894F6A-8B7C-6A4C-BF06-A3F8AC55F5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95601" y="5791200"/>
            <a:ext cx="415925" cy="3063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0E934B1-A99D-9949-BE3D-D6B6A542650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sp>
        <p:nvSpPr>
          <p:cNvPr id="38914" name="TextBox 125">
            <a:extLst>
              <a:ext uri="{FF2B5EF4-FFF2-40B4-BE49-F238E27FC236}">
                <a16:creationId xmlns:a16="http://schemas.microsoft.com/office/drawing/2014/main" id="{4772A13B-B85F-1347-A909-6F0EFE12F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524DC23A-B348-4E49-A38F-487FCFE09C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77979F7F-4449-0E49-B174-46EC55B50D35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6A2124C5-DB2E-2047-BB5B-05DAAA809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59A6660C-B5BC-1F4D-9007-C58AE6EF0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D10CF05E-1D85-7A4C-8E54-1643BA838E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C9843ACC-3F6B-3E46-BEA5-7B872F53A8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5E285EC0-D6AC-C040-9CA1-1C7236C488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2">
            <a:extLst>
              <a:ext uri="{FF2B5EF4-FFF2-40B4-BE49-F238E27FC236}">
                <a16:creationId xmlns:a16="http://schemas.microsoft.com/office/drawing/2014/main" id="{51A9830B-183F-5843-BB55-F717A46E74AF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19820" name="Picture 3" descr="Screen shot 2013-10-16 at 2.56.03 PM.png">
              <a:extLst>
                <a:ext uri="{FF2B5EF4-FFF2-40B4-BE49-F238E27FC236}">
                  <a16:creationId xmlns:a16="http://schemas.microsoft.com/office/drawing/2014/main" id="{F103123A-3830-E64B-A69A-C60C899BA0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9821" name="Straight Connector 4">
              <a:extLst>
                <a:ext uri="{FF2B5EF4-FFF2-40B4-BE49-F238E27FC236}">
                  <a16:creationId xmlns:a16="http://schemas.microsoft.com/office/drawing/2014/main" id="{25F97B70-8C17-F04B-A712-3E8227EB92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2" name="Straight Connector 5">
              <a:extLst>
                <a:ext uri="{FF2B5EF4-FFF2-40B4-BE49-F238E27FC236}">
                  <a16:creationId xmlns:a16="http://schemas.microsoft.com/office/drawing/2014/main" id="{0478746E-7C3E-7346-8934-FB21843EFC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3" name="Straight Connector 7">
              <a:extLst>
                <a:ext uri="{FF2B5EF4-FFF2-40B4-BE49-F238E27FC236}">
                  <a16:creationId xmlns:a16="http://schemas.microsoft.com/office/drawing/2014/main" id="{AFB010FF-78E7-CB4F-83B0-86C4AE8425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4" name="Straight Connector 8">
              <a:extLst>
                <a:ext uri="{FF2B5EF4-FFF2-40B4-BE49-F238E27FC236}">
                  <a16:creationId xmlns:a16="http://schemas.microsoft.com/office/drawing/2014/main" id="{A9E20549-0FBC-C74A-BBD0-439E95CC41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5" name="Straight Connector 9">
              <a:extLst>
                <a:ext uri="{FF2B5EF4-FFF2-40B4-BE49-F238E27FC236}">
                  <a16:creationId xmlns:a16="http://schemas.microsoft.com/office/drawing/2014/main" id="{147BFA62-73FE-EB4B-BC71-FB6F5676E2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6" name="Straight Connector 11">
              <a:extLst>
                <a:ext uri="{FF2B5EF4-FFF2-40B4-BE49-F238E27FC236}">
                  <a16:creationId xmlns:a16="http://schemas.microsoft.com/office/drawing/2014/main" id="{6C9E40D2-1949-7841-82FF-50682E2AF2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7" name="TextBox 12">
              <a:extLst>
                <a:ext uri="{FF2B5EF4-FFF2-40B4-BE49-F238E27FC236}">
                  <a16:creationId xmlns:a16="http://schemas.microsoft.com/office/drawing/2014/main" id="{3A9880AE-ED1D-BF48-ABBC-6B7347FA6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19828" name="Oval 49">
              <a:extLst>
                <a:ext uri="{FF2B5EF4-FFF2-40B4-BE49-F238E27FC236}">
                  <a16:creationId xmlns:a16="http://schemas.microsoft.com/office/drawing/2014/main" id="{630BAEFA-3484-8240-BA53-64A038AD6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9" name="Oval 49">
              <a:extLst>
                <a:ext uri="{FF2B5EF4-FFF2-40B4-BE49-F238E27FC236}">
                  <a16:creationId xmlns:a16="http://schemas.microsoft.com/office/drawing/2014/main" id="{275519C1-5795-2249-9B32-7AAF86468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0" name="Oval 49">
              <a:extLst>
                <a:ext uri="{FF2B5EF4-FFF2-40B4-BE49-F238E27FC236}">
                  <a16:creationId xmlns:a16="http://schemas.microsoft.com/office/drawing/2014/main" id="{E4AE3445-F6DA-D44D-B029-9E7D872DD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0" name="Title 1">
            <a:extLst>
              <a:ext uri="{FF2B5EF4-FFF2-40B4-BE49-F238E27FC236}">
                <a16:creationId xmlns:a16="http://schemas.microsoft.com/office/drawing/2014/main" id="{E2E73A15-FEC6-554C-8A6A-77FF7EEE81B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9811" name="Freeform 79">
            <a:extLst>
              <a:ext uri="{FF2B5EF4-FFF2-40B4-BE49-F238E27FC236}">
                <a16:creationId xmlns:a16="http://schemas.microsoft.com/office/drawing/2014/main" id="{64FC34D8-26C8-9540-A104-2A83FC96960E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812" name="Freeform 80">
            <a:extLst>
              <a:ext uri="{FF2B5EF4-FFF2-40B4-BE49-F238E27FC236}">
                <a16:creationId xmlns:a16="http://schemas.microsoft.com/office/drawing/2014/main" id="{A99EEED0-AD4C-8A44-B108-10773759AB66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3" name="TextBox 16">
            <a:extLst>
              <a:ext uri="{FF2B5EF4-FFF2-40B4-BE49-F238E27FC236}">
                <a16:creationId xmlns:a16="http://schemas.microsoft.com/office/drawing/2014/main" id="{7A6098A7-3EA0-CC40-BB9E-2413DAD0A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4" name="TextBox 16">
            <a:extLst>
              <a:ext uri="{FF2B5EF4-FFF2-40B4-BE49-F238E27FC236}">
                <a16:creationId xmlns:a16="http://schemas.microsoft.com/office/drawing/2014/main" id="{49E27B64-9BFC-DC4E-AA87-E0D032963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5" name="TextBox 16">
            <a:extLst>
              <a:ext uri="{FF2B5EF4-FFF2-40B4-BE49-F238E27FC236}">
                <a16:creationId xmlns:a16="http://schemas.microsoft.com/office/drawing/2014/main" id="{3AEACEB6-EBAE-0642-ABAD-F6869DA15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6" name="TextBox 16">
            <a:extLst>
              <a:ext uri="{FF2B5EF4-FFF2-40B4-BE49-F238E27FC236}">
                <a16:creationId xmlns:a16="http://schemas.microsoft.com/office/drawing/2014/main" id="{F1FE594A-A2A1-C343-BDF8-3DABDA16F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7" name="TextBox 16">
            <a:extLst>
              <a:ext uri="{FF2B5EF4-FFF2-40B4-BE49-F238E27FC236}">
                <a16:creationId xmlns:a16="http://schemas.microsoft.com/office/drawing/2014/main" id="{8798FF50-FA46-324E-8E29-CF25435B1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8" name="TextBox 16">
            <a:extLst>
              <a:ext uri="{FF2B5EF4-FFF2-40B4-BE49-F238E27FC236}">
                <a16:creationId xmlns:a16="http://schemas.microsoft.com/office/drawing/2014/main" id="{1B899873-B419-3E45-8B50-3DF866F97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9" name="TextBox 16">
            <a:extLst>
              <a:ext uri="{FF2B5EF4-FFF2-40B4-BE49-F238E27FC236}">
                <a16:creationId xmlns:a16="http://schemas.microsoft.com/office/drawing/2014/main" id="{2824AF7C-56B8-4D43-8A35-0984D8223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2">
            <a:extLst>
              <a:ext uri="{FF2B5EF4-FFF2-40B4-BE49-F238E27FC236}">
                <a16:creationId xmlns:a16="http://schemas.microsoft.com/office/drawing/2014/main" id="{6E992792-A78C-684D-BF4B-4F45F846A90A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0844" name="Picture 3" descr="Screen shot 2013-10-16 at 2.56.03 PM.png">
              <a:extLst>
                <a:ext uri="{FF2B5EF4-FFF2-40B4-BE49-F238E27FC236}">
                  <a16:creationId xmlns:a16="http://schemas.microsoft.com/office/drawing/2014/main" id="{941EA8A4-7696-C04D-B6BE-7C743B2CB7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0845" name="Straight Connector 4">
              <a:extLst>
                <a:ext uri="{FF2B5EF4-FFF2-40B4-BE49-F238E27FC236}">
                  <a16:creationId xmlns:a16="http://schemas.microsoft.com/office/drawing/2014/main" id="{08F33A52-CDF7-F44E-A0CD-B69EF2D07A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6" name="Straight Connector 5">
              <a:extLst>
                <a:ext uri="{FF2B5EF4-FFF2-40B4-BE49-F238E27FC236}">
                  <a16:creationId xmlns:a16="http://schemas.microsoft.com/office/drawing/2014/main" id="{7EC9B7ED-940F-6446-9EE2-CBF830B745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7" name="Straight Connector 7">
              <a:extLst>
                <a:ext uri="{FF2B5EF4-FFF2-40B4-BE49-F238E27FC236}">
                  <a16:creationId xmlns:a16="http://schemas.microsoft.com/office/drawing/2014/main" id="{5B39EEF9-B615-A845-98F2-EEAFA35EDD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8" name="Straight Connector 8">
              <a:extLst>
                <a:ext uri="{FF2B5EF4-FFF2-40B4-BE49-F238E27FC236}">
                  <a16:creationId xmlns:a16="http://schemas.microsoft.com/office/drawing/2014/main" id="{A7AFA6BB-BC52-554D-B12D-EE9BE9854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9" name="Straight Connector 9">
              <a:extLst>
                <a:ext uri="{FF2B5EF4-FFF2-40B4-BE49-F238E27FC236}">
                  <a16:creationId xmlns:a16="http://schemas.microsoft.com/office/drawing/2014/main" id="{20035A7D-E6ED-8846-BB3C-D601D2E281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50" name="Straight Connector 11">
              <a:extLst>
                <a:ext uri="{FF2B5EF4-FFF2-40B4-BE49-F238E27FC236}">
                  <a16:creationId xmlns:a16="http://schemas.microsoft.com/office/drawing/2014/main" id="{4FFE44B1-7DF8-9842-92ED-32BCEC5335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51" name="TextBox 12">
              <a:extLst>
                <a:ext uri="{FF2B5EF4-FFF2-40B4-BE49-F238E27FC236}">
                  <a16:creationId xmlns:a16="http://schemas.microsoft.com/office/drawing/2014/main" id="{CA608EE7-AE1B-9046-AD79-4B21882EF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0852" name="Oval 49">
              <a:extLst>
                <a:ext uri="{FF2B5EF4-FFF2-40B4-BE49-F238E27FC236}">
                  <a16:creationId xmlns:a16="http://schemas.microsoft.com/office/drawing/2014/main" id="{AE4740AB-B593-2C4E-835E-1E49DFA41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3" name="Oval 49">
              <a:extLst>
                <a:ext uri="{FF2B5EF4-FFF2-40B4-BE49-F238E27FC236}">
                  <a16:creationId xmlns:a16="http://schemas.microsoft.com/office/drawing/2014/main" id="{DA5FF19C-B0D0-5C4F-9DDF-450FFE7C0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4" name="Oval 49">
              <a:extLst>
                <a:ext uri="{FF2B5EF4-FFF2-40B4-BE49-F238E27FC236}">
                  <a16:creationId xmlns:a16="http://schemas.microsoft.com/office/drawing/2014/main" id="{FFB0FD3F-AD07-414E-9452-47237F9DA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34" name="Title 1">
            <a:extLst>
              <a:ext uri="{FF2B5EF4-FFF2-40B4-BE49-F238E27FC236}">
                <a16:creationId xmlns:a16="http://schemas.microsoft.com/office/drawing/2014/main" id="{4B21C0A7-CFD6-AE42-9111-0DA3A81F72B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0835" name="Freeform 79">
            <a:extLst>
              <a:ext uri="{FF2B5EF4-FFF2-40B4-BE49-F238E27FC236}">
                <a16:creationId xmlns:a16="http://schemas.microsoft.com/office/drawing/2014/main" id="{59510F96-04CE-744A-9014-1D0E21115E99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36" name="Freeform 80">
            <a:extLst>
              <a:ext uri="{FF2B5EF4-FFF2-40B4-BE49-F238E27FC236}">
                <a16:creationId xmlns:a16="http://schemas.microsoft.com/office/drawing/2014/main" id="{7480197C-0BB3-7146-8C1F-634B0CA10BC4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7" name="TextBox 16">
            <a:extLst>
              <a:ext uri="{FF2B5EF4-FFF2-40B4-BE49-F238E27FC236}">
                <a16:creationId xmlns:a16="http://schemas.microsoft.com/office/drawing/2014/main" id="{85AB2B71-B0C9-9C45-B870-7A92EAF51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38" name="TextBox 16">
            <a:extLst>
              <a:ext uri="{FF2B5EF4-FFF2-40B4-BE49-F238E27FC236}">
                <a16:creationId xmlns:a16="http://schemas.microsoft.com/office/drawing/2014/main" id="{D7F9D039-8E8F-C64A-8F1A-DC1243C42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39" name="TextBox 16">
            <a:extLst>
              <a:ext uri="{FF2B5EF4-FFF2-40B4-BE49-F238E27FC236}">
                <a16:creationId xmlns:a16="http://schemas.microsoft.com/office/drawing/2014/main" id="{F0D93E06-5159-A545-9639-95747F277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0" name="TextBox 16">
            <a:extLst>
              <a:ext uri="{FF2B5EF4-FFF2-40B4-BE49-F238E27FC236}">
                <a16:creationId xmlns:a16="http://schemas.microsoft.com/office/drawing/2014/main" id="{F5CE6628-D899-264D-B8BC-47224960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1" name="TextBox 16">
            <a:extLst>
              <a:ext uri="{FF2B5EF4-FFF2-40B4-BE49-F238E27FC236}">
                <a16:creationId xmlns:a16="http://schemas.microsoft.com/office/drawing/2014/main" id="{BD8D9AE1-0107-6B42-86E2-3FD0D52DA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2" name="TextBox 16">
            <a:extLst>
              <a:ext uri="{FF2B5EF4-FFF2-40B4-BE49-F238E27FC236}">
                <a16:creationId xmlns:a16="http://schemas.microsoft.com/office/drawing/2014/main" id="{C28A72D9-4592-A444-ACB6-A3F1876CF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3" name="TextBox 16">
            <a:extLst>
              <a:ext uri="{FF2B5EF4-FFF2-40B4-BE49-F238E27FC236}">
                <a16:creationId xmlns:a16="http://schemas.microsoft.com/office/drawing/2014/main" id="{957E0AC4-AA75-1243-8A72-34C27C19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2">
            <a:extLst>
              <a:ext uri="{FF2B5EF4-FFF2-40B4-BE49-F238E27FC236}">
                <a16:creationId xmlns:a16="http://schemas.microsoft.com/office/drawing/2014/main" id="{32DE6896-DDDE-3542-8982-6B7FF14507DF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1868" name="Picture 3" descr="Screen shot 2013-10-16 at 2.56.03 PM.png">
              <a:extLst>
                <a:ext uri="{FF2B5EF4-FFF2-40B4-BE49-F238E27FC236}">
                  <a16:creationId xmlns:a16="http://schemas.microsoft.com/office/drawing/2014/main" id="{D523845F-DCBA-F045-B2D4-9DD13A3213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1869" name="Straight Connector 4">
              <a:extLst>
                <a:ext uri="{FF2B5EF4-FFF2-40B4-BE49-F238E27FC236}">
                  <a16:creationId xmlns:a16="http://schemas.microsoft.com/office/drawing/2014/main" id="{FF7C693A-2421-F24B-BDA7-A39065289E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0" name="Straight Connector 5">
              <a:extLst>
                <a:ext uri="{FF2B5EF4-FFF2-40B4-BE49-F238E27FC236}">
                  <a16:creationId xmlns:a16="http://schemas.microsoft.com/office/drawing/2014/main" id="{F75CB3D5-C96D-6D47-B930-CBB41FE3D8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1" name="Straight Connector 7">
              <a:extLst>
                <a:ext uri="{FF2B5EF4-FFF2-40B4-BE49-F238E27FC236}">
                  <a16:creationId xmlns:a16="http://schemas.microsoft.com/office/drawing/2014/main" id="{53265A69-B18B-E242-9178-3ECEB4B98B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2" name="Straight Connector 8">
              <a:extLst>
                <a:ext uri="{FF2B5EF4-FFF2-40B4-BE49-F238E27FC236}">
                  <a16:creationId xmlns:a16="http://schemas.microsoft.com/office/drawing/2014/main" id="{344C89A8-758D-5246-88FD-A1449628F6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3" name="Straight Connector 9">
              <a:extLst>
                <a:ext uri="{FF2B5EF4-FFF2-40B4-BE49-F238E27FC236}">
                  <a16:creationId xmlns:a16="http://schemas.microsoft.com/office/drawing/2014/main" id="{91566268-DFD4-CC47-9422-39C8B298D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4" name="Straight Connector 11">
              <a:extLst>
                <a:ext uri="{FF2B5EF4-FFF2-40B4-BE49-F238E27FC236}">
                  <a16:creationId xmlns:a16="http://schemas.microsoft.com/office/drawing/2014/main" id="{BF4950D9-BE5D-9543-B5C7-52E9A23843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1875" name="TextBox 12">
              <a:extLst>
                <a:ext uri="{FF2B5EF4-FFF2-40B4-BE49-F238E27FC236}">
                  <a16:creationId xmlns:a16="http://schemas.microsoft.com/office/drawing/2014/main" id="{5F7BB5D5-CAEA-454D-894B-36D1A22EA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1876" name="Oval 49">
              <a:extLst>
                <a:ext uri="{FF2B5EF4-FFF2-40B4-BE49-F238E27FC236}">
                  <a16:creationId xmlns:a16="http://schemas.microsoft.com/office/drawing/2014/main" id="{3E7B204F-5AB4-9143-AE95-20148121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7" name="Oval 49">
              <a:extLst>
                <a:ext uri="{FF2B5EF4-FFF2-40B4-BE49-F238E27FC236}">
                  <a16:creationId xmlns:a16="http://schemas.microsoft.com/office/drawing/2014/main" id="{9CE66C96-122E-A447-A564-1D0E8AA2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8" name="Oval 49">
              <a:extLst>
                <a:ext uri="{FF2B5EF4-FFF2-40B4-BE49-F238E27FC236}">
                  <a16:creationId xmlns:a16="http://schemas.microsoft.com/office/drawing/2014/main" id="{D9CD2697-A6F3-4044-8504-C361D75AC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58" name="Title 1">
            <a:extLst>
              <a:ext uri="{FF2B5EF4-FFF2-40B4-BE49-F238E27FC236}">
                <a16:creationId xmlns:a16="http://schemas.microsoft.com/office/drawing/2014/main" id="{F80B129D-34F2-9B42-A148-C80AEDE8793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1859" name="Freeform 79">
            <a:extLst>
              <a:ext uri="{FF2B5EF4-FFF2-40B4-BE49-F238E27FC236}">
                <a16:creationId xmlns:a16="http://schemas.microsoft.com/office/drawing/2014/main" id="{9C966C7A-BA4B-8046-B33C-BE5D78137662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60" name="Freeform 80">
            <a:extLst>
              <a:ext uri="{FF2B5EF4-FFF2-40B4-BE49-F238E27FC236}">
                <a16:creationId xmlns:a16="http://schemas.microsoft.com/office/drawing/2014/main" id="{9EA9A809-411C-1745-8064-C3C76735BCA5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1" name="TextBox 16">
            <a:extLst>
              <a:ext uri="{FF2B5EF4-FFF2-40B4-BE49-F238E27FC236}">
                <a16:creationId xmlns:a16="http://schemas.microsoft.com/office/drawing/2014/main" id="{7C8937E4-1AB2-2441-86A3-D1DE42C17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2" name="TextBox 16">
            <a:extLst>
              <a:ext uri="{FF2B5EF4-FFF2-40B4-BE49-F238E27FC236}">
                <a16:creationId xmlns:a16="http://schemas.microsoft.com/office/drawing/2014/main" id="{D753368F-8E10-7344-AA20-C348D346C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3" name="TextBox 16">
            <a:extLst>
              <a:ext uri="{FF2B5EF4-FFF2-40B4-BE49-F238E27FC236}">
                <a16:creationId xmlns:a16="http://schemas.microsoft.com/office/drawing/2014/main" id="{F1B9B10C-2744-9843-B136-9B4AD5B1D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4" name="TextBox 16">
            <a:extLst>
              <a:ext uri="{FF2B5EF4-FFF2-40B4-BE49-F238E27FC236}">
                <a16:creationId xmlns:a16="http://schemas.microsoft.com/office/drawing/2014/main" id="{BA394DDA-BCEA-ED4F-839D-03230F0EF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5" name="TextBox 16">
            <a:extLst>
              <a:ext uri="{FF2B5EF4-FFF2-40B4-BE49-F238E27FC236}">
                <a16:creationId xmlns:a16="http://schemas.microsoft.com/office/drawing/2014/main" id="{9108D1E0-3171-9248-B576-00E836008D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6" name="TextBox 16">
            <a:extLst>
              <a:ext uri="{FF2B5EF4-FFF2-40B4-BE49-F238E27FC236}">
                <a16:creationId xmlns:a16="http://schemas.microsoft.com/office/drawing/2014/main" id="{C248045F-73B8-4841-9E02-EC5A7ECF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7" name="TextBox 16">
            <a:extLst>
              <a:ext uri="{FF2B5EF4-FFF2-40B4-BE49-F238E27FC236}">
                <a16:creationId xmlns:a16="http://schemas.microsoft.com/office/drawing/2014/main" id="{829499D1-1CD8-8A4F-AF30-E772ACF1A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2">
            <a:extLst>
              <a:ext uri="{FF2B5EF4-FFF2-40B4-BE49-F238E27FC236}">
                <a16:creationId xmlns:a16="http://schemas.microsoft.com/office/drawing/2014/main" id="{DB1AB585-175A-5D45-9CAB-565C99C5E329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2892" name="Picture 3" descr="Screen shot 2013-10-16 at 2.56.03 PM.png">
              <a:extLst>
                <a:ext uri="{FF2B5EF4-FFF2-40B4-BE49-F238E27FC236}">
                  <a16:creationId xmlns:a16="http://schemas.microsoft.com/office/drawing/2014/main" id="{6D5FB662-39F6-BF41-8B21-6BA9BE9A9F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2893" name="Straight Connector 4">
              <a:extLst>
                <a:ext uri="{FF2B5EF4-FFF2-40B4-BE49-F238E27FC236}">
                  <a16:creationId xmlns:a16="http://schemas.microsoft.com/office/drawing/2014/main" id="{1CF54F76-D8BD-B048-8192-2C57AB68A2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4" name="Straight Connector 5">
              <a:extLst>
                <a:ext uri="{FF2B5EF4-FFF2-40B4-BE49-F238E27FC236}">
                  <a16:creationId xmlns:a16="http://schemas.microsoft.com/office/drawing/2014/main" id="{B4623A50-BB1F-B845-B369-D376B71E52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5" name="Straight Connector 7">
              <a:extLst>
                <a:ext uri="{FF2B5EF4-FFF2-40B4-BE49-F238E27FC236}">
                  <a16:creationId xmlns:a16="http://schemas.microsoft.com/office/drawing/2014/main" id="{F40F4B40-80EA-0E4E-B05A-298CB032C4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6" name="Straight Connector 8">
              <a:extLst>
                <a:ext uri="{FF2B5EF4-FFF2-40B4-BE49-F238E27FC236}">
                  <a16:creationId xmlns:a16="http://schemas.microsoft.com/office/drawing/2014/main" id="{7B7C8A8F-F820-5F4B-8438-0FE79766B0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7" name="Straight Connector 9">
              <a:extLst>
                <a:ext uri="{FF2B5EF4-FFF2-40B4-BE49-F238E27FC236}">
                  <a16:creationId xmlns:a16="http://schemas.microsoft.com/office/drawing/2014/main" id="{A9546573-0CD4-FC4C-9539-BEBCEC2FBC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8" name="Straight Connector 11">
              <a:extLst>
                <a:ext uri="{FF2B5EF4-FFF2-40B4-BE49-F238E27FC236}">
                  <a16:creationId xmlns:a16="http://schemas.microsoft.com/office/drawing/2014/main" id="{7149BFF2-FC8D-B14C-A140-37ADF93A7D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2899" name="TextBox 12">
              <a:extLst>
                <a:ext uri="{FF2B5EF4-FFF2-40B4-BE49-F238E27FC236}">
                  <a16:creationId xmlns:a16="http://schemas.microsoft.com/office/drawing/2014/main" id="{1ECA6E49-8548-6B46-8F89-A20AC1A6A8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2900" name="Oval 49">
              <a:extLst>
                <a:ext uri="{FF2B5EF4-FFF2-40B4-BE49-F238E27FC236}">
                  <a16:creationId xmlns:a16="http://schemas.microsoft.com/office/drawing/2014/main" id="{25B94709-7C46-2743-B953-0D84F778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Oval 49">
              <a:extLst>
                <a:ext uri="{FF2B5EF4-FFF2-40B4-BE49-F238E27FC236}">
                  <a16:creationId xmlns:a16="http://schemas.microsoft.com/office/drawing/2014/main" id="{F39486DF-9862-9C47-A276-7D9A43F18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2" name="Oval 49">
              <a:extLst>
                <a:ext uri="{FF2B5EF4-FFF2-40B4-BE49-F238E27FC236}">
                  <a16:creationId xmlns:a16="http://schemas.microsoft.com/office/drawing/2014/main" id="{94076ED9-A11F-014C-B32B-AABC2DCC1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82" name="Title 1">
            <a:extLst>
              <a:ext uri="{FF2B5EF4-FFF2-40B4-BE49-F238E27FC236}">
                <a16:creationId xmlns:a16="http://schemas.microsoft.com/office/drawing/2014/main" id="{B0E2846B-F943-5840-B35E-4AB97B4C1AC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2883" name="Freeform 79">
            <a:extLst>
              <a:ext uri="{FF2B5EF4-FFF2-40B4-BE49-F238E27FC236}">
                <a16:creationId xmlns:a16="http://schemas.microsoft.com/office/drawing/2014/main" id="{EA1156F4-97EF-CC4C-8149-4679CFF28CF1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884" name="Freeform 80">
            <a:extLst>
              <a:ext uri="{FF2B5EF4-FFF2-40B4-BE49-F238E27FC236}">
                <a16:creationId xmlns:a16="http://schemas.microsoft.com/office/drawing/2014/main" id="{FAB01FC4-BDC1-5E4B-B4CC-5D82410708A3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5" name="TextBox 16">
            <a:extLst>
              <a:ext uri="{FF2B5EF4-FFF2-40B4-BE49-F238E27FC236}">
                <a16:creationId xmlns:a16="http://schemas.microsoft.com/office/drawing/2014/main" id="{551BCA1A-646C-5F46-9CCB-CE968C25A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9" y="15240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6" name="TextBox 16">
            <a:extLst>
              <a:ext uri="{FF2B5EF4-FFF2-40B4-BE49-F238E27FC236}">
                <a16:creationId xmlns:a16="http://schemas.microsoft.com/office/drawing/2014/main" id="{C6966562-826C-0443-AA5A-926FAE4EA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7" name="TextBox 16">
            <a:extLst>
              <a:ext uri="{FF2B5EF4-FFF2-40B4-BE49-F238E27FC236}">
                <a16:creationId xmlns:a16="http://schemas.microsoft.com/office/drawing/2014/main" id="{86919BE1-B065-5D41-90C7-5DB781450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8" name="TextBox 16">
            <a:extLst>
              <a:ext uri="{FF2B5EF4-FFF2-40B4-BE49-F238E27FC236}">
                <a16:creationId xmlns:a16="http://schemas.microsoft.com/office/drawing/2014/main" id="{5F0A663D-B41A-C044-AE4A-E048C1C77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9" name="TextBox 16">
            <a:extLst>
              <a:ext uri="{FF2B5EF4-FFF2-40B4-BE49-F238E27FC236}">
                <a16:creationId xmlns:a16="http://schemas.microsoft.com/office/drawing/2014/main" id="{6B2786B6-8DA5-1A43-B856-51FB66D11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90" name="TextBox 16">
            <a:extLst>
              <a:ext uri="{FF2B5EF4-FFF2-40B4-BE49-F238E27FC236}">
                <a16:creationId xmlns:a16="http://schemas.microsoft.com/office/drawing/2014/main" id="{5EF128B3-F758-224C-B035-DF6173F73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91" name="TextBox 16">
            <a:extLst>
              <a:ext uri="{FF2B5EF4-FFF2-40B4-BE49-F238E27FC236}">
                <a16:creationId xmlns:a16="http://schemas.microsoft.com/office/drawing/2014/main" id="{B3AD2003-2F77-D34D-801B-D2CBD4704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13CFC66-7B93-BF45-AB3C-89898ADAB2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Multiplexers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(Implemented with Decoders)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">
            <a:extLst>
              <a:ext uri="{FF2B5EF4-FFF2-40B4-BE49-F238E27FC236}">
                <a16:creationId xmlns:a16="http://schemas.microsoft.com/office/drawing/2014/main" id="{822FB940-87A3-A64A-A093-10CC7B80D712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4932" name="Freeform 4">
              <a:extLst>
                <a:ext uri="{FF2B5EF4-FFF2-40B4-BE49-F238E27FC236}">
                  <a16:creationId xmlns:a16="http://schemas.microsoft.com/office/drawing/2014/main" id="{8BDCBFB1-710E-2441-8D69-D7B5BC20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3" name="Rectangle 17">
              <a:extLst>
                <a:ext uri="{FF2B5EF4-FFF2-40B4-BE49-F238E27FC236}">
                  <a16:creationId xmlns:a16="http://schemas.microsoft.com/office/drawing/2014/main" id="{9C7F5CF1-1050-EA44-8E18-CB17AE19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4" name="Rectangle 18">
              <a:extLst>
                <a:ext uri="{FF2B5EF4-FFF2-40B4-BE49-F238E27FC236}">
                  <a16:creationId xmlns:a16="http://schemas.microsoft.com/office/drawing/2014/main" id="{03589ED6-282C-CC42-ACBF-4C66465ED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5" name="Rectangle 19">
              <a:extLst>
                <a:ext uri="{FF2B5EF4-FFF2-40B4-BE49-F238E27FC236}">
                  <a16:creationId xmlns:a16="http://schemas.microsoft.com/office/drawing/2014/main" id="{6C5FF1F8-0DF6-B940-93ED-E1BAEE8CC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6" name="Line 20">
              <a:extLst>
                <a:ext uri="{FF2B5EF4-FFF2-40B4-BE49-F238E27FC236}">
                  <a16:creationId xmlns:a16="http://schemas.microsoft.com/office/drawing/2014/main" id="{B23E2194-F319-6E43-9B70-B493CC40C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Line 21">
              <a:extLst>
                <a:ext uri="{FF2B5EF4-FFF2-40B4-BE49-F238E27FC236}">
                  <a16:creationId xmlns:a16="http://schemas.microsoft.com/office/drawing/2014/main" id="{2FB504A2-706E-DD40-AED4-F808F57A8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Line 22">
              <a:extLst>
                <a:ext uri="{FF2B5EF4-FFF2-40B4-BE49-F238E27FC236}">
                  <a16:creationId xmlns:a16="http://schemas.microsoft.com/office/drawing/2014/main" id="{75075906-3150-B847-A8D4-83D3D6EDB8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9" name="Line 23">
              <a:extLst>
                <a:ext uri="{FF2B5EF4-FFF2-40B4-BE49-F238E27FC236}">
                  <a16:creationId xmlns:a16="http://schemas.microsoft.com/office/drawing/2014/main" id="{D87B5683-1E60-F643-A672-377A27D1B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0" name="Line 24">
              <a:extLst>
                <a:ext uri="{FF2B5EF4-FFF2-40B4-BE49-F238E27FC236}">
                  <a16:creationId xmlns:a16="http://schemas.microsoft.com/office/drawing/2014/main" id="{3A64BCB3-6488-6841-910E-0E15DC97A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1" name="Line 25">
              <a:extLst>
                <a:ext uri="{FF2B5EF4-FFF2-40B4-BE49-F238E27FC236}">
                  <a16:creationId xmlns:a16="http://schemas.microsoft.com/office/drawing/2014/main" id="{CE75457D-19E1-2A40-A074-235BC99B72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2" name="Line 26">
              <a:extLst>
                <a:ext uri="{FF2B5EF4-FFF2-40B4-BE49-F238E27FC236}">
                  <a16:creationId xmlns:a16="http://schemas.microsoft.com/office/drawing/2014/main" id="{0CC234ED-78F6-9C40-8234-B582B0EC39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3" name="Rectangle 27">
              <a:extLst>
                <a:ext uri="{FF2B5EF4-FFF2-40B4-BE49-F238E27FC236}">
                  <a16:creationId xmlns:a16="http://schemas.microsoft.com/office/drawing/2014/main" id="{F65E5AA4-5F31-6E4B-A5BE-DB23B814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4" name="Rectangle 28">
              <a:extLst>
                <a:ext uri="{FF2B5EF4-FFF2-40B4-BE49-F238E27FC236}">
                  <a16:creationId xmlns:a16="http://schemas.microsoft.com/office/drawing/2014/main" id="{4B3C5162-FEF4-9348-9DF2-B75A6D1B5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5" name="Rectangle 29">
              <a:extLst>
                <a:ext uri="{FF2B5EF4-FFF2-40B4-BE49-F238E27FC236}">
                  <a16:creationId xmlns:a16="http://schemas.microsoft.com/office/drawing/2014/main" id="{C38424B1-FC44-984F-87CD-D84E825D3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6" name="Line 30">
              <a:extLst>
                <a:ext uri="{FF2B5EF4-FFF2-40B4-BE49-F238E27FC236}">
                  <a16:creationId xmlns:a16="http://schemas.microsoft.com/office/drawing/2014/main" id="{DA1574C1-4594-B249-9442-372AAA33E1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Rectangle 31">
              <a:extLst>
                <a:ext uri="{FF2B5EF4-FFF2-40B4-BE49-F238E27FC236}">
                  <a16:creationId xmlns:a16="http://schemas.microsoft.com/office/drawing/2014/main" id="{27FEE488-F1FB-B542-960E-5CE718933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8" name="Line 32">
              <a:extLst>
                <a:ext uri="{FF2B5EF4-FFF2-40B4-BE49-F238E27FC236}">
                  <a16:creationId xmlns:a16="http://schemas.microsoft.com/office/drawing/2014/main" id="{3F668363-B472-214B-917E-9BB90A3AD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9" name="Line 33">
              <a:extLst>
                <a:ext uri="{FF2B5EF4-FFF2-40B4-BE49-F238E27FC236}">
                  <a16:creationId xmlns:a16="http://schemas.microsoft.com/office/drawing/2014/main" id="{F3394979-5436-2F4E-A295-CEB1C5711B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0" name="Line 34">
              <a:extLst>
                <a:ext uri="{FF2B5EF4-FFF2-40B4-BE49-F238E27FC236}">
                  <a16:creationId xmlns:a16="http://schemas.microsoft.com/office/drawing/2014/main" id="{3A8D9B77-93C2-0847-B30B-A19B16AFC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1" name="Rectangle 35">
              <a:extLst>
                <a:ext uri="{FF2B5EF4-FFF2-40B4-BE49-F238E27FC236}">
                  <a16:creationId xmlns:a16="http://schemas.microsoft.com/office/drawing/2014/main" id="{C3AF27A4-ABC9-3C45-82CA-1C77670BF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2" name="Rectangle 36">
              <a:extLst>
                <a:ext uri="{FF2B5EF4-FFF2-40B4-BE49-F238E27FC236}">
                  <a16:creationId xmlns:a16="http://schemas.microsoft.com/office/drawing/2014/main" id="{44B4922B-6339-4B43-A1C5-51312B66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3" name="Rectangle 37">
              <a:extLst>
                <a:ext uri="{FF2B5EF4-FFF2-40B4-BE49-F238E27FC236}">
                  <a16:creationId xmlns:a16="http://schemas.microsoft.com/office/drawing/2014/main" id="{D09937F4-518F-894D-8C0F-97A8F21F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4" name="Rectangle 38">
              <a:extLst>
                <a:ext uri="{FF2B5EF4-FFF2-40B4-BE49-F238E27FC236}">
                  <a16:creationId xmlns:a16="http://schemas.microsoft.com/office/drawing/2014/main" id="{12FAB9FF-4A47-CD4F-97CE-F2CAE8E9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5" name="Line 39">
              <a:extLst>
                <a:ext uri="{FF2B5EF4-FFF2-40B4-BE49-F238E27FC236}">
                  <a16:creationId xmlns:a16="http://schemas.microsoft.com/office/drawing/2014/main" id="{BC2508CF-80B1-A545-A627-097D9482C9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Rectangle 40">
              <a:extLst>
                <a:ext uri="{FF2B5EF4-FFF2-40B4-BE49-F238E27FC236}">
                  <a16:creationId xmlns:a16="http://schemas.microsoft.com/office/drawing/2014/main" id="{06DD0BB9-45D4-1D4F-801C-B6569771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7" name="Rectangle 41">
              <a:extLst>
                <a:ext uri="{FF2B5EF4-FFF2-40B4-BE49-F238E27FC236}">
                  <a16:creationId xmlns:a16="http://schemas.microsoft.com/office/drawing/2014/main" id="{B3AF40D8-F76D-0443-8F50-25BD8EB9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8" name="Rectangle 42">
              <a:extLst>
                <a:ext uri="{FF2B5EF4-FFF2-40B4-BE49-F238E27FC236}">
                  <a16:creationId xmlns:a16="http://schemas.microsoft.com/office/drawing/2014/main" id="{D3670E7C-B802-AA4E-ABC1-C2629A914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9" name="Rectangle 43">
              <a:extLst>
                <a:ext uri="{FF2B5EF4-FFF2-40B4-BE49-F238E27FC236}">
                  <a16:creationId xmlns:a16="http://schemas.microsoft.com/office/drawing/2014/main" id="{02889840-B901-5446-A371-242FF2921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0" name="Rectangle 44">
              <a:extLst>
                <a:ext uri="{FF2B5EF4-FFF2-40B4-BE49-F238E27FC236}">
                  <a16:creationId xmlns:a16="http://schemas.microsoft.com/office/drawing/2014/main" id="{6E49EE6D-B220-0A44-A8D9-9D5D4A4AA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1" name="Rectangle 45">
              <a:extLst>
                <a:ext uri="{FF2B5EF4-FFF2-40B4-BE49-F238E27FC236}">
                  <a16:creationId xmlns:a16="http://schemas.microsoft.com/office/drawing/2014/main" id="{1E75ED25-432F-B04C-8B36-2B0579CB5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2" name="Line 46">
              <a:extLst>
                <a:ext uri="{FF2B5EF4-FFF2-40B4-BE49-F238E27FC236}">
                  <a16:creationId xmlns:a16="http://schemas.microsoft.com/office/drawing/2014/main" id="{75CDAAEE-B8F2-8F49-A65D-13DA8EB3B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3" name="Line 47">
              <a:extLst>
                <a:ext uri="{FF2B5EF4-FFF2-40B4-BE49-F238E27FC236}">
                  <a16:creationId xmlns:a16="http://schemas.microsoft.com/office/drawing/2014/main" id="{A19F5EDD-574F-704A-BAB0-E5F6F9B15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4" name="Line 48">
              <a:extLst>
                <a:ext uri="{FF2B5EF4-FFF2-40B4-BE49-F238E27FC236}">
                  <a16:creationId xmlns:a16="http://schemas.microsoft.com/office/drawing/2014/main" id="{D9D19F33-77EC-8C42-8214-68821D3C47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5" name="Rectangle 49">
              <a:extLst>
                <a:ext uri="{FF2B5EF4-FFF2-40B4-BE49-F238E27FC236}">
                  <a16:creationId xmlns:a16="http://schemas.microsoft.com/office/drawing/2014/main" id="{84059392-E2C2-F147-93A8-3683C9800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6" name="Rectangle 50">
              <a:extLst>
                <a:ext uri="{FF2B5EF4-FFF2-40B4-BE49-F238E27FC236}">
                  <a16:creationId xmlns:a16="http://schemas.microsoft.com/office/drawing/2014/main" id="{5917AD72-A076-2345-B470-C8844046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Rectangle 51">
              <a:extLst>
                <a:ext uri="{FF2B5EF4-FFF2-40B4-BE49-F238E27FC236}">
                  <a16:creationId xmlns:a16="http://schemas.microsoft.com/office/drawing/2014/main" id="{58A43367-7D5F-8540-8E2E-ECD073C3D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Rectangle 52">
              <a:extLst>
                <a:ext uri="{FF2B5EF4-FFF2-40B4-BE49-F238E27FC236}">
                  <a16:creationId xmlns:a16="http://schemas.microsoft.com/office/drawing/2014/main" id="{654F4D23-705B-B940-9D32-86C1DD4C4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9" name="Line 53">
              <a:extLst>
                <a:ext uri="{FF2B5EF4-FFF2-40B4-BE49-F238E27FC236}">
                  <a16:creationId xmlns:a16="http://schemas.microsoft.com/office/drawing/2014/main" id="{BC27583C-995A-ED45-82FB-581405E65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Line 54">
              <a:extLst>
                <a:ext uri="{FF2B5EF4-FFF2-40B4-BE49-F238E27FC236}">
                  <a16:creationId xmlns:a16="http://schemas.microsoft.com/office/drawing/2014/main" id="{764A8339-3866-D046-8AAF-8DE180FFE9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1" name="Line 55">
              <a:extLst>
                <a:ext uri="{FF2B5EF4-FFF2-40B4-BE49-F238E27FC236}">
                  <a16:creationId xmlns:a16="http://schemas.microsoft.com/office/drawing/2014/main" id="{7B773B32-BF92-D241-AF10-4F5E2C1C77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Line 56">
              <a:extLst>
                <a:ext uri="{FF2B5EF4-FFF2-40B4-BE49-F238E27FC236}">
                  <a16:creationId xmlns:a16="http://schemas.microsoft.com/office/drawing/2014/main" id="{C2365091-5F6A-374B-AEBC-A3BC633263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3" name="Line 57">
              <a:extLst>
                <a:ext uri="{FF2B5EF4-FFF2-40B4-BE49-F238E27FC236}">
                  <a16:creationId xmlns:a16="http://schemas.microsoft.com/office/drawing/2014/main" id="{290D0146-2B8B-D24A-BD29-93F9A51F5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4" name="Freeform 58">
              <a:extLst>
                <a:ext uri="{FF2B5EF4-FFF2-40B4-BE49-F238E27FC236}">
                  <a16:creationId xmlns:a16="http://schemas.microsoft.com/office/drawing/2014/main" id="{D28DA3A3-D5FD-1347-AB9C-E717EBA9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5" name="Freeform 59">
              <a:extLst>
                <a:ext uri="{FF2B5EF4-FFF2-40B4-BE49-F238E27FC236}">
                  <a16:creationId xmlns:a16="http://schemas.microsoft.com/office/drawing/2014/main" id="{3EA94660-A580-6046-A9EA-0CC926BA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6" name="Freeform 60">
              <a:extLst>
                <a:ext uri="{FF2B5EF4-FFF2-40B4-BE49-F238E27FC236}">
                  <a16:creationId xmlns:a16="http://schemas.microsoft.com/office/drawing/2014/main" id="{F399CFFC-C333-B74C-AB3D-1A391EAC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7" name="Freeform 61">
              <a:extLst>
                <a:ext uri="{FF2B5EF4-FFF2-40B4-BE49-F238E27FC236}">
                  <a16:creationId xmlns:a16="http://schemas.microsoft.com/office/drawing/2014/main" id="{D95E8E34-48F0-8E47-85E8-5492A8D4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8" name="Rectangle 62">
              <a:extLst>
                <a:ext uri="{FF2B5EF4-FFF2-40B4-BE49-F238E27FC236}">
                  <a16:creationId xmlns:a16="http://schemas.microsoft.com/office/drawing/2014/main" id="{B3C85233-B06F-D24A-8CCB-04189B1FC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9" name="Freeform 63">
              <a:extLst>
                <a:ext uri="{FF2B5EF4-FFF2-40B4-BE49-F238E27FC236}">
                  <a16:creationId xmlns:a16="http://schemas.microsoft.com/office/drawing/2014/main" id="{11286294-2CD8-B949-A57D-289B3C80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0" name="Freeform 64">
              <a:extLst>
                <a:ext uri="{FF2B5EF4-FFF2-40B4-BE49-F238E27FC236}">
                  <a16:creationId xmlns:a16="http://schemas.microsoft.com/office/drawing/2014/main" id="{F63D62D8-0A3C-EA47-A45B-99BA9FAD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1" name="Freeform 65">
              <a:extLst>
                <a:ext uri="{FF2B5EF4-FFF2-40B4-BE49-F238E27FC236}">
                  <a16:creationId xmlns:a16="http://schemas.microsoft.com/office/drawing/2014/main" id="{1F2D9B7F-07EF-2148-81F4-9E1586EB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2" name="Rectangle 66">
              <a:extLst>
                <a:ext uri="{FF2B5EF4-FFF2-40B4-BE49-F238E27FC236}">
                  <a16:creationId xmlns:a16="http://schemas.microsoft.com/office/drawing/2014/main" id="{088BE0FE-B674-154E-A850-A633DE8E6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Rectangle 67">
              <a:extLst>
                <a:ext uri="{FF2B5EF4-FFF2-40B4-BE49-F238E27FC236}">
                  <a16:creationId xmlns:a16="http://schemas.microsoft.com/office/drawing/2014/main" id="{D4A0F3A1-EB64-9A4E-938A-58A80CCDE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4" name="Rectangle 68">
              <a:extLst>
                <a:ext uri="{FF2B5EF4-FFF2-40B4-BE49-F238E27FC236}">
                  <a16:creationId xmlns:a16="http://schemas.microsoft.com/office/drawing/2014/main" id="{4CBCCDA2-D1CD-C949-BAC1-3EA31D96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5" name="Rectangle 69">
              <a:extLst>
                <a:ext uri="{FF2B5EF4-FFF2-40B4-BE49-F238E27FC236}">
                  <a16:creationId xmlns:a16="http://schemas.microsoft.com/office/drawing/2014/main" id="{1E229B9B-C458-0448-99E7-8530E5753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6" name="Rectangle 70">
              <a:extLst>
                <a:ext uri="{FF2B5EF4-FFF2-40B4-BE49-F238E27FC236}">
                  <a16:creationId xmlns:a16="http://schemas.microsoft.com/office/drawing/2014/main" id="{C68799AA-BCD6-144B-8CB2-6BC5C9DAF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71">
              <a:extLst>
                <a:ext uri="{FF2B5EF4-FFF2-40B4-BE49-F238E27FC236}">
                  <a16:creationId xmlns:a16="http://schemas.microsoft.com/office/drawing/2014/main" id="{0C48BE92-597D-514D-B928-052A6A59A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8" name="AutoShape 73">
              <a:extLst>
                <a:ext uri="{FF2B5EF4-FFF2-40B4-BE49-F238E27FC236}">
                  <a16:creationId xmlns:a16="http://schemas.microsoft.com/office/drawing/2014/main" id="{ADEA02BE-89D4-6C44-8051-13B86CB47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9" name="AutoShape 75">
              <a:extLst>
                <a:ext uri="{FF2B5EF4-FFF2-40B4-BE49-F238E27FC236}">
                  <a16:creationId xmlns:a16="http://schemas.microsoft.com/office/drawing/2014/main" id="{4586AF7C-1DAA-D84A-846E-BCC7B7E4C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AutoShape 77">
              <a:extLst>
                <a:ext uri="{FF2B5EF4-FFF2-40B4-BE49-F238E27FC236}">
                  <a16:creationId xmlns:a16="http://schemas.microsoft.com/office/drawing/2014/main" id="{4048F52D-D180-D34B-BA72-64C942390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1" name="AutoShape 79">
              <a:extLst>
                <a:ext uri="{FF2B5EF4-FFF2-40B4-BE49-F238E27FC236}">
                  <a16:creationId xmlns:a16="http://schemas.microsoft.com/office/drawing/2014/main" id="{BA89AE82-7B74-BE4F-AC47-E399AC5BB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0" name="Title 1">
            <a:extLst>
              <a:ext uri="{FF2B5EF4-FFF2-40B4-BE49-F238E27FC236}">
                <a16:creationId xmlns:a16="http://schemas.microsoft.com/office/drawing/2014/main" id="{89C21B74-20EE-934E-9D54-2B9FDC478F0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4931" name="TextBox 125">
            <a:extLst>
              <a:ext uri="{FF2B5EF4-FFF2-40B4-BE49-F238E27FC236}">
                <a16:creationId xmlns:a16="http://schemas.microsoft.com/office/drawing/2014/main" id="{0218878D-7899-014D-8E77-EFBBE4BA1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ADBD1EBE-2786-7143-8F2E-8A8B099F615A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5967" name="Freeform 4">
              <a:extLst>
                <a:ext uri="{FF2B5EF4-FFF2-40B4-BE49-F238E27FC236}">
                  <a16:creationId xmlns:a16="http://schemas.microsoft.com/office/drawing/2014/main" id="{DC4D55D1-4E75-2643-9C19-0B7CD7EB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8" name="Rectangle 17">
              <a:extLst>
                <a:ext uri="{FF2B5EF4-FFF2-40B4-BE49-F238E27FC236}">
                  <a16:creationId xmlns:a16="http://schemas.microsoft.com/office/drawing/2014/main" id="{0B13107D-AB26-694D-9ADE-F93B5804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9" name="Rectangle 18">
              <a:extLst>
                <a:ext uri="{FF2B5EF4-FFF2-40B4-BE49-F238E27FC236}">
                  <a16:creationId xmlns:a16="http://schemas.microsoft.com/office/drawing/2014/main" id="{E39503F5-0757-4348-A95F-24C9F00B6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0" name="Rectangle 19">
              <a:extLst>
                <a:ext uri="{FF2B5EF4-FFF2-40B4-BE49-F238E27FC236}">
                  <a16:creationId xmlns:a16="http://schemas.microsoft.com/office/drawing/2014/main" id="{5A03EE56-C44A-ED4C-8088-B44DC140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1" name="Line 20">
              <a:extLst>
                <a:ext uri="{FF2B5EF4-FFF2-40B4-BE49-F238E27FC236}">
                  <a16:creationId xmlns:a16="http://schemas.microsoft.com/office/drawing/2014/main" id="{94411AAA-11AE-284E-A357-73D1D771D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2" name="Line 21">
              <a:extLst>
                <a:ext uri="{FF2B5EF4-FFF2-40B4-BE49-F238E27FC236}">
                  <a16:creationId xmlns:a16="http://schemas.microsoft.com/office/drawing/2014/main" id="{613FA930-D662-5D47-B799-15A69C963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3" name="Line 22">
              <a:extLst>
                <a:ext uri="{FF2B5EF4-FFF2-40B4-BE49-F238E27FC236}">
                  <a16:creationId xmlns:a16="http://schemas.microsoft.com/office/drawing/2014/main" id="{989BD298-952F-7444-B385-DA2BAB724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4" name="Line 23">
              <a:extLst>
                <a:ext uri="{FF2B5EF4-FFF2-40B4-BE49-F238E27FC236}">
                  <a16:creationId xmlns:a16="http://schemas.microsoft.com/office/drawing/2014/main" id="{7CB50177-4FCB-AC4F-8DF0-A59D184855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Line 24">
              <a:extLst>
                <a:ext uri="{FF2B5EF4-FFF2-40B4-BE49-F238E27FC236}">
                  <a16:creationId xmlns:a16="http://schemas.microsoft.com/office/drawing/2014/main" id="{008C7297-8E99-B940-AB68-923DC1E417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Line 25">
              <a:extLst>
                <a:ext uri="{FF2B5EF4-FFF2-40B4-BE49-F238E27FC236}">
                  <a16:creationId xmlns:a16="http://schemas.microsoft.com/office/drawing/2014/main" id="{DD5D52F7-BA45-1B4A-A167-4E2AC7CF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Line 26">
              <a:extLst>
                <a:ext uri="{FF2B5EF4-FFF2-40B4-BE49-F238E27FC236}">
                  <a16:creationId xmlns:a16="http://schemas.microsoft.com/office/drawing/2014/main" id="{C9F46F9D-C571-AF4F-9D27-8AB452FDA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8" name="Rectangle 27">
              <a:extLst>
                <a:ext uri="{FF2B5EF4-FFF2-40B4-BE49-F238E27FC236}">
                  <a16:creationId xmlns:a16="http://schemas.microsoft.com/office/drawing/2014/main" id="{62631F87-1925-CE48-8DA0-3BC1E7B7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9" name="Rectangle 28">
              <a:extLst>
                <a:ext uri="{FF2B5EF4-FFF2-40B4-BE49-F238E27FC236}">
                  <a16:creationId xmlns:a16="http://schemas.microsoft.com/office/drawing/2014/main" id="{551D801E-3604-9D4E-8224-1778F086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0" name="Rectangle 29">
              <a:extLst>
                <a:ext uri="{FF2B5EF4-FFF2-40B4-BE49-F238E27FC236}">
                  <a16:creationId xmlns:a16="http://schemas.microsoft.com/office/drawing/2014/main" id="{7602CECC-DE09-0A42-AC18-9F0068C4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1" name="Line 30">
              <a:extLst>
                <a:ext uri="{FF2B5EF4-FFF2-40B4-BE49-F238E27FC236}">
                  <a16:creationId xmlns:a16="http://schemas.microsoft.com/office/drawing/2014/main" id="{16124421-791D-EB49-999C-0ABA5364D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2" name="Rectangle 31">
              <a:extLst>
                <a:ext uri="{FF2B5EF4-FFF2-40B4-BE49-F238E27FC236}">
                  <a16:creationId xmlns:a16="http://schemas.microsoft.com/office/drawing/2014/main" id="{7281B238-49C0-1742-B748-46B05BD19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3" name="Line 32">
              <a:extLst>
                <a:ext uri="{FF2B5EF4-FFF2-40B4-BE49-F238E27FC236}">
                  <a16:creationId xmlns:a16="http://schemas.microsoft.com/office/drawing/2014/main" id="{473EA520-C1A5-CD47-A374-7AF5618361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4" name="Line 33">
              <a:extLst>
                <a:ext uri="{FF2B5EF4-FFF2-40B4-BE49-F238E27FC236}">
                  <a16:creationId xmlns:a16="http://schemas.microsoft.com/office/drawing/2014/main" id="{EEC92338-9FFC-5D48-966D-906C7E22F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5" name="Line 34">
              <a:extLst>
                <a:ext uri="{FF2B5EF4-FFF2-40B4-BE49-F238E27FC236}">
                  <a16:creationId xmlns:a16="http://schemas.microsoft.com/office/drawing/2014/main" id="{C202C506-CB43-4E42-945C-8D1496EE7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6" name="Rectangle 35">
              <a:extLst>
                <a:ext uri="{FF2B5EF4-FFF2-40B4-BE49-F238E27FC236}">
                  <a16:creationId xmlns:a16="http://schemas.microsoft.com/office/drawing/2014/main" id="{8C256CCB-257E-8545-866B-3FD67C473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7" name="Rectangle 36">
              <a:extLst>
                <a:ext uri="{FF2B5EF4-FFF2-40B4-BE49-F238E27FC236}">
                  <a16:creationId xmlns:a16="http://schemas.microsoft.com/office/drawing/2014/main" id="{96313C33-5C50-CD43-AFEB-C1D3F9DBB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8" name="Rectangle 37">
              <a:extLst>
                <a:ext uri="{FF2B5EF4-FFF2-40B4-BE49-F238E27FC236}">
                  <a16:creationId xmlns:a16="http://schemas.microsoft.com/office/drawing/2014/main" id="{153DFD05-9697-4841-8A9A-320C7CD2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9" name="Rectangle 38">
              <a:extLst>
                <a:ext uri="{FF2B5EF4-FFF2-40B4-BE49-F238E27FC236}">
                  <a16:creationId xmlns:a16="http://schemas.microsoft.com/office/drawing/2014/main" id="{761C4655-16B9-C84D-8EA5-50CA43868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0" name="Line 39">
              <a:extLst>
                <a:ext uri="{FF2B5EF4-FFF2-40B4-BE49-F238E27FC236}">
                  <a16:creationId xmlns:a16="http://schemas.microsoft.com/office/drawing/2014/main" id="{B8DE0074-7B39-5742-8542-4D65D70E58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1" name="Rectangle 40">
              <a:extLst>
                <a:ext uri="{FF2B5EF4-FFF2-40B4-BE49-F238E27FC236}">
                  <a16:creationId xmlns:a16="http://schemas.microsoft.com/office/drawing/2014/main" id="{ED2D57E6-FBD6-B742-B63A-E53D6632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2" name="Rectangle 41">
              <a:extLst>
                <a:ext uri="{FF2B5EF4-FFF2-40B4-BE49-F238E27FC236}">
                  <a16:creationId xmlns:a16="http://schemas.microsoft.com/office/drawing/2014/main" id="{328DEE2A-4FF0-514A-945E-943BA491E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3" name="Rectangle 42">
              <a:extLst>
                <a:ext uri="{FF2B5EF4-FFF2-40B4-BE49-F238E27FC236}">
                  <a16:creationId xmlns:a16="http://schemas.microsoft.com/office/drawing/2014/main" id="{7149360A-93A4-9248-A407-A4A08B125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4" name="Rectangle 43">
              <a:extLst>
                <a:ext uri="{FF2B5EF4-FFF2-40B4-BE49-F238E27FC236}">
                  <a16:creationId xmlns:a16="http://schemas.microsoft.com/office/drawing/2014/main" id="{E569087E-7799-CB4C-B4E1-DAC6B766A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5" name="Rectangle 44">
              <a:extLst>
                <a:ext uri="{FF2B5EF4-FFF2-40B4-BE49-F238E27FC236}">
                  <a16:creationId xmlns:a16="http://schemas.microsoft.com/office/drawing/2014/main" id="{53753F68-FF56-0A40-A43A-1D6E44B9D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6" name="Rectangle 45">
              <a:extLst>
                <a:ext uri="{FF2B5EF4-FFF2-40B4-BE49-F238E27FC236}">
                  <a16:creationId xmlns:a16="http://schemas.microsoft.com/office/drawing/2014/main" id="{586B8090-A2AA-0646-8D74-A135C6A57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7" name="Line 46">
              <a:extLst>
                <a:ext uri="{FF2B5EF4-FFF2-40B4-BE49-F238E27FC236}">
                  <a16:creationId xmlns:a16="http://schemas.microsoft.com/office/drawing/2014/main" id="{7A86341C-FC67-1549-9951-C43040058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Line 47">
              <a:extLst>
                <a:ext uri="{FF2B5EF4-FFF2-40B4-BE49-F238E27FC236}">
                  <a16:creationId xmlns:a16="http://schemas.microsoft.com/office/drawing/2014/main" id="{EF2E50CD-6525-4640-80E0-6134879E50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Line 48">
              <a:extLst>
                <a:ext uri="{FF2B5EF4-FFF2-40B4-BE49-F238E27FC236}">
                  <a16:creationId xmlns:a16="http://schemas.microsoft.com/office/drawing/2014/main" id="{51D8ED81-AF5A-D547-BA0E-5DB65CD3B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Rectangle 49">
              <a:extLst>
                <a:ext uri="{FF2B5EF4-FFF2-40B4-BE49-F238E27FC236}">
                  <a16:creationId xmlns:a16="http://schemas.microsoft.com/office/drawing/2014/main" id="{BC294905-FF88-B541-B666-EA87FCEF9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6001" name="Rectangle 50">
              <a:extLst>
                <a:ext uri="{FF2B5EF4-FFF2-40B4-BE49-F238E27FC236}">
                  <a16:creationId xmlns:a16="http://schemas.microsoft.com/office/drawing/2014/main" id="{1EA9DAC3-89FE-2348-A312-FA5E0B31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2" name="Rectangle 51">
              <a:extLst>
                <a:ext uri="{FF2B5EF4-FFF2-40B4-BE49-F238E27FC236}">
                  <a16:creationId xmlns:a16="http://schemas.microsoft.com/office/drawing/2014/main" id="{7F4EC2A9-13F2-B947-938A-6BAE5D76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3" name="Rectangle 52">
              <a:extLst>
                <a:ext uri="{FF2B5EF4-FFF2-40B4-BE49-F238E27FC236}">
                  <a16:creationId xmlns:a16="http://schemas.microsoft.com/office/drawing/2014/main" id="{9B1D0AC8-2AC4-FD41-8194-0B788390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Line 53">
              <a:extLst>
                <a:ext uri="{FF2B5EF4-FFF2-40B4-BE49-F238E27FC236}">
                  <a16:creationId xmlns:a16="http://schemas.microsoft.com/office/drawing/2014/main" id="{0E517735-79C7-1A49-B1A0-333F9D762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5" name="Line 54">
              <a:extLst>
                <a:ext uri="{FF2B5EF4-FFF2-40B4-BE49-F238E27FC236}">
                  <a16:creationId xmlns:a16="http://schemas.microsoft.com/office/drawing/2014/main" id="{DB272165-0CF4-C248-BCB0-D7B8235E3E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6" name="Line 55">
              <a:extLst>
                <a:ext uri="{FF2B5EF4-FFF2-40B4-BE49-F238E27FC236}">
                  <a16:creationId xmlns:a16="http://schemas.microsoft.com/office/drawing/2014/main" id="{DA0DD67E-DAFE-CF4C-BB50-0742BFB9FE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7" name="Line 56">
              <a:extLst>
                <a:ext uri="{FF2B5EF4-FFF2-40B4-BE49-F238E27FC236}">
                  <a16:creationId xmlns:a16="http://schemas.microsoft.com/office/drawing/2014/main" id="{0BF580D9-E959-6941-9628-F50A63115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8" name="Line 57">
              <a:extLst>
                <a:ext uri="{FF2B5EF4-FFF2-40B4-BE49-F238E27FC236}">
                  <a16:creationId xmlns:a16="http://schemas.microsoft.com/office/drawing/2014/main" id="{3CBD94C1-8968-AF4C-AFA5-0B6D927CD2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9" name="Freeform 58">
              <a:extLst>
                <a:ext uri="{FF2B5EF4-FFF2-40B4-BE49-F238E27FC236}">
                  <a16:creationId xmlns:a16="http://schemas.microsoft.com/office/drawing/2014/main" id="{E97AB907-6476-C647-B1C5-2C7F23FE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0" name="Freeform 59">
              <a:extLst>
                <a:ext uri="{FF2B5EF4-FFF2-40B4-BE49-F238E27FC236}">
                  <a16:creationId xmlns:a16="http://schemas.microsoft.com/office/drawing/2014/main" id="{E3DE2303-163D-A94F-8B9A-2912CB3EA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1" name="Freeform 60">
              <a:extLst>
                <a:ext uri="{FF2B5EF4-FFF2-40B4-BE49-F238E27FC236}">
                  <a16:creationId xmlns:a16="http://schemas.microsoft.com/office/drawing/2014/main" id="{ED2679E0-5018-E040-AA46-FB60E60F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2" name="Freeform 61">
              <a:extLst>
                <a:ext uri="{FF2B5EF4-FFF2-40B4-BE49-F238E27FC236}">
                  <a16:creationId xmlns:a16="http://schemas.microsoft.com/office/drawing/2014/main" id="{11ED3CF7-CC6F-284F-AED4-A6DC561F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3" name="Rectangle 62">
              <a:extLst>
                <a:ext uri="{FF2B5EF4-FFF2-40B4-BE49-F238E27FC236}">
                  <a16:creationId xmlns:a16="http://schemas.microsoft.com/office/drawing/2014/main" id="{6E7702C0-941F-DB43-B03D-F13EA505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Freeform 63">
              <a:extLst>
                <a:ext uri="{FF2B5EF4-FFF2-40B4-BE49-F238E27FC236}">
                  <a16:creationId xmlns:a16="http://schemas.microsoft.com/office/drawing/2014/main" id="{EBE413FB-6288-7049-80AD-94D03219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Freeform 64">
              <a:extLst>
                <a:ext uri="{FF2B5EF4-FFF2-40B4-BE49-F238E27FC236}">
                  <a16:creationId xmlns:a16="http://schemas.microsoft.com/office/drawing/2014/main" id="{C1EBBDB4-3B56-5D46-AEAF-28A7F660E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Freeform 65">
              <a:extLst>
                <a:ext uri="{FF2B5EF4-FFF2-40B4-BE49-F238E27FC236}">
                  <a16:creationId xmlns:a16="http://schemas.microsoft.com/office/drawing/2014/main" id="{DABCC4DD-99BE-174D-9477-3D9AF365E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7" name="Rectangle 66">
              <a:extLst>
                <a:ext uri="{FF2B5EF4-FFF2-40B4-BE49-F238E27FC236}">
                  <a16:creationId xmlns:a16="http://schemas.microsoft.com/office/drawing/2014/main" id="{A1746E87-E862-4A45-A8D1-405E2B37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8" name="Rectangle 67">
              <a:extLst>
                <a:ext uri="{FF2B5EF4-FFF2-40B4-BE49-F238E27FC236}">
                  <a16:creationId xmlns:a16="http://schemas.microsoft.com/office/drawing/2014/main" id="{02540BC6-C31C-2D4A-9BF9-9F29D9D04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9" name="Rectangle 68">
              <a:extLst>
                <a:ext uri="{FF2B5EF4-FFF2-40B4-BE49-F238E27FC236}">
                  <a16:creationId xmlns:a16="http://schemas.microsoft.com/office/drawing/2014/main" id="{12578165-7F64-2A44-9177-F0C20014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0" name="Rectangle 69">
              <a:extLst>
                <a:ext uri="{FF2B5EF4-FFF2-40B4-BE49-F238E27FC236}">
                  <a16:creationId xmlns:a16="http://schemas.microsoft.com/office/drawing/2014/main" id="{BA4462B0-C699-6F44-B9C1-4A1E3429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1" name="Rectangle 70">
              <a:extLst>
                <a:ext uri="{FF2B5EF4-FFF2-40B4-BE49-F238E27FC236}">
                  <a16:creationId xmlns:a16="http://schemas.microsoft.com/office/drawing/2014/main" id="{02BC9E4F-D231-9A42-867B-4572CC96D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Rectangle 71">
              <a:extLst>
                <a:ext uri="{FF2B5EF4-FFF2-40B4-BE49-F238E27FC236}">
                  <a16:creationId xmlns:a16="http://schemas.microsoft.com/office/drawing/2014/main" id="{BDC596C3-8299-9049-ACFB-30D735790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AutoShape 73">
              <a:extLst>
                <a:ext uri="{FF2B5EF4-FFF2-40B4-BE49-F238E27FC236}">
                  <a16:creationId xmlns:a16="http://schemas.microsoft.com/office/drawing/2014/main" id="{F9DD8255-7232-B541-A6C4-9D4D86DB2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AutoShape 75">
              <a:extLst>
                <a:ext uri="{FF2B5EF4-FFF2-40B4-BE49-F238E27FC236}">
                  <a16:creationId xmlns:a16="http://schemas.microsoft.com/office/drawing/2014/main" id="{AB8606B8-2496-804D-892D-020FC3D1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AutoShape 77">
              <a:extLst>
                <a:ext uri="{FF2B5EF4-FFF2-40B4-BE49-F238E27FC236}">
                  <a16:creationId xmlns:a16="http://schemas.microsoft.com/office/drawing/2014/main" id="{33530B42-4436-0847-9D63-00230C1D1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AutoShape 79">
              <a:extLst>
                <a:ext uri="{FF2B5EF4-FFF2-40B4-BE49-F238E27FC236}">
                  <a16:creationId xmlns:a16="http://schemas.microsoft.com/office/drawing/2014/main" id="{85D53E67-4433-B340-96B5-107438DA8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4" name="Title 1">
            <a:extLst>
              <a:ext uri="{FF2B5EF4-FFF2-40B4-BE49-F238E27FC236}">
                <a16:creationId xmlns:a16="http://schemas.microsoft.com/office/drawing/2014/main" id="{BBC5A9EC-4D49-0640-8B37-E28380D165A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5955" name="TextBox 125">
            <a:extLst>
              <a:ext uri="{FF2B5EF4-FFF2-40B4-BE49-F238E27FC236}">
                <a16:creationId xmlns:a16="http://schemas.microsoft.com/office/drawing/2014/main" id="{26BD395E-202C-9943-AD73-BB867AC57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5956" name="TextBox 16">
            <a:extLst>
              <a:ext uri="{FF2B5EF4-FFF2-40B4-BE49-F238E27FC236}">
                <a16:creationId xmlns:a16="http://schemas.microsoft.com/office/drawing/2014/main" id="{31349096-E0E9-B540-A6F0-68493E299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7" name="TextBox 16">
            <a:extLst>
              <a:ext uri="{FF2B5EF4-FFF2-40B4-BE49-F238E27FC236}">
                <a16:creationId xmlns:a16="http://schemas.microsoft.com/office/drawing/2014/main" id="{30C2FBAB-AD6E-9D42-9751-53F0021A7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58" name="TextBox 16">
            <a:extLst>
              <a:ext uri="{FF2B5EF4-FFF2-40B4-BE49-F238E27FC236}">
                <a16:creationId xmlns:a16="http://schemas.microsoft.com/office/drawing/2014/main" id="{FD99ED63-D624-0049-A7C6-86A6B6D05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59" name="TextBox 16">
            <a:extLst>
              <a:ext uri="{FF2B5EF4-FFF2-40B4-BE49-F238E27FC236}">
                <a16:creationId xmlns:a16="http://schemas.microsoft.com/office/drawing/2014/main" id="{3FB1F3B3-5316-5349-B959-E1299C98D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0" name="TextBox 16">
            <a:extLst>
              <a:ext uri="{FF2B5EF4-FFF2-40B4-BE49-F238E27FC236}">
                <a16:creationId xmlns:a16="http://schemas.microsoft.com/office/drawing/2014/main" id="{56BD4B24-1C37-F849-ADF7-2D4A41A4B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1" name="TextBox 16">
            <a:extLst>
              <a:ext uri="{FF2B5EF4-FFF2-40B4-BE49-F238E27FC236}">
                <a16:creationId xmlns:a16="http://schemas.microsoft.com/office/drawing/2014/main" id="{B7FB0C83-43E0-264E-A321-D5B8D34C6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2" name="TextBox 16">
            <a:extLst>
              <a:ext uri="{FF2B5EF4-FFF2-40B4-BE49-F238E27FC236}">
                <a16:creationId xmlns:a16="http://schemas.microsoft.com/office/drawing/2014/main" id="{DE48E0BE-5BBD-BA43-8CB7-7853A67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3" name="TextBox 16">
            <a:extLst>
              <a:ext uri="{FF2B5EF4-FFF2-40B4-BE49-F238E27FC236}">
                <a16:creationId xmlns:a16="http://schemas.microsoft.com/office/drawing/2014/main" id="{FA75883E-F50D-634A-B00A-158DE534B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4" name="TextBox 16">
            <a:extLst>
              <a:ext uri="{FF2B5EF4-FFF2-40B4-BE49-F238E27FC236}">
                <a16:creationId xmlns:a16="http://schemas.microsoft.com/office/drawing/2014/main" id="{FA5B90CE-A3D9-3141-B059-46800917D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5" name="TextBox 16">
            <a:extLst>
              <a:ext uri="{FF2B5EF4-FFF2-40B4-BE49-F238E27FC236}">
                <a16:creationId xmlns:a16="http://schemas.microsoft.com/office/drawing/2014/main" id="{66000BDE-5121-FF4A-90CD-A38F67D06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6" name="TextBox 16">
            <a:extLst>
              <a:ext uri="{FF2B5EF4-FFF2-40B4-BE49-F238E27FC236}">
                <a16:creationId xmlns:a16="http://schemas.microsoft.com/office/drawing/2014/main" id="{8DA2E204-CA8B-8A42-9E84-B0825AAEE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">
            <a:extLst>
              <a:ext uri="{FF2B5EF4-FFF2-40B4-BE49-F238E27FC236}">
                <a16:creationId xmlns:a16="http://schemas.microsoft.com/office/drawing/2014/main" id="{D690936F-777D-5E4A-BD7F-CB103BBD2F82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6991" name="Freeform 4">
              <a:extLst>
                <a:ext uri="{FF2B5EF4-FFF2-40B4-BE49-F238E27FC236}">
                  <a16:creationId xmlns:a16="http://schemas.microsoft.com/office/drawing/2014/main" id="{C49F927F-5EB0-0747-95E4-2D76DB5B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2" name="Rectangle 17">
              <a:extLst>
                <a:ext uri="{FF2B5EF4-FFF2-40B4-BE49-F238E27FC236}">
                  <a16:creationId xmlns:a16="http://schemas.microsoft.com/office/drawing/2014/main" id="{943B06B7-D65D-7743-B4DF-4E6CDFF42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3" name="Rectangle 18">
              <a:extLst>
                <a:ext uri="{FF2B5EF4-FFF2-40B4-BE49-F238E27FC236}">
                  <a16:creationId xmlns:a16="http://schemas.microsoft.com/office/drawing/2014/main" id="{14025225-BCE5-504A-8484-396B3AA9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4" name="Rectangle 19">
              <a:extLst>
                <a:ext uri="{FF2B5EF4-FFF2-40B4-BE49-F238E27FC236}">
                  <a16:creationId xmlns:a16="http://schemas.microsoft.com/office/drawing/2014/main" id="{7AFE3CF6-8A10-7040-8953-09BBF544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5" name="Line 20">
              <a:extLst>
                <a:ext uri="{FF2B5EF4-FFF2-40B4-BE49-F238E27FC236}">
                  <a16:creationId xmlns:a16="http://schemas.microsoft.com/office/drawing/2014/main" id="{00805A33-3858-254E-801A-4B996872E3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6" name="Line 21">
              <a:extLst>
                <a:ext uri="{FF2B5EF4-FFF2-40B4-BE49-F238E27FC236}">
                  <a16:creationId xmlns:a16="http://schemas.microsoft.com/office/drawing/2014/main" id="{0D470F13-BDCB-EE4E-83F5-251B828B6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7" name="Line 22">
              <a:extLst>
                <a:ext uri="{FF2B5EF4-FFF2-40B4-BE49-F238E27FC236}">
                  <a16:creationId xmlns:a16="http://schemas.microsoft.com/office/drawing/2014/main" id="{1348D945-026C-F04B-A4F3-DFD37E635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8" name="Line 23">
              <a:extLst>
                <a:ext uri="{FF2B5EF4-FFF2-40B4-BE49-F238E27FC236}">
                  <a16:creationId xmlns:a16="http://schemas.microsoft.com/office/drawing/2014/main" id="{04A8E0ED-E3C2-0F44-8700-607AB7649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Line 24">
              <a:extLst>
                <a:ext uri="{FF2B5EF4-FFF2-40B4-BE49-F238E27FC236}">
                  <a16:creationId xmlns:a16="http://schemas.microsoft.com/office/drawing/2014/main" id="{D893D7D6-E21E-C546-9318-A365F54162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Line 25">
              <a:extLst>
                <a:ext uri="{FF2B5EF4-FFF2-40B4-BE49-F238E27FC236}">
                  <a16:creationId xmlns:a16="http://schemas.microsoft.com/office/drawing/2014/main" id="{DA0ACF93-32BD-BC43-AF6E-85010EFF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Line 26">
              <a:extLst>
                <a:ext uri="{FF2B5EF4-FFF2-40B4-BE49-F238E27FC236}">
                  <a16:creationId xmlns:a16="http://schemas.microsoft.com/office/drawing/2014/main" id="{A2E0CB75-0C60-8F45-88A1-DE627E4F6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2" name="Rectangle 27">
              <a:extLst>
                <a:ext uri="{FF2B5EF4-FFF2-40B4-BE49-F238E27FC236}">
                  <a16:creationId xmlns:a16="http://schemas.microsoft.com/office/drawing/2014/main" id="{22FE457F-C070-8645-9AF8-9EDCEB659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03" name="Rectangle 28">
              <a:extLst>
                <a:ext uri="{FF2B5EF4-FFF2-40B4-BE49-F238E27FC236}">
                  <a16:creationId xmlns:a16="http://schemas.microsoft.com/office/drawing/2014/main" id="{349AAA64-7E95-5A4A-BABB-A13C884D1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4" name="Rectangle 29">
              <a:extLst>
                <a:ext uri="{FF2B5EF4-FFF2-40B4-BE49-F238E27FC236}">
                  <a16:creationId xmlns:a16="http://schemas.microsoft.com/office/drawing/2014/main" id="{5362ACED-F0CE-6749-B540-E60B1DFC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5" name="Line 30">
              <a:extLst>
                <a:ext uri="{FF2B5EF4-FFF2-40B4-BE49-F238E27FC236}">
                  <a16:creationId xmlns:a16="http://schemas.microsoft.com/office/drawing/2014/main" id="{8A550510-947E-B746-AE76-FE8995F39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Rectangle 31">
              <a:extLst>
                <a:ext uri="{FF2B5EF4-FFF2-40B4-BE49-F238E27FC236}">
                  <a16:creationId xmlns:a16="http://schemas.microsoft.com/office/drawing/2014/main" id="{CA03AEE3-B47A-1640-96C2-A63263E8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7" name="Line 32">
              <a:extLst>
                <a:ext uri="{FF2B5EF4-FFF2-40B4-BE49-F238E27FC236}">
                  <a16:creationId xmlns:a16="http://schemas.microsoft.com/office/drawing/2014/main" id="{C8FA24AE-82A9-5645-8BF6-558131CA6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8" name="Line 33">
              <a:extLst>
                <a:ext uri="{FF2B5EF4-FFF2-40B4-BE49-F238E27FC236}">
                  <a16:creationId xmlns:a16="http://schemas.microsoft.com/office/drawing/2014/main" id="{E2DD8FE0-A6C3-844A-AB0C-4B7BDD4D7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9" name="Line 34">
              <a:extLst>
                <a:ext uri="{FF2B5EF4-FFF2-40B4-BE49-F238E27FC236}">
                  <a16:creationId xmlns:a16="http://schemas.microsoft.com/office/drawing/2014/main" id="{03C26C5B-92EB-D54D-BF33-7A1A19641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Rectangle 35">
              <a:extLst>
                <a:ext uri="{FF2B5EF4-FFF2-40B4-BE49-F238E27FC236}">
                  <a16:creationId xmlns:a16="http://schemas.microsoft.com/office/drawing/2014/main" id="{243EDBAB-9D93-6D46-BE8C-8C02A22D9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1" name="Rectangle 36">
              <a:extLst>
                <a:ext uri="{FF2B5EF4-FFF2-40B4-BE49-F238E27FC236}">
                  <a16:creationId xmlns:a16="http://schemas.microsoft.com/office/drawing/2014/main" id="{2AFD990A-C90E-7340-89B1-FA5B39B24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2" name="Rectangle 37">
              <a:extLst>
                <a:ext uri="{FF2B5EF4-FFF2-40B4-BE49-F238E27FC236}">
                  <a16:creationId xmlns:a16="http://schemas.microsoft.com/office/drawing/2014/main" id="{1792943A-15CC-8F4C-AB97-3AC2798CC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3" name="Rectangle 38">
              <a:extLst>
                <a:ext uri="{FF2B5EF4-FFF2-40B4-BE49-F238E27FC236}">
                  <a16:creationId xmlns:a16="http://schemas.microsoft.com/office/drawing/2014/main" id="{EF44F4C2-66EA-934D-A8F7-5AEC99E6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4" name="Line 39">
              <a:extLst>
                <a:ext uri="{FF2B5EF4-FFF2-40B4-BE49-F238E27FC236}">
                  <a16:creationId xmlns:a16="http://schemas.microsoft.com/office/drawing/2014/main" id="{FE78882B-BF92-4247-B808-1B24B286C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5" name="Rectangle 40">
              <a:extLst>
                <a:ext uri="{FF2B5EF4-FFF2-40B4-BE49-F238E27FC236}">
                  <a16:creationId xmlns:a16="http://schemas.microsoft.com/office/drawing/2014/main" id="{B9AA6B43-E5C1-A848-9B2D-D01BB0217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6" name="Rectangle 41">
              <a:extLst>
                <a:ext uri="{FF2B5EF4-FFF2-40B4-BE49-F238E27FC236}">
                  <a16:creationId xmlns:a16="http://schemas.microsoft.com/office/drawing/2014/main" id="{A3FECF07-128E-CF46-9B9E-A1B6150B4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7" name="Rectangle 42">
              <a:extLst>
                <a:ext uri="{FF2B5EF4-FFF2-40B4-BE49-F238E27FC236}">
                  <a16:creationId xmlns:a16="http://schemas.microsoft.com/office/drawing/2014/main" id="{47A0E182-27C8-2F4C-8D40-44945DB8C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8" name="Rectangle 43">
              <a:extLst>
                <a:ext uri="{FF2B5EF4-FFF2-40B4-BE49-F238E27FC236}">
                  <a16:creationId xmlns:a16="http://schemas.microsoft.com/office/drawing/2014/main" id="{9E7CFAD8-10B2-6744-AB28-54E62D8F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9" name="Rectangle 44">
              <a:extLst>
                <a:ext uri="{FF2B5EF4-FFF2-40B4-BE49-F238E27FC236}">
                  <a16:creationId xmlns:a16="http://schemas.microsoft.com/office/drawing/2014/main" id="{0146D490-8842-F04D-B71B-A66D36BD6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0" name="Rectangle 45">
              <a:extLst>
                <a:ext uri="{FF2B5EF4-FFF2-40B4-BE49-F238E27FC236}">
                  <a16:creationId xmlns:a16="http://schemas.microsoft.com/office/drawing/2014/main" id="{D0C8C08F-E48F-4149-BF0E-C06E827C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1" name="Line 46">
              <a:extLst>
                <a:ext uri="{FF2B5EF4-FFF2-40B4-BE49-F238E27FC236}">
                  <a16:creationId xmlns:a16="http://schemas.microsoft.com/office/drawing/2014/main" id="{35D86072-5881-384B-B9E5-4FFEF588A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Line 47">
              <a:extLst>
                <a:ext uri="{FF2B5EF4-FFF2-40B4-BE49-F238E27FC236}">
                  <a16:creationId xmlns:a16="http://schemas.microsoft.com/office/drawing/2014/main" id="{2A859725-69A4-6249-A502-6C6D7DBED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Line 48">
              <a:extLst>
                <a:ext uri="{FF2B5EF4-FFF2-40B4-BE49-F238E27FC236}">
                  <a16:creationId xmlns:a16="http://schemas.microsoft.com/office/drawing/2014/main" id="{485BB5F4-66D0-7E45-B38A-E397CDBCE1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Rectangle 49">
              <a:extLst>
                <a:ext uri="{FF2B5EF4-FFF2-40B4-BE49-F238E27FC236}">
                  <a16:creationId xmlns:a16="http://schemas.microsoft.com/office/drawing/2014/main" id="{4E1F7E8D-2814-B741-8ACC-9E27E4354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5" name="Rectangle 50">
              <a:extLst>
                <a:ext uri="{FF2B5EF4-FFF2-40B4-BE49-F238E27FC236}">
                  <a16:creationId xmlns:a16="http://schemas.microsoft.com/office/drawing/2014/main" id="{2E6F4DD5-E33B-634B-975F-1E45E9E40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6" name="Rectangle 51">
              <a:extLst>
                <a:ext uri="{FF2B5EF4-FFF2-40B4-BE49-F238E27FC236}">
                  <a16:creationId xmlns:a16="http://schemas.microsoft.com/office/drawing/2014/main" id="{2B6D3502-EF15-E84D-8E17-AFA1CDDF9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7" name="Rectangle 52">
              <a:extLst>
                <a:ext uri="{FF2B5EF4-FFF2-40B4-BE49-F238E27FC236}">
                  <a16:creationId xmlns:a16="http://schemas.microsoft.com/office/drawing/2014/main" id="{DDD458CF-3D35-E048-AD1F-432973BA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8" name="Line 53">
              <a:extLst>
                <a:ext uri="{FF2B5EF4-FFF2-40B4-BE49-F238E27FC236}">
                  <a16:creationId xmlns:a16="http://schemas.microsoft.com/office/drawing/2014/main" id="{39B69124-9526-C444-8BFC-CB47C328A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Line 54">
              <a:extLst>
                <a:ext uri="{FF2B5EF4-FFF2-40B4-BE49-F238E27FC236}">
                  <a16:creationId xmlns:a16="http://schemas.microsoft.com/office/drawing/2014/main" id="{73DC0FA3-2485-8D4B-868E-E4314212E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Line 55">
              <a:extLst>
                <a:ext uri="{FF2B5EF4-FFF2-40B4-BE49-F238E27FC236}">
                  <a16:creationId xmlns:a16="http://schemas.microsoft.com/office/drawing/2014/main" id="{EF06263E-C8AA-5846-B807-D3472AC6B4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Line 56">
              <a:extLst>
                <a:ext uri="{FF2B5EF4-FFF2-40B4-BE49-F238E27FC236}">
                  <a16:creationId xmlns:a16="http://schemas.microsoft.com/office/drawing/2014/main" id="{36B0A278-1702-D746-94E4-0C285464D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Line 57">
              <a:extLst>
                <a:ext uri="{FF2B5EF4-FFF2-40B4-BE49-F238E27FC236}">
                  <a16:creationId xmlns:a16="http://schemas.microsoft.com/office/drawing/2014/main" id="{C1FDB67B-1761-6F4C-8C7D-0CFB12347E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58">
              <a:extLst>
                <a:ext uri="{FF2B5EF4-FFF2-40B4-BE49-F238E27FC236}">
                  <a16:creationId xmlns:a16="http://schemas.microsoft.com/office/drawing/2014/main" id="{7C7F6A5F-C22F-2A45-AA9D-FDCEF72E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Freeform 59">
              <a:extLst>
                <a:ext uri="{FF2B5EF4-FFF2-40B4-BE49-F238E27FC236}">
                  <a16:creationId xmlns:a16="http://schemas.microsoft.com/office/drawing/2014/main" id="{DFB2AE5C-780C-5E4D-AF70-73972186B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Freeform 60">
              <a:extLst>
                <a:ext uri="{FF2B5EF4-FFF2-40B4-BE49-F238E27FC236}">
                  <a16:creationId xmlns:a16="http://schemas.microsoft.com/office/drawing/2014/main" id="{BD9B99C1-56D6-1549-95F2-D24AD0021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61">
              <a:extLst>
                <a:ext uri="{FF2B5EF4-FFF2-40B4-BE49-F238E27FC236}">
                  <a16:creationId xmlns:a16="http://schemas.microsoft.com/office/drawing/2014/main" id="{36EBF3D0-EE34-A446-9E92-27CECF86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Rectangle 62">
              <a:extLst>
                <a:ext uri="{FF2B5EF4-FFF2-40B4-BE49-F238E27FC236}">
                  <a16:creationId xmlns:a16="http://schemas.microsoft.com/office/drawing/2014/main" id="{385B0961-8D56-DF4C-9C1B-75F1D819F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8" name="Freeform 63">
              <a:extLst>
                <a:ext uri="{FF2B5EF4-FFF2-40B4-BE49-F238E27FC236}">
                  <a16:creationId xmlns:a16="http://schemas.microsoft.com/office/drawing/2014/main" id="{1127B86F-E031-5441-A8C3-4124499F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64">
              <a:extLst>
                <a:ext uri="{FF2B5EF4-FFF2-40B4-BE49-F238E27FC236}">
                  <a16:creationId xmlns:a16="http://schemas.microsoft.com/office/drawing/2014/main" id="{818AF3A5-099E-6D45-BF25-2052C1689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65">
              <a:extLst>
                <a:ext uri="{FF2B5EF4-FFF2-40B4-BE49-F238E27FC236}">
                  <a16:creationId xmlns:a16="http://schemas.microsoft.com/office/drawing/2014/main" id="{022AC406-6287-944C-9931-E74932517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66">
              <a:extLst>
                <a:ext uri="{FF2B5EF4-FFF2-40B4-BE49-F238E27FC236}">
                  <a16:creationId xmlns:a16="http://schemas.microsoft.com/office/drawing/2014/main" id="{E34B8C2E-E85F-2943-BF68-3E2864529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67">
              <a:extLst>
                <a:ext uri="{FF2B5EF4-FFF2-40B4-BE49-F238E27FC236}">
                  <a16:creationId xmlns:a16="http://schemas.microsoft.com/office/drawing/2014/main" id="{4E8FFDAA-4FC1-5F41-A810-1DEDE5B5F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68">
              <a:extLst>
                <a:ext uri="{FF2B5EF4-FFF2-40B4-BE49-F238E27FC236}">
                  <a16:creationId xmlns:a16="http://schemas.microsoft.com/office/drawing/2014/main" id="{840B7354-CE85-984B-A752-A0345A9C2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69">
              <a:extLst>
                <a:ext uri="{FF2B5EF4-FFF2-40B4-BE49-F238E27FC236}">
                  <a16:creationId xmlns:a16="http://schemas.microsoft.com/office/drawing/2014/main" id="{A6E49160-67A4-7848-A498-2569F9F45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Rectangle 70">
              <a:extLst>
                <a:ext uri="{FF2B5EF4-FFF2-40B4-BE49-F238E27FC236}">
                  <a16:creationId xmlns:a16="http://schemas.microsoft.com/office/drawing/2014/main" id="{95C9029C-33AD-C443-AA0C-7D07ACC3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71">
              <a:extLst>
                <a:ext uri="{FF2B5EF4-FFF2-40B4-BE49-F238E27FC236}">
                  <a16:creationId xmlns:a16="http://schemas.microsoft.com/office/drawing/2014/main" id="{9EF7B015-D61F-F04B-AFCC-517661CB7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AutoShape 73">
              <a:extLst>
                <a:ext uri="{FF2B5EF4-FFF2-40B4-BE49-F238E27FC236}">
                  <a16:creationId xmlns:a16="http://schemas.microsoft.com/office/drawing/2014/main" id="{6AA8BAEE-6ACB-F949-BB12-DED05F227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AutoShape 75">
              <a:extLst>
                <a:ext uri="{FF2B5EF4-FFF2-40B4-BE49-F238E27FC236}">
                  <a16:creationId xmlns:a16="http://schemas.microsoft.com/office/drawing/2014/main" id="{90AD5A01-BCEB-E441-B81C-7B73DD50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9" name="AutoShape 77">
              <a:extLst>
                <a:ext uri="{FF2B5EF4-FFF2-40B4-BE49-F238E27FC236}">
                  <a16:creationId xmlns:a16="http://schemas.microsoft.com/office/drawing/2014/main" id="{5E21B3C5-8BBA-1845-B11D-5F6C4D5A0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AutoShape 79">
              <a:extLst>
                <a:ext uri="{FF2B5EF4-FFF2-40B4-BE49-F238E27FC236}">
                  <a16:creationId xmlns:a16="http://schemas.microsoft.com/office/drawing/2014/main" id="{F11E1F37-D393-1E42-ADA8-D894C7D0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78" name="Title 1">
            <a:extLst>
              <a:ext uri="{FF2B5EF4-FFF2-40B4-BE49-F238E27FC236}">
                <a16:creationId xmlns:a16="http://schemas.microsoft.com/office/drawing/2014/main" id="{52D182EF-D520-AE4F-9BE3-797BEC367E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6979" name="TextBox 125">
            <a:extLst>
              <a:ext uri="{FF2B5EF4-FFF2-40B4-BE49-F238E27FC236}">
                <a16:creationId xmlns:a16="http://schemas.microsoft.com/office/drawing/2014/main" id="{95E7354F-E282-074A-98A1-65583C72C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6980" name="TextBox 16">
            <a:extLst>
              <a:ext uri="{FF2B5EF4-FFF2-40B4-BE49-F238E27FC236}">
                <a16:creationId xmlns:a16="http://schemas.microsoft.com/office/drawing/2014/main" id="{386B3D41-DA02-A14D-9C57-10ADDF044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1" name="TextBox 16">
            <a:extLst>
              <a:ext uri="{FF2B5EF4-FFF2-40B4-BE49-F238E27FC236}">
                <a16:creationId xmlns:a16="http://schemas.microsoft.com/office/drawing/2014/main" id="{AEC5D3DB-B1D6-EB42-8375-334ED31AF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3364" y="29067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2" name="TextBox 16">
            <a:extLst>
              <a:ext uri="{FF2B5EF4-FFF2-40B4-BE49-F238E27FC236}">
                <a16:creationId xmlns:a16="http://schemas.microsoft.com/office/drawing/2014/main" id="{B1681FC2-AB59-DF44-B56E-7D1C6651D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3" name="TextBox 16">
            <a:extLst>
              <a:ext uri="{FF2B5EF4-FFF2-40B4-BE49-F238E27FC236}">
                <a16:creationId xmlns:a16="http://schemas.microsoft.com/office/drawing/2014/main" id="{4D0CDA61-F757-6940-8E8A-40B760DEF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4" name="TextBox 16">
            <a:extLst>
              <a:ext uri="{FF2B5EF4-FFF2-40B4-BE49-F238E27FC236}">
                <a16:creationId xmlns:a16="http://schemas.microsoft.com/office/drawing/2014/main" id="{17845416-B6D2-EB49-957E-D98F280BD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5" name="TextBox 16">
            <a:extLst>
              <a:ext uri="{FF2B5EF4-FFF2-40B4-BE49-F238E27FC236}">
                <a16:creationId xmlns:a16="http://schemas.microsoft.com/office/drawing/2014/main" id="{5ABE9B69-4F4F-C343-9541-CC33902C5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6" name="TextBox 16">
            <a:extLst>
              <a:ext uri="{FF2B5EF4-FFF2-40B4-BE49-F238E27FC236}">
                <a16:creationId xmlns:a16="http://schemas.microsoft.com/office/drawing/2014/main" id="{4BE07B8A-6C4A-D34E-AE34-478E680C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7" name="TextBox 16">
            <a:extLst>
              <a:ext uri="{FF2B5EF4-FFF2-40B4-BE49-F238E27FC236}">
                <a16:creationId xmlns:a16="http://schemas.microsoft.com/office/drawing/2014/main" id="{1C8A3936-3B19-C741-9B18-DC9821D4C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8" name="TextBox 16">
            <a:extLst>
              <a:ext uri="{FF2B5EF4-FFF2-40B4-BE49-F238E27FC236}">
                <a16:creationId xmlns:a16="http://schemas.microsoft.com/office/drawing/2014/main" id="{8D32B221-3A10-1A4C-B4F6-5FA9BE4F3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9" name="TextBox 16">
            <a:extLst>
              <a:ext uri="{FF2B5EF4-FFF2-40B4-BE49-F238E27FC236}">
                <a16:creationId xmlns:a16="http://schemas.microsoft.com/office/drawing/2014/main" id="{26300F98-8F7F-6446-A918-04DEB5BED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90" name="TextBox 16">
            <a:extLst>
              <a:ext uri="{FF2B5EF4-FFF2-40B4-BE49-F238E27FC236}">
                <a16:creationId xmlns:a16="http://schemas.microsoft.com/office/drawing/2014/main" id="{437FB60D-3170-7549-BC25-E80BF3650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1">
            <a:extLst>
              <a:ext uri="{FF2B5EF4-FFF2-40B4-BE49-F238E27FC236}">
                <a16:creationId xmlns:a16="http://schemas.microsoft.com/office/drawing/2014/main" id="{0E506D08-71B5-3E41-992C-ECE248C24D6E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8015" name="Freeform 4">
              <a:extLst>
                <a:ext uri="{FF2B5EF4-FFF2-40B4-BE49-F238E27FC236}">
                  <a16:creationId xmlns:a16="http://schemas.microsoft.com/office/drawing/2014/main" id="{21D2E82F-EA43-0A4D-A794-2A25619B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Rectangle 17">
              <a:extLst>
                <a:ext uri="{FF2B5EF4-FFF2-40B4-BE49-F238E27FC236}">
                  <a16:creationId xmlns:a16="http://schemas.microsoft.com/office/drawing/2014/main" id="{58DD42E5-BE5D-E745-8963-F3195F5E6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7" name="Rectangle 18">
              <a:extLst>
                <a:ext uri="{FF2B5EF4-FFF2-40B4-BE49-F238E27FC236}">
                  <a16:creationId xmlns:a16="http://schemas.microsoft.com/office/drawing/2014/main" id="{72D02D2D-A442-C848-859A-ED21BE091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8" name="Rectangle 19">
              <a:extLst>
                <a:ext uri="{FF2B5EF4-FFF2-40B4-BE49-F238E27FC236}">
                  <a16:creationId xmlns:a16="http://schemas.microsoft.com/office/drawing/2014/main" id="{0931DA5B-BA61-7E40-8290-58DC4EF75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9" name="Line 20">
              <a:extLst>
                <a:ext uri="{FF2B5EF4-FFF2-40B4-BE49-F238E27FC236}">
                  <a16:creationId xmlns:a16="http://schemas.microsoft.com/office/drawing/2014/main" id="{E4F1DAEE-D5E6-B74A-A8F7-B69A247CFB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21">
              <a:extLst>
                <a:ext uri="{FF2B5EF4-FFF2-40B4-BE49-F238E27FC236}">
                  <a16:creationId xmlns:a16="http://schemas.microsoft.com/office/drawing/2014/main" id="{F059AFE4-CFBA-A64A-8265-C3325515B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Line 22">
              <a:extLst>
                <a:ext uri="{FF2B5EF4-FFF2-40B4-BE49-F238E27FC236}">
                  <a16:creationId xmlns:a16="http://schemas.microsoft.com/office/drawing/2014/main" id="{C462734C-9B45-B749-A746-AAF869249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Line 23">
              <a:extLst>
                <a:ext uri="{FF2B5EF4-FFF2-40B4-BE49-F238E27FC236}">
                  <a16:creationId xmlns:a16="http://schemas.microsoft.com/office/drawing/2014/main" id="{438A91E7-A5BB-3C48-BA12-E13804B3ED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Line 24">
              <a:extLst>
                <a:ext uri="{FF2B5EF4-FFF2-40B4-BE49-F238E27FC236}">
                  <a16:creationId xmlns:a16="http://schemas.microsoft.com/office/drawing/2014/main" id="{B3DDA597-89D0-1D4F-8082-F752DC4B2C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Line 25">
              <a:extLst>
                <a:ext uri="{FF2B5EF4-FFF2-40B4-BE49-F238E27FC236}">
                  <a16:creationId xmlns:a16="http://schemas.microsoft.com/office/drawing/2014/main" id="{F12CB447-50A6-7D4C-A2D4-0B526943F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26">
              <a:extLst>
                <a:ext uri="{FF2B5EF4-FFF2-40B4-BE49-F238E27FC236}">
                  <a16:creationId xmlns:a16="http://schemas.microsoft.com/office/drawing/2014/main" id="{AADCC51A-59EE-4244-850B-62E0FAD00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Rectangle 27">
              <a:extLst>
                <a:ext uri="{FF2B5EF4-FFF2-40B4-BE49-F238E27FC236}">
                  <a16:creationId xmlns:a16="http://schemas.microsoft.com/office/drawing/2014/main" id="{1B47B7EE-A02F-404B-A8D8-014C575F6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7" name="Rectangle 28">
              <a:extLst>
                <a:ext uri="{FF2B5EF4-FFF2-40B4-BE49-F238E27FC236}">
                  <a16:creationId xmlns:a16="http://schemas.microsoft.com/office/drawing/2014/main" id="{B6BDC055-80E0-8348-BE21-96EA39C23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28" name="Rectangle 29">
              <a:extLst>
                <a:ext uri="{FF2B5EF4-FFF2-40B4-BE49-F238E27FC236}">
                  <a16:creationId xmlns:a16="http://schemas.microsoft.com/office/drawing/2014/main" id="{4F0C15F0-AE60-B242-B465-684499FE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29" name="Line 30">
              <a:extLst>
                <a:ext uri="{FF2B5EF4-FFF2-40B4-BE49-F238E27FC236}">
                  <a16:creationId xmlns:a16="http://schemas.microsoft.com/office/drawing/2014/main" id="{84FBFF6B-1D9B-BB4B-91EF-BE93D8956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Rectangle 31">
              <a:extLst>
                <a:ext uri="{FF2B5EF4-FFF2-40B4-BE49-F238E27FC236}">
                  <a16:creationId xmlns:a16="http://schemas.microsoft.com/office/drawing/2014/main" id="{EE3636A1-CAB2-FD45-955B-DFA1AD17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1" name="Line 32">
              <a:extLst>
                <a:ext uri="{FF2B5EF4-FFF2-40B4-BE49-F238E27FC236}">
                  <a16:creationId xmlns:a16="http://schemas.microsoft.com/office/drawing/2014/main" id="{24D22DAA-AB60-D24C-8174-FE2165441E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Line 33">
              <a:extLst>
                <a:ext uri="{FF2B5EF4-FFF2-40B4-BE49-F238E27FC236}">
                  <a16:creationId xmlns:a16="http://schemas.microsoft.com/office/drawing/2014/main" id="{78D3880F-A5B8-8C48-874D-B77F1FDCED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34">
              <a:extLst>
                <a:ext uri="{FF2B5EF4-FFF2-40B4-BE49-F238E27FC236}">
                  <a16:creationId xmlns:a16="http://schemas.microsoft.com/office/drawing/2014/main" id="{27F12DEE-18CE-A44F-93E6-4DA866332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5">
              <a:extLst>
                <a:ext uri="{FF2B5EF4-FFF2-40B4-BE49-F238E27FC236}">
                  <a16:creationId xmlns:a16="http://schemas.microsoft.com/office/drawing/2014/main" id="{662E66E8-C0E2-6047-85D4-E1131AC10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5" name="Rectangle 36">
              <a:extLst>
                <a:ext uri="{FF2B5EF4-FFF2-40B4-BE49-F238E27FC236}">
                  <a16:creationId xmlns:a16="http://schemas.microsoft.com/office/drawing/2014/main" id="{FC21CEC9-4AEC-F746-9B4C-F951F328D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6" name="Rectangle 37">
              <a:extLst>
                <a:ext uri="{FF2B5EF4-FFF2-40B4-BE49-F238E27FC236}">
                  <a16:creationId xmlns:a16="http://schemas.microsoft.com/office/drawing/2014/main" id="{BE09FA54-8289-2944-8237-76E1D7C6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7" name="Rectangle 38">
              <a:extLst>
                <a:ext uri="{FF2B5EF4-FFF2-40B4-BE49-F238E27FC236}">
                  <a16:creationId xmlns:a16="http://schemas.microsoft.com/office/drawing/2014/main" id="{ED69B176-ED13-1343-B958-AEF30E96C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8" name="Line 39">
              <a:extLst>
                <a:ext uri="{FF2B5EF4-FFF2-40B4-BE49-F238E27FC236}">
                  <a16:creationId xmlns:a16="http://schemas.microsoft.com/office/drawing/2014/main" id="{15678B3C-5653-E64A-97F5-30FF31D135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Rectangle 40">
              <a:extLst>
                <a:ext uri="{FF2B5EF4-FFF2-40B4-BE49-F238E27FC236}">
                  <a16:creationId xmlns:a16="http://schemas.microsoft.com/office/drawing/2014/main" id="{2F73BF4E-49E7-D54C-B3C7-9B6DA2F3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0" name="Rectangle 41">
              <a:extLst>
                <a:ext uri="{FF2B5EF4-FFF2-40B4-BE49-F238E27FC236}">
                  <a16:creationId xmlns:a16="http://schemas.microsoft.com/office/drawing/2014/main" id="{44FC0665-1B31-804C-80BA-2DD5BE114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1" name="Rectangle 42">
              <a:extLst>
                <a:ext uri="{FF2B5EF4-FFF2-40B4-BE49-F238E27FC236}">
                  <a16:creationId xmlns:a16="http://schemas.microsoft.com/office/drawing/2014/main" id="{FA7B43C9-53D0-AA46-B676-752A38E9B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2" name="Rectangle 43">
              <a:extLst>
                <a:ext uri="{FF2B5EF4-FFF2-40B4-BE49-F238E27FC236}">
                  <a16:creationId xmlns:a16="http://schemas.microsoft.com/office/drawing/2014/main" id="{E60FE3A4-7DDD-D54D-BEC9-7B5136C9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3" name="Rectangle 44">
              <a:extLst>
                <a:ext uri="{FF2B5EF4-FFF2-40B4-BE49-F238E27FC236}">
                  <a16:creationId xmlns:a16="http://schemas.microsoft.com/office/drawing/2014/main" id="{7F69A1D1-4645-4947-9005-033C9D44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4" name="Rectangle 45">
              <a:extLst>
                <a:ext uri="{FF2B5EF4-FFF2-40B4-BE49-F238E27FC236}">
                  <a16:creationId xmlns:a16="http://schemas.microsoft.com/office/drawing/2014/main" id="{1943D44F-559F-A847-8F32-9DCBC18E2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5" name="Line 46">
              <a:extLst>
                <a:ext uri="{FF2B5EF4-FFF2-40B4-BE49-F238E27FC236}">
                  <a16:creationId xmlns:a16="http://schemas.microsoft.com/office/drawing/2014/main" id="{2D8B97F8-40EA-B540-A8FC-697438D69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Line 47">
              <a:extLst>
                <a:ext uri="{FF2B5EF4-FFF2-40B4-BE49-F238E27FC236}">
                  <a16:creationId xmlns:a16="http://schemas.microsoft.com/office/drawing/2014/main" id="{7E6F648B-8F54-E44C-8E7C-594DB3D70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48">
              <a:extLst>
                <a:ext uri="{FF2B5EF4-FFF2-40B4-BE49-F238E27FC236}">
                  <a16:creationId xmlns:a16="http://schemas.microsoft.com/office/drawing/2014/main" id="{BC516645-A4FA-6742-A2FF-D47CA40B3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Rectangle 49">
              <a:extLst>
                <a:ext uri="{FF2B5EF4-FFF2-40B4-BE49-F238E27FC236}">
                  <a16:creationId xmlns:a16="http://schemas.microsoft.com/office/drawing/2014/main" id="{09968E87-D140-0849-B8A5-155F989DA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9" name="Rectangle 50">
              <a:extLst>
                <a:ext uri="{FF2B5EF4-FFF2-40B4-BE49-F238E27FC236}">
                  <a16:creationId xmlns:a16="http://schemas.microsoft.com/office/drawing/2014/main" id="{9A847FAB-1ED4-0F4E-A5CC-C0C02ABD2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0" name="Rectangle 51">
              <a:extLst>
                <a:ext uri="{FF2B5EF4-FFF2-40B4-BE49-F238E27FC236}">
                  <a16:creationId xmlns:a16="http://schemas.microsoft.com/office/drawing/2014/main" id="{4CB43562-6E9D-874E-B20C-4E654CB3B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1" name="Rectangle 52">
              <a:extLst>
                <a:ext uri="{FF2B5EF4-FFF2-40B4-BE49-F238E27FC236}">
                  <a16:creationId xmlns:a16="http://schemas.microsoft.com/office/drawing/2014/main" id="{B1389479-2C51-9C4D-BB52-D38E36613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2" name="Line 53">
              <a:extLst>
                <a:ext uri="{FF2B5EF4-FFF2-40B4-BE49-F238E27FC236}">
                  <a16:creationId xmlns:a16="http://schemas.microsoft.com/office/drawing/2014/main" id="{A0FDE7BE-3EDC-A643-A0A9-128D81F65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Line 54">
              <a:extLst>
                <a:ext uri="{FF2B5EF4-FFF2-40B4-BE49-F238E27FC236}">
                  <a16:creationId xmlns:a16="http://schemas.microsoft.com/office/drawing/2014/main" id="{226CF0E5-DDB0-F44D-AA0D-DE700F4A4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Line 55">
              <a:extLst>
                <a:ext uri="{FF2B5EF4-FFF2-40B4-BE49-F238E27FC236}">
                  <a16:creationId xmlns:a16="http://schemas.microsoft.com/office/drawing/2014/main" id="{952F58AC-8D4F-324A-9AED-935D2F7635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56">
              <a:extLst>
                <a:ext uri="{FF2B5EF4-FFF2-40B4-BE49-F238E27FC236}">
                  <a16:creationId xmlns:a16="http://schemas.microsoft.com/office/drawing/2014/main" id="{659C03B4-04EF-8D47-A7DA-A8A84A04A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Line 57">
              <a:extLst>
                <a:ext uri="{FF2B5EF4-FFF2-40B4-BE49-F238E27FC236}">
                  <a16:creationId xmlns:a16="http://schemas.microsoft.com/office/drawing/2014/main" id="{7AAD6F35-99C4-4548-899C-F6A2AEE9B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Freeform 58">
              <a:extLst>
                <a:ext uri="{FF2B5EF4-FFF2-40B4-BE49-F238E27FC236}">
                  <a16:creationId xmlns:a16="http://schemas.microsoft.com/office/drawing/2014/main" id="{02E25A89-D3D6-BB47-AE9E-3EF6F280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59">
              <a:extLst>
                <a:ext uri="{FF2B5EF4-FFF2-40B4-BE49-F238E27FC236}">
                  <a16:creationId xmlns:a16="http://schemas.microsoft.com/office/drawing/2014/main" id="{2966EFC0-07C7-4A44-A8A2-A4AB0CDC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60">
              <a:extLst>
                <a:ext uri="{FF2B5EF4-FFF2-40B4-BE49-F238E27FC236}">
                  <a16:creationId xmlns:a16="http://schemas.microsoft.com/office/drawing/2014/main" id="{37B0D5DE-D1E8-6D4A-99BB-D4E648009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Freeform 61">
              <a:extLst>
                <a:ext uri="{FF2B5EF4-FFF2-40B4-BE49-F238E27FC236}">
                  <a16:creationId xmlns:a16="http://schemas.microsoft.com/office/drawing/2014/main" id="{C39AC91A-ED91-9C4D-86C8-C3E27905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Rectangle 62">
              <a:extLst>
                <a:ext uri="{FF2B5EF4-FFF2-40B4-BE49-F238E27FC236}">
                  <a16:creationId xmlns:a16="http://schemas.microsoft.com/office/drawing/2014/main" id="{0334F6DF-A565-4848-A3A4-1B98D00D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2" name="Freeform 63">
              <a:extLst>
                <a:ext uri="{FF2B5EF4-FFF2-40B4-BE49-F238E27FC236}">
                  <a16:creationId xmlns:a16="http://schemas.microsoft.com/office/drawing/2014/main" id="{57307AB8-0D1B-044B-A2A3-D65CC377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Freeform 64">
              <a:extLst>
                <a:ext uri="{FF2B5EF4-FFF2-40B4-BE49-F238E27FC236}">
                  <a16:creationId xmlns:a16="http://schemas.microsoft.com/office/drawing/2014/main" id="{C31E2F91-99C4-8544-A2BA-46AB6B8D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Freeform 65">
              <a:extLst>
                <a:ext uri="{FF2B5EF4-FFF2-40B4-BE49-F238E27FC236}">
                  <a16:creationId xmlns:a16="http://schemas.microsoft.com/office/drawing/2014/main" id="{C521BEA8-30DE-8245-AF5C-60B5B3D0A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Rectangle 66">
              <a:extLst>
                <a:ext uri="{FF2B5EF4-FFF2-40B4-BE49-F238E27FC236}">
                  <a16:creationId xmlns:a16="http://schemas.microsoft.com/office/drawing/2014/main" id="{55176A7A-A8D9-F84F-A435-E85AEB8D0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6" name="Rectangle 67">
              <a:extLst>
                <a:ext uri="{FF2B5EF4-FFF2-40B4-BE49-F238E27FC236}">
                  <a16:creationId xmlns:a16="http://schemas.microsoft.com/office/drawing/2014/main" id="{0AFC0788-B9F9-7243-BE4A-163683849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7" name="Rectangle 68">
              <a:extLst>
                <a:ext uri="{FF2B5EF4-FFF2-40B4-BE49-F238E27FC236}">
                  <a16:creationId xmlns:a16="http://schemas.microsoft.com/office/drawing/2014/main" id="{C357B66F-328B-8645-A915-384D53396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8" name="Rectangle 69">
              <a:extLst>
                <a:ext uri="{FF2B5EF4-FFF2-40B4-BE49-F238E27FC236}">
                  <a16:creationId xmlns:a16="http://schemas.microsoft.com/office/drawing/2014/main" id="{D8DAEA53-E98C-4A4C-8E0D-A9E52C8B3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9" name="Rectangle 70">
              <a:extLst>
                <a:ext uri="{FF2B5EF4-FFF2-40B4-BE49-F238E27FC236}">
                  <a16:creationId xmlns:a16="http://schemas.microsoft.com/office/drawing/2014/main" id="{05239D6F-80B5-264E-92E1-FB4C3D6B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0" name="Rectangle 71">
              <a:extLst>
                <a:ext uri="{FF2B5EF4-FFF2-40B4-BE49-F238E27FC236}">
                  <a16:creationId xmlns:a16="http://schemas.microsoft.com/office/drawing/2014/main" id="{84E50C88-796F-2444-B8AC-6043A805F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AutoShape 73">
              <a:extLst>
                <a:ext uri="{FF2B5EF4-FFF2-40B4-BE49-F238E27FC236}">
                  <a16:creationId xmlns:a16="http://schemas.microsoft.com/office/drawing/2014/main" id="{A43296DF-B6AB-E04A-A163-6F897DCB5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2" name="AutoShape 75">
              <a:extLst>
                <a:ext uri="{FF2B5EF4-FFF2-40B4-BE49-F238E27FC236}">
                  <a16:creationId xmlns:a16="http://schemas.microsoft.com/office/drawing/2014/main" id="{8E636BB4-66F1-C04E-AA12-7B578CA8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AutoShape 77">
              <a:extLst>
                <a:ext uri="{FF2B5EF4-FFF2-40B4-BE49-F238E27FC236}">
                  <a16:creationId xmlns:a16="http://schemas.microsoft.com/office/drawing/2014/main" id="{81EE74F0-31CB-5E41-A6AF-EA21CF98A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4" name="AutoShape 79">
              <a:extLst>
                <a:ext uri="{FF2B5EF4-FFF2-40B4-BE49-F238E27FC236}">
                  <a16:creationId xmlns:a16="http://schemas.microsoft.com/office/drawing/2014/main" id="{33A3ADD0-D196-A64B-BD75-C4E6D34BB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2" name="Title 1">
            <a:extLst>
              <a:ext uri="{FF2B5EF4-FFF2-40B4-BE49-F238E27FC236}">
                <a16:creationId xmlns:a16="http://schemas.microsoft.com/office/drawing/2014/main" id="{C1812969-C7EE-8E4F-954F-14183E946A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8003" name="TextBox 125">
            <a:extLst>
              <a:ext uri="{FF2B5EF4-FFF2-40B4-BE49-F238E27FC236}">
                <a16:creationId xmlns:a16="http://schemas.microsoft.com/office/drawing/2014/main" id="{8E63FE00-0294-8E43-91C0-0FA5183D8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8004" name="TextBox 16">
            <a:extLst>
              <a:ext uri="{FF2B5EF4-FFF2-40B4-BE49-F238E27FC236}">
                <a16:creationId xmlns:a16="http://schemas.microsoft.com/office/drawing/2014/main" id="{E406BB9C-026B-F741-8D8D-3B58E00C1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5" name="TextBox 16">
            <a:extLst>
              <a:ext uri="{FF2B5EF4-FFF2-40B4-BE49-F238E27FC236}">
                <a16:creationId xmlns:a16="http://schemas.microsoft.com/office/drawing/2014/main" id="{9053BC35-7EC7-A048-B2EB-137947AA5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6" name="TextBox 16">
            <a:extLst>
              <a:ext uri="{FF2B5EF4-FFF2-40B4-BE49-F238E27FC236}">
                <a16:creationId xmlns:a16="http://schemas.microsoft.com/office/drawing/2014/main" id="{700DB6F2-57A4-9D45-A172-05FCE9730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8275" y="3913188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8007" name="TextBox 16">
            <a:extLst>
              <a:ext uri="{FF2B5EF4-FFF2-40B4-BE49-F238E27FC236}">
                <a16:creationId xmlns:a16="http://schemas.microsoft.com/office/drawing/2014/main" id="{D789B4E1-C39D-8841-8B7F-519A4A028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8" name="TextBox 16">
            <a:extLst>
              <a:ext uri="{FF2B5EF4-FFF2-40B4-BE49-F238E27FC236}">
                <a16:creationId xmlns:a16="http://schemas.microsoft.com/office/drawing/2014/main" id="{DA58E24C-FCF1-4F44-BB92-6A8682059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8009" name="TextBox 16">
            <a:extLst>
              <a:ext uri="{FF2B5EF4-FFF2-40B4-BE49-F238E27FC236}">
                <a16:creationId xmlns:a16="http://schemas.microsoft.com/office/drawing/2014/main" id="{C3CA4D9A-BFA6-8D41-8B55-CA02AECFA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0" name="TextBox 16">
            <a:extLst>
              <a:ext uri="{FF2B5EF4-FFF2-40B4-BE49-F238E27FC236}">
                <a16:creationId xmlns:a16="http://schemas.microsoft.com/office/drawing/2014/main" id="{8AE060CC-4116-5045-B31E-145E656A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1" name="TextBox 16">
            <a:extLst>
              <a:ext uri="{FF2B5EF4-FFF2-40B4-BE49-F238E27FC236}">
                <a16:creationId xmlns:a16="http://schemas.microsoft.com/office/drawing/2014/main" id="{74F2C3F9-E06F-0544-9C65-26CD5CF481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2" name="TextBox 16">
            <a:extLst>
              <a:ext uri="{FF2B5EF4-FFF2-40B4-BE49-F238E27FC236}">
                <a16:creationId xmlns:a16="http://schemas.microsoft.com/office/drawing/2014/main" id="{86B717EE-194D-0544-A36F-65DCCCEAF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3" name="TextBox 16">
            <a:extLst>
              <a:ext uri="{FF2B5EF4-FFF2-40B4-BE49-F238E27FC236}">
                <a16:creationId xmlns:a16="http://schemas.microsoft.com/office/drawing/2014/main" id="{93552A34-89DC-DF44-B72D-6A7E8764E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4" name="TextBox 16">
            <a:extLst>
              <a:ext uri="{FF2B5EF4-FFF2-40B4-BE49-F238E27FC236}">
                <a16:creationId xmlns:a16="http://schemas.microsoft.com/office/drawing/2014/main" id="{A2C06D49-970E-AF46-B0F3-684B32F76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1">
            <a:extLst>
              <a:ext uri="{FF2B5EF4-FFF2-40B4-BE49-F238E27FC236}">
                <a16:creationId xmlns:a16="http://schemas.microsoft.com/office/drawing/2014/main" id="{B17203E5-203F-D845-9CC0-C89FBE08D4A3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9039" name="Freeform 4">
              <a:extLst>
                <a:ext uri="{FF2B5EF4-FFF2-40B4-BE49-F238E27FC236}">
                  <a16:creationId xmlns:a16="http://schemas.microsoft.com/office/drawing/2014/main" id="{2BAF4289-155B-1541-ADD0-A9F523F90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Rectangle 17">
              <a:extLst>
                <a:ext uri="{FF2B5EF4-FFF2-40B4-BE49-F238E27FC236}">
                  <a16:creationId xmlns:a16="http://schemas.microsoft.com/office/drawing/2014/main" id="{4A223D04-C494-F042-8916-3364B0E0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1" name="Rectangle 18">
              <a:extLst>
                <a:ext uri="{FF2B5EF4-FFF2-40B4-BE49-F238E27FC236}">
                  <a16:creationId xmlns:a16="http://schemas.microsoft.com/office/drawing/2014/main" id="{D2F7BE3E-F3AF-554D-B2D0-3571BA8F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2" name="Rectangle 19">
              <a:extLst>
                <a:ext uri="{FF2B5EF4-FFF2-40B4-BE49-F238E27FC236}">
                  <a16:creationId xmlns:a16="http://schemas.microsoft.com/office/drawing/2014/main" id="{477305D2-5D56-D64D-84DE-5A20610D9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3" name="Line 20">
              <a:extLst>
                <a:ext uri="{FF2B5EF4-FFF2-40B4-BE49-F238E27FC236}">
                  <a16:creationId xmlns:a16="http://schemas.microsoft.com/office/drawing/2014/main" id="{AB35F7ED-37BE-6E45-8A85-65B829CA17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4" name="Line 21">
              <a:extLst>
                <a:ext uri="{FF2B5EF4-FFF2-40B4-BE49-F238E27FC236}">
                  <a16:creationId xmlns:a16="http://schemas.microsoft.com/office/drawing/2014/main" id="{90AD462E-8D67-0A49-92EB-D31A2E084C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5" name="Line 22">
              <a:extLst>
                <a:ext uri="{FF2B5EF4-FFF2-40B4-BE49-F238E27FC236}">
                  <a16:creationId xmlns:a16="http://schemas.microsoft.com/office/drawing/2014/main" id="{1C7650FA-8A7F-D341-8BE8-FE7D6B03D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6" name="Line 23">
              <a:extLst>
                <a:ext uri="{FF2B5EF4-FFF2-40B4-BE49-F238E27FC236}">
                  <a16:creationId xmlns:a16="http://schemas.microsoft.com/office/drawing/2014/main" id="{71DC2A96-2A47-D249-B343-3DA0F53D2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7" name="Line 24">
              <a:extLst>
                <a:ext uri="{FF2B5EF4-FFF2-40B4-BE49-F238E27FC236}">
                  <a16:creationId xmlns:a16="http://schemas.microsoft.com/office/drawing/2014/main" id="{3FFA6F8F-D44D-F143-8CAE-67644C5CBC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8" name="Line 25">
              <a:extLst>
                <a:ext uri="{FF2B5EF4-FFF2-40B4-BE49-F238E27FC236}">
                  <a16:creationId xmlns:a16="http://schemas.microsoft.com/office/drawing/2014/main" id="{27154F89-5AA4-BE4E-8217-5A9D7DBD73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Line 26">
              <a:extLst>
                <a:ext uri="{FF2B5EF4-FFF2-40B4-BE49-F238E27FC236}">
                  <a16:creationId xmlns:a16="http://schemas.microsoft.com/office/drawing/2014/main" id="{3DC51EEE-1465-B747-9200-1B8D8922C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0" name="Rectangle 27">
              <a:extLst>
                <a:ext uri="{FF2B5EF4-FFF2-40B4-BE49-F238E27FC236}">
                  <a16:creationId xmlns:a16="http://schemas.microsoft.com/office/drawing/2014/main" id="{03167B78-66AA-2944-86A1-198B81FF5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1" name="Rectangle 28">
              <a:extLst>
                <a:ext uri="{FF2B5EF4-FFF2-40B4-BE49-F238E27FC236}">
                  <a16:creationId xmlns:a16="http://schemas.microsoft.com/office/drawing/2014/main" id="{4B2D9F72-E00C-A747-8C75-8E46D8CD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2" name="Rectangle 29">
              <a:extLst>
                <a:ext uri="{FF2B5EF4-FFF2-40B4-BE49-F238E27FC236}">
                  <a16:creationId xmlns:a16="http://schemas.microsoft.com/office/drawing/2014/main" id="{EFC3E370-0E17-774B-92E2-4EE2E0F19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3" name="Line 30">
              <a:extLst>
                <a:ext uri="{FF2B5EF4-FFF2-40B4-BE49-F238E27FC236}">
                  <a16:creationId xmlns:a16="http://schemas.microsoft.com/office/drawing/2014/main" id="{750099D4-B981-D044-9040-A1069A4671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Rectangle 31">
              <a:extLst>
                <a:ext uri="{FF2B5EF4-FFF2-40B4-BE49-F238E27FC236}">
                  <a16:creationId xmlns:a16="http://schemas.microsoft.com/office/drawing/2014/main" id="{A4AB5D83-2D6D-6946-AEC4-7424836DD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5" name="Line 32">
              <a:extLst>
                <a:ext uri="{FF2B5EF4-FFF2-40B4-BE49-F238E27FC236}">
                  <a16:creationId xmlns:a16="http://schemas.microsoft.com/office/drawing/2014/main" id="{6E15A75E-D87D-BC4F-B2BF-CDDF3DCE01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Line 33">
              <a:extLst>
                <a:ext uri="{FF2B5EF4-FFF2-40B4-BE49-F238E27FC236}">
                  <a16:creationId xmlns:a16="http://schemas.microsoft.com/office/drawing/2014/main" id="{93380C3D-2D83-E248-B681-DA95F407F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34">
              <a:extLst>
                <a:ext uri="{FF2B5EF4-FFF2-40B4-BE49-F238E27FC236}">
                  <a16:creationId xmlns:a16="http://schemas.microsoft.com/office/drawing/2014/main" id="{3EE6AB05-135F-EB47-8FA3-9E338AFF5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Rectangle 35">
              <a:extLst>
                <a:ext uri="{FF2B5EF4-FFF2-40B4-BE49-F238E27FC236}">
                  <a16:creationId xmlns:a16="http://schemas.microsoft.com/office/drawing/2014/main" id="{3D0B101F-97B5-AC4E-AC88-B1857A52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9" name="Rectangle 36">
              <a:extLst>
                <a:ext uri="{FF2B5EF4-FFF2-40B4-BE49-F238E27FC236}">
                  <a16:creationId xmlns:a16="http://schemas.microsoft.com/office/drawing/2014/main" id="{CCB7A056-A711-9042-AA09-B627D90A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0" name="Rectangle 37">
              <a:extLst>
                <a:ext uri="{FF2B5EF4-FFF2-40B4-BE49-F238E27FC236}">
                  <a16:creationId xmlns:a16="http://schemas.microsoft.com/office/drawing/2014/main" id="{5DC2B8F9-8CED-6E49-9526-C2FEE2F59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1" name="Rectangle 38">
              <a:extLst>
                <a:ext uri="{FF2B5EF4-FFF2-40B4-BE49-F238E27FC236}">
                  <a16:creationId xmlns:a16="http://schemas.microsoft.com/office/drawing/2014/main" id="{2C0470B3-2F8C-1742-ADC0-7A0498F4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2" name="Line 39">
              <a:extLst>
                <a:ext uri="{FF2B5EF4-FFF2-40B4-BE49-F238E27FC236}">
                  <a16:creationId xmlns:a16="http://schemas.microsoft.com/office/drawing/2014/main" id="{C5D93097-A3F0-4A4E-9112-B88DFD256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Rectangle 40">
              <a:extLst>
                <a:ext uri="{FF2B5EF4-FFF2-40B4-BE49-F238E27FC236}">
                  <a16:creationId xmlns:a16="http://schemas.microsoft.com/office/drawing/2014/main" id="{28003B87-7E6F-7340-A5EC-DAD99EC6B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4" name="Rectangle 41">
              <a:extLst>
                <a:ext uri="{FF2B5EF4-FFF2-40B4-BE49-F238E27FC236}">
                  <a16:creationId xmlns:a16="http://schemas.microsoft.com/office/drawing/2014/main" id="{DEF6C96A-20EF-0444-AD31-539F6920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5" name="Rectangle 42">
              <a:extLst>
                <a:ext uri="{FF2B5EF4-FFF2-40B4-BE49-F238E27FC236}">
                  <a16:creationId xmlns:a16="http://schemas.microsoft.com/office/drawing/2014/main" id="{E3BDA67B-B246-3D44-A076-4C6F7844C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6" name="Rectangle 43">
              <a:extLst>
                <a:ext uri="{FF2B5EF4-FFF2-40B4-BE49-F238E27FC236}">
                  <a16:creationId xmlns:a16="http://schemas.microsoft.com/office/drawing/2014/main" id="{81013C5C-C684-FA48-8967-FA80386CA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7" name="Rectangle 44">
              <a:extLst>
                <a:ext uri="{FF2B5EF4-FFF2-40B4-BE49-F238E27FC236}">
                  <a16:creationId xmlns:a16="http://schemas.microsoft.com/office/drawing/2014/main" id="{7F7C8FCA-A827-5B4B-A431-97CEAE17F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8" name="Rectangle 45">
              <a:extLst>
                <a:ext uri="{FF2B5EF4-FFF2-40B4-BE49-F238E27FC236}">
                  <a16:creationId xmlns:a16="http://schemas.microsoft.com/office/drawing/2014/main" id="{F07B4F16-5A4B-2F4E-8EB2-2B57E448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9" name="Line 46">
              <a:extLst>
                <a:ext uri="{FF2B5EF4-FFF2-40B4-BE49-F238E27FC236}">
                  <a16:creationId xmlns:a16="http://schemas.microsoft.com/office/drawing/2014/main" id="{3611E7BA-8638-FE4F-B4FC-771E99426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0" name="Line 47">
              <a:extLst>
                <a:ext uri="{FF2B5EF4-FFF2-40B4-BE49-F238E27FC236}">
                  <a16:creationId xmlns:a16="http://schemas.microsoft.com/office/drawing/2014/main" id="{0BEFA3AD-9E05-FD44-94C7-DFC224367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Line 48">
              <a:extLst>
                <a:ext uri="{FF2B5EF4-FFF2-40B4-BE49-F238E27FC236}">
                  <a16:creationId xmlns:a16="http://schemas.microsoft.com/office/drawing/2014/main" id="{5D2FBAFD-6D57-804E-A0D9-B5A964628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Rectangle 49">
              <a:extLst>
                <a:ext uri="{FF2B5EF4-FFF2-40B4-BE49-F238E27FC236}">
                  <a16:creationId xmlns:a16="http://schemas.microsoft.com/office/drawing/2014/main" id="{B5B9DE5C-5F0E-E541-904E-B3FB6EB65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73" name="Rectangle 50">
              <a:extLst>
                <a:ext uri="{FF2B5EF4-FFF2-40B4-BE49-F238E27FC236}">
                  <a16:creationId xmlns:a16="http://schemas.microsoft.com/office/drawing/2014/main" id="{8A20C500-C25D-4C45-998D-84218CC4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4" name="Rectangle 51">
              <a:extLst>
                <a:ext uri="{FF2B5EF4-FFF2-40B4-BE49-F238E27FC236}">
                  <a16:creationId xmlns:a16="http://schemas.microsoft.com/office/drawing/2014/main" id="{8BC7F83E-BFD8-A045-9752-F858530E5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5" name="Rectangle 52">
              <a:extLst>
                <a:ext uri="{FF2B5EF4-FFF2-40B4-BE49-F238E27FC236}">
                  <a16:creationId xmlns:a16="http://schemas.microsoft.com/office/drawing/2014/main" id="{AF29E2B0-6B30-AA49-B7A4-4528D7B54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6" name="Line 53">
              <a:extLst>
                <a:ext uri="{FF2B5EF4-FFF2-40B4-BE49-F238E27FC236}">
                  <a16:creationId xmlns:a16="http://schemas.microsoft.com/office/drawing/2014/main" id="{CEF0DFEB-0670-114D-9741-0BF0AFDF9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7" name="Line 54">
              <a:extLst>
                <a:ext uri="{FF2B5EF4-FFF2-40B4-BE49-F238E27FC236}">
                  <a16:creationId xmlns:a16="http://schemas.microsoft.com/office/drawing/2014/main" id="{676A990B-FA7C-5A43-939F-226CEC2BA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8" name="Line 55">
              <a:extLst>
                <a:ext uri="{FF2B5EF4-FFF2-40B4-BE49-F238E27FC236}">
                  <a16:creationId xmlns:a16="http://schemas.microsoft.com/office/drawing/2014/main" id="{665E85C0-43ED-AB49-8FE7-EDEB5D9D8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9" name="Line 56">
              <a:extLst>
                <a:ext uri="{FF2B5EF4-FFF2-40B4-BE49-F238E27FC236}">
                  <a16:creationId xmlns:a16="http://schemas.microsoft.com/office/drawing/2014/main" id="{47FC920B-8FF3-2149-86E9-48C5CBAA5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0" name="Line 57">
              <a:extLst>
                <a:ext uri="{FF2B5EF4-FFF2-40B4-BE49-F238E27FC236}">
                  <a16:creationId xmlns:a16="http://schemas.microsoft.com/office/drawing/2014/main" id="{577A49FF-E1E6-4F4A-9B4E-8F0632D60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1" name="Freeform 58">
              <a:extLst>
                <a:ext uri="{FF2B5EF4-FFF2-40B4-BE49-F238E27FC236}">
                  <a16:creationId xmlns:a16="http://schemas.microsoft.com/office/drawing/2014/main" id="{4E738894-9876-F745-813D-5256969B4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2" name="Freeform 59">
              <a:extLst>
                <a:ext uri="{FF2B5EF4-FFF2-40B4-BE49-F238E27FC236}">
                  <a16:creationId xmlns:a16="http://schemas.microsoft.com/office/drawing/2014/main" id="{395DCDF9-68B7-C349-849B-CA31E964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3" name="Freeform 60">
              <a:extLst>
                <a:ext uri="{FF2B5EF4-FFF2-40B4-BE49-F238E27FC236}">
                  <a16:creationId xmlns:a16="http://schemas.microsoft.com/office/drawing/2014/main" id="{82FFA9E4-549C-904B-BEB8-744FAAA5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4" name="Freeform 61">
              <a:extLst>
                <a:ext uri="{FF2B5EF4-FFF2-40B4-BE49-F238E27FC236}">
                  <a16:creationId xmlns:a16="http://schemas.microsoft.com/office/drawing/2014/main" id="{BE789D24-D25C-0549-8E26-D5B3A0F2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5" name="Rectangle 62">
              <a:extLst>
                <a:ext uri="{FF2B5EF4-FFF2-40B4-BE49-F238E27FC236}">
                  <a16:creationId xmlns:a16="http://schemas.microsoft.com/office/drawing/2014/main" id="{82FCF825-7D91-D546-B622-ED8354292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86" name="Freeform 63">
              <a:extLst>
                <a:ext uri="{FF2B5EF4-FFF2-40B4-BE49-F238E27FC236}">
                  <a16:creationId xmlns:a16="http://schemas.microsoft.com/office/drawing/2014/main" id="{35A2C60F-03CF-554D-A5D7-395079D6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7" name="Freeform 64">
              <a:extLst>
                <a:ext uri="{FF2B5EF4-FFF2-40B4-BE49-F238E27FC236}">
                  <a16:creationId xmlns:a16="http://schemas.microsoft.com/office/drawing/2014/main" id="{8474DEC8-4DE8-EB43-B026-F037B14B5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8" name="Freeform 65">
              <a:extLst>
                <a:ext uri="{FF2B5EF4-FFF2-40B4-BE49-F238E27FC236}">
                  <a16:creationId xmlns:a16="http://schemas.microsoft.com/office/drawing/2014/main" id="{BA7D84FB-4B90-BA4E-91FE-6A845204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9" name="Rectangle 66">
              <a:extLst>
                <a:ext uri="{FF2B5EF4-FFF2-40B4-BE49-F238E27FC236}">
                  <a16:creationId xmlns:a16="http://schemas.microsoft.com/office/drawing/2014/main" id="{E5C19076-A0C5-0740-B2EF-643659ADA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0" name="Rectangle 67">
              <a:extLst>
                <a:ext uri="{FF2B5EF4-FFF2-40B4-BE49-F238E27FC236}">
                  <a16:creationId xmlns:a16="http://schemas.microsoft.com/office/drawing/2014/main" id="{0216CE1E-7CD0-3249-B5BC-5D9090F2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1" name="Rectangle 68">
              <a:extLst>
                <a:ext uri="{FF2B5EF4-FFF2-40B4-BE49-F238E27FC236}">
                  <a16:creationId xmlns:a16="http://schemas.microsoft.com/office/drawing/2014/main" id="{508D60D7-489B-EF4D-BD6C-3CB313F5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2" name="Rectangle 69">
              <a:extLst>
                <a:ext uri="{FF2B5EF4-FFF2-40B4-BE49-F238E27FC236}">
                  <a16:creationId xmlns:a16="http://schemas.microsoft.com/office/drawing/2014/main" id="{D1F9F9E6-2F3E-0F4D-865D-9026F323C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3" name="Rectangle 70">
              <a:extLst>
                <a:ext uri="{FF2B5EF4-FFF2-40B4-BE49-F238E27FC236}">
                  <a16:creationId xmlns:a16="http://schemas.microsoft.com/office/drawing/2014/main" id="{F1DB781B-F4C8-4648-AB09-5109CA5D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4" name="Rectangle 71">
              <a:extLst>
                <a:ext uri="{FF2B5EF4-FFF2-40B4-BE49-F238E27FC236}">
                  <a16:creationId xmlns:a16="http://schemas.microsoft.com/office/drawing/2014/main" id="{BD9D0C3B-EF87-744A-B6E6-8C8B48CC8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5" name="AutoShape 73">
              <a:extLst>
                <a:ext uri="{FF2B5EF4-FFF2-40B4-BE49-F238E27FC236}">
                  <a16:creationId xmlns:a16="http://schemas.microsoft.com/office/drawing/2014/main" id="{EA5DE5B4-1B7A-2A42-8888-9CCD6DF0D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6" name="AutoShape 75">
              <a:extLst>
                <a:ext uri="{FF2B5EF4-FFF2-40B4-BE49-F238E27FC236}">
                  <a16:creationId xmlns:a16="http://schemas.microsoft.com/office/drawing/2014/main" id="{9E284D43-7818-1044-B14B-7BFE23FD3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7" name="AutoShape 77">
              <a:extLst>
                <a:ext uri="{FF2B5EF4-FFF2-40B4-BE49-F238E27FC236}">
                  <a16:creationId xmlns:a16="http://schemas.microsoft.com/office/drawing/2014/main" id="{30C2BCCC-E70F-194F-AA7E-F2AF24EDD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8" name="AutoShape 79">
              <a:extLst>
                <a:ext uri="{FF2B5EF4-FFF2-40B4-BE49-F238E27FC236}">
                  <a16:creationId xmlns:a16="http://schemas.microsoft.com/office/drawing/2014/main" id="{551F28EA-81F9-DA44-81B7-53EACC7C8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9026" name="Title 1">
            <a:extLst>
              <a:ext uri="{FF2B5EF4-FFF2-40B4-BE49-F238E27FC236}">
                <a16:creationId xmlns:a16="http://schemas.microsoft.com/office/drawing/2014/main" id="{F76B4812-DC9D-CF49-BB81-BDE15A2DA5A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9027" name="TextBox 125">
            <a:extLst>
              <a:ext uri="{FF2B5EF4-FFF2-40B4-BE49-F238E27FC236}">
                <a16:creationId xmlns:a16="http://schemas.microsoft.com/office/drawing/2014/main" id="{02F877EE-7F96-F44C-8B54-E11CA91A7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9028" name="TextBox 16">
            <a:extLst>
              <a:ext uri="{FF2B5EF4-FFF2-40B4-BE49-F238E27FC236}">
                <a16:creationId xmlns:a16="http://schemas.microsoft.com/office/drawing/2014/main" id="{C8E3F67B-46A0-CC42-AB88-77A500983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29" name="TextBox 16">
            <a:extLst>
              <a:ext uri="{FF2B5EF4-FFF2-40B4-BE49-F238E27FC236}">
                <a16:creationId xmlns:a16="http://schemas.microsoft.com/office/drawing/2014/main" id="{6EE51B5B-102F-BB43-AD17-14E5422D7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0" name="TextBox 16">
            <a:extLst>
              <a:ext uri="{FF2B5EF4-FFF2-40B4-BE49-F238E27FC236}">
                <a16:creationId xmlns:a16="http://schemas.microsoft.com/office/drawing/2014/main" id="{F3F96D07-72FB-FD4C-825C-82F7450D3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1" name="TextBox 16">
            <a:extLst>
              <a:ext uri="{FF2B5EF4-FFF2-40B4-BE49-F238E27FC236}">
                <a16:creationId xmlns:a16="http://schemas.microsoft.com/office/drawing/2014/main" id="{B6AE66D7-B18C-4145-B383-C111979A1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8600" y="485140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2" name="TextBox 16">
            <a:extLst>
              <a:ext uri="{FF2B5EF4-FFF2-40B4-BE49-F238E27FC236}">
                <a16:creationId xmlns:a16="http://schemas.microsoft.com/office/drawing/2014/main" id="{80588765-EE6D-D04C-8793-DC26D6D0C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3" name="TextBox 16">
            <a:extLst>
              <a:ext uri="{FF2B5EF4-FFF2-40B4-BE49-F238E27FC236}">
                <a16:creationId xmlns:a16="http://schemas.microsoft.com/office/drawing/2014/main" id="{9CDCE2F6-E875-E44D-8516-4CC8CFF5B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4" name="TextBox 16">
            <a:extLst>
              <a:ext uri="{FF2B5EF4-FFF2-40B4-BE49-F238E27FC236}">
                <a16:creationId xmlns:a16="http://schemas.microsoft.com/office/drawing/2014/main" id="{416C1811-47C3-CE40-A905-E6CEE6E2A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5" name="TextBox 16">
            <a:extLst>
              <a:ext uri="{FF2B5EF4-FFF2-40B4-BE49-F238E27FC236}">
                <a16:creationId xmlns:a16="http://schemas.microsoft.com/office/drawing/2014/main" id="{766EBDF7-0BE2-114C-A26C-A073937A0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6" name="TextBox 16">
            <a:extLst>
              <a:ext uri="{FF2B5EF4-FFF2-40B4-BE49-F238E27FC236}">
                <a16:creationId xmlns:a16="http://schemas.microsoft.com/office/drawing/2014/main" id="{133C3554-D759-AE40-8F14-FA4E9E5D7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7" name="TextBox 16">
            <a:extLst>
              <a:ext uri="{FF2B5EF4-FFF2-40B4-BE49-F238E27FC236}">
                <a16:creationId xmlns:a16="http://schemas.microsoft.com/office/drawing/2014/main" id="{0C1141B4-B0C9-4149-B070-117C05B46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8" name="TextBox 16">
            <a:extLst>
              <a:ext uri="{FF2B5EF4-FFF2-40B4-BE49-F238E27FC236}">
                <a16:creationId xmlns:a16="http://schemas.microsoft.com/office/drawing/2014/main" id="{A1F8992C-71DB-F241-B1AF-D237D687C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1852B45-EAB2-A041-9EA2-D0C998364E5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16-1 Multiplexer with 4-to-1 Multiplexers</a:t>
            </a:r>
          </a:p>
        </p:txBody>
      </p:sp>
      <p:grpSp>
        <p:nvGrpSpPr>
          <p:cNvPr id="66562" name="Group 7">
            <a:extLst>
              <a:ext uri="{FF2B5EF4-FFF2-40B4-BE49-F238E27FC236}">
                <a16:creationId xmlns:a16="http://schemas.microsoft.com/office/drawing/2014/main" id="{884FDC19-B83B-3542-A32E-33784AC8FA92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1031876"/>
            <a:ext cx="3209343" cy="5484813"/>
            <a:chOff x="3278246" y="1031875"/>
            <a:chExt cx="3209285" cy="5484812"/>
          </a:xfrm>
        </p:grpSpPr>
        <p:sp>
          <p:nvSpPr>
            <p:cNvPr id="66566" name="Line 4">
              <a:extLst>
                <a:ext uri="{FF2B5EF4-FFF2-40B4-BE49-F238E27FC236}">
                  <a16:creationId xmlns:a16="http://schemas.microsoft.com/office/drawing/2014/main" id="{0B93AEA4-92B9-6C48-BE3C-2B1F6F4CAE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5">
              <a:extLst>
                <a:ext uri="{FF2B5EF4-FFF2-40B4-BE49-F238E27FC236}">
                  <a16:creationId xmlns:a16="http://schemas.microsoft.com/office/drawing/2014/main" id="{7DB18856-0E7C-104A-838C-C6D52C922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6">
              <a:extLst>
                <a:ext uri="{FF2B5EF4-FFF2-40B4-BE49-F238E27FC236}">
                  <a16:creationId xmlns:a16="http://schemas.microsoft.com/office/drawing/2014/main" id="{2E0F4C07-E96E-8C4E-8883-1516EE6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7">
              <a:extLst>
                <a:ext uri="{FF2B5EF4-FFF2-40B4-BE49-F238E27FC236}">
                  <a16:creationId xmlns:a16="http://schemas.microsoft.com/office/drawing/2014/main" id="{149DEE69-1674-EF4B-807C-62D021A9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9">
              <a:extLst>
                <a:ext uri="{FF2B5EF4-FFF2-40B4-BE49-F238E27FC236}">
                  <a16:creationId xmlns:a16="http://schemas.microsoft.com/office/drawing/2014/main" id="{41731F01-E6FF-4D4B-B41C-9E9B909E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0">
              <a:extLst>
                <a:ext uri="{FF2B5EF4-FFF2-40B4-BE49-F238E27FC236}">
                  <a16:creationId xmlns:a16="http://schemas.microsoft.com/office/drawing/2014/main" id="{A39FFF51-9300-9342-87A9-9C4A08DBD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19">
              <a:extLst>
                <a:ext uri="{FF2B5EF4-FFF2-40B4-BE49-F238E27FC236}">
                  <a16:creationId xmlns:a16="http://schemas.microsoft.com/office/drawing/2014/main" id="{2C3CF1EB-BBBE-B64A-B535-9497F0459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20">
              <a:extLst>
                <a:ext uri="{FF2B5EF4-FFF2-40B4-BE49-F238E27FC236}">
                  <a16:creationId xmlns:a16="http://schemas.microsoft.com/office/drawing/2014/main" id="{4AEF2E90-C598-1D43-AA77-30B54232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1">
              <a:extLst>
                <a:ext uri="{FF2B5EF4-FFF2-40B4-BE49-F238E27FC236}">
                  <a16:creationId xmlns:a16="http://schemas.microsoft.com/office/drawing/2014/main" id="{4E93FC60-AE18-9949-A2CA-A178D375A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2">
              <a:extLst>
                <a:ext uri="{FF2B5EF4-FFF2-40B4-BE49-F238E27FC236}">
                  <a16:creationId xmlns:a16="http://schemas.microsoft.com/office/drawing/2014/main" id="{F6C07B82-C60F-FF41-BD3D-B0C86276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36842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Rectangle 24">
              <a:extLst>
                <a:ext uri="{FF2B5EF4-FFF2-40B4-BE49-F238E27FC236}">
                  <a16:creationId xmlns:a16="http://schemas.microsoft.com/office/drawing/2014/main" id="{91E825EC-65E3-8243-B010-75208F8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24618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5">
              <a:extLst>
                <a:ext uri="{FF2B5EF4-FFF2-40B4-BE49-F238E27FC236}">
                  <a16:creationId xmlns:a16="http://schemas.microsoft.com/office/drawing/2014/main" id="{4D3C100C-5630-3045-9B26-A28BD2DF6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3335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6">
              <a:extLst>
                <a:ext uri="{FF2B5EF4-FFF2-40B4-BE49-F238E27FC236}">
                  <a16:creationId xmlns:a16="http://schemas.microsoft.com/office/drawing/2014/main" id="{E9AE152D-E992-A841-9EB2-BB2663AD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Freeform 27">
              <a:extLst>
                <a:ext uri="{FF2B5EF4-FFF2-40B4-BE49-F238E27FC236}">
                  <a16:creationId xmlns:a16="http://schemas.microsoft.com/office/drawing/2014/main" id="{48F3535D-180F-4B40-A53F-56638110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15887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Rectangle 29">
              <a:extLst>
                <a:ext uri="{FF2B5EF4-FFF2-40B4-BE49-F238E27FC236}">
                  <a16:creationId xmlns:a16="http://schemas.microsoft.com/office/drawing/2014/main" id="{DE2A7C39-2D49-864E-BF8E-8DDA9BCA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031875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Line 30">
              <a:extLst>
                <a:ext uri="{FF2B5EF4-FFF2-40B4-BE49-F238E27FC236}">
                  <a16:creationId xmlns:a16="http://schemas.microsoft.com/office/drawing/2014/main" id="{6B7DDBED-39FF-C343-92F0-0668506A6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1">
              <a:extLst>
                <a:ext uri="{FF2B5EF4-FFF2-40B4-BE49-F238E27FC236}">
                  <a16:creationId xmlns:a16="http://schemas.microsoft.com/office/drawing/2014/main" id="{55E79D60-4E10-444D-A941-D6755B5C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11918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Line 39">
              <a:extLst>
                <a:ext uri="{FF2B5EF4-FFF2-40B4-BE49-F238E27FC236}">
                  <a16:creationId xmlns:a16="http://schemas.microsoft.com/office/drawing/2014/main" id="{C026F2B2-002F-744D-B366-BB70646D6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40">
              <a:extLst>
                <a:ext uri="{FF2B5EF4-FFF2-40B4-BE49-F238E27FC236}">
                  <a16:creationId xmlns:a16="http://schemas.microsoft.com/office/drawing/2014/main" id="{CBE6C73F-8552-5747-8622-80FE0858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41">
              <a:extLst>
                <a:ext uri="{FF2B5EF4-FFF2-40B4-BE49-F238E27FC236}">
                  <a16:creationId xmlns:a16="http://schemas.microsoft.com/office/drawing/2014/main" id="{D865483D-F61A-D443-910A-7548C83F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44">
              <a:extLst>
                <a:ext uri="{FF2B5EF4-FFF2-40B4-BE49-F238E27FC236}">
                  <a16:creationId xmlns:a16="http://schemas.microsoft.com/office/drawing/2014/main" id="{6230DBDB-6FFB-BF4A-8534-2973FF1E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45">
              <a:extLst>
                <a:ext uri="{FF2B5EF4-FFF2-40B4-BE49-F238E27FC236}">
                  <a16:creationId xmlns:a16="http://schemas.microsoft.com/office/drawing/2014/main" id="{E45A4C1A-D9EF-2F4A-8D91-367AF41E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54">
              <a:extLst>
                <a:ext uri="{FF2B5EF4-FFF2-40B4-BE49-F238E27FC236}">
                  <a16:creationId xmlns:a16="http://schemas.microsoft.com/office/drawing/2014/main" id="{FFC0BAB2-3F54-3D49-88E2-8096F3489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55">
              <a:extLst>
                <a:ext uri="{FF2B5EF4-FFF2-40B4-BE49-F238E27FC236}">
                  <a16:creationId xmlns:a16="http://schemas.microsoft.com/office/drawing/2014/main" id="{675B4B2C-C3F9-6E48-8F37-CBE144AC3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56">
              <a:extLst>
                <a:ext uri="{FF2B5EF4-FFF2-40B4-BE49-F238E27FC236}">
                  <a16:creationId xmlns:a16="http://schemas.microsoft.com/office/drawing/2014/main" id="{12C013F1-B8F5-9E49-888D-1D50AE5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57">
              <a:extLst>
                <a:ext uri="{FF2B5EF4-FFF2-40B4-BE49-F238E27FC236}">
                  <a16:creationId xmlns:a16="http://schemas.microsoft.com/office/drawing/2014/main" id="{7250852E-B724-2441-8DB1-956417C36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60">
              <a:extLst>
                <a:ext uri="{FF2B5EF4-FFF2-40B4-BE49-F238E27FC236}">
                  <a16:creationId xmlns:a16="http://schemas.microsoft.com/office/drawing/2014/main" id="{D8A6D923-1AE8-FF4E-BBEF-1BFED3F4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1">
              <a:extLst>
                <a:ext uri="{FF2B5EF4-FFF2-40B4-BE49-F238E27FC236}">
                  <a16:creationId xmlns:a16="http://schemas.microsoft.com/office/drawing/2014/main" id="{9C505129-DF4A-FC4D-98BA-B43E4CE0D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1">
              <a:extLst>
                <a:ext uri="{FF2B5EF4-FFF2-40B4-BE49-F238E27FC236}">
                  <a16:creationId xmlns:a16="http://schemas.microsoft.com/office/drawing/2014/main" id="{F81B1BD9-DC6A-8641-9FC9-8F6F2F4C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72">
              <a:extLst>
                <a:ext uri="{FF2B5EF4-FFF2-40B4-BE49-F238E27FC236}">
                  <a16:creationId xmlns:a16="http://schemas.microsoft.com/office/drawing/2014/main" id="{2B5C4399-E2CA-B843-A23D-B76C42232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73">
              <a:extLst>
                <a:ext uri="{FF2B5EF4-FFF2-40B4-BE49-F238E27FC236}">
                  <a16:creationId xmlns:a16="http://schemas.microsoft.com/office/drawing/2014/main" id="{D0DD060A-5414-0543-991B-DA1566314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74">
              <a:extLst>
                <a:ext uri="{FF2B5EF4-FFF2-40B4-BE49-F238E27FC236}">
                  <a16:creationId xmlns:a16="http://schemas.microsoft.com/office/drawing/2014/main" id="{FF107B98-333E-0044-B99C-FF5C6081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75">
              <a:extLst>
                <a:ext uri="{FF2B5EF4-FFF2-40B4-BE49-F238E27FC236}">
                  <a16:creationId xmlns:a16="http://schemas.microsoft.com/office/drawing/2014/main" id="{407CC422-F978-9245-805F-2CF6371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37185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Rectangle 77">
              <a:extLst>
                <a:ext uri="{FF2B5EF4-FFF2-40B4-BE49-F238E27FC236}">
                  <a16:creationId xmlns:a16="http://schemas.microsoft.com/office/drawing/2014/main" id="{75C11C3A-BD6C-4145-ADBB-4D8FAFCAE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2337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Freeform 78">
              <a:extLst>
                <a:ext uri="{FF2B5EF4-FFF2-40B4-BE49-F238E27FC236}">
                  <a16:creationId xmlns:a16="http://schemas.microsoft.com/office/drawing/2014/main" id="{9B18D071-D425-9143-B1C3-35B3B8D4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14325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Rectangle 79">
              <a:extLst>
                <a:ext uri="{FF2B5EF4-FFF2-40B4-BE49-F238E27FC236}">
                  <a16:creationId xmlns:a16="http://schemas.microsoft.com/office/drawing/2014/main" id="{7EE7AF91-DD9E-B743-B2CB-7E39C992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3194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80">
              <a:extLst>
                <a:ext uri="{FF2B5EF4-FFF2-40B4-BE49-F238E27FC236}">
                  <a16:creationId xmlns:a16="http://schemas.microsoft.com/office/drawing/2014/main" id="{F93AF5E9-DD54-BD4A-970D-AE1677C3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0178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Line 81">
              <a:extLst>
                <a:ext uri="{FF2B5EF4-FFF2-40B4-BE49-F238E27FC236}">
                  <a16:creationId xmlns:a16="http://schemas.microsoft.com/office/drawing/2014/main" id="{9A32F9DD-243A-EC48-9E77-4FEF7F6BB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82">
              <a:extLst>
                <a:ext uri="{FF2B5EF4-FFF2-40B4-BE49-F238E27FC236}">
                  <a16:creationId xmlns:a16="http://schemas.microsoft.com/office/drawing/2014/main" id="{DDB27A99-B83A-CE4C-A2FF-465E351B9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83">
              <a:extLst>
                <a:ext uri="{FF2B5EF4-FFF2-40B4-BE49-F238E27FC236}">
                  <a16:creationId xmlns:a16="http://schemas.microsoft.com/office/drawing/2014/main" id="{9F0FA4D3-F70E-2846-B39F-0FA4DD388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84">
              <a:extLst>
                <a:ext uri="{FF2B5EF4-FFF2-40B4-BE49-F238E27FC236}">
                  <a16:creationId xmlns:a16="http://schemas.microsoft.com/office/drawing/2014/main" id="{BAD58669-F2C9-0846-BA7F-401F6A61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85">
              <a:extLst>
                <a:ext uri="{FF2B5EF4-FFF2-40B4-BE49-F238E27FC236}">
                  <a16:creationId xmlns:a16="http://schemas.microsoft.com/office/drawing/2014/main" id="{258B9923-DB1C-A64E-9B56-67A9A8D99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86">
              <a:extLst>
                <a:ext uri="{FF2B5EF4-FFF2-40B4-BE49-F238E27FC236}">
                  <a16:creationId xmlns:a16="http://schemas.microsoft.com/office/drawing/2014/main" id="{BE40E8FC-BD19-FA42-8B3C-D74335402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87">
              <a:extLst>
                <a:ext uri="{FF2B5EF4-FFF2-40B4-BE49-F238E27FC236}">
                  <a16:creationId xmlns:a16="http://schemas.microsoft.com/office/drawing/2014/main" id="{8B71DC4C-1EC2-3E47-B545-E0D679BE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88">
              <a:extLst>
                <a:ext uri="{FF2B5EF4-FFF2-40B4-BE49-F238E27FC236}">
                  <a16:creationId xmlns:a16="http://schemas.microsoft.com/office/drawing/2014/main" id="{F7F4DFA6-E960-1D44-BAA5-24E21D6B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89">
              <a:extLst>
                <a:ext uri="{FF2B5EF4-FFF2-40B4-BE49-F238E27FC236}">
                  <a16:creationId xmlns:a16="http://schemas.microsoft.com/office/drawing/2014/main" id="{E0CF979D-57B7-1543-8AC3-E5070A33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90">
              <a:extLst>
                <a:ext uri="{FF2B5EF4-FFF2-40B4-BE49-F238E27FC236}">
                  <a16:creationId xmlns:a16="http://schemas.microsoft.com/office/drawing/2014/main" id="{36719544-0EE9-904E-BF64-058E3495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91">
              <a:extLst>
                <a:ext uri="{FF2B5EF4-FFF2-40B4-BE49-F238E27FC236}">
                  <a16:creationId xmlns:a16="http://schemas.microsoft.com/office/drawing/2014/main" id="{B58AAA1A-6D09-F142-B117-FD682CEA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92">
              <a:extLst>
                <a:ext uri="{FF2B5EF4-FFF2-40B4-BE49-F238E27FC236}">
                  <a16:creationId xmlns:a16="http://schemas.microsoft.com/office/drawing/2014/main" id="{58F6D7D7-1F43-D440-B920-98AC561F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93">
              <a:extLst>
                <a:ext uri="{FF2B5EF4-FFF2-40B4-BE49-F238E27FC236}">
                  <a16:creationId xmlns:a16="http://schemas.microsoft.com/office/drawing/2014/main" id="{E4485B17-5169-684E-9E19-4AD1912D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94">
              <a:extLst>
                <a:ext uri="{FF2B5EF4-FFF2-40B4-BE49-F238E27FC236}">
                  <a16:creationId xmlns:a16="http://schemas.microsoft.com/office/drawing/2014/main" id="{AB446A3D-B9AE-5545-8857-BEAF0CF7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95">
              <a:extLst>
                <a:ext uri="{FF2B5EF4-FFF2-40B4-BE49-F238E27FC236}">
                  <a16:creationId xmlns:a16="http://schemas.microsoft.com/office/drawing/2014/main" id="{373FF0A7-454A-6449-8CEE-10CC9931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96">
              <a:extLst>
                <a:ext uri="{FF2B5EF4-FFF2-40B4-BE49-F238E27FC236}">
                  <a16:creationId xmlns:a16="http://schemas.microsoft.com/office/drawing/2014/main" id="{74D25B61-B111-014F-84EA-3FF22684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97">
              <a:extLst>
                <a:ext uri="{FF2B5EF4-FFF2-40B4-BE49-F238E27FC236}">
                  <a16:creationId xmlns:a16="http://schemas.microsoft.com/office/drawing/2014/main" id="{CCE8C454-6D17-5E49-917F-855A0E6E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98">
              <a:extLst>
                <a:ext uri="{FF2B5EF4-FFF2-40B4-BE49-F238E27FC236}">
                  <a16:creationId xmlns:a16="http://schemas.microsoft.com/office/drawing/2014/main" id="{E91AC253-0C60-4E4A-830E-EA5A15F1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99">
              <a:extLst>
                <a:ext uri="{FF2B5EF4-FFF2-40B4-BE49-F238E27FC236}">
                  <a16:creationId xmlns:a16="http://schemas.microsoft.com/office/drawing/2014/main" id="{89B8DBD1-7A8F-C047-85A9-F6E890F80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Rectangle 100">
              <a:extLst>
                <a:ext uri="{FF2B5EF4-FFF2-40B4-BE49-F238E27FC236}">
                  <a16:creationId xmlns:a16="http://schemas.microsoft.com/office/drawing/2014/main" id="{D4331AC9-49D8-0840-90F4-B8597C51C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1051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101">
              <a:extLst>
                <a:ext uri="{FF2B5EF4-FFF2-40B4-BE49-F238E27FC236}">
                  <a16:creationId xmlns:a16="http://schemas.microsoft.com/office/drawing/2014/main" id="{B29A4C19-B8AA-4140-9935-F16A82E9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Line 102">
              <a:extLst>
                <a:ext uri="{FF2B5EF4-FFF2-40B4-BE49-F238E27FC236}">
                  <a16:creationId xmlns:a16="http://schemas.microsoft.com/office/drawing/2014/main" id="{7E6E6EAE-863E-F846-8147-D16A19A159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5" name="Line 103">
              <a:extLst>
                <a:ext uri="{FF2B5EF4-FFF2-40B4-BE49-F238E27FC236}">
                  <a16:creationId xmlns:a16="http://schemas.microsoft.com/office/drawing/2014/main" id="{34113FCB-0A88-854F-B1D1-D5F06EE57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6" name="Line 104">
              <a:extLst>
                <a:ext uri="{FF2B5EF4-FFF2-40B4-BE49-F238E27FC236}">
                  <a16:creationId xmlns:a16="http://schemas.microsoft.com/office/drawing/2014/main" id="{338AD1C1-1EAF-5E41-A0C7-A5675208C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31" name="Line 19">
              <a:extLst>
                <a:ext uri="{FF2B5EF4-FFF2-40B4-BE49-F238E27FC236}">
                  <a16:creationId xmlns:a16="http://schemas.microsoft.com/office/drawing/2014/main" id="{A6E908C8-2C9C-E446-AD8E-CA2FD9DC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19">
              <a:extLst>
                <a:ext uri="{FF2B5EF4-FFF2-40B4-BE49-F238E27FC236}">
                  <a16:creationId xmlns:a16="http://schemas.microsoft.com/office/drawing/2014/main" id="{96943A6A-8066-1944-AF4A-450770076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Rectangle 26">
              <a:extLst>
                <a:ext uri="{FF2B5EF4-FFF2-40B4-BE49-F238E27FC236}">
                  <a16:creationId xmlns:a16="http://schemas.microsoft.com/office/drawing/2014/main" id="{C9DE6332-CE84-6043-93B6-B0C1F59F5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Line 19">
              <a:extLst>
                <a:ext uri="{FF2B5EF4-FFF2-40B4-BE49-F238E27FC236}">
                  <a16:creationId xmlns:a16="http://schemas.microsoft.com/office/drawing/2014/main" id="{12AE4B52-EBAD-E14B-BB93-B1CF8EA46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Line 19">
              <a:extLst>
                <a:ext uri="{FF2B5EF4-FFF2-40B4-BE49-F238E27FC236}">
                  <a16:creationId xmlns:a16="http://schemas.microsoft.com/office/drawing/2014/main" id="{44913BD8-D111-5245-9EF1-0896DD2B3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Rectangle 26">
              <a:extLst>
                <a:ext uri="{FF2B5EF4-FFF2-40B4-BE49-F238E27FC236}">
                  <a16:creationId xmlns:a16="http://schemas.microsoft.com/office/drawing/2014/main" id="{A24E1C66-03FF-654E-A9F0-0ADF1555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Line 19">
              <a:extLst>
                <a:ext uri="{FF2B5EF4-FFF2-40B4-BE49-F238E27FC236}">
                  <a16:creationId xmlns:a16="http://schemas.microsoft.com/office/drawing/2014/main" id="{B0C5A62F-DAA4-544A-BEE2-AF8F3407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Line 19">
              <a:extLst>
                <a:ext uri="{FF2B5EF4-FFF2-40B4-BE49-F238E27FC236}">
                  <a16:creationId xmlns:a16="http://schemas.microsoft.com/office/drawing/2014/main" id="{A18A8CAE-88A9-D847-A80E-8E7C507202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26">
              <a:extLst>
                <a:ext uri="{FF2B5EF4-FFF2-40B4-BE49-F238E27FC236}">
                  <a16:creationId xmlns:a16="http://schemas.microsoft.com/office/drawing/2014/main" id="{985AC76D-8674-034B-8CC1-D3B814FF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Line 19">
              <a:extLst>
                <a:ext uri="{FF2B5EF4-FFF2-40B4-BE49-F238E27FC236}">
                  <a16:creationId xmlns:a16="http://schemas.microsoft.com/office/drawing/2014/main" id="{E79E4C00-4AAE-424A-BF5A-0D374A216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19">
              <a:extLst>
                <a:ext uri="{FF2B5EF4-FFF2-40B4-BE49-F238E27FC236}">
                  <a16:creationId xmlns:a16="http://schemas.microsoft.com/office/drawing/2014/main" id="{105D4778-E6BA-2645-9B6A-944CF07B8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FFCC2C1-30AD-F4CE-13C0-1EFB7FC9D261}"/>
              </a:ext>
            </a:extLst>
          </p:cNvPr>
          <p:cNvSpPr txBox="1"/>
          <p:nvPr/>
        </p:nvSpPr>
        <p:spPr>
          <a:xfrm>
            <a:off x="4686865" y="1733076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E9005F-958C-8A49-25D5-4E2E97ED6DD0}"/>
              </a:ext>
            </a:extLst>
          </p:cNvPr>
          <p:cNvSpPr txBox="1"/>
          <p:nvPr/>
        </p:nvSpPr>
        <p:spPr>
          <a:xfrm>
            <a:off x="4690669" y="3053398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A9139D0-3F67-BE6D-00CB-20C43E1FA904}"/>
              </a:ext>
            </a:extLst>
          </p:cNvPr>
          <p:cNvSpPr txBox="1"/>
          <p:nvPr/>
        </p:nvSpPr>
        <p:spPr>
          <a:xfrm>
            <a:off x="4697089" y="4383090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FCD8AE-F485-5F84-8C03-775B7176AA40}"/>
              </a:ext>
            </a:extLst>
          </p:cNvPr>
          <p:cNvSpPr txBox="1"/>
          <p:nvPr/>
        </p:nvSpPr>
        <p:spPr>
          <a:xfrm>
            <a:off x="6406091" y="3714459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43DE0E-09D6-57D3-4180-58CCEA167D87}"/>
              </a:ext>
            </a:extLst>
          </p:cNvPr>
          <p:cNvSpPr txBox="1"/>
          <p:nvPr/>
        </p:nvSpPr>
        <p:spPr>
          <a:xfrm>
            <a:off x="4681272" y="5775327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0AAEF97B-EA19-1F4C-92B0-1A6DFE6611EC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sp>
        <p:nvSpPr>
          <p:cNvPr id="130050" name="TextBox 125">
            <a:extLst>
              <a:ext uri="{FF2B5EF4-FFF2-40B4-BE49-F238E27FC236}">
                <a16:creationId xmlns:a16="http://schemas.microsoft.com/office/drawing/2014/main" id="{FF28AE93-6AFF-564F-8641-DADD9F281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130051" name="Picture 1" descr="Screen shot 2013-09-11 at 2.29.01 PM.png">
            <a:extLst>
              <a:ext uri="{FF2B5EF4-FFF2-40B4-BE49-F238E27FC236}">
                <a16:creationId xmlns:a16="http://schemas.microsoft.com/office/drawing/2014/main" id="{45006588-6B96-424E-BD92-C8C7B2C8AB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0052" name="Group 3">
            <a:extLst>
              <a:ext uri="{FF2B5EF4-FFF2-40B4-BE49-F238E27FC236}">
                <a16:creationId xmlns:a16="http://schemas.microsoft.com/office/drawing/2014/main" id="{CA61117D-E5E4-3E42-9369-8E55092E250D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130053" name="TextBox 36">
              <a:extLst>
                <a:ext uri="{FF2B5EF4-FFF2-40B4-BE49-F238E27FC236}">
                  <a16:creationId xmlns:a16="http://schemas.microsoft.com/office/drawing/2014/main" id="{E7E110F5-9FAD-E046-BACF-6ABD70A88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130054" name="Straight Connector 10">
              <a:extLst>
                <a:ext uri="{FF2B5EF4-FFF2-40B4-BE49-F238E27FC236}">
                  <a16:creationId xmlns:a16="http://schemas.microsoft.com/office/drawing/2014/main" id="{094B4584-E313-7748-AE8B-9DE15E9264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5" name="Straight Connector 13">
              <a:extLst>
                <a:ext uri="{FF2B5EF4-FFF2-40B4-BE49-F238E27FC236}">
                  <a16:creationId xmlns:a16="http://schemas.microsoft.com/office/drawing/2014/main" id="{4519B671-EAB4-9A4C-BA52-9690E5B5C2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6" name="Straight Connector 14">
              <a:extLst>
                <a:ext uri="{FF2B5EF4-FFF2-40B4-BE49-F238E27FC236}">
                  <a16:creationId xmlns:a16="http://schemas.microsoft.com/office/drawing/2014/main" id="{A7C995D3-DE45-9D46-B20F-B59341C486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7" name="Straight Connector 15">
              <a:extLst>
                <a:ext uri="{FF2B5EF4-FFF2-40B4-BE49-F238E27FC236}">
                  <a16:creationId xmlns:a16="http://schemas.microsoft.com/office/drawing/2014/main" id="{FB21BDB1-38B6-7E47-B062-2AEE392B32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DE3D9CD-AC84-144D-AC3F-AB911E3F8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  <a:br>
              <a:rPr lang="en-US" dirty="0">
                <a:ea typeface="+mj-ea"/>
                <a:cs typeface="+mj-cs"/>
              </a:rPr>
            </a:b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DE3D9CD-AC84-144D-AC3F-AB911E3F8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(there are several types)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803C0FB-6788-CF49-8367-D7D2B600B6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Encoders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4F9768E1-75A7-9E45-A7B9-D7CAA20F30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4-to-2 Binary Encoder (Definition)</a:t>
            </a:r>
          </a:p>
        </p:txBody>
      </p:sp>
      <p:sp>
        <p:nvSpPr>
          <p:cNvPr id="134146" name="Content Placeholder 2">
            <a:extLst>
              <a:ext uri="{FF2B5EF4-FFF2-40B4-BE49-F238E27FC236}">
                <a16:creationId xmlns:a16="http://schemas.microsoft.com/office/drawing/2014/main" id="{14E5FDBE-A1C1-5F46-B78B-E4B7A3CDF1E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600200" y="1219200"/>
            <a:ext cx="8001000" cy="52578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Has two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Only one input is set to 1 (“one-hot” encoded).     All others are set to 0.</a:t>
            </a:r>
          </a:p>
          <a:p>
            <a:endParaRPr lang="en-US" altLang="en-US"/>
          </a:p>
          <a:p>
            <a:r>
              <a:rPr lang="en-US" altLang="en-US"/>
              <a:t>If w</a:t>
            </a:r>
            <a:r>
              <a:rPr lang="en-US" altLang="en-US" baseline="-25000"/>
              <a:t>0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1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2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3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9" name="Group 2">
            <a:extLst>
              <a:ext uri="{FF2B5EF4-FFF2-40B4-BE49-F238E27FC236}">
                <a16:creationId xmlns:a16="http://schemas.microsoft.com/office/drawing/2014/main" id="{3FCE7373-A105-5D40-8C06-BAA668715CB3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5172" name="Line 77">
              <a:extLst>
                <a:ext uri="{FF2B5EF4-FFF2-40B4-BE49-F238E27FC236}">
                  <a16:creationId xmlns:a16="http://schemas.microsoft.com/office/drawing/2014/main" id="{1E4DAAC5-4EB8-2842-A2CC-16DD9AE52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3" name="Line 78">
              <a:extLst>
                <a:ext uri="{FF2B5EF4-FFF2-40B4-BE49-F238E27FC236}">
                  <a16:creationId xmlns:a16="http://schemas.microsoft.com/office/drawing/2014/main" id="{5166BC63-BC53-754B-A8FA-00BDC1D16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4" name="Rectangle 80">
              <a:extLst>
                <a:ext uri="{FF2B5EF4-FFF2-40B4-BE49-F238E27FC236}">
                  <a16:creationId xmlns:a16="http://schemas.microsoft.com/office/drawing/2014/main" id="{D91D5617-54A6-D744-9A05-DA352AC80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5" name="Rectangle 81">
              <a:extLst>
                <a:ext uri="{FF2B5EF4-FFF2-40B4-BE49-F238E27FC236}">
                  <a16:creationId xmlns:a16="http://schemas.microsoft.com/office/drawing/2014/main" id="{81E01A18-284F-A34B-AF78-A91B4407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6" name="Rectangle 82">
              <a:extLst>
                <a:ext uri="{FF2B5EF4-FFF2-40B4-BE49-F238E27FC236}">
                  <a16:creationId xmlns:a16="http://schemas.microsoft.com/office/drawing/2014/main" id="{0985284C-426B-F745-91C0-BE97FB3D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7" name="Rectangle 83">
              <a:extLst>
                <a:ext uri="{FF2B5EF4-FFF2-40B4-BE49-F238E27FC236}">
                  <a16:creationId xmlns:a16="http://schemas.microsoft.com/office/drawing/2014/main" id="{2785880A-FC9A-6443-8EC8-F34E588AB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8" name="Rectangle 84">
              <a:extLst>
                <a:ext uri="{FF2B5EF4-FFF2-40B4-BE49-F238E27FC236}">
                  <a16:creationId xmlns:a16="http://schemas.microsoft.com/office/drawing/2014/main" id="{EBCB10E5-C47D-E24C-9FC4-5D789615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9" name="Rectangle 85">
              <a:extLst>
                <a:ext uri="{FF2B5EF4-FFF2-40B4-BE49-F238E27FC236}">
                  <a16:creationId xmlns:a16="http://schemas.microsoft.com/office/drawing/2014/main" id="{93BD164E-2CAF-DD44-9894-211378BCF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0" name="Rectangle 86">
              <a:extLst>
                <a:ext uri="{FF2B5EF4-FFF2-40B4-BE49-F238E27FC236}">
                  <a16:creationId xmlns:a16="http://schemas.microsoft.com/office/drawing/2014/main" id="{FF75DDDC-B1F7-AF40-AD9E-55AD41D3F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1" name="Rectangle 87">
              <a:extLst>
                <a:ext uri="{FF2B5EF4-FFF2-40B4-BE49-F238E27FC236}">
                  <a16:creationId xmlns:a16="http://schemas.microsoft.com/office/drawing/2014/main" id="{F9823F22-8354-DA45-AE82-DFE38959C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2" name="Rectangle 88">
              <a:extLst>
                <a:ext uri="{FF2B5EF4-FFF2-40B4-BE49-F238E27FC236}">
                  <a16:creationId xmlns:a16="http://schemas.microsoft.com/office/drawing/2014/main" id="{529C48D7-11E5-E548-9B00-26218EB2D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3" name="Rectangle 89">
              <a:extLst>
                <a:ext uri="{FF2B5EF4-FFF2-40B4-BE49-F238E27FC236}">
                  <a16:creationId xmlns:a16="http://schemas.microsoft.com/office/drawing/2014/main" id="{7D2444A5-7547-9140-9A87-D5CA37E1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4" name="Rectangle 90">
              <a:extLst>
                <a:ext uri="{FF2B5EF4-FFF2-40B4-BE49-F238E27FC236}">
                  <a16:creationId xmlns:a16="http://schemas.microsoft.com/office/drawing/2014/main" id="{ED91BB87-5296-C943-B3C0-111967712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5" name="Rectangle 91">
              <a:extLst>
                <a:ext uri="{FF2B5EF4-FFF2-40B4-BE49-F238E27FC236}">
                  <a16:creationId xmlns:a16="http://schemas.microsoft.com/office/drawing/2014/main" id="{5CCEE994-9403-364F-B38F-EE062B77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6" name="Rectangle 92">
              <a:extLst>
                <a:ext uri="{FF2B5EF4-FFF2-40B4-BE49-F238E27FC236}">
                  <a16:creationId xmlns:a16="http://schemas.microsoft.com/office/drawing/2014/main" id="{42D36C75-B17F-FA48-B539-C75E0D80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7" name="Rectangle 93">
              <a:extLst>
                <a:ext uri="{FF2B5EF4-FFF2-40B4-BE49-F238E27FC236}">
                  <a16:creationId xmlns:a16="http://schemas.microsoft.com/office/drawing/2014/main" id="{C645D5F1-37EF-B147-9589-08CA003B3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8" name="Rectangle 102">
              <a:extLst>
                <a:ext uri="{FF2B5EF4-FFF2-40B4-BE49-F238E27FC236}">
                  <a16:creationId xmlns:a16="http://schemas.microsoft.com/office/drawing/2014/main" id="{5F26DD66-D289-7249-B7CF-E3C68F76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9" name="Rectangle 103">
              <a:extLst>
                <a:ext uri="{FF2B5EF4-FFF2-40B4-BE49-F238E27FC236}">
                  <a16:creationId xmlns:a16="http://schemas.microsoft.com/office/drawing/2014/main" id="{21A20C39-84DA-B74E-B2A4-EE75B4215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0" name="Rectangle 104">
              <a:extLst>
                <a:ext uri="{FF2B5EF4-FFF2-40B4-BE49-F238E27FC236}">
                  <a16:creationId xmlns:a16="http://schemas.microsoft.com/office/drawing/2014/main" id="{92B9215B-44A7-FE48-90B0-DC41199A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1" name="Rectangle 105">
              <a:extLst>
                <a:ext uri="{FF2B5EF4-FFF2-40B4-BE49-F238E27FC236}">
                  <a16:creationId xmlns:a16="http://schemas.microsoft.com/office/drawing/2014/main" id="{96EB402F-C568-A14C-8692-38A027804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2" name="Rectangle 106">
              <a:extLst>
                <a:ext uri="{FF2B5EF4-FFF2-40B4-BE49-F238E27FC236}">
                  <a16:creationId xmlns:a16="http://schemas.microsoft.com/office/drawing/2014/main" id="{CA57A043-8643-454F-B255-888831E2A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3" name="Rectangle 107">
              <a:extLst>
                <a:ext uri="{FF2B5EF4-FFF2-40B4-BE49-F238E27FC236}">
                  <a16:creationId xmlns:a16="http://schemas.microsoft.com/office/drawing/2014/main" id="{75E45639-3BDC-874A-A6F4-C58F0099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4" name="Rectangle 108">
              <a:extLst>
                <a:ext uri="{FF2B5EF4-FFF2-40B4-BE49-F238E27FC236}">
                  <a16:creationId xmlns:a16="http://schemas.microsoft.com/office/drawing/2014/main" id="{A453AF9A-D385-F848-A43E-1B6EE7944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5" name="Rectangle 109">
              <a:extLst>
                <a:ext uri="{FF2B5EF4-FFF2-40B4-BE49-F238E27FC236}">
                  <a16:creationId xmlns:a16="http://schemas.microsoft.com/office/drawing/2014/main" id="{0C319E8C-277A-8041-ABC1-3F2184A0E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6" name="Rectangle 110">
              <a:extLst>
                <a:ext uri="{FF2B5EF4-FFF2-40B4-BE49-F238E27FC236}">
                  <a16:creationId xmlns:a16="http://schemas.microsoft.com/office/drawing/2014/main" id="{A5FC9989-C14E-6844-A5D5-8F5B724B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7" name="Rectangle 111">
              <a:extLst>
                <a:ext uri="{FF2B5EF4-FFF2-40B4-BE49-F238E27FC236}">
                  <a16:creationId xmlns:a16="http://schemas.microsoft.com/office/drawing/2014/main" id="{03BA775C-D488-4748-8DA4-2D5AAD5B7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8" name="Rectangle 112">
              <a:extLst>
                <a:ext uri="{FF2B5EF4-FFF2-40B4-BE49-F238E27FC236}">
                  <a16:creationId xmlns:a16="http://schemas.microsoft.com/office/drawing/2014/main" id="{60414856-93F2-7945-9995-90E462EED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9" name="Rectangle 113">
              <a:extLst>
                <a:ext uri="{FF2B5EF4-FFF2-40B4-BE49-F238E27FC236}">
                  <a16:creationId xmlns:a16="http://schemas.microsoft.com/office/drawing/2014/main" id="{C83429A6-F953-D04F-927F-894D9BAF4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0" name="Rectangle 114">
              <a:extLst>
                <a:ext uri="{FF2B5EF4-FFF2-40B4-BE49-F238E27FC236}">
                  <a16:creationId xmlns:a16="http://schemas.microsoft.com/office/drawing/2014/main" id="{C18B1283-1A7F-B048-8195-9FC6AEBF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1" name="Rectangle 115">
              <a:extLst>
                <a:ext uri="{FF2B5EF4-FFF2-40B4-BE49-F238E27FC236}">
                  <a16:creationId xmlns:a16="http://schemas.microsoft.com/office/drawing/2014/main" id="{319C5591-F271-734A-9A22-349AE8BA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2" name="Rectangle 116">
              <a:extLst>
                <a:ext uri="{FF2B5EF4-FFF2-40B4-BE49-F238E27FC236}">
                  <a16:creationId xmlns:a16="http://schemas.microsoft.com/office/drawing/2014/main" id="{DB8962EA-097F-DE49-BEAA-08DCAEE8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3" name="Rectangle 117">
              <a:extLst>
                <a:ext uri="{FF2B5EF4-FFF2-40B4-BE49-F238E27FC236}">
                  <a16:creationId xmlns:a16="http://schemas.microsoft.com/office/drawing/2014/main" id="{8F09E9C7-007F-B241-93C1-DF2231496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4" name="Rectangle 118">
              <a:extLst>
                <a:ext uri="{FF2B5EF4-FFF2-40B4-BE49-F238E27FC236}">
                  <a16:creationId xmlns:a16="http://schemas.microsoft.com/office/drawing/2014/main" id="{E612438B-7EB8-E842-9AD2-308C1483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5" name="Rectangle 119">
              <a:extLst>
                <a:ext uri="{FF2B5EF4-FFF2-40B4-BE49-F238E27FC236}">
                  <a16:creationId xmlns:a16="http://schemas.microsoft.com/office/drawing/2014/main" id="{3B95BC04-8998-8D42-987A-4A6F2DF56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6" name="Rectangle 120">
              <a:extLst>
                <a:ext uri="{FF2B5EF4-FFF2-40B4-BE49-F238E27FC236}">
                  <a16:creationId xmlns:a16="http://schemas.microsoft.com/office/drawing/2014/main" id="{8BCDBC89-8727-B447-B237-CCA533876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7" name="Rectangle 121">
              <a:extLst>
                <a:ext uri="{FF2B5EF4-FFF2-40B4-BE49-F238E27FC236}">
                  <a16:creationId xmlns:a16="http://schemas.microsoft.com/office/drawing/2014/main" id="{9E6385BC-3B66-B549-8034-628E8EAB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8" name="Rectangle 122">
              <a:extLst>
                <a:ext uri="{FF2B5EF4-FFF2-40B4-BE49-F238E27FC236}">
                  <a16:creationId xmlns:a16="http://schemas.microsoft.com/office/drawing/2014/main" id="{D612A222-A807-F84C-80F3-977D16D68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9" name="Rectangle 123">
              <a:extLst>
                <a:ext uri="{FF2B5EF4-FFF2-40B4-BE49-F238E27FC236}">
                  <a16:creationId xmlns:a16="http://schemas.microsoft.com/office/drawing/2014/main" id="{56D362AD-49FC-2C49-A9AE-9A6BA4B0A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5170" name="TextBox 125">
            <a:extLst>
              <a:ext uri="{FF2B5EF4-FFF2-40B4-BE49-F238E27FC236}">
                <a16:creationId xmlns:a16="http://schemas.microsoft.com/office/drawing/2014/main" id="{668A412E-4632-0547-88B5-5DC1DAC46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5171" name="Title 1">
            <a:extLst>
              <a:ext uri="{FF2B5EF4-FFF2-40B4-BE49-F238E27FC236}">
                <a16:creationId xmlns:a16="http://schemas.microsoft.com/office/drawing/2014/main" id="{47F27674-15D1-7947-A27E-844BEC541B0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2">
            <a:extLst>
              <a:ext uri="{FF2B5EF4-FFF2-40B4-BE49-F238E27FC236}">
                <a16:creationId xmlns:a16="http://schemas.microsoft.com/office/drawing/2014/main" id="{C6A85036-274F-C140-A866-C682C8AE757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6198" name="Line 77">
              <a:extLst>
                <a:ext uri="{FF2B5EF4-FFF2-40B4-BE49-F238E27FC236}">
                  <a16:creationId xmlns:a16="http://schemas.microsoft.com/office/drawing/2014/main" id="{A118EC51-1924-3D43-9122-8425C87A09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9" name="Line 78">
              <a:extLst>
                <a:ext uri="{FF2B5EF4-FFF2-40B4-BE49-F238E27FC236}">
                  <a16:creationId xmlns:a16="http://schemas.microsoft.com/office/drawing/2014/main" id="{71637A2A-B787-CD45-94B8-678C49BC48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0" name="Rectangle 80">
              <a:extLst>
                <a:ext uri="{FF2B5EF4-FFF2-40B4-BE49-F238E27FC236}">
                  <a16:creationId xmlns:a16="http://schemas.microsoft.com/office/drawing/2014/main" id="{CDFEC60D-408B-8F43-905E-00F804590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1" name="Rectangle 81">
              <a:extLst>
                <a:ext uri="{FF2B5EF4-FFF2-40B4-BE49-F238E27FC236}">
                  <a16:creationId xmlns:a16="http://schemas.microsoft.com/office/drawing/2014/main" id="{0EEACCBC-5760-F649-B07A-76EC878EB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2" name="Rectangle 82">
              <a:extLst>
                <a:ext uri="{FF2B5EF4-FFF2-40B4-BE49-F238E27FC236}">
                  <a16:creationId xmlns:a16="http://schemas.microsoft.com/office/drawing/2014/main" id="{CEBB58EE-D0AC-6F40-A36F-2550C038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3" name="Rectangle 83">
              <a:extLst>
                <a:ext uri="{FF2B5EF4-FFF2-40B4-BE49-F238E27FC236}">
                  <a16:creationId xmlns:a16="http://schemas.microsoft.com/office/drawing/2014/main" id="{5EEB65A8-1122-FA48-841E-0D6EA4D09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4" name="Rectangle 84">
              <a:extLst>
                <a:ext uri="{FF2B5EF4-FFF2-40B4-BE49-F238E27FC236}">
                  <a16:creationId xmlns:a16="http://schemas.microsoft.com/office/drawing/2014/main" id="{55B68E18-EB11-AB4F-91FC-7EA2CAFC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5" name="Rectangle 85">
              <a:extLst>
                <a:ext uri="{FF2B5EF4-FFF2-40B4-BE49-F238E27FC236}">
                  <a16:creationId xmlns:a16="http://schemas.microsoft.com/office/drawing/2014/main" id="{4AF45773-3797-B848-83E8-1473A8DE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6" name="Rectangle 86">
              <a:extLst>
                <a:ext uri="{FF2B5EF4-FFF2-40B4-BE49-F238E27FC236}">
                  <a16:creationId xmlns:a16="http://schemas.microsoft.com/office/drawing/2014/main" id="{4DC647F0-D79A-6347-9465-605C8147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7" name="Rectangle 87">
              <a:extLst>
                <a:ext uri="{FF2B5EF4-FFF2-40B4-BE49-F238E27FC236}">
                  <a16:creationId xmlns:a16="http://schemas.microsoft.com/office/drawing/2014/main" id="{05369309-3653-6B47-9950-7FF6F3818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8" name="Rectangle 88">
              <a:extLst>
                <a:ext uri="{FF2B5EF4-FFF2-40B4-BE49-F238E27FC236}">
                  <a16:creationId xmlns:a16="http://schemas.microsoft.com/office/drawing/2014/main" id="{9EEA8841-4966-AA42-9E7C-1F971181B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9" name="Rectangle 89">
              <a:extLst>
                <a:ext uri="{FF2B5EF4-FFF2-40B4-BE49-F238E27FC236}">
                  <a16:creationId xmlns:a16="http://schemas.microsoft.com/office/drawing/2014/main" id="{EEB0A78C-42C7-4640-B73C-E834371E2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0" name="Rectangle 90">
              <a:extLst>
                <a:ext uri="{FF2B5EF4-FFF2-40B4-BE49-F238E27FC236}">
                  <a16:creationId xmlns:a16="http://schemas.microsoft.com/office/drawing/2014/main" id="{D6A5BE04-B060-CD44-AA47-4DD12AE52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1" name="Rectangle 91">
              <a:extLst>
                <a:ext uri="{FF2B5EF4-FFF2-40B4-BE49-F238E27FC236}">
                  <a16:creationId xmlns:a16="http://schemas.microsoft.com/office/drawing/2014/main" id="{72BEACD6-5A30-A548-BF41-EA33D65A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2" name="Rectangle 92">
              <a:extLst>
                <a:ext uri="{FF2B5EF4-FFF2-40B4-BE49-F238E27FC236}">
                  <a16:creationId xmlns:a16="http://schemas.microsoft.com/office/drawing/2014/main" id="{3C037FA6-0BE1-AE46-9A9E-FF57E7C4F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3" name="Rectangle 93">
              <a:extLst>
                <a:ext uri="{FF2B5EF4-FFF2-40B4-BE49-F238E27FC236}">
                  <a16:creationId xmlns:a16="http://schemas.microsoft.com/office/drawing/2014/main" id="{F3F18D65-9184-1C4E-89B2-405C55D1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4" name="Rectangle 102">
              <a:extLst>
                <a:ext uri="{FF2B5EF4-FFF2-40B4-BE49-F238E27FC236}">
                  <a16:creationId xmlns:a16="http://schemas.microsoft.com/office/drawing/2014/main" id="{B280065E-2982-4A47-9705-ACA297DED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5" name="Rectangle 103">
              <a:extLst>
                <a:ext uri="{FF2B5EF4-FFF2-40B4-BE49-F238E27FC236}">
                  <a16:creationId xmlns:a16="http://schemas.microsoft.com/office/drawing/2014/main" id="{263644DB-5395-7542-9CC4-6DD6CD5E2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6" name="Rectangle 104">
              <a:extLst>
                <a:ext uri="{FF2B5EF4-FFF2-40B4-BE49-F238E27FC236}">
                  <a16:creationId xmlns:a16="http://schemas.microsoft.com/office/drawing/2014/main" id="{1B6BA5D9-4575-2A44-B60F-C6F8E174E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7" name="Rectangle 105">
              <a:extLst>
                <a:ext uri="{FF2B5EF4-FFF2-40B4-BE49-F238E27FC236}">
                  <a16:creationId xmlns:a16="http://schemas.microsoft.com/office/drawing/2014/main" id="{267571C4-C12B-4A46-996A-98753CC37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8" name="Rectangle 106">
              <a:extLst>
                <a:ext uri="{FF2B5EF4-FFF2-40B4-BE49-F238E27FC236}">
                  <a16:creationId xmlns:a16="http://schemas.microsoft.com/office/drawing/2014/main" id="{C203A0CF-87AB-1F4A-ACFD-88D13FCF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9" name="Rectangle 107">
              <a:extLst>
                <a:ext uri="{FF2B5EF4-FFF2-40B4-BE49-F238E27FC236}">
                  <a16:creationId xmlns:a16="http://schemas.microsoft.com/office/drawing/2014/main" id="{10B4E3C2-3879-4442-ADA6-C82119C09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0" name="Rectangle 108">
              <a:extLst>
                <a:ext uri="{FF2B5EF4-FFF2-40B4-BE49-F238E27FC236}">
                  <a16:creationId xmlns:a16="http://schemas.microsoft.com/office/drawing/2014/main" id="{50A48DCF-2D0B-1C4A-A609-30FE53600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1" name="Rectangle 109">
              <a:extLst>
                <a:ext uri="{FF2B5EF4-FFF2-40B4-BE49-F238E27FC236}">
                  <a16:creationId xmlns:a16="http://schemas.microsoft.com/office/drawing/2014/main" id="{F530DF31-A640-2E4C-AC1B-AFFF043B5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2" name="Rectangle 110">
              <a:extLst>
                <a:ext uri="{FF2B5EF4-FFF2-40B4-BE49-F238E27FC236}">
                  <a16:creationId xmlns:a16="http://schemas.microsoft.com/office/drawing/2014/main" id="{382C3DDC-E7E3-DE44-9BEA-0BA3FC93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3" name="Rectangle 111">
              <a:extLst>
                <a:ext uri="{FF2B5EF4-FFF2-40B4-BE49-F238E27FC236}">
                  <a16:creationId xmlns:a16="http://schemas.microsoft.com/office/drawing/2014/main" id="{15D4C5D6-C2F7-C145-B405-A8D17454F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4" name="Rectangle 112">
              <a:extLst>
                <a:ext uri="{FF2B5EF4-FFF2-40B4-BE49-F238E27FC236}">
                  <a16:creationId xmlns:a16="http://schemas.microsoft.com/office/drawing/2014/main" id="{622E3D7F-6B88-A245-810C-15541871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5" name="Rectangle 113">
              <a:extLst>
                <a:ext uri="{FF2B5EF4-FFF2-40B4-BE49-F238E27FC236}">
                  <a16:creationId xmlns:a16="http://schemas.microsoft.com/office/drawing/2014/main" id="{CBA8284A-0CF8-2E4B-A95E-802A84ECB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6" name="Rectangle 114">
              <a:extLst>
                <a:ext uri="{FF2B5EF4-FFF2-40B4-BE49-F238E27FC236}">
                  <a16:creationId xmlns:a16="http://schemas.microsoft.com/office/drawing/2014/main" id="{81BA9EA9-DC04-654A-AB21-93204F0FB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7" name="Rectangle 115">
              <a:extLst>
                <a:ext uri="{FF2B5EF4-FFF2-40B4-BE49-F238E27FC236}">
                  <a16:creationId xmlns:a16="http://schemas.microsoft.com/office/drawing/2014/main" id="{1188AC35-C13F-4B47-8453-480CECCC9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8" name="Rectangle 116">
              <a:extLst>
                <a:ext uri="{FF2B5EF4-FFF2-40B4-BE49-F238E27FC236}">
                  <a16:creationId xmlns:a16="http://schemas.microsoft.com/office/drawing/2014/main" id="{63221480-EF05-1B43-8D3C-F607B8FC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9" name="Rectangle 117">
              <a:extLst>
                <a:ext uri="{FF2B5EF4-FFF2-40B4-BE49-F238E27FC236}">
                  <a16:creationId xmlns:a16="http://schemas.microsoft.com/office/drawing/2014/main" id="{61718F0D-44CD-E644-BE54-B7633267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0" name="Rectangle 118">
              <a:extLst>
                <a:ext uri="{FF2B5EF4-FFF2-40B4-BE49-F238E27FC236}">
                  <a16:creationId xmlns:a16="http://schemas.microsoft.com/office/drawing/2014/main" id="{CB0D4597-3C3E-6245-93AB-93D5E365F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1" name="Rectangle 119">
              <a:extLst>
                <a:ext uri="{FF2B5EF4-FFF2-40B4-BE49-F238E27FC236}">
                  <a16:creationId xmlns:a16="http://schemas.microsoft.com/office/drawing/2014/main" id="{EAFA2DF9-0801-A84E-A2A1-77379EA70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2" name="Rectangle 120">
              <a:extLst>
                <a:ext uri="{FF2B5EF4-FFF2-40B4-BE49-F238E27FC236}">
                  <a16:creationId xmlns:a16="http://schemas.microsoft.com/office/drawing/2014/main" id="{9FE48D61-B0E3-AC47-AD19-FDFC7F52D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3" name="Rectangle 121">
              <a:extLst>
                <a:ext uri="{FF2B5EF4-FFF2-40B4-BE49-F238E27FC236}">
                  <a16:creationId xmlns:a16="http://schemas.microsoft.com/office/drawing/2014/main" id="{B114201A-64AA-6B43-90F2-97177502B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4" name="Rectangle 122">
              <a:extLst>
                <a:ext uri="{FF2B5EF4-FFF2-40B4-BE49-F238E27FC236}">
                  <a16:creationId xmlns:a16="http://schemas.microsoft.com/office/drawing/2014/main" id="{052AB725-7981-5845-94C1-EB0E2C071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5" name="Rectangle 123">
              <a:extLst>
                <a:ext uri="{FF2B5EF4-FFF2-40B4-BE49-F238E27FC236}">
                  <a16:creationId xmlns:a16="http://schemas.microsoft.com/office/drawing/2014/main" id="{7DDD525B-4360-7F49-BA45-748C606DF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6194" name="TextBox 125">
            <a:extLst>
              <a:ext uri="{FF2B5EF4-FFF2-40B4-BE49-F238E27FC236}">
                <a16:creationId xmlns:a16="http://schemas.microsoft.com/office/drawing/2014/main" id="{E199141E-730E-9C4B-AAEA-11157124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6195" name="Title 1">
            <a:extLst>
              <a:ext uri="{FF2B5EF4-FFF2-40B4-BE49-F238E27FC236}">
                <a16:creationId xmlns:a16="http://schemas.microsoft.com/office/drawing/2014/main" id="{D83EDAF2-F780-DB4D-B8A6-479160B6F9E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  <p:sp>
        <p:nvSpPr>
          <p:cNvPr id="136196" name="TextBox 76">
            <a:extLst>
              <a:ext uri="{FF2B5EF4-FFF2-40B4-BE49-F238E27FC236}">
                <a16:creationId xmlns:a16="http://schemas.microsoft.com/office/drawing/2014/main" id="{BB1025D6-2D4A-8A4A-B7BD-46A921DBE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8851" y="2809875"/>
            <a:ext cx="3641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inputs are “one-hot” encoded</a:t>
            </a:r>
          </a:p>
        </p:txBody>
      </p:sp>
      <p:sp>
        <p:nvSpPr>
          <p:cNvPr id="78" name="Frame 77">
            <a:extLst>
              <a:ext uri="{FF2B5EF4-FFF2-40B4-BE49-F238E27FC236}">
                <a16:creationId xmlns:a16="http://schemas.microsoft.com/office/drawing/2014/main" id="{2C920717-3F5C-FD48-8EAA-E61257FC6FEF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2">
            <a:extLst>
              <a:ext uri="{FF2B5EF4-FFF2-40B4-BE49-F238E27FC236}">
                <a16:creationId xmlns:a16="http://schemas.microsoft.com/office/drawing/2014/main" id="{B12F0D12-6AEC-6044-93D1-88B61A5B4386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7252" name="Line 77">
              <a:extLst>
                <a:ext uri="{FF2B5EF4-FFF2-40B4-BE49-F238E27FC236}">
                  <a16:creationId xmlns:a16="http://schemas.microsoft.com/office/drawing/2014/main" id="{542F7420-B77D-2B4B-BE7C-3DA729EC1D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3" name="Line 78">
              <a:extLst>
                <a:ext uri="{FF2B5EF4-FFF2-40B4-BE49-F238E27FC236}">
                  <a16:creationId xmlns:a16="http://schemas.microsoft.com/office/drawing/2014/main" id="{2865DE9D-6C0D-524D-8271-28C4708E2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4" name="Rectangle 80">
              <a:extLst>
                <a:ext uri="{FF2B5EF4-FFF2-40B4-BE49-F238E27FC236}">
                  <a16:creationId xmlns:a16="http://schemas.microsoft.com/office/drawing/2014/main" id="{AA3A9D37-0869-F146-944E-A3268EFE0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5" name="Rectangle 81">
              <a:extLst>
                <a:ext uri="{FF2B5EF4-FFF2-40B4-BE49-F238E27FC236}">
                  <a16:creationId xmlns:a16="http://schemas.microsoft.com/office/drawing/2014/main" id="{D8027CDD-BEB6-7E4F-A869-6D60B7B0D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6" name="Rectangle 82">
              <a:extLst>
                <a:ext uri="{FF2B5EF4-FFF2-40B4-BE49-F238E27FC236}">
                  <a16:creationId xmlns:a16="http://schemas.microsoft.com/office/drawing/2014/main" id="{B5EA3C1E-2F58-164F-ACC9-B138611C1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7" name="Rectangle 83">
              <a:extLst>
                <a:ext uri="{FF2B5EF4-FFF2-40B4-BE49-F238E27FC236}">
                  <a16:creationId xmlns:a16="http://schemas.microsoft.com/office/drawing/2014/main" id="{EC718AD4-FC6B-A049-968C-C85556948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8" name="Rectangle 84">
              <a:extLst>
                <a:ext uri="{FF2B5EF4-FFF2-40B4-BE49-F238E27FC236}">
                  <a16:creationId xmlns:a16="http://schemas.microsoft.com/office/drawing/2014/main" id="{D229C948-E180-E246-A831-10B27DD01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9" name="Rectangle 85">
              <a:extLst>
                <a:ext uri="{FF2B5EF4-FFF2-40B4-BE49-F238E27FC236}">
                  <a16:creationId xmlns:a16="http://schemas.microsoft.com/office/drawing/2014/main" id="{552A44ED-EFB7-E742-9A98-333927F84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0" name="Rectangle 86">
              <a:extLst>
                <a:ext uri="{FF2B5EF4-FFF2-40B4-BE49-F238E27FC236}">
                  <a16:creationId xmlns:a16="http://schemas.microsoft.com/office/drawing/2014/main" id="{F406B18D-4647-A84B-AF20-1F42363CC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1" name="Rectangle 87">
              <a:extLst>
                <a:ext uri="{FF2B5EF4-FFF2-40B4-BE49-F238E27FC236}">
                  <a16:creationId xmlns:a16="http://schemas.microsoft.com/office/drawing/2014/main" id="{2F061DD6-4A19-054D-B85C-821B93167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2" name="Rectangle 88">
              <a:extLst>
                <a:ext uri="{FF2B5EF4-FFF2-40B4-BE49-F238E27FC236}">
                  <a16:creationId xmlns:a16="http://schemas.microsoft.com/office/drawing/2014/main" id="{3293E2AC-661E-B74F-8C80-67C0544DF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3" name="Rectangle 89">
              <a:extLst>
                <a:ext uri="{FF2B5EF4-FFF2-40B4-BE49-F238E27FC236}">
                  <a16:creationId xmlns:a16="http://schemas.microsoft.com/office/drawing/2014/main" id="{304634F4-BE32-0244-982E-33DD5686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4" name="Rectangle 90">
              <a:extLst>
                <a:ext uri="{FF2B5EF4-FFF2-40B4-BE49-F238E27FC236}">
                  <a16:creationId xmlns:a16="http://schemas.microsoft.com/office/drawing/2014/main" id="{12F6D0A3-4B42-1C48-8154-6A59AA2C1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5" name="Rectangle 91">
              <a:extLst>
                <a:ext uri="{FF2B5EF4-FFF2-40B4-BE49-F238E27FC236}">
                  <a16:creationId xmlns:a16="http://schemas.microsoft.com/office/drawing/2014/main" id="{4B024497-E684-EB42-8712-0049D7853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6" name="Rectangle 92">
              <a:extLst>
                <a:ext uri="{FF2B5EF4-FFF2-40B4-BE49-F238E27FC236}">
                  <a16:creationId xmlns:a16="http://schemas.microsoft.com/office/drawing/2014/main" id="{16CF56D5-AAB6-D444-9384-D161E667E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7" name="Rectangle 93">
              <a:extLst>
                <a:ext uri="{FF2B5EF4-FFF2-40B4-BE49-F238E27FC236}">
                  <a16:creationId xmlns:a16="http://schemas.microsoft.com/office/drawing/2014/main" id="{33D82D02-1313-9647-A68B-84BA5549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8" name="Rectangle 102">
              <a:extLst>
                <a:ext uri="{FF2B5EF4-FFF2-40B4-BE49-F238E27FC236}">
                  <a16:creationId xmlns:a16="http://schemas.microsoft.com/office/drawing/2014/main" id="{57DE617B-9000-B247-ACF4-68FAE3B43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9" name="Rectangle 103">
              <a:extLst>
                <a:ext uri="{FF2B5EF4-FFF2-40B4-BE49-F238E27FC236}">
                  <a16:creationId xmlns:a16="http://schemas.microsoft.com/office/drawing/2014/main" id="{E4FBEF05-C460-E143-8C9A-0542B89AD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0" name="Rectangle 104">
              <a:extLst>
                <a:ext uri="{FF2B5EF4-FFF2-40B4-BE49-F238E27FC236}">
                  <a16:creationId xmlns:a16="http://schemas.microsoft.com/office/drawing/2014/main" id="{6C049848-E900-6247-BAE9-4EE7C753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1" name="Rectangle 105">
              <a:extLst>
                <a:ext uri="{FF2B5EF4-FFF2-40B4-BE49-F238E27FC236}">
                  <a16:creationId xmlns:a16="http://schemas.microsoft.com/office/drawing/2014/main" id="{25A8D914-550E-B943-94E0-5A943BC03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2" name="Rectangle 106">
              <a:extLst>
                <a:ext uri="{FF2B5EF4-FFF2-40B4-BE49-F238E27FC236}">
                  <a16:creationId xmlns:a16="http://schemas.microsoft.com/office/drawing/2014/main" id="{A3665A0E-C302-E04D-ACBA-846EF9B29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3" name="Rectangle 107">
              <a:extLst>
                <a:ext uri="{FF2B5EF4-FFF2-40B4-BE49-F238E27FC236}">
                  <a16:creationId xmlns:a16="http://schemas.microsoft.com/office/drawing/2014/main" id="{C49D4C36-5E7E-354F-B781-EF865281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4" name="Rectangle 108">
              <a:extLst>
                <a:ext uri="{FF2B5EF4-FFF2-40B4-BE49-F238E27FC236}">
                  <a16:creationId xmlns:a16="http://schemas.microsoft.com/office/drawing/2014/main" id="{1A3D295C-14D2-3A4A-B21D-1C7CA323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5" name="Rectangle 109">
              <a:extLst>
                <a:ext uri="{FF2B5EF4-FFF2-40B4-BE49-F238E27FC236}">
                  <a16:creationId xmlns:a16="http://schemas.microsoft.com/office/drawing/2014/main" id="{EC29C626-DC04-E24A-B4F4-4DCE7A95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6" name="Rectangle 110">
              <a:extLst>
                <a:ext uri="{FF2B5EF4-FFF2-40B4-BE49-F238E27FC236}">
                  <a16:creationId xmlns:a16="http://schemas.microsoft.com/office/drawing/2014/main" id="{6D332837-122B-8A45-9AF7-6801C6C17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7" name="Rectangle 111">
              <a:extLst>
                <a:ext uri="{FF2B5EF4-FFF2-40B4-BE49-F238E27FC236}">
                  <a16:creationId xmlns:a16="http://schemas.microsoft.com/office/drawing/2014/main" id="{FC17A133-2178-044B-B817-347697F2B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8" name="Rectangle 112">
              <a:extLst>
                <a:ext uri="{FF2B5EF4-FFF2-40B4-BE49-F238E27FC236}">
                  <a16:creationId xmlns:a16="http://schemas.microsoft.com/office/drawing/2014/main" id="{CC8DB15B-CFAF-AE47-B100-1FB9F1A5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9" name="Rectangle 113">
              <a:extLst>
                <a:ext uri="{FF2B5EF4-FFF2-40B4-BE49-F238E27FC236}">
                  <a16:creationId xmlns:a16="http://schemas.microsoft.com/office/drawing/2014/main" id="{21894370-7800-3A4B-82C3-11B93654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0" name="Rectangle 114">
              <a:extLst>
                <a:ext uri="{FF2B5EF4-FFF2-40B4-BE49-F238E27FC236}">
                  <a16:creationId xmlns:a16="http://schemas.microsoft.com/office/drawing/2014/main" id="{C812884F-3A41-D641-8BA6-207EAADD5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1" name="Rectangle 115">
              <a:extLst>
                <a:ext uri="{FF2B5EF4-FFF2-40B4-BE49-F238E27FC236}">
                  <a16:creationId xmlns:a16="http://schemas.microsoft.com/office/drawing/2014/main" id="{3C54C773-60D8-094B-B87F-05A7B3A89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2" name="Rectangle 116">
              <a:extLst>
                <a:ext uri="{FF2B5EF4-FFF2-40B4-BE49-F238E27FC236}">
                  <a16:creationId xmlns:a16="http://schemas.microsoft.com/office/drawing/2014/main" id="{9386ED0C-7B02-5149-97AF-B874791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3" name="Rectangle 117">
              <a:extLst>
                <a:ext uri="{FF2B5EF4-FFF2-40B4-BE49-F238E27FC236}">
                  <a16:creationId xmlns:a16="http://schemas.microsoft.com/office/drawing/2014/main" id="{25E996BB-C349-6246-A1D1-D7CD69EBC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4" name="Rectangle 118">
              <a:extLst>
                <a:ext uri="{FF2B5EF4-FFF2-40B4-BE49-F238E27FC236}">
                  <a16:creationId xmlns:a16="http://schemas.microsoft.com/office/drawing/2014/main" id="{4736E405-F193-824A-8967-297E315A8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5" name="Rectangle 119">
              <a:extLst>
                <a:ext uri="{FF2B5EF4-FFF2-40B4-BE49-F238E27FC236}">
                  <a16:creationId xmlns:a16="http://schemas.microsoft.com/office/drawing/2014/main" id="{122F0E93-2283-5540-8E9B-E0595176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6" name="Rectangle 120">
              <a:extLst>
                <a:ext uri="{FF2B5EF4-FFF2-40B4-BE49-F238E27FC236}">
                  <a16:creationId xmlns:a16="http://schemas.microsoft.com/office/drawing/2014/main" id="{D6B6C81E-C120-0647-84E9-86621EF59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7" name="Rectangle 121">
              <a:extLst>
                <a:ext uri="{FF2B5EF4-FFF2-40B4-BE49-F238E27FC236}">
                  <a16:creationId xmlns:a16="http://schemas.microsoft.com/office/drawing/2014/main" id="{E16ACF6D-0AD3-3348-9407-8DF70B104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8" name="Rectangle 122">
              <a:extLst>
                <a:ext uri="{FF2B5EF4-FFF2-40B4-BE49-F238E27FC236}">
                  <a16:creationId xmlns:a16="http://schemas.microsoft.com/office/drawing/2014/main" id="{99E2C052-2B4C-0B4A-BB5A-1D28EC9D1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9" name="Rectangle 123">
              <a:extLst>
                <a:ext uri="{FF2B5EF4-FFF2-40B4-BE49-F238E27FC236}">
                  <a16:creationId xmlns:a16="http://schemas.microsoft.com/office/drawing/2014/main" id="{623487DF-778C-DA46-B6F2-6713CA498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218" name="TextBox 125">
            <a:extLst>
              <a:ext uri="{FF2B5EF4-FFF2-40B4-BE49-F238E27FC236}">
                <a16:creationId xmlns:a16="http://schemas.microsoft.com/office/drawing/2014/main" id="{9CC24E67-5BE1-A54E-95B6-5BC0EB7F5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7219" name="Title 1">
            <a:extLst>
              <a:ext uri="{FF2B5EF4-FFF2-40B4-BE49-F238E27FC236}">
                <a16:creationId xmlns:a16="http://schemas.microsoft.com/office/drawing/2014/main" id="{E9CBAC14-3310-F644-88B4-7427F11950E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grpSp>
        <p:nvGrpSpPr>
          <p:cNvPr id="137220" name="Group 44">
            <a:extLst>
              <a:ext uri="{FF2B5EF4-FFF2-40B4-BE49-F238E27FC236}">
                <a16:creationId xmlns:a16="http://schemas.microsoft.com/office/drawing/2014/main" id="{61206A6D-CCA5-754A-BD52-461BB32B019A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7221" name="Rectangle 95">
              <a:extLst>
                <a:ext uri="{FF2B5EF4-FFF2-40B4-BE49-F238E27FC236}">
                  <a16:creationId xmlns:a16="http://schemas.microsoft.com/office/drawing/2014/main" id="{C1F42118-3BAE-0244-9BB8-7018DBD3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2" name="Rectangle 96">
              <a:extLst>
                <a:ext uri="{FF2B5EF4-FFF2-40B4-BE49-F238E27FC236}">
                  <a16:creationId xmlns:a16="http://schemas.microsoft.com/office/drawing/2014/main" id="{6394A98B-EC9D-E24B-B382-7AF2CEDD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3" name="Rectangle 97">
              <a:extLst>
                <a:ext uri="{FF2B5EF4-FFF2-40B4-BE49-F238E27FC236}">
                  <a16:creationId xmlns:a16="http://schemas.microsoft.com/office/drawing/2014/main" id="{3AB4D725-1BC6-254A-BDA5-3722386FE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4" name="Line 98">
              <a:extLst>
                <a:ext uri="{FF2B5EF4-FFF2-40B4-BE49-F238E27FC236}">
                  <a16:creationId xmlns:a16="http://schemas.microsoft.com/office/drawing/2014/main" id="{7F8435A8-A342-3144-852E-9B0F7798EF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5" name="Freeform 99">
              <a:extLst>
                <a:ext uri="{FF2B5EF4-FFF2-40B4-BE49-F238E27FC236}">
                  <a16:creationId xmlns:a16="http://schemas.microsoft.com/office/drawing/2014/main" id="{7A8E223A-5DD5-9447-B047-DA5EA53F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6" name="Freeform 100">
              <a:extLst>
                <a:ext uri="{FF2B5EF4-FFF2-40B4-BE49-F238E27FC236}">
                  <a16:creationId xmlns:a16="http://schemas.microsoft.com/office/drawing/2014/main" id="{CA7D0FA2-F087-4648-8D8B-916468F2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7" name="Rectangle 101">
              <a:extLst>
                <a:ext uri="{FF2B5EF4-FFF2-40B4-BE49-F238E27FC236}">
                  <a16:creationId xmlns:a16="http://schemas.microsoft.com/office/drawing/2014/main" id="{B13E7D5B-47DA-B545-8AAC-698C1C0C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8" name="Rectangle 124">
              <a:extLst>
                <a:ext uri="{FF2B5EF4-FFF2-40B4-BE49-F238E27FC236}">
                  <a16:creationId xmlns:a16="http://schemas.microsoft.com/office/drawing/2014/main" id="{121F2E92-E991-5443-B329-71AD22A04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9" name="Line 125">
              <a:extLst>
                <a:ext uri="{FF2B5EF4-FFF2-40B4-BE49-F238E27FC236}">
                  <a16:creationId xmlns:a16="http://schemas.microsoft.com/office/drawing/2014/main" id="{4CC68283-55DC-5F4A-9551-94F9C5886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0" name="Freeform 126">
              <a:extLst>
                <a:ext uri="{FF2B5EF4-FFF2-40B4-BE49-F238E27FC236}">
                  <a16:creationId xmlns:a16="http://schemas.microsoft.com/office/drawing/2014/main" id="{626F470D-54EF-1447-95A5-2A59E1695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1" name="Freeform 127">
              <a:extLst>
                <a:ext uri="{FF2B5EF4-FFF2-40B4-BE49-F238E27FC236}">
                  <a16:creationId xmlns:a16="http://schemas.microsoft.com/office/drawing/2014/main" id="{0E911F67-710B-AB47-B777-8B108D447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2" name="Freeform 128">
              <a:extLst>
                <a:ext uri="{FF2B5EF4-FFF2-40B4-BE49-F238E27FC236}">
                  <a16:creationId xmlns:a16="http://schemas.microsoft.com/office/drawing/2014/main" id="{815312C1-60C0-F145-A94D-4DD0C8C7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3" name="Freeform 129">
              <a:extLst>
                <a:ext uri="{FF2B5EF4-FFF2-40B4-BE49-F238E27FC236}">
                  <a16:creationId xmlns:a16="http://schemas.microsoft.com/office/drawing/2014/main" id="{530D9613-5632-3244-B569-3517439B5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4" name="Line 130">
              <a:extLst>
                <a:ext uri="{FF2B5EF4-FFF2-40B4-BE49-F238E27FC236}">
                  <a16:creationId xmlns:a16="http://schemas.microsoft.com/office/drawing/2014/main" id="{9CAA9F4F-ED1E-BC49-A8B1-51C4169B5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5" name="Rectangle 131">
              <a:extLst>
                <a:ext uri="{FF2B5EF4-FFF2-40B4-BE49-F238E27FC236}">
                  <a16:creationId xmlns:a16="http://schemas.microsoft.com/office/drawing/2014/main" id="{EEC938E6-B5C8-5242-A7A0-397A0564E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6" name="Rectangle 132">
              <a:extLst>
                <a:ext uri="{FF2B5EF4-FFF2-40B4-BE49-F238E27FC236}">
                  <a16:creationId xmlns:a16="http://schemas.microsoft.com/office/drawing/2014/main" id="{0084B89F-A38F-3C4C-B587-FA365E2B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7" name="Rectangle 133">
              <a:extLst>
                <a:ext uri="{FF2B5EF4-FFF2-40B4-BE49-F238E27FC236}">
                  <a16:creationId xmlns:a16="http://schemas.microsoft.com/office/drawing/2014/main" id="{1FF30C7B-6660-1148-8C40-6DE3B4D9A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8" name="Rectangle 134">
              <a:extLst>
                <a:ext uri="{FF2B5EF4-FFF2-40B4-BE49-F238E27FC236}">
                  <a16:creationId xmlns:a16="http://schemas.microsoft.com/office/drawing/2014/main" id="{968236F8-2777-CF4E-A5D0-2DA14F4A6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9" name="Rectangle 135">
              <a:extLst>
                <a:ext uri="{FF2B5EF4-FFF2-40B4-BE49-F238E27FC236}">
                  <a16:creationId xmlns:a16="http://schemas.microsoft.com/office/drawing/2014/main" id="{49DD38F8-894B-B643-9B6C-491F826E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40" name="Rectangle 136">
              <a:extLst>
                <a:ext uri="{FF2B5EF4-FFF2-40B4-BE49-F238E27FC236}">
                  <a16:creationId xmlns:a16="http://schemas.microsoft.com/office/drawing/2014/main" id="{E8A91C75-9EAA-5747-A5AE-50418E0F3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41" name="Line 137">
              <a:extLst>
                <a:ext uri="{FF2B5EF4-FFF2-40B4-BE49-F238E27FC236}">
                  <a16:creationId xmlns:a16="http://schemas.microsoft.com/office/drawing/2014/main" id="{FE94B5A6-1D02-1D4A-B63A-5441B9B74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2" name="Freeform 138">
              <a:extLst>
                <a:ext uri="{FF2B5EF4-FFF2-40B4-BE49-F238E27FC236}">
                  <a16:creationId xmlns:a16="http://schemas.microsoft.com/office/drawing/2014/main" id="{1DCE08A7-06C9-C14A-8D92-F2C2C48D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3" name="Freeform 139">
              <a:extLst>
                <a:ext uri="{FF2B5EF4-FFF2-40B4-BE49-F238E27FC236}">
                  <a16:creationId xmlns:a16="http://schemas.microsoft.com/office/drawing/2014/main" id="{3779B9FC-690E-EF49-B08E-06B0A37E8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4" name="Freeform 140">
              <a:extLst>
                <a:ext uri="{FF2B5EF4-FFF2-40B4-BE49-F238E27FC236}">
                  <a16:creationId xmlns:a16="http://schemas.microsoft.com/office/drawing/2014/main" id="{231C1F90-2066-5247-902B-93391A185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5" name="Freeform 141">
              <a:extLst>
                <a:ext uri="{FF2B5EF4-FFF2-40B4-BE49-F238E27FC236}">
                  <a16:creationId xmlns:a16="http://schemas.microsoft.com/office/drawing/2014/main" id="{6DA955ED-D4B1-6D4F-921A-D4811F33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6" name="Line 142">
              <a:extLst>
                <a:ext uri="{FF2B5EF4-FFF2-40B4-BE49-F238E27FC236}">
                  <a16:creationId xmlns:a16="http://schemas.microsoft.com/office/drawing/2014/main" id="{CC6F80E6-3122-AB4E-B1B9-DAB9ED03A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7" name="Line 143">
              <a:extLst>
                <a:ext uri="{FF2B5EF4-FFF2-40B4-BE49-F238E27FC236}">
                  <a16:creationId xmlns:a16="http://schemas.microsoft.com/office/drawing/2014/main" id="{867009BB-4589-4447-85C7-0BD85FD24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8" name="Freeform 144">
              <a:extLst>
                <a:ext uri="{FF2B5EF4-FFF2-40B4-BE49-F238E27FC236}">
                  <a16:creationId xmlns:a16="http://schemas.microsoft.com/office/drawing/2014/main" id="{2E521740-F508-FD49-94A0-5A14AA052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9" name="Line 145">
              <a:extLst>
                <a:ext uri="{FF2B5EF4-FFF2-40B4-BE49-F238E27FC236}">
                  <a16:creationId xmlns:a16="http://schemas.microsoft.com/office/drawing/2014/main" id="{ADA056CE-5AF6-A242-AD7E-666B10CC68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0" name="Line 146">
              <a:extLst>
                <a:ext uri="{FF2B5EF4-FFF2-40B4-BE49-F238E27FC236}">
                  <a16:creationId xmlns:a16="http://schemas.microsoft.com/office/drawing/2014/main" id="{76E7F103-04D4-5A4B-80B4-20ECE5C211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1" name="Rectangle 147">
              <a:extLst>
                <a:ext uri="{FF2B5EF4-FFF2-40B4-BE49-F238E27FC236}">
                  <a16:creationId xmlns:a16="http://schemas.microsoft.com/office/drawing/2014/main" id="{E872F1AC-7E17-9B46-8426-E7E2EFBC6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1">
            <a:extLst>
              <a:ext uri="{FF2B5EF4-FFF2-40B4-BE49-F238E27FC236}">
                <a16:creationId xmlns:a16="http://schemas.microsoft.com/office/drawing/2014/main" id="{00E87DE3-041C-124B-ACB3-22FF25188793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8285" name="Rectangle 95">
              <a:extLst>
                <a:ext uri="{FF2B5EF4-FFF2-40B4-BE49-F238E27FC236}">
                  <a16:creationId xmlns:a16="http://schemas.microsoft.com/office/drawing/2014/main" id="{D74C1A06-158F-BE4A-AD49-62D1F7DA3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6" name="Rectangle 96">
              <a:extLst>
                <a:ext uri="{FF2B5EF4-FFF2-40B4-BE49-F238E27FC236}">
                  <a16:creationId xmlns:a16="http://schemas.microsoft.com/office/drawing/2014/main" id="{DCC7DA95-9F38-5E4B-ABC2-5E97F90B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7" name="Rectangle 97">
              <a:extLst>
                <a:ext uri="{FF2B5EF4-FFF2-40B4-BE49-F238E27FC236}">
                  <a16:creationId xmlns:a16="http://schemas.microsoft.com/office/drawing/2014/main" id="{61815365-729F-8842-A9E7-7E85C0F1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8" name="Line 98">
              <a:extLst>
                <a:ext uri="{FF2B5EF4-FFF2-40B4-BE49-F238E27FC236}">
                  <a16:creationId xmlns:a16="http://schemas.microsoft.com/office/drawing/2014/main" id="{AD268770-2E37-4D41-869E-B86521373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9" name="Freeform 99">
              <a:extLst>
                <a:ext uri="{FF2B5EF4-FFF2-40B4-BE49-F238E27FC236}">
                  <a16:creationId xmlns:a16="http://schemas.microsoft.com/office/drawing/2014/main" id="{2A5118E7-CB63-804A-BB6A-4ACDE2B1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0" name="Freeform 100">
              <a:extLst>
                <a:ext uri="{FF2B5EF4-FFF2-40B4-BE49-F238E27FC236}">
                  <a16:creationId xmlns:a16="http://schemas.microsoft.com/office/drawing/2014/main" id="{5C834218-A32D-C646-BF5C-F7085089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1" name="Rectangle 101">
              <a:extLst>
                <a:ext uri="{FF2B5EF4-FFF2-40B4-BE49-F238E27FC236}">
                  <a16:creationId xmlns:a16="http://schemas.microsoft.com/office/drawing/2014/main" id="{A5D3F2B3-54E5-B54B-8B62-EFDBF430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92" name="Rectangle 124">
              <a:extLst>
                <a:ext uri="{FF2B5EF4-FFF2-40B4-BE49-F238E27FC236}">
                  <a16:creationId xmlns:a16="http://schemas.microsoft.com/office/drawing/2014/main" id="{0F4E51BA-65FB-7240-82F3-2B19B276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93" name="Line 125">
              <a:extLst>
                <a:ext uri="{FF2B5EF4-FFF2-40B4-BE49-F238E27FC236}">
                  <a16:creationId xmlns:a16="http://schemas.microsoft.com/office/drawing/2014/main" id="{9E4283AC-E7B0-A146-BFB7-8CEE6A18E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4" name="Freeform 126">
              <a:extLst>
                <a:ext uri="{FF2B5EF4-FFF2-40B4-BE49-F238E27FC236}">
                  <a16:creationId xmlns:a16="http://schemas.microsoft.com/office/drawing/2014/main" id="{3D8775A2-3FBD-7943-B97D-0AEFFACF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5" name="Freeform 127">
              <a:extLst>
                <a:ext uri="{FF2B5EF4-FFF2-40B4-BE49-F238E27FC236}">
                  <a16:creationId xmlns:a16="http://schemas.microsoft.com/office/drawing/2014/main" id="{FBDA1906-FE8C-F943-8652-4F4C4A3CB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6" name="Freeform 128">
              <a:extLst>
                <a:ext uri="{FF2B5EF4-FFF2-40B4-BE49-F238E27FC236}">
                  <a16:creationId xmlns:a16="http://schemas.microsoft.com/office/drawing/2014/main" id="{DD87835E-42A8-A142-B91D-6B95DB33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129">
              <a:extLst>
                <a:ext uri="{FF2B5EF4-FFF2-40B4-BE49-F238E27FC236}">
                  <a16:creationId xmlns:a16="http://schemas.microsoft.com/office/drawing/2014/main" id="{4A968CE0-28DA-7446-AAE8-4D1748FF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Line 130">
              <a:extLst>
                <a:ext uri="{FF2B5EF4-FFF2-40B4-BE49-F238E27FC236}">
                  <a16:creationId xmlns:a16="http://schemas.microsoft.com/office/drawing/2014/main" id="{48EF2656-034D-2C47-946D-554ACABC7C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9" name="Rectangle 131">
              <a:extLst>
                <a:ext uri="{FF2B5EF4-FFF2-40B4-BE49-F238E27FC236}">
                  <a16:creationId xmlns:a16="http://schemas.microsoft.com/office/drawing/2014/main" id="{4AE99B4B-609F-A54E-B39B-0B4F3DDE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0" name="Rectangle 132">
              <a:extLst>
                <a:ext uri="{FF2B5EF4-FFF2-40B4-BE49-F238E27FC236}">
                  <a16:creationId xmlns:a16="http://schemas.microsoft.com/office/drawing/2014/main" id="{87AA1827-CC7F-714D-9C1C-DC3EACCE5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1" name="Rectangle 133">
              <a:extLst>
                <a:ext uri="{FF2B5EF4-FFF2-40B4-BE49-F238E27FC236}">
                  <a16:creationId xmlns:a16="http://schemas.microsoft.com/office/drawing/2014/main" id="{BA2FF6C9-3996-BA43-993E-526CCC425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2" name="Rectangle 134">
              <a:extLst>
                <a:ext uri="{FF2B5EF4-FFF2-40B4-BE49-F238E27FC236}">
                  <a16:creationId xmlns:a16="http://schemas.microsoft.com/office/drawing/2014/main" id="{143AD0A9-5A3D-614C-8F21-5C5F0E421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3" name="Rectangle 135">
              <a:extLst>
                <a:ext uri="{FF2B5EF4-FFF2-40B4-BE49-F238E27FC236}">
                  <a16:creationId xmlns:a16="http://schemas.microsoft.com/office/drawing/2014/main" id="{F6E68296-A0EF-884A-865F-29109780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4" name="Rectangle 136">
              <a:extLst>
                <a:ext uri="{FF2B5EF4-FFF2-40B4-BE49-F238E27FC236}">
                  <a16:creationId xmlns:a16="http://schemas.microsoft.com/office/drawing/2014/main" id="{EB694873-4788-0E4A-A057-ED81F64E3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5" name="Line 137">
              <a:extLst>
                <a:ext uri="{FF2B5EF4-FFF2-40B4-BE49-F238E27FC236}">
                  <a16:creationId xmlns:a16="http://schemas.microsoft.com/office/drawing/2014/main" id="{AE3F4D04-A316-B44A-9F48-22111A69AE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6" name="Freeform 138">
              <a:extLst>
                <a:ext uri="{FF2B5EF4-FFF2-40B4-BE49-F238E27FC236}">
                  <a16:creationId xmlns:a16="http://schemas.microsoft.com/office/drawing/2014/main" id="{F9361C25-F970-6341-9BCB-F00C5440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7" name="Freeform 139">
              <a:extLst>
                <a:ext uri="{FF2B5EF4-FFF2-40B4-BE49-F238E27FC236}">
                  <a16:creationId xmlns:a16="http://schemas.microsoft.com/office/drawing/2014/main" id="{A7041810-8A3F-3543-8A85-A8BD904A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8" name="Freeform 140">
              <a:extLst>
                <a:ext uri="{FF2B5EF4-FFF2-40B4-BE49-F238E27FC236}">
                  <a16:creationId xmlns:a16="http://schemas.microsoft.com/office/drawing/2014/main" id="{6C74501A-AE42-3347-A58C-779A6CCA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9" name="Freeform 141">
              <a:extLst>
                <a:ext uri="{FF2B5EF4-FFF2-40B4-BE49-F238E27FC236}">
                  <a16:creationId xmlns:a16="http://schemas.microsoft.com/office/drawing/2014/main" id="{B8D1F6F3-5D05-E647-BF05-54BAAE1F7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0" name="Line 142">
              <a:extLst>
                <a:ext uri="{FF2B5EF4-FFF2-40B4-BE49-F238E27FC236}">
                  <a16:creationId xmlns:a16="http://schemas.microsoft.com/office/drawing/2014/main" id="{C0A3B084-59CD-B347-9F6C-4336CFD7C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1" name="Line 143">
              <a:extLst>
                <a:ext uri="{FF2B5EF4-FFF2-40B4-BE49-F238E27FC236}">
                  <a16:creationId xmlns:a16="http://schemas.microsoft.com/office/drawing/2014/main" id="{C8364DC6-486F-8345-887B-42D7FD5988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2" name="Freeform 144">
              <a:extLst>
                <a:ext uri="{FF2B5EF4-FFF2-40B4-BE49-F238E27FC236}">
                  <a16:creationId xmlns:a16="http://schemas.microsoft.com/office/drawing/2014/main" id="{39E533B9-E178-5048-A695-C5B2DED5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3" name="Line 145">
              <a:extLst>
                <a:ext uri="{FF2B5EF4-FFF2-40B4-BE49-F238E27FC236}">
                  <a16:creationId xmlns:a16="http://schemas.microsoft.com/office/drawing/2014/main" id="{B824DAC7-0309-0242-B4B6-809D9E04F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4" name="Line 146">
              <a:extLst>
                <a:ext uri="{FF2B5EF4-FFF2-40B4-BE49-F238E27FC236}">
                  <a16:creationId xmlns:a16="http://schemas.microsoft.com/office/drawing/2014/main" id="{1DBBACB4-A40A-AC42-A6A0-46B16334F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5" name="Rectangle 147">
              <a:extLst>
                <a:ext uri="{FF2B5EF4-FFF2-40B4-BE49-F238E27FC236}">
                  <a16:creationId xmlns:a16="http://schemas.microsoft.com/office/drawing/2014/main" id="{E6E27BFA-F071-5A49-86D8-DE360D2F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8242" name="Group 2">
            <a:extLst>
              <a:ext uri="{FF2B5EF4-FFF2-40B4-BE49-F238E27FC236}">
                <a16:creationId xmlns:a16="http://schemas.microsoft.com/office/drawing/2014/main" id="{62ED38AF-9712-C640-9F5F-CBB0A376D983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8247" name="Line 77">
              <a:extLst>
                <a:ext uri="{FF2B5EF4-FFF2-40B4-BE49-F238E27FC236}">
                  <a16:creationId xmlns:a16="http://schemas.microsoft.com/office/drawing/2014/main" id="{F8C05198-F99A-D64C-B404-3C75B65B9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78">
              <a:extLst>
                <a:ext uri="{FF2B5EF4-FFF2-40B4-BE49-F238E27FC236}">
                  <a16:creationId xmlns:a16="http://schemas.microsoft.com/office/drawing/2014/main" id="{5321FAF4-CE11-CB48-9FF6-6D68FE22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9" name="Rectangle 80">
              <a:extLst>
                <a:ext uri="{FF2B5EF4-FFF2-40B4-BE49-F238E27FC236}">
                  <a16:creationId xmlns:a16="http://schemas.microsoft.com/office/drawing/2014/main" id="{0CFC588E-1099-0348-B7AB-EA0A3BD4A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0" name="Rectangle 81">
              <a:extLst>
                <a:ext uri="{FF2B5EF4-FFF2-40B4-BE49-F238E27FC236}">
                  <a16:creationId xmlns:a16="http://schemas.microsoft.com/office/drawing/2014/main" id="{B400508C-7A2D-BD45-B794-98AE22C8F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1" name="Rectangle 82">
              <a:extLst>
                <a:ext uri="{FF2B5EF4-FFF2-40B4-BE49-F238E27FC236}">
                  <a16:creationId xmlns:a16="http://schemas.microsoft.com/office/drawing/2014/main" id="{4D993080-8CBE-8945-8656-E00F4442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2" name="Rectangle 83">
              <a:extLst>
                <a:ext uri="{FF2B5EF4-FFF2-40B4-BE49-F238E27FC236}">
                  <a16:creationId xmlns:a16="http://schemas.microsoft.com/office/drawing/2014/main" id="{B28C1F74-A4B7-884E-A0B4-4605BB2C2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3" name="Rectangle 84">
              <a:extLst>
                <a:ext uri="{FF2B5EF4-FFF2-40B4-BE49-F238E27FC236}">
                  <a16:creationId xmlns:a16="http://schemas.microsoft.com/office/drawing/2014/main" id="{8AE30ED3-AFFF-3241-88A3-268E09A8C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4" name="Rectangle 85">
              <a:extLst>
                <a:ext uri="{FF2B5EF4-FFF2-40B4-BE49-F238E27FC236}">
                  <a16:creationId xmlns:a16="http://schemas.microsoft.com/office/drawing/2014/main" id="{2350FFD2-4BCF-7645-AFA9-96940573E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5" name="Rectangle 86">
              <a:extLst>
                <a:ext uri="{FF2B5EF4-FFF2-40B4-BE49-F238E27FC236}">
                  <a16:creationId xmlns:a16="http://schemas.microsoft.com/office/drawing/2014/main" id="{CCCDFA62-7560-6D42-AD5B-0E702B801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6" name="Rectangle 87">
              <a:extLst>
                <a:ext uri="{FF2B5EF4-FFF2-40B4-BE49-F238E27FC236}">
                  <a16:creationId xmlns:a16="http://schemas.microsoft.com/office/drawing/2014/main" id="{8D680FAC-DB82-7D4F-AD67-992BA9502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7" name="Rectangle 88">
              <a:extLst>
                <a:ext uri="{FF2B5EF4-FFF2-40B4-BE49-F238E27FC236}">
                  <a16:creationId xmlns:a16="http://schemas.microsoft.com/office/drawing/2014/main" id="{5CEC30BB-2EFA-FF4D-9E08-28ED3577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8" name="Rectangle 89">
              <a:extLst>
                <a:ext uri="{FF2B5EF4-FFF2-40B4-BE49-F238E27FC236}">
                  <a16:creationId xmlns:a16="http://schemas.microsoft.com/office/drawing/2014/main" id="{8C1A409F-5CD3-AE42-9FC6-85313993F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9" name="Rectangle 90">
              <a:extLst>
                <a:ext uri="{FF2B5EF4-FFF2-40B4-BE49-F238E27FC236}">
                  <a16:creationId xmlns:a16="http://schemas.microsoft.com/office/drawing/2014/main" id="{C5ECDF00-BFC3-B24D-A779-A3ECDD85E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0" name="Rectangle 91">
              <a:extLst>
                <a:ext uri="{FF2B5EF4-FFF2-40B4-BE49-F238E27FC236}">
                  <a16:creationId xmlns:a16="http://schemas.microsoft.com/office/drawing/2014/main" id="{8C11977D-4A14-0346-ABD4-3DD155C24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1" name="Rectangle 92">
              <a:extLst>
                <a:ext uri="{FF2B5EF4-FFF2-40B4-BE49-F238E27FC236}">
                  <a16:creationId xmlns:a16="http://schemas.microsoft.com/office/drawing/2014/main" id="{0FAACB76-B758-1F4A-979A-BA8B83864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2" name="Rectangle 93">
              <a:extLst>
                <a:ext uri="{FF2B5EF4-FFF2-40B4-BE49-F238E27FC236}">
                  <a16:creationId xmlns:a16="http://schemas.microsoft.com/office/drawing/2014/main" id="{C3F96927-52DF-6A47-9485-F990F6AF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3" name="Rectangle 102">
              <a:extLst>
                <a:ext uri="{FF2B5EF4-FFF2-40B4-BE49-F238E27FC236}">
                  <a16:creationId xmlns:a16="http://schemas.microsoft.com/office/drawing/2014/main" id="{3F1E517E-9A43-B14A-8AE7-45823DA64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4" name="Rectangle 103">
              <a:extLst>
                <a:ext uri="{FF2B5EF4-FFF2-40B4-BE49-F238E27FC236}">
                  <a16:creationId xmlns:a16="http://schemas.microsoft.com/office/drawing/2014/main" id="{E4BF4A6B-3375-A547-8866-A6C8E4CCF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5" name="Rectangle 104">
              <a:extLst>
                <a:ext uri="{FF2B5EF4-FFF2-40B4-BE49-F238E27FC236}">
                  <a16:creationId xmlns:a16="http://schemas.microsoft.com/office/drawing/2014/main" id="{746F0906-8116-6649-8FC7-F889C6237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6" name="Rectangle 105">
              <a:extLst>
                <a:ext uri="{FF2B5EF4-FFF2-40B4-BE49-F238E27FC236}">
                  <a16:creationId xmlns:a16="http://schemas.microsoft.com/office/drawing/2014/main" id="{A1A69227-AAAD-CD41-AB38-CE99228D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7" name="Rectangle 106">
              <a:extLst>
                <a:ext uri="{FF2B5EF4-FFF2-40B4-BE49-F238E27FC236}">
                  <a16:creationId xmlns:a16="http://schemas.microsoft.com/office/drawing/2014/main" id="{F52F0F43-D1DB-BE46-9B16-5A6A71DA1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8" name="Rectangle 107">
              <a:extLst>
                <a:ext uri="{FF2B5EF4-FFF2-40B4-BE49-F238E27FC236}">
                  <a16:creationId xmlns:a16="http://schemas.microsoft.com/office/drawing/2014/main" id="{43F92711-71A1-FA46-8B05-E04483287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9" name="Rectangle 108">
              <a:extLst>
                <a:ext uri="{FF2B5EF4-FFF2-40B4-BE49-F238E27FC236}">
                  <a16:creationId xmlns:a16="http://schemas.microsoft.com/office/drawing/2014/main" id="{474E84D4-0E47-1A41-83C1-EA773F4F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0" name="Rectangle 109">
              <a:extLst>
                <a:ext uri="{FF2B5EF4-FFF2-40B4-BE49-F238E27FC236}">
                  <a16:creationId xmlns:a16="http://schemas.microsoft.com/office/drawing/2014/main" id="{9347846E-7F3A-9E49-85E2-7EF95DE37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1" name="Rectangle 110">
              <a:extLst>
                <a:ext uri="{FF2B5EF4-FFF2-40B4-BE49-F238E27FC236}">
                  <a16:creationId xmlns:a16="http://schemas.microsoft.com/office/drawing/2014/main" id="{DC9AABA5-589F-DE41-A77F-8EB4E514C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2" name="Rectangle 111">
              <a:extLst>
                <a:ext uri="{FF2B5EF4-FFF2-40B4-BE49-F238E27FC236}">
                  <a16:creationId xmlns:a16="http://schemas.microsoft.com/office/drawing/2014/main" id="{5348EFBE-1EA8-AB47-8038-E71B57739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3" name="Rectangle 112">
              <a:extLst>
                <a:ext uri="{FF2B5EF4-FFF2-40B4-BE49-F238E27FC236}">
                  <a16:creationId xmlns:a16="http://schemas.microsoft.com/office/drawing/2014/main" id="{7BF7642D-F54D-2542-8BD9-5DE3075C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4" name="Rectangle 113">
              <a:extLst>
                <a:ext uri="{FF2B5EF4-FFF2-40B4-BE49-F238E27FC236}">
                  <a16:creationId xmlns:a16="http://schemas.microsoft.com/office/drawing/2014/main" id="{F19F81E6-D4BE-F242-9925-01839076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5" name="Rectangle 114">
              <a:extLst>
                <a:ext uri="{FF2B5EF4-FFF2-40B4-BE49-F238E27FC236}">
                  <a16:creationId xmlns:a16="http://schemas.microsoft.com/office/drawing/2014/main" id="{8ABEA001-39A2-AA4E-A242-3F5EABEE3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6" name="Rectangle 115">
              <a:extLst>
                <a:ext uri="{FF2B5EF4-FFF2-40B4-BE49-F238E27FC236}">
                  <a16:creationId xmlns:a16="http://schemas.microsoft.com/office/drawing/2014/main" id="{C3B445E5-E8DE-C340-8CDD-B93C3501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7" name="Rectangle 116">
              <a:extLst>
                <a:ext uri="{FF2B5EF4-FFF2-40B4-BE49-F238E27FC236}">
                  <a16:creationId xmlns:a16="http://schemas.microsoft.com/office/drawing/2014/main" id="{11926835-7412-3B40-8CFD-E085CC474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Rectangle 117">
              <a:extLst>
                <a:ext uri="{FF2B5EF4-FFF2-40B4-BE49-F238E27FC236}">
                  <a16:creationId xmlns:a16="http://schemas.microsoft.com/office/drawing/2014/main" id="{23376897-3F70-CE4D-8F51-7B0DD83D6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9" name="Rectangle 118">
              <a:extLst>
                <a:ext uri="{FF2B5EF4-FFF2-40B4-BE49-F238E27FC236}">
                  <a16:creationId xmlns:a16="http://schemas.microsoft.com/office/drawing/2014/main" id="{16FEC1EC-B7AF-0D48-B8AB-E5ABBD709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0" name="Rectangle 119">
              <a:extLst>
                <a:ext uri="{FF2B5EF4-FFF2-40B4-BE49-F238E27FC236}">
                  <a16:creationId xmlns:a16="http://schemas.microsoft.com/office/drawing/2014/main" id="{FEE57E8F-D553-724D-9537-42176006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1" name="Rectangle 120">
              <a:extLst>
                <a:ext uri="{FF2B5EF4-FFF2-40B4-BE49-F238E27FC236}">
                  <a16:creationId xmlns:a16="http://schemas.microsoft.com/office/drawing/2014/main" id="{C4BE9B95-4C11-E646-AF01-2C0C2EB90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2" name="Rectangle 121">
              <a:extLst>
                <a:ext uri="{FF2B5EF4-FFF2-40B4-BE49-F238E27FC236}">
                  <a16:creationId xmlns:a16="http://schemas.microsoft.com/office/drawing/2014/main" id="{518DD439-35FF-5142-90A1-D99CF33C2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3" name="Rectangle 122">
              <a:extLst>
                <a:ext uri="{FF2B5EF4-FFF2-40B4-BE49-F238E27FC236}">
                  <a16:creationId xmlns:a16="http://schemas.microsoft.com/office/drawing/2014/main" id="{C9845A5F-2CF8-5D43-A6D5-C288E2AE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4" name="Rectangle 123">
              <a:extLst>
                <a:ext uri="{FF2B5EF4-FFF2-40B4-BE49-F238E27FC236}">
                  <a16:creationId xmlns:a16="http://schemas.microsoft.com/office/drawing/2014/main" id="{C26C2D3B-C03B-0E40-8EE8-C3E53E20D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243" name="TextBox 125">
            <a:extLst>
              <a:ext uri="{FF2B5EF4-FFF2-40B4-BE49-F238E27FC236}">
                <a16:creationId xmlns:a16="http://schemas.microsoft.com/office/drawing/2014/main" id="{7535946C-F30E-5E47-8797-8C40088F4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8244" name="Oval 1">
            <a:extLst>
              <a:ext uri="{FF2B5EF4-FFF2-40B4-BE49-F238E27FC236}">
                <a16:creationId xmlns:a16="http://schemas.microsoft.com/office/drawing/2014/main" id="{59BF95A4-25B6-214D-93CF-B9774B7E0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5" name="TextBox 2">
            <a:extLst>
              <a:ext uri="{FF2B5EF4-FFF2-40B4-BE49-F238E27FC236}">
                <a16:creationId xmlns:a16="http://schemas.microsoft.com/office/drawing/2014/main" id="{E4487548-A37B-D843-B856-390AE416E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3725864"/>
            <a:ext cx="3889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38246" name="Title 1">
            <a:extLst>
              <a:ext uri="{FF2B5EF4-FFF2-40B4-BE49-F238E27FC236}">
                <a16:creationId xmlns:a16="http://schemas.microsoft.com/office/drawing/2014/main" id="{1FE5C6CE-CED1-AE43-96FC-BBE593A0CB9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1">
            <a:extLst>
              <a:ext uri="{FF2B5EF4-FFF2-40B4-BE49-F238E27FC236}">
                <a16:creationId xmlns:a16="http://schemas.microsoft.com/office/drawing/2014/main" id="{9C31C878-A70A-014C-99A4-A463941343C3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9310" name="Rectangle 95">
              <a:extLst>
                <a:ext uri="{FF2B5EF4-FFF2-40B4-BE49-F238E27FC236}">
                  <a16:creationId xmlns:a16="http://schemas.microsoft.com/office/drawing/2014/main" id="{F1486A6F-3450-EE48-BD0A-D8BB7B01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1" name="Rectangle 96">
              <a:extLst>
                <a:ext uri="{FF2B5EF4-FFF2-40B4-BE49-F238E27FC236}">
                  <a16:creationId xmlns:a16="http://schemas.microsoft.com/office/drawing/2014/main" id="{139D35AC-7709-7A4E-BF3A-423934E4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2" name="Rectangle 97">
              <a:extLst>
                <a:ext uri="{FF2B5EF4-FFF2-40B4-BE49-F238E27FC236}">
                  <a16:creationId xmlns:a16="http://schemas.microsoft.com/office/drawing/2014/main" id="{ED68C194-B506-864F-9466-0066DAC65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3" name="Line 98">
              <a:extLst>
                <a:ext uri="{FF2B5EF4-FFF2-40B4-BE49-F238E27FC236}">
                  <a16:creationId xmlns:a16="http://schemas.microsoft.com/office/drawing/2014/main" id="{5026E8DA-1C4D-2248-9E6B-BCDD2F750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4" name="Freeform 99">
              <a:extLst>
                <a:ext uri="{FF2B5EF4-FFF2-40B4-BE49-F238E27FC236}">
                  <a16:creationId xmlns:a16="http://schemas.microsoft.com/office/drawing/2014/main" id="{C3A834AF-6E04-C940-842C-585363A3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5" name="Freeform 100">
              <a:extLst>
                <a:ext uri="{FF2B5EF4-FFF2-40B4-BE49-F238E27FC236}">
                  <a16:creationId xmlns:a16="http://schemas.microsoft.com/office/drawing/2014/main" id="{BCEDC80A-2D2A-DE42-904F-22EF6724A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6" name="Rectangle 101">
              <a:extLst>
                <a:ext uri="{FF2B5EF4-FFF2-40B4-BE49-F238E27FC236}">
                  <a16:creationId xmlns:a16="http://schemas.microsoft.com/office/drawing/2014/main" id="{E5D4C8C3-42E5-D24A-AFCA-A62641D6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7" name="Rectangle 124">
              <a:extLst>
                <a:ext uri="{FF2B5EF4-FFF2-40B4-BE49-F238E27FC236}">
                  <a16:creationId xmlns:a16="http://schemas.microsoft.com/office/drawing/2014/main" id="{614176FF-7AC4-D54F-8E57-7EDA56A35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8" name="Line 125">
              <a:extLst>
                <a:ext uri="{FF2B5EF4-FFF2-40B4-BE49-F238E27FC236}">
                  <a16:creationId xmlns:a16="http://schemas.microsoft.com/office/drawing/2014/main" id="{718B37B2-7090-0949-8910-DA7B03417E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Freeform 126">
              <a:extLst>
                <a:ext uri="{FF2B5EF4-FFF2-40B4-BE49-F238E27FC236}">
                  <a16:creationId xmlns:a16="http://schemas.microsoft.com/office/drawing/2014/main" id="{4252852F-A579-7A43-84E2-15C19549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0" name="Freeform 127">
              <a:extLst>
                <a:ext uri="{FF2B5EF4-FFF2-40B4-BE49-F238E27FC236}">
                  <a16:creationId xmlns:a16="http://schemas.microsoft.com/office/drawing/2014/main" id="{A2C16CF3-FADE-574E-87F8-204F3A29F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Freeform 128">
              <a:extLst>
                <a:ext uri="{FF2B5EF4-FFF2-40B4-BE49-F238E27FC236}">
                  <a16:creationId xmlns:a16="http://schemas.microsoft.com/office/drawing/2014/main" id="{7FC607CB-758A-3748-8725-2533A9006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2" name="Freeform 129">
              <a:extLst>
                <a:ext uri="{FF2B5EF4-FFF2-40B4-BE49-F238E27FC236}">
                  <a16:creationId xmlns:a16="http://schemas.microsoft.com/office/drawing/2014/main" id="{4582725D-9AC5-F64E-BBBF-4E8805E7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3" name="Line 130">
              <a:extLst>
                <a:ext uri="{FF2B5EF4-FFF2-40B4-BE49-F238E27FC236}">
                  <a16:creationId xmlns:a16="http://schemas.microsoft.com/office/drawing/2014/main" id="{BFACB3E6-F567-CB4F-A62B-4056FD50B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4" name="Rectangle 131">
              <a:extLst>
                <a:ext uri="{FF2B5EF4-FFF2-40B4-BE49-F238E27FC236}">
                  <a16:creationId xmlns:a16="http://schemas.microsoft.com/office/drawing/2014/main" id="{3E9109C2-EF54-494F-9C9F-0861DA76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5" name="Rectangle 132">
              <a:extLst>
                <a:ext uri="{FF2B5EF4-FFF2-40B4-BE49-F238E27FC236}">
                  <a16:creationId xmlns:a16="http://schemas.microsoft.com/office/drawing/2014/main" id="{BA26A985-42B2-8D4C-B2A7-71F40AF8E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6" name="Rectangle 133">
              <a:extLst>
                <a:ext uri="{FF2B5EF4-FFF2-40B4-BE49-F238E27FC236}">
                  <a16:creationId xmlns:a16="http://schemas.microsoft.com/office/drawing/2014/main" id="{0C64A871-8275-0B49-ADEF-15B0F4D55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7" name="Rectangle 134">
              <a:extLst>
                <a:ext uri="{FF2B5EF4-FFF2-40B4-BE49-F238E27FC236}">
                  <a16:creationId xmlns:a16="http://schemas.microsoft.com/office/drawing/2014/main" id="{D9D40140-8D45-C749-AEEF-C0D8F2E94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8" name="Rectangle 135">
              <a:extLst>
                <a:ext uri="{FF2B5EF4-FFF2-40B4-BE49-F238E27FC236}">
                  <a16:creationId xmlns:a16="http://schemas.microsoft.com/office/drawing/2014/main" id="{DC25255F-9126-A441-80EB-DE7674BC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9" name="Rectangle 136">
              <a:extLst>
                <a:ext uri="{FF2B5EF4-FFF2-40B4-BE49-F238E27FC236}">
                  <a16:creationId xmlns:a16="http://schemas.microsoft.com/office/drawing/2014/main" id="{58837193-5B65-5141-83CB-8421530A7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30" name="Line 137">
              <a:extLst>
                <a:ext uri="{FF2B5EF4-FFF2-40B4-BE49-F238E27FC236}">
                  <a16:creationId xmlns:a16="http://schemas.microsoft.com/office/drawing/2014/main" id="{F2D139F1-DF9D-B844-AF21-435921872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1" name="Freeform 138">
              <a:extLst>
                <a:ext uri="{FF2B5EF4-FFF2-40B4-BE49-F238E27FC236}">
                  <a16:creationId xmlns:a16="http://schemas.microsoft.com/office/drawing/2014/main" id="{2F30AFD6-DB98-DB40-B491-4BC6E2602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2" name="Freeform 139">
              <a:extLst>
                <a:ext uri="{FF2B5EF4-FFF2-40B4-BE49-F238E27FC236}">
                  <a16:creationId xmlns:a16="http://schemas.microsoft.com/office/drawing/2014/main" id="{469D3401-638A-1144-AC0B-A2FA696FB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3" name="Freeform 140">
              <a:extLst>
                <a:ext uri="{FF2B5EF4-FFF2-40B4-BE49-F238E27FC236}">
                  <a16:creationId xmlns:a16="http://schemas.microsoft.com/office/drawing/2014/main" id="{C77ADC15-E236-0440-AF73-C7DEBD02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4" name="Freeform 141">
              <a:extLst>
                <a:ext uri="{FF2B5EF4-FFF2-40B4-BE49-F238E27FC236}">
                  <a16:creationId xmlns:a16="http://schemas.microsoft.com/office/drawing/2014/main" id="{2F289EB6-E911-E144-8CBD-30139B65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5" name="Line 142">
              <a:extLst>
                <a:ext uri="{FF2B5EF4-FFF2-40B4-BE49-F238E27FC236}">
                  <a16:creationId xmlns:a16="http://schemas.microsoft.com/office/drawing/2014/main" id="{7E6F2B6D-DE47-5049-BBBD-C8CDD5D34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6" name="Line 143">
              <a:extLst>
                <a:ext uri="{FF2B5EF4-FFF2-40B4-BE49-F238E27FC236}">
                  <a16:creationId xmlns:a16="http://schemas.microsoft.com/office/drawing/2014/main" id="{CC64E1F3-1DD4-EC49-9A99-59A22FEA4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7" name="Freeform 144">
              <a:extLst>
                <a:ext uri="{FF2B5EF4-FFF2-40B4-BE49-F238E27FC236}">
                  <a16:creationId xmlns:a16="http://schemas.microsoft.com/office/drawing/2014/main" id="{F14F3C29-457E-724C-AE82-2ABFDF54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8" name="Line 145">
              <a:extLst>
                <a:ext uri="{FF2B5EF4-FFF2-40B4-BE49-F238E27FC236}">
                  <a16:creationId xmlns:a16="http://schemas.microsoft.com/office/drawing/2014/main" id="{6C80112E-8232-694C-B7F8-C5FA4A7C7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9" name="Line 146">
              <a:extLst>
                <a:ext uri="{FF2B5EF4-FFF2-40B4-BE49-F238E27FC236}">
                  <a16:creationId xmlns:a16="http://schemas.microsoft.com/office/drawing/2014/main" id="{BDDDE97C-8B06-0449-BC30-C87156A80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40" name="Rectangle 147">
              <a:extLst>
                <a:ext uri="{FF2B5EF4-FFF2-40B4-BE49-F238E27FC236}">
                  <a16:creationId xmlns:a16="http://schemas.microsoft.com/office/drawing/2014/main" id="{CC6D74AD-994A-604D-AB47-EF0A01CCB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9266" name="Group 2">
            <a:extLst>
              <a:ext uri="{FF2B5EF4-FFF2-40B4-BE49-F238E27FC236}">
                <a16:creationId xmlns:a16="http://schemas.microsoft.com/office/drawing/2014/main" id="{9E449EFF-A274-7142-AFA0-D0E9DFF4A92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9272" name="Line 77">
              <a:extLst>
                <a:ext uri="{FF2B5EF4-FFF2-40B4-BE49-F238E27FC236}">
                  <a16:creationId xmlns:a16="http://schemas.microsoft.com/office/drawing/2014/main" id="{8E2B4662-61D2-8849-8B3F-1F05B9CB7C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Line 78">
              <a:extLst>
                <a:ext uri="{FF2B5EF4-FFF2-40B4-BE49-F238E27FC236}">
                  <a16:creationId xmlns:a16="http://schemas.microsoft.com/office/drawing/2014/main" id="{BE55DC21-5875-5C49-9459-660DF9D56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Rectangle 80">
              <a:extLst>
                <a:ext uri="{FF2B5EF4-FFF2-40B4-BE49-F238E27FC236}">
                  <a16:creationId xmlns:a16="http://schemas.microsoft.com/office/drawing/2014/main" id="{3CC7D3F7-8D28-304C-8A3C-802445326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5" name="Rectangle 81">
              <a:extLst>
                <a:ext uri="{FF2B5EF4-FFF2-40B4-BE49-F238E27FC236}">
                  <a16:creationId xmlns:a16="http://schemas.microsoft.com/office/drawing/2014/main" id="{6341882B-3CEF-6646-8086-4ED594C6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6" name="Rectangle 82">
              <a:extLst>
                <a:ext uri="{FF2B5EF4-FFF2-40B4-BE49-F238E27FC236}">
                  <a16:creationId xmlns:a16="http://schemas.microsoft.com/office/drawing/2014/main" id="{62107743-0807-864C-AD79-CB20788E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7" name="Rectangle 83">
              <a:extLst>
                <a:ext uri="{FF2B5EF4-FFF2-40B4-BE49-F238E27FC236}">
                  <a16:creationId xmlns:a16="http://schemas.microsoft.com/office/drawing/2014/main" id="{D338B51F-4F45-FE43-91C3-E7DFB93C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8" name="Rectangle 84">
              <a:extLst>
                <a:ext uri="{FF2B5EF4-FFF2-40B4-BE49-F238E27FC236}">
                  <a16:creationId xmlns:a16="http://schemas.microsoft.com/office/drawing/2014/main" id="{A7569B12-5A7D-544A-92B3-A21845394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9" name="Rectangle 85">
              <a:extLst>
                <a:ext uri="{FF2B5EF4-FFF2-40B4-BE49-F238E27FC236}">
                  <a16:creationId xmlns:a16="http://schemas.microsoft.com/office/drawing/2014/main" id="{3E985BD0-C090-AD46-AEC1-C25973B89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0" name="Rectangle 86">
              <a:extLst>
                <a:ext uri="{FF2B5EF4-FFF2-40B4-BE49-F238E27FC236}">
                  <a16:creationId xmlns:a16="http://schemas.microsoft.com/office/drawing/2014/main" id="{C3929730-217B-7343-B8E2-B8F32AC9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1" name="Rectangle 87">
              <a:extLst>
                <a:ext uri="{FF2B5EF4-FFF2-40B4-BE49-F238E27FC236}">
                  <a16:creationId xmlns:a16="http://schemas.microsoft.com/office/drawing/2014/main" id="{4536756B-B615-D749-B180-3C20A5C8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2" name="Rectangle 88">
              <a:extLst>
                <a:ext uri="{FF2B5EF4-FFF2-40B4-BE49-F238E27FC236}">
                  <a16:creationId xmlns:a16="http://schemas.microsoft.com/office/drawing/2014/main" id="{3CBA1995-9397-614D-A373-6C6066017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3" name="Rectangle 89">
              <a:extLst>
                <a:ext uri="{FF2B5EF4-FFF2-40B4-BE49-F238E27FC236}">
                  <a16:creationId xmlns:a16="http://schemas.microsoft.com/office/drawing/2014/main" id="{B7AE0FF1-6673-E248-8571-835041BD4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4" name="Rectangle 90">
              <a:extLst>
                <a:ext uri="{FF2B5EF4-FFF2-40B4-BE49-F238E27FC236}">
                  <a16:creationId xmlns:a16="http://schemas.microsoft.com/office/drawing/2014/main" id="{E8DD1B3C-168C-654C-AA7F-678179595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5" name="Rectangle 91">
              <a:extLst>
                <a:ext uri="{FF2B5EF4-FFF2-40B4-BE49-F238E27FC236}">
                  <a16:creationId xmlns:a16="http://schemas.microsoft.com/office/drawing/2014/main" id="{F7604410-80AF-4744-8CD3-7FDFE1858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6" name="Rectangle 92">
              <a:extLst>
                <a:ext uri="{FF2B5EF4-FFF2-40B4-BE49-F238E27FC236}">
                  <a16:creationId xmlns:a16="http://schemas.microsoft.com/office/drawing/2014/main" id="{7B0E0836-DCB0-BD44-9301-A1A12060D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7" name="Rectangle 93">
              <a:extLst>
                <a:ext uri="{FF2B5EF4-FFF2-40B4-BE49-F238E27FC236}">
                  <a16:creationId xmlns:a16="http://schemas.microsoft.com/office/drawing/2014/main" id="{241DB8F4-BE31-C648-B0F5-645C12EF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8" name="Rectangle 102">
              <a:extLst>
                <a:ext uri="{FF2B5EF4-FFF2-40B4-BE49-F238E27FC236}">
                  <a16:creationId xmlns:a16="http://schemas.microsoft.com/office/drawing/2014/main" id="{EA8155E8-9A18-734D-8E23-5A3380F02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9" name="Rectangle 103">
              <a:extLst>
                <a:ext uri="{FF2B5EF4-FFF2-40B4-BE49-F238E27FC236}">
                  <a16:creationId xmlns:a16="http://schemas.microsoft.com/office/drawing/2014/main" id="{C8780B99-9C14-2241-A4D1-E922DDA7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0" name="Rectangle 104">
              <a:extLst>
                <a:ext uri="{FF2B5EF4-FFF2-40B4-BE49-F238E27FC236}">
                  <a16:creationId xmlns:a16="http://schemas.microsoft.com/office/drawing/2014/main" id="{78858ED8-C6B8-D34A-9A33-D7D1C0205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1" name="Rectangle 105">
              <a:extLst>
                <a:ext uri="{FF2B5EF4-FFF2-40B4-BE49-F238E27FC236}">
                  <a16:creationId xmlns:a16="http://schemas.microsoft.com/office/drawing/2014/main" id="{CDD5D3B6-D434-D24B-9A72-CB5F495CE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2" name="Rectangle 106">
              <a:extLst>
                <a:ext uri="{FF2B5EF4-FFF2-40B4-BE49-F238E27FC236}">
                  <a16:creationId xmlns:a16="http://schemas.microsoft.com/office/drawing/2014/main" id="{B6D371C5-ED18-CC40-8FB2-DF9B7A2E5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3" name="Rectangle 107">
              <a:extLst>
                <a:ext uri="{FF2B5EF4-FFF2-40B4-BE49-F238E27FC236}">
                  <a16:creationId xmlns:a16="http://schemas.microsoft.com/office/drawing/2014/main" id="{CCC1D7BD-8E6D-2D4D-90B0-A9287FBF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4" name="Rectangle 108">
              <a:extLst>
                <a:ext uri="{FF2B5EF4-FFF2-40B4-BE49-F238E27FC236}">
                  <a16:creationId xmlns:a16="http://schemas.microsoft.com/office/drawing/2014/main" id="{73223F5E-FED4-EA41-91D8-1A2285534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5" name="Rectangle 109">
              <a:extLst>
                <a:ext uri="{FF2B5EF4-FFF2-40B4-BE49-F238E27FC236}">
                  <a16:creationId xmlns:a16="http://schemas.microsoft.com/office/drawing/2014/main" id="{4FD20D75-CA24-1D41-81BE-7B01EC0F2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6" name="Rectangle 110">
              <a:extLst>
                <a:ext uri="{FF2B5EF4-FFF2-40B4-BE49-F238E27FC236}">
                  <a16:creationId xmlns:a16="http://schemas.microsoft.com/office/drawing/2014/main" id="{83CE50E0-56A4-BC4A-BE18-3F8023F21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7" name="Rectangle 111">
              <a:extLst>
                <a:ext uri="{FF2B5EF4-FFF2-40B4-BE49-F238E27FC236}">
                  <a16:creationId xmlns:a16="http://schemas.microsoft.com/office/drawing/2014/main" id="{A78553AC-B69D-6049-A84F-8926D553E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8" name="Rectangle 112">
              <a:extLst>
                <a:ext uri="{FF2B5EF4-FFF2-40B4-BE49-F238E27FC236}">
                  <a16:creationId xmlns:a16="http://schemas.microsoft.com/office/drawing/2014/main" id="{7C3B0178-8257-7E49-B43B-F678AE4D8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9" name="Rectangle 113">
              <a:extLst>
                <a:ext uri="{FF2B5EF4-FFF2-40B4-BE49-F238E27FC236}">
                  <a16:creationId xmlns:a16="http://schemas.microsoft.com/office/drawing/2014/main" id="{1CE0F9D2-C105-2A41-A289-ECCB98000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0" name="Rectangle 114">
              <a:extLst>
                <a:ext uri="{FF2B5EF4-FFF2-40B4-BE49-F238E27FC236}">
                  <a16:creationId xmlns:a16="http://schemas.microsoft.com/office/drawing/2014/main" id="{0FF9B9C3-9D24-A446-9420-5CCD6EFB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1" name="Rectangle 115">
              <a:extLst>
                <a:ext uri="{FF2B5EF4-FFF2-40B4-BE49-F238E27FC236}">
                  <a16:creationId xmlns:a16="http://schemas.microsoft.com/office/drawing/2014/main" id="{FE6F206F-867A-6047-9849-FE75F696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2" name="Rectangle 116">
              <a:extLst>
                <a:ext uri="{FF2B5EF4-FFF2-40B4-BE49-F238E27FC236}">
                  <a16:creationId xmlns:a16="http://schemas.microsoft.com/office/drawing/2014/main" id="{8B471C3A-9DB6-FF41-BD24-7F0216F31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3" name="Rectangle 117">
              <a:extLst>
                <a:ext uri="{FF2B5EF4-FFF2-40B4-BE49-F238E27FC236}">
                  <a16:creationId xmlns:a16="http://schemas.microsoft.com/office/drawing/2014/main" id="{BFA8903D-B947-7042-BF0D-DA07D7824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4" name="Rectangle 118">
              <a:extLst>
                <a:ext uri="{FF2B5EF4-FFF2-40B4-BE49-F238E27FC236}">
                  <a16:creationId xmlns:a16="http://schemas.microsoft.com/office/drawing/2014/main" id="{44BF4CEA-4BA6-714F-96E3-349324B0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5" name="Rectangle 119">
              <a:extLst>
                <a:ext uri="{FF2B5EF4-FFF2-40B4-BE49-F238E27FC236}">
                  <a16:creationId xmlns:a16="http://schemas.microsoft.com/office/drawing/2014/main" id="{B854C6F1-1B60-3640-BC0C-BE4A6D2C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6" name="Rectangle 120">
              <a:extLst>
                <a:ext uri="{FF2B5EF4-FFF2-40B4-BE49-F238E27FC236}">
                  <a16:creationId xmlns:a16="http://schemas.microsoft.com/office/drawing/2014/main" id="{46B88A5B-8798-644D-91ED-FB0D825D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7" name="Rectangle 121">
              <a:extLst>
                <a:ext uri="{FF2B5EF4-FFF2-40B4-BE49-F238E27FC236}">
                  <a16:creationId xmlns:a16="http://schemas.microsoft.com/office/drawing/2014/main" id="{26077241-EC78-3C49-8AF6-9EA549A7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8" name="Rectangle 122">
              <a:extLst>
                <a:ext uri="{FF2B5EF4-FFF2-40B4-BE49-F238E27FC236}">
                  <a16:creationId xmlns:a16="http://schemas.microsoft.com/office/drawing/2014/main" id="{C566CC6F-53EC-6248-B41C-FCD4DA6A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9" name="Rectangle 123">
              <a:extLst>
                <a:ext uri="{FF2B5EF4-FFF2-40B4-BE49-F238E27FC236}">
                  <a16:creationId xmlns:a16="http://schemas.microsoft.com/office/drawing/2014/main" id="{437E017E-75FD-3349-804B-E5937EEA9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267" name="TextBox 125">
            <a:extLst>
              <a:ext uri="{FF2B5EF4-FFF2-40B4-BE49-F238E27FC236}">
                <a16:creationId xmlns:a16="http://schemas.microsoft.com/office/drawing/2014/main" id="{030DDF09-D439-184D-88EC-E310388BD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9268" name="Oval 1">
            <a:extLst>
              <a:ext uri="{FF2B5EF4-FFF2-40B4-BE49-F238E27FC236}">
                <a16:creationId xmlns:a16="http://schemas.microsoft.com/office/drawing/2014/main" id="{CFB4D83E-635B-3243-82ED-A8A2D2044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69" name="TextBox 2">
            <a:extLst>
              <a:ext uri="{FF2B5EF4-FFF2-40B4-BE49-F238E27FC236}">
                <a16:creationId xmlns:a16="http://schemas.microsoft.com/office/drawing/2014/main" id="{7F539308-78F7-4948-8239-A78CA0B34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581401"/>
            <a:ext cx="3702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It is assumed that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inputs are one hot encoded</a:t>
            </a:r>
          </a:p>
        </p:txBody>
      </p:sp>
      <p:sp>
        <p:nvSpPr>
          <p:cNvPr id="139270" name="Title 1">
            <a:extLst>
              <a:ext uri="{FF2B5EF4-FFF2-40B4-BE49-F238E27FC236}">
                <a16:creationId xmlns:a16="http://schemas.microsoft.com/office/drawing/2014/main" id="{37157991-EB6D-6548-B9CC-120147CB139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80" name="Frame 79">
            <a:extLst>
              <a:ext uri="{FF2B5EF4-FFF2-40B4-BE49-F238E27FC236}">
                <a16:creationId xmlns:a16="http://schemas.microsoft.com/office/drawing/2014/main" id="{B4549086-E24E-6448-B5A1-2FAAA7055CBD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eaLnBrk="1" hangingPunct="1"/>
            <a:r>
              <a:rPr lang="en-US" altLang="en-US" dirty="0"/>
              <a:t>Circuit Synthesis with Multiplexers </a:t>
            </a:r>
            <a:br>
              <a:rPr lang="en-US" altLang="en-US" dirty="0"/>
            </a:br>
            <a:r>
              <a:rPr lang="en-US" altLang="en-US" dirty="0"/>
              <a:t>Using Shannon’s Expansion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89" name="Group 1">
            <a:extLst>
              <a:ext uri="{FF2B5EF4-FFF2-40B4-BE49-F238E27FC236}">
                <a16:creationId xmlns:a16="http://schemas.microsoft.com/office/drawing/2014/main" id="{17C8196C-276F-A74E-A18F-AC8ECB972BEC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0338" name="Rectangle 95">
              <a:extLst>
                <a:ext uri="{FF2B5EF4-FFF2-40B4-BE49-F238E27FC236}">
                  <a16:creationId xmlns:a16="http://schemas.microsoft.com/office/drawing/2014/main" id="{1D4A5C8F-987F-4743-842D-3827E63AF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9" name="Rectangle 96">
              <a:extLst>
                <a:ext uri="{FF2B5EF4-FFF2-40B4-BE49-F238E27FC236}">
                  <a16:creationId xmlns:a16="http://schemas.microsoft.com/office/drawing/2014/main" id="{F3FA1920-62AC-3E4D-B9C1-DFF0C60B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0" name="Rectangle 97">
              <a:extLst>
                <a:ext uri="{FF2B5EF4-FFF2-40B4-BE49-F238E27FC236}">
                  <a16:creationId xmlns:a16="http://schemas.microsoft.com/office/drawing/2014/main" id="{94D53713-3541-9740-8C88-824580E3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1" name="Line 98">
              <a:extLst>
                <a:ext uri="{FF2B5EF4-FFF2-40B4-BE49-F238E27FC236}">
                  <a16:creationId xmlns:a16="http://schemas.microsoft.com/office/drawing/2014/main" id="{751CDC29-430C-274E-ACDE-7D1010044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2" name="Freeform 99">
              <a:extLst>
                <a:ext uri="{FF2B5EF4-FFF2-40B4-BE49-F238E27FC236}">
                  <a16:creationId xmlns:a16="http://schemas.microsoft.com/office/drawing/2014/main" id="{CDB8BABA-2702-884B-BB1C-EBEF28B1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3" name="Freeform 100">
              <a:extLst>
                <a:ext uri="{FF2B5EF4-FFF2-40B4-BE49-F238E27FC236}">
                  <a16:creationId xmlns:a16="http://schemas.microsoft.com/office/drawing/2014/main" id="{AC1C31B9-413A-2E49-BDF3-C4B1F96DC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4" name="Rectangle 101">
              <a:extLst>
                <a:ext uri="{FF2B5EF4-FFF2-40B4-BE49-F238E27FC236}">
                  <a16:creationId xmlns:a16="http://schemas.microsoft.com/office/drawing/2014/main" id="{5FF8E56C-FAC4-5D4D-BDAC-ABE2C1DCF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5" name="Rectangle 124">
              <a:extLst>
                <a:ext uri="{FF2B5EF4-FFF2-40B4-BE49-F238E27FC236}">
                  <a16:creationId xmlns:a16="http://schemas.microsoft.com/office/drawing/2014/main" id="{CA41AF8C-9271-9149-81DE-927BF183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6" name="Line 125">
              <a:extLst>
                <a:ext uri="{FF2B5EF4-FFF2-40B4-BE49-F238E27FC236}">
                  <a16:creationId xmlns:a16="http://schemas.microsoft.com/office/drawing/2014/main" id="{12809A45-4D6F-1A42-B6C0-D7BDDAE80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7" name="Freeform 126">
              <a:extLst>
                <a:ext uri="{FF2B5EF4-FFF2-40B4-BE49-F238E27FC236}">
                  <a16:creationId xmlns:a16="http://schemas.microsoft.com/office/drawing/2014/main" id="{E2340C97-BD2E-BB46-B6D0-4FCF6D67F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8" name="Freeform 127">
              <a:extLst>
                <a:ext uri="{FF2B5EF4-FFF2-40B4-BE49-F238E27FC236}">
                  <a16:creationId xmlns:a16="http://schemas.microsoft.com/office/drawing/2014/main" id="{A62FF075-49B1-9A4E-B33E-180D12FC6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9" name="Freeform 128">
              <a:extLst>
                <a:ext uri="{FF2B5EF4-FFF2-40B4-BE49-F238E27FC236}">
                  <a16:creationId xmlns:a16="http://schemas.microsoft.com/office/drawing/2014/main" id="{25718A70-ADFB-DF48-A843-FDC13A68C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0" name="Freeform 129">
              <a:extLst>
                <a:ext uri="{FF2B5EF4-FFF2-40B4-BE49-F238E27FC236}">
                  <a16:creationId xmlns:a16="http://schemas.microsoft.com/office/drawing/2014/main" id="{1E07AAFE-855C-9245-BFC3-0B67CE2E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1" name="Line 130">
              <a:extLst>
                <a:ext uri="{FF2B5EF4-FFF2-40B4-BE49-F238E27FC236}">
                  <a16:creationId xmlns:a16="http://schemas.microsoft.com/office/drawing/2014/main" id="{263B0A14-31ED-DF46-9CE3-6936AEC06F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2" name="Rectangle 131">
              <a:extLst>
                <a:ext uri="{FF2B5EF4-FFF2-40B4-BE49-F238E27FC236}">
                  <a16:creationId xmlns:a16="http://schemas.microsoft.com/office/drawing/2014/main" id="{19AD69F6-8E87-B34B-B446-065C8062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3" name="Rectangle 132">
              <a:extLst>
                <a:ext uri="{FF2B5EF4-FFF2-40B4-BE49-F238E27FC236}">
                  <a16:creationId xmlns:a16="http://schemas.microsoft.com/office/drawing/2014/main" id="{041E9006-D8EF-1A42-B0D2-E20823F13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4" name="Rectangle 133">
              <a:extLst>
                <a:ext uri="{FF2B5EF4-FFF2-40B4-BE49-F238E27FC236}">
                  <a16:creationId xmlns:a16="http://schemas.microsoft.com/office/drawing/2014/main" id="{D2B8B0AC-3DB7-BE4A-B1C4-3A9E176F5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5" name="Rectangle 134">
              <a:extLst>
                <a:ext uri="{FF2B5EF4-FFF2-40B4-BE49-F238E27FC236}">
                  <a16:creationId xmlns:a16="http://schemas.microsoft.com/office/drawing/2014/main" id="{FBC45292-AF1B-E049-AFDD-E4F30A2F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6" name="Rectangle 135">
              <a:extLst>
                <a:ext uri="{FF2B5EF4-FFF2-40B4-BE49-F238E27FC236}">
                  <a16:creationId xmlns:a16="http://schemas.microsoft.com/office/drawing/2014/main" id="{B43ABB06-E17E-A349-A204-57AE4636E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7" name="Rectangle 136">
              <a:extLst>
                <a:ext uri="{FF2B5EF4-FFF2-40B4-BE49-F238E27FC236}">
                  <a16:creationId xmlns:a16="http://schemas.microsoft.com/office/drawing/2014/main" id="{4C04E805-375C-1342-9700-2B1BB5ED8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8" name="Line 137">
              <a:extLst>
                <a:ext uri="{FF2B5EF4-FFF2-40B4-BE49-F238E27FC236}">
                  <a16:creationId xmlns:a16="http://schemas.microsoft.com/office/drawing/2014/main" id="{44FBE074-7162-F940-A700-3984540A9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9" name="Freeform 138">
              <a:extLst>
                <a:ext uri="{FF2B5EF4-FFF2-40B4-BE49-F238E27FC236}">
                  <a16:creationId xmlns:a16="http://schemas.microsoft.com/office/drawing/2014/main" id="{BA3E6EDF-3515-3B43-B3F8-C0F8A146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0" name="Freeform 139">
              <a:extLst>
                <a:ext uri="{FF2B5EF4-FFF2-40B4-BE49-F238E27FC236}">
                  <a16:creationId xmlns:a16="http://schemas.microsoft.com/office/drawing/2014/main" id="{5D9176AA-6A4D-7042-8D8F-4F7DCE479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1" name="Freeform 140">
              <a:extLst>
                <a:ext uri="{FF2B5EF4-FFF2-40B4-BE49-F238E27FC236}">
                  <a16:creationId xmlns:a16="http://schemas.microsoft.com/office/drawing/2014/main" id="{5A70F5AB-9B88-694F-9157-32D9B521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2" name="Freeform 141">
              <a:extLst>
                <a:ext uri="{FF2B5EF4-FFF2-40B4-BE49-F238E27FC236}">
                  <a16:creationId xmlns:a16="http://schemas.microsoft.com/office/drawing/2014/main" id="{9A558171-85FB-FB45-98C1-3F7A19DA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3" name="Line 142">
              <a:extLst>
                <a:ext uri="{FF2B5EF4-FFF2-40B4-BE49-F238E27FC236}">
                  <a16:creationId xmlns:a16="http://schemas.microsoft.com/office/drawing/2014/main" id="{552BE8A6-83A9-7347-8877-96C5920E7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4" name="Line 143">
              <a:extLst>
                <a:ext uri="{FF2B5EF4-FFF2-40B4-BE49-F238E27FC236}">
                  <a16:creationId xmlns:a16="http://schemas.microsoft.com/office/drawing/2014/main" id="{DDCE8477-E537-D544-A22E-0FD47CCC7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5" name="Freeform 144">
              <a:extLst>
                <a:ext uri="{FF2B5EF4-FFF2-40B4-BE49-F238E27FC236}">
                  <a16:creationId xmlns:a16="http://schemas.microsoft.com/office/drawing/2014/main" id="{251657B4-0117-FA46-8577-CBDC5473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6" name="Line 145">
              <a:extLst>
                <a:ext uri="{FF2B5EF4-FFF2-40B4-BE49-F238E27FC236}">
                  <a16:creationId xmlns:a16="http://schemas.microsoft.com/office/drawing/2014/main" id="{D0E0A137-BAC3-5A48-BD37-F83FD36C5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7" name="Line 146">
              <a:extLst>
                <a:ext uri="{FF2B5EF4-FFF2-40B4-BE49-F238E27FC236}">
                  <a16:creationId xmlns:a16="http://schemas.microsoft.com/office/drawing/2014/main" id="{3C2A2D1F-CE43-244C-8782-446D656EC5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8" name="Rectangle 147">
              <a:extLst>
                <a:ext uri="{FF2B5EF4-FFF2-40B4-BE49-F238E27FC236}">
                  <a16:creationId xmlns:a16="http://schemas.microsoft.com/office/drawing/2014/main" id="{497100D3-0A70-664F-8C04-46CA35BC9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0290" name="Group 2">
            <a:extLst>
              <a:ext uri="{FF2B5EF4-FFF2-40B4-BE49-F238E27FC236}">
                <a16:creationId xmlns:a16="http://schemas.microsoft.com/office/drawing/2014/main" id="{44001DCC-6A72-1549-A51D-8D75C1F58AE7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0300" name="Line 77">
              <a:extLst>
                <a:ext uri="{FF2B5EF4-FFF2-40B4-BE49-F238E27FC236}">
                  <a16:creationId xmlns:a16="http://schemas.microsoft.com/office/drawing/2014/main" id="{F9B9F5D8-56C5-9247-A3B8-EC27A1E50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1" name="Line 78">
              <a:extLst>
                <a:ext uri="{FF2B5EF4-FFF2-40B4-BE49-F238E27FC236}">
                  <a16:creationId xmlns:a16="http://schemas.microsoft.com/office/drawing/2014/main" id="{21F0F8E8-9B11-324D-B29B-AA08D6A53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2" name="Rectangle 80">
              <a:extLst>
                <a:ext uri="{FF2B5EF4-FFF2-40B4-BE49-F238E27FC236}">
                  <a16:creationId xmlns:a16="http://schemas.microsoft.com/office/drawing/2014/main" id="{F4E17B9D-C400-C24C-9B4E-A64EF038F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3" name="Rectangle 81">
              <a:extLst>
                <a:ext uri="{FF2B5EF4-FFF2-40B4-BE49-F238E27FC236}">
                  <a16:creationId xmlns:a16="http://schemas.microsoft.com/office/drawing/2014/main" id="{255D4AF3-2434-5F4F-B2B6-20F9583D5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4" name="Rectangle 82">
              <a:extLst>
                <a:ext uri="{FF2B5EF4-FFF2-40B4-BE49-F238E27FC236}">
                  <a16:creationId xmlns:a16="http://schemas.microsoft.com/office/drawing/2014/main" id="{4C98D1E5-5DF8-7847-BAAF-9C7F8BD9B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5" name="Rectangle 83">
              <a:extLst>
                <a:ext uri="{FF2B5EF4-FFF2-40B4-BE49-F238E27FC236}">
                  <a16:creationId xmlns:a16="http://schemas.microsoft.com/office/drawing/2014/main" id="{BCE25D87-CA38-154B-A2AD-5A10B45A2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6" name="Rectangle 84">
              <a:extLst>
                <a:ext uri="{FF2B5EF4-FFF2-40B4-BE49-F238E27FC236}">
                  <a16:creationId xmlns:a16="http://schemas.microsoft.com/office/drawing/2014/main" id="{5C9C7DD6-01D0-B84F-9965-C17AEE83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7" name="Rectangle 85">
              <a:extLst>
                <a:ext uri="{FF2B5EF4-FFF2-40B4-BE49-F238E27FC236}">
                  <a16:creationId xmlns:a16="http://schemas.microsoft.com/office/drawing/2014/main" id="{C095A28F-0F37-9C49-A00F-E386E3CBA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8" name="Rectangle 86">
              <a:extLst>
                <a:ext uri="{FF2B5EF4-FFF2-40B4-BE49-F238E27FC236}">
                  <a16:creationId xmlns:a16="http://schemas.microsoft.com/office/drawing/2014/main" id="{6403795B-463B-9A4E-A831-B9BF0C363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9" name="Rectangle 87">
              <a:extLst>
                <a:ext uri="{FF2B5EF4-FFF2-40B4-BE49-F238E27FC236}">
                  <a16:creationId xmlns:a16="http://schemas.microsoft.com/office/drawing/2014/main" id="{3444720F-CF76-7D49-A4A4-5262AF74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0" name="Rectangle 88">
              <a:extLst>
                <a:ext uri="{FF2B5EF4-FFF2-40B4-BE49-F238E27FC236}">
                  <a16:creationId xmlns:a16="http://schemas.microsoft.com/office/drawing/2014/main" id="{A459B5A7-E25D-9A40-B4E0-6CCE5470F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1" name="Rectangle 89">
              <a:extLst>
                <a:ext uri="{FF2B5EF4-FFF2-40B4-BE49-F238E27FC236}">
                  <a16:creationId xmlns:a16="http://schemas.microsoft.com/office/drawing/2014/main" id="{8DB0061D-2395-1146-9F25-C411FA3E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2" name="Rectangle 90">
              <a:extLst>
                <a:ext uri="{FF2B5EF4-FFF2-40B4-BE49-F238E27FC236}">
                  <a16:creationId xmlns:a16="http://schemas.microsoft.com/office/drawing/2014/main" id="{822B466E-FA6D-DA40-9E34-E2C97E36F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3" name="Rectangle 91">
              <a:extLst>
                <a:ext uri="{FF2B5EF4-FFF2-40B4-BE49-F238E27FC236}">
                  <a16:creationId xmlns:a16="http://schemas.microsoft.com/office/drawing/2014/main" id="{DC87CF47-7FA2-B64E-860A-916FDBDD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4" name="Rectangle 92">
              <a:extLst>
                <a:ext uri="{FF2B5EF4-FFF2-40B4-BE49-F238E27FC236}">
                  <a16:creationId xmlns:a16="http://schemas.microsoft.com/office/drawing/2014/main" id="{D49E0151-4FC2-F148-8C12-A05CB5272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5" name="Rectangle 93">
              <a:extLst>
                <a:ext uri="{FF2B5EF4-FFF2-40B4-BE49-F238E27FC236}">
                  <a16:creationId xmlns:a16="http://schemas.microsoft.com/office/drawing/2014/main" id="{B11CD4EA-15BA-2544-9831-1E7C1C718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6" name="Rectangle 102">
              <a:extLst>
                <a:ext uri="{FF2B5EF4-FFF2-40B4-BE49-F238E27FC236}">
                  <a16:creationId xmlns:a16="http://schemas.microsoft.com/office/drawing/2014/main" id="{440F3A49-8D73-BF4C-BA30-578A10125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7" name="Rectangle 103">
              <a:extLst>
                <a:ext uri="{FF2B5EF4-FFF2-40B4-BE49-F238E27FC236}">
                  <a16:creationId xmlns:a16="http://schemas.microsoft.com/office/drawing/2014/main" id="{D9368110-43EA-EA48-8157-CD612994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8" name="Rectangle 104">
              <a:extLst>
                <a:ext uri="{FF2B5EF4-FFF2-40B4-BE49-F238E27FC236}">
                  <a16:creationId xmlns:a16="http://schemas.microsoft.com/office/drawing/2014/main" id="{E51DBF76-8113-114B-8F68-E801E88A0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9" name="Rectangle 105">
              <a:extLst>
                <a:ext uri="{FF2B5EF4-FFF2-40B4-BE49-F238E27FC236}">
                  <a16:creationId xmlns:a16="http://schemas.microsoft.com/office/drawing/2014/main" id="{FD79C78D-56DF-F548-B7E1-226E94ACA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0" name="Rectangle 106">
              <a:extLst>
                <a:ext uri="{FF2B5EF4-FFF2-40B4-BE49-F238E27FC236}">
                  <a16:creationId xmlns:a16="http://schemas.microsoft.com/office/drawing/2014/main" id="{BDF4D66D-36EA-B142-989C-C6F888C45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1" name="Rectangle 107">
              <a:extLst>
                <a:ext uri="{FF2B5EF4-FFF2-40B4-BE49-F238E27FC236}">
                  <a16:creationId xmlns:a16="http://schemas.microsoft.com/office/drawing/2014/main" id="{F18ED222-3C61-FA4E-B52B-570ACF9C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2" name="Rectangle 108">
              <a:extLst>
                <a:ext uri="{FF2B5EF4-FFF2-40B4-BE49-F238E27FC236}">
                  <a16:creationId xmlns:a16="http://schemas.microsoft.com/office/drawing/2014/main" id="{5B7C01CE-D311-1D42-880C-4BDECC9A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3" name="Rectangle 109">
              <a:extLst>
                <a:ext uri="{FF2B5EF4-FFF2-40B4-BE49-F238E27FC236}">
                  <a16:creationId xmlns:a16="http://schemas.microsoft.com/office/drawing/2014/main" id="{B398649E-ACE3-1847-908F-13DBC7496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4" name="Rectangle 110">
              <a:extLst>
                <a:ext uri="{FF2B5EF4-FFF2-40B4-BE49-F238E27FC236}">
                  <a16:creationId xmlns:a16="http://schemas.microsoft.com/office/drawing/2014/main" id="{6757C417-5E68-6A46-9BB7-863F9D6D7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5" name="Rectangle 111">
              <a:extLst>
                <a:ext uri="{FF2B5EF4-FFF2-40B4-BE49-F238E27FC236}">
                  <a16:creationId xmlns:a16="http://schemas.microsoft.com/office/drawing/2014/main" id="{9C0BBFF1-E428-AA41-84B8-809FD6CD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6" name="Rectangle 112">
              <a:extLst>
                <a:ext uri="{FF2B5EF4-FFF2-40B4-BE49-F238E27FC236}">
                  <a16:creationId xmlns:a16="http://schemas.microsoft.com/office/drawing/2014/main" id="{3591D94B-B235-FB4D-B5A7-2BF549AFF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7" name="Rectangle 113">
              <a:extLst>
                <a:ext uri="{FF2B5EF4-FFF2-40B4-BE49-F238E27FC236}">
                  <a16:creationId xmlns:a16="http://schemas.microsoft.com/office/drawing/2014/main" id="{42DE6693-89CB-8046-9A55-3D0BD42D1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8" name="Rectangle 114">
              <a:extLst>
                <a:ext uri="{FF2B5EF4-FFF2-40B4-BE49-F238E27FC236}">
                  <a16:creationId xmlns:a16="http://schemas.microsoft.com/office/drawing/2014/main" id="{E7E4400B-7665-654D-BF94-89B557E32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9" name="Rectangle 115">
              <a:extLst>
                <a:ext uri="{FF2B5EF4-FFF2-40B4-BE49-F238E27FC236}">
                  <a16:creationId xmlns:a16="http://schemas.microsoft.com/office/drawing/2014/main" id="{BF8B3379-1830-0D42-B840-6CD3FD9B7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0" name="Rectangle 116">
              <a:extLst>
                <a:ext uri="{FF2B5EF4-FFF2-40B4-BE49-F238E27FC236}">
                  <a16:creationId xmlns:a16="http://schemas.microsoft.com/office/drawing/2014/main" id="{3FB56E16-7B84-E040-9423-3FDDD7123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1" name="Rectangle 117">
              <a:extLst>
                <a:ext uri="{FF2B5EF4-FFF2-40B4-BE49-F238E27FC236}">
                  <a16:creationId xmlns:a16="http://schemas.microsoft.com/office/drawing/2014/main" id="{C0A30303-DD0B-5D47-9BFC-C41C20BC9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2" name="Rectangle 118">
              <a:extLst>
                <a:ext uri="{FF2B5EF4-FFF2-40B4-BE49-F238E27FC236}">
                  <a16:creationId xmlns:a16="http://schemas.microsoft.com/office/drawing/2014/main" id="{19A8E034-00C4-2748-9604-61B5A0A0B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3" name="Rectangle 119">
              <a:extLst>
                <a:ext uri="{FF2B5EF4-FFF2-40B4-BE49-F238E27FC236}">
                  <a16:creationId xmlns:a16="http://schemas.microsoft.com/office/drawing/2014/main" id="{46B1D4B8-50C9-A843-95B0-A85B03B46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4" name="Rectangle 120">
              <a:extLst>
                <a:ext uri="{FF2B5EF4-FFF2-40B4-BE49-F238E27FC236}">
                  <a16:creationId xmlns:a16="http://schemas.microsoft.com/office/drawing/2014/main" id="{AC88032C-70D5-484F-B284-1E74CA508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5" name="Rectangle 121">
              <a:extLst>
                <a:ext uri="{FF2B5EF4-FFF2-40B4-BE49-F238E27FC236}">
                  <a16:creationId xmlns:a16="http://schemas.microsoft.com/office/drawing/2014/main" id="{C3E59AC3-99BA-C14E-BE03-0FF08707D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6" name="Rectangle 122">
              <a:extLst>
                <a:ext uri="{FF2B5EF4-FFF2-40B4-BE49-F238E27FC236}">
                  <a16:creationId xmlns:a16="http://schemas.microsoft.com/office/drawing/2014/main" id="{AD2DFA77-6D35-7445-8FAC-03BA2F31A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7" name="Rectangle 123">
              <a:extLst>
                <a:ext uri="{FF2B5EF4-FFF2-40B4-BE49-F238E27FC236}">
                  <a16:creationId xmlns:a16="http://schemas.microsoft.com/office/drawing/2014/main" id="{5D4A04BC-2CA6-D046-ADD7-5BFAC4422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0291" name="TextBox 125">
            <a:extLst>
              <a:ext uri="{FF2B5EF4-FFF2-40B4-BE49-F238E27FC236}">
                <a16:creationId xmlns:a16="http://schemas.microsoft.com/office/drawing/2014/main" id="{35DA8217-72FC-D449-AE64-BDDCCCA2B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0292" name="TextBox 16">
            <a:extLst>
              <a:ext uri="{FF2B5EF4-FFF2-40B4-BE49-F238E27FC236}">
                <a16:creationId xmlns:a16="http://schemas.microsoft.com/office/drawing/2014/main" id="{036313F6-A70B-BB4B-9683-DFA42B7CC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3" name="TextBox 16">
            <a:extLst>
              <a:ext uri="{FF2B5EF4-FFF2-40B4-BE49-F238E27FC236}">
                <a16:creationId xmlns:a16="http://schemas.microsoft.com/office/drawing/2014/main" id="{8BA69376-EC53-534F-BFC6-9052A965A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4" name="TextBox 16">
            <a:extLst>
              <a:ext uri="{FF2B5EF4-FFF2-40B4-BE49-F238E27FC236}">
                <a16:creationId xmlns:a16="http://schemas.microsoft.com/office/drawing/2014/main" id="{4DDFB864-4D64-5E4B-A034-7AEA46FE8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5" name="TextBox 16">
            <a:extLst>
              <a:ext uri="{FF2B5EF4-FFF2-40B4-BE49-F238E27FC236}">
                <a16:creationId xmlns:a16="http://schemas.microsoft.com/office/drawing/2014/main" id="{58DC78B6-9134-2F47-B24A-076399DE4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6" name="TextBox 16">
            <a:extLst>
              <a:ext uri="{FF2B5EF4-FFF2-40B4-BE49-F238E27FC236}">
                <a16:creationId xmlns:a16="http://schemas.microsoft.com/office/drawing/2014/main" id="{C171EBBF-3D7B-814E-B5A2-4DF0884FE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7" name="TextBox 16">
            <a:extLst>
              <a:ext uri="{FF2B5EF4-FFF2-40B4-BE49-F238E27FC236}">
                <a16:creationId xmlns:a16="http://schemas.microsoft.com/office/drawing/2014/main" id="{3BE75C80-FEBA-FE44-866C-55E9ED2B8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8" name="Rectangle 82">
            <a:extLst>
              <a:ext uri="{FF2B5EF4-FFF2-40B4-BE49-F238E27FC236}">
                <a16:creationId xmlns:a16="http://schemas.microsoft.com/office/drawing/2014/main" id="{DE08C311-09EC-D141-AD41-29B34F683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0299" name="Title 1">
            <a:extLst>
              <a:ext uri="{FF2B5EF4-FFF2-40B4-BE49-F238E27FC236}">
                <a16:creationId xmlns:a16="http://schemas.microsoft.com/office/drawing/2014/main" id="{9B21FEA4-E967-E442-8667-2696EB76ED8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3" name="Group 1">
            <a:extLst>
              <a:ext uri="{FF2B5EF4-FFF2-40B4-BE49-F238E27FC236}">
                <a16:creationId xmlns:a16="http://schemas.microsoft.com/office/drawing/2014/main" id="{5988312C-1542-5D45-9599-360AFFFD4612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1364" name="Rectangle 95">
              <a:extLst>
                <a:ext uri="{FF2B5EF4-FFF2-40B4-BE49-F238E27FC236}">
                  <a16:creationId xmlns:a16="http://schemas.microsoft.com/office/drawing/2014/main" id="{7695C4FD-4FFA-4A41-9090-E3346399A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5" name="Rectangle 96">
              <a:extLst>
                <a:ext uri="{FF2B5EF4-FFF2-40B4-BE49-F238E27FC236}">
                  <a16:creationId xmlns:a16="http://schemas.microsoft.com/office/drawing/2014/main" id="{4EBD5140-DF40-8C43-88DE-CABE9084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6" name="Rectangle 97">
              <a:extLst>
                <a:ext uri="{FF2B5EF4-FFF2-40B4-BE49-F238E27FC236}">
                  <a16:creationId xmlns:a16="http://schemas.microsoft.com/office/drawing/2014/main" id="{F893935C-0806-0342-A2B8-E98DF4CB8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7" name="Line 98">
              <a:extLst>
                <a:ext uri="{FF2B5EF4-FFF2-40B4-BE49-F238E27FC236}">
                  <a16:creationId xmlns:a16="http://schemas.microsoft.com/office/drawing/2014/main" id="{0F7BF25B-6C5E-4B4B-B190-146A123EF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8" name="Freeform 99">
              <a:extLst>
                <a:ext uri="{FF2B5EF4-FFF2-40B4-BE49-F238E27FC236}">
                  <a16:creationId xmlns:a16="http://schemas.microsoft.com/office/drawing/2014/main" id="{83767260-148A-1243-84FB-E2A460A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9" name="Freeform 100">
              <a:extLst>
                <a:ext uri="{FF2B5EF4-FFF2-40B4-BE49-F238E27FC236}">
                  <a16:creationId xmlns:a16="http://schemas.microsoft.com/office/drawing/2014/main" id="{AC9A796B-A892-6E41-8121-EBABB095B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0" name="Rectangle 101">
              <a:extLst>
                <a:ext uri="{FF2B5EF4-FFF2-40B4-BE49-F238E27FC236}">
                  <a16:creationId xmlns:a16="http://schemas.microsoft.com/office/drawing/2014/main" id="{7C7DB564-9CA8-A44F-A325-08F94346D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1" name="Rectangle 124">
              <a:extLst>
                <a:ext uri="{FF2B5EF4-FFF2-40B4-BE49-F238E27FC236}">
                  <a16:creationId xmlns:a16="http://schemas.microsoft.com/office/drawing/2014/main" id="{CFEA809A-00AB-3B46-B706-F4F9D828E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2" name="Line 125">
              <a:extLst>
                <a:ext uri="{FF2B5EF4-FFF2-40B4-BE49-F238E27FC236}">
                  <a16:creationId xmlns:a16="http://schemas.microsoft.com/office/drawing/2014/main" id="{E67AF610-0973-CC48-9AF5-4D4256028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3" name="Freeform 126">
              <a:extLst>
                <a:ext uri="{FF2B5EF4-FFF2-40B4-BE49-F238E27FC236}">
                  <a16:creationId xmlns:a16="http://schemas.microsoft.com/office/drawing/2014/main" id="{AC893E88-EEAA-8C4F-AC50-1F0CC717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4" name="Freeform 127">
              <a:extLst>
                <a:ext uri="{FF2B5EF4-FFF2-40B4-BE49-F238E27FC236}">
                  <a16:creationId xmlns:a16="http://schemas.microsoft.com/office/drawing/2014/main" id="{06091528-4213-0B43-A54B-2416F5C7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5" name="Freeform 128">
              <a:extLst>
                <a:ext uri="{FF2B5EF4-FFF2-40B4-BE49-F238E27FC236}">
                  <a16:creationId xmlns:a16="http://schemas.microsoft.com/office/drawing/2014/main" id="{E4CEFA4F-E475-0E44-983A-BC7BAD27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6" name="Freeform 129">
              <a:extLst>
                <a:ext uri="{FF2B5EF4-FFF2-40B4-BE49-F238E27FC236}">
                  <a16:creationId xmlns:a16="http://schemas.microsoft.com/office/drawing/2014/main" id="{7BA83ED6-DE65-D840-BED6-522875FD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7" name="Line 130">
              <a:extLst>
                <a:ext uri="{FF2B5EF4-FFF2-40B4-BE49-F238E27FC236}">
                  <a16:creationId xmlns:a16="http://schemas.microsoft.com/office/drawing/2014/main" id="{387EF02C-57C5-294D-8421-4FAD2C906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8" name="Rectangle 131">
              <a:extLst>
                <a:ext uri="{FF2B5EF4-FFF2-40B4-BE49-F238E27FC236}">
                  <a16:creationId xmlns:a16="http://schemas.microsoft.com/office/drawing/2014/main" id="{9962D331-A803-3D49-972D-57709BAC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9" name="Rectangle 132">
              <a:extLst>
                <a:ext uri="{FF2B5EF4-FFF2-40B4-BE49-F238E27FC236}">
                  <a16:creationId xmlns:a16="http://schemas.microsoft.com/office/drawing/2014/main" id="{C73DC74B-B046-8E48-A2AD-BAE196BAD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0" name="Rectangle 133">
              <a:extLst>
                <a:ext uri="{FF2B5EF4-FFF2-40B4-BE49-F238E27FC236}">
                  <a16:creationId xmlns:a16="http://schemas.microsoft.com/office/drawing/2014/main" id="{860537DB-5969-784B-9443-FADF2E56F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1" name="Rectangle 134">
              <a:extLst>
                <a:ext uri="{FF2B5EF4-FFF2-40B4-BE49-F238E27FC236}">
                  <a16:creationId xmlns:a16="http://schemas.microsoft.com/office/drawing/2014/main" id="{A100E80D-2FC6-B140-B342-17043F9CA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2" name="Rectangle 135">
              <a:extLst>
                <a:ext uri="{FF2B5EF4-FFF2-40B4-BE49-F238E27FC236}">
                  <a16:creationId xmlns:a16="http://schemas.microsoft.com/office/drawing/2014/main" id="{60A1F94B-C205-C947-9B06-61048209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3" name="Rectangle 136">
              <a:extLst>
                <a:ext uri="{FF2B5EF4-FFF2-40B4-BE49-F238E27FC236}">
                  <a16:creationId xmlns:a16="http://schemas.microsoft.com/office/drawing/2014/main" id="{A73F967D-C270-0742-958B-69C8D6A50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4" name="Line 137">
              <a:extLst>
                <a:ext uri="{FF2B5EF4-FFF2-40B4-BE49-F238E27FC236}">
                  <a16:creationId xmlns:a16="http://schemas.microsoft.com/office/drawing/2014/main" id="{E0C774E5-2C38-124E-9DE3-988EBF0012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5" name="Freeform 138">
              <a:extLst>
                <a:ext uri="{FF2B5EF4-FFF2-40B4-BE49-F238E27FC236}">
                  <a16:creationId xmlns:a16="http://schemas.microsoft.com/office/drawing/2014/main" id="{21E0E7AF-D85F-514A-8AE8-25C2C7A35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6" name="Freeform 139">
              <a:extLst>
                <a:ext uri="{FF2B5EF4-FFF2-40B4-BE49-F238E27FC236}">
                  <a16:creationId xmlns:a16="http://schemas.microsoft.com/office/drawing/2014/main" id="{3ED41452-EDA7-FF41-8CF9-856AD2C0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7" name="Freeform 140">
              <a:extLst>
                <a:ext uri="{FF2B5EF4-FFF2-40B4-BE49-F238E27FC236}">
                  <a16:creationId xmlns:a16="http://schemas.microsoft.com/office/drawing/2014/main" id="{EBA70D62-58A8-654B-B8BC-22FE1BDB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8" name="Freeform 141">
              <a:extLst>
                <a:ext uri="{FF2B5EF4-FFF2-40B4-BE49-F238E27FC236}">
                  <a16:creationId xmlns:a16="http://schemas.microsoft.com/office/drawing/2014/main" id="{8F02B859-1C5C-014D-81F4-0BC36205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9" name="Line 142">
              <a:extLst>
                <a:ext uri="{FF2B5EF4-FFF2-40B4-BE49-F238E27FC236}">
                  <a16:creationId xmlns:a16="http://schemas.microsoft.com/office/drawing/2014/main" id="{BC12782D-A581-4142-B015-68935ECCD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0" name="Line 143">
              <a:extLst>
                <a:ext uri="{FF2B5EF4-FFF2-40B4-BE49-F238E27FC236}">
                  <a16:creationId xmlns:a16="http://schemas.microsoft.com/office/drawing/2014/main" id="{16536BAE-3E86-9D46-BBCC-E195E42D2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1" name="Freeform 144">
              <a:extLst>
                <a:ext uri="{FF2B5EF4-FFF2-40B4-BE49-F238E27FC236}">
                  <a16:creationId xmlns:a16="http://schemas.microsoft.com/office/drawing/2014/main" id="{6D3791C1-F356-2449-AC85-F65E0A456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2" name="Line 145">
              <a:extLst>
                <a:ext uri="{FF2B5EF4-FFF2-40B4-BE49-F238E27FC236}">
                  <a16:creationId xmlns:a16="http://schemas.microsoft.com/office/drawing/2014/main" id="{AD78A420-BABD-4947-AA29-E928EF2B5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3" name="Line 146">
              <a:extLst>
                <a:ext uri="{FF2B5EF4-FFF2-40B4-BE49-F238E27FC236}">
                  <a16:creationId xmlns:a16="http://schemas.microsoft.com/office/drawing/2014/main" id="{E9F19494-0E31-BF40-A245-553DF39D6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4" name="Rectangle 147">
              <a:extLst>
                <a:ext uri="{FF2B5EF4-FFF2-40B4-BE49-F238E27FC236}">
                  <a16:creationId xmlns:a16="http://schemas.microsoft.com/office/drawing/2014/main" id="{6B65B2DF-5A09-5347-B0BE-6F57314E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1314" name="Group 2">
            <a:extLst>
              <a:ext uri="{FF2B5EF4-FFF2-40B4-BE49-F238E27FC236}">
                <a16:creationId xmlns:a16="http://schemas.microsoft.com/office/drawing/2014/main" id="{44D92AB8-0368-864E-81D9-1667B64370C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1326" name="Line 77">
              <a:extLst>
                <a:ext uri="{FF2B5EF4-FFF2-40B4-BE49-F238E27FC236}">
                  <a16:creationId xmlns:a16="http://schemas.microsoft.com/office/drawing/2014/main" id="{2C9CB0D9-ECC0-CD47-80B2-6C2574BAA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7" name="Line 78">
              <a:extLst>
                <a:ext uri="{FF2B5EF4-FFF2-40B4-BE49-F238E27FC236}">
                  <a16:creationId xmlns:a16="http://schemas.microsoft.com/office/drawing/2014/main" id="{26137CEF-DCEA-9E4A-A81F-993BCA4DA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8" name="Rectangle 80">
              <a:extLst>
                <a:ext uri="{FF2B5EF4-FFF2-40B4-BE49-F238E27FC236}">
                  <a16:creationId xmlns:a16="http://schemas.microsoft.com/office/drawing/2014/main" id="{F07E4ADC-CB1C-A044-B72E-B699BEFB4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29" name="Rectangle 81">
              <a:extLst>
                <a:ext uri="{FF2B5EF4-FFF2-40B4-BE49-F238E27FC236}">
                  <a16:creationId xmlns:a16="http://schemas.microsoft.com/office/drawing/2014/main" id="{120377E8-AB1E-384C-B194-299DCB0DB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0" name="Rectangle 82">
              <a:extLst>
                <a:ext uri="{FF2B5EF4-FFF2-40B4-BE49-F238E27FC236}">
                  <a16:creationId xmlns:a16="http://schemas.microsoft.com/office/drawing/2014/main" id="{8832B003-0359-3F45-BE1E-91D3B9C3F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1" name="Rectangle 83">
              <a:extLst>
                <a:ext uri="{FF2B5EF4-FFF2-40B4-BE49-F238E27FC236}">
                  <a16:creationId xmlns:a16="http://schemas.microsoft.com/office/drawing/2014/main" id="{05818DEF-D253-E546-893E-046E1D78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2" name="Rectangle 84">
              <a:extLst>
                <a:ext uri="{FF2B5EF4-FFF2-40B4-BE49-F238E27FC236}">
                  <a16:creationId xmlns:a16="http://schemas.microsoft.com/office/drawing/2014/main" id="{5AAA2CEE-2981-FA42-A1DE-3E268CD4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3" name="Rectangle 85">
              <a:extLst>
                <a:ext uri="{FF2B5EF4-FFF2-40B4-BE49-F238E27FC236}">
                  <a16:creationId xmlns:a16="http://schemas.microsoft.com/office/drawing/2014/main" id="{E3E8F9C4-CF8D-BD43-A7E0-DB253C643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4" name="Rectangle 86">
              <a:extLst>
                <a:ext uri="{FF2B5EF4-FFF2-40B4-BE49-F238E27FC236}">
                  <a16:creationId xmlns:a16="http://schemas.microsoft.com/office/drawing/2014/main" id="{C9B5731D-BCAD-9B4F-A5F2-A7F14161E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5" name="Rectangle 87">
              <a:extLst>
                <a:ext uri="{FF2B5EF4-FFF2-40B4-BE49-F238E27FC236}">
                  <a16:creationId xmlns:a16="http://schemas.microsoft.com/office/drawing/2014/main" id="{2AE0C019-49AD-414B-A7BA-BF5740BC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6" name="Rectangle 88">
              <a:extLst>
                <a:ext uri="{FF2B5EF4-FFF2-40B4-BE49-F238E27FC236}">
                  <a16:creationId xmlns:a16="http://schemas.microsoft.com/office/drawing/2014/main" id="{E2021FFF-BC6B-884E-8E6B-FDA83D66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7" name="Rectangle 89">
              <a:extLst>
                <a:ext uri="{FF2B5EF4-FFF2-40B4-BE49-F238E27FC236}">
                  <a16:creationId xmlns:a16="http://schemas.microsoft.com/office/drawing/2014/main" id="{788CE708-B43F-8544-8319-0034572A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8" name="Rectangle 90">
              <a:extLst>
                <a:ext uri="{FF2B5EF4-FFF2-40B4-BE49-F238E27FC236}">
                  <a16:creationId xmlns:a16="http://schemas.microsoft.com/office/drawing/2014/main" id="{F46C9996-A9E0-5245-BBBB-0794D21D9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9" name="Rectangle 91">
              <a:extLst>
                <a:ext uri="{FF2B5EF4-FFF2-40B4-BE49-F238E27FC236}">
                  <a16:creationId xmlns:a16="http://schemas.microsoft.com/office/drawing/2014/main" id="{05AA310B-A524-074C-82B4-36CAC968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0" name="Rectangle 92">
              <a:extLst>
                <a:ext uri="{FF2B5EF4-FFF2-40B4-BE49-F238E27FC236}">
                  <a16:creationId xmlns:a16="http://schemas.microsoft.com/office/drawing/2014/main" id="{D6FE8B89-C505-D54D-892E-60CDD971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1" name="Rectangle 93">
              <a:extLst>
                <a:ext uri="{FF2B5EF4-FFF2-40B4-BE49-F238E27FC236}">
                  <a16:creationId xmlns:a16="http://schemas.microsoft.com/office/drawing/2014/main" id="{D6F02B1C-E8BA-944B-BEBD-E884E04F1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2" name="Rectangle 102">
              <a:extLst>
                <a:ext uri="{FF2B5EF4-FFF2-40B4-BE49-F238E27FC236}">
                  <a16:creationId xmlns:a16="http://schemas.microsoft.com/office/drawing/2014/main" id="{2638087D-6E0D-5041-A12C-DEE6830F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3" name="Rectangle 103">
              <a:extLst>
                <a:ext uri="{FF2B5EF4-FFF2-40B4-BE49-F238E27FC236}">
                  <a16:creationId xmlns:a16="http://schemas.microsoft.com/office/drawing/2014/main" id="{CF3E50C5-FC76-1F46-A477-59E385AC8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4" name="Rectangle 104">
              <a:extLst>
                <a:ext uri="{FF2B5EF4-FFF2-40B4-BE49-F238E27FC236}">
                  <a16:creationId xmlns:a16="http://schemas.microsoft.com/office/drawing/2014/main" id="{C0183DB7-5F9A-4540-8D36-67527591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5" name="Rectangle 105">
              <a:extLst>
                <a:ext uri="{FF2B5EF4-FFF2-40B4-BE49-F238E27FC236}">
                  <a16:creationId xmlns:a16="http://schemas.microsoft.com/office/drawing/2014/main" id="{ADCBDFB9-7775-4442-923F-0372A2D07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6" name="Rectangle 106">
              <a:extLst>
                <a:ext uri="{FF2B5EF4-FFF2-40B4-BE49-F238E27FC236}">
                  <a16:creationId xmlns:a16="http://schemas.microsoft.com/office/drawing/2014/main" id="{43705A35-DE98-8E4A-A68C-8D0E274C1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7" name="Rectangle 107">
              <a:extLst>
                <a:ext uri="{FF2B5EF4-FFF2-40B4-BE49-F238E27FC236}">
                  <a16:creationId xmlns:a16="http://schemas.microsoft.com/office/drawing/2014/main" id="{DD698B53-BE9C-914A-A1EC-E02ED9D3D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8" name="Rectangle 108">
              <a:extLst>
                <a:ext uri="{FF2B5EF4-FFF2-40B4-BE49-F238E27FC236}">
                  <a16:creationId xmlns:a16="http://schemas.microsoft.com/office/drawing/2014/main" id="{B0E9F160-B57E-8945-9E1F-4CF4A4346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9" name="Rectangle 109">
              <a:extLst>
                <a:ext uri="{FF2B5EF4-FFF2-40B4-BE49-F238E27FC236}">
                  <a16:creationId xmlns:a16="http://schemas.microsoft.com/office/drawing/2014/main" id="{6873B69E-376C-DA4C-A0B2-353609E07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0" name="Rectangle 110">
              <a:extLst>
                <a:ext uri="{FF2B5EF4-FFF2-40B4-BE49-F238E27FC236}">
                  <a16:creationId xmlns:a16="http://schemas.microsoft.com/office/drawing/2014/main" id="{1818A908-54CD-A642-A5B9-FE9D31E88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1" name="Rectangle 111">
              <a:extLst>
                <a:ext uri="{FF2B5EF4-FFF2-40B4-BE49-F238E27FC236}">
                  <a16:creationId xmlns:a16="http://schemas.microsoft.com/office/drawing/2014/main" id="{47C37E1D-2B1B-B645-B4E9-3DD9110EC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2" name="Rectangle 112">
              <a:extLst>
                <a:ext uri="{FF2B5EF4-FFF2-40B4-BE49-F238E27FC236}">
                  <a16:creationId xmlns:a16="http://schemas.microsoft.com/office/drawing/2014/main" id="{CB4C9809-3DCF-F54F-95B9-F4FC15D3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3" name="Rectangle 113">
              <a:extLst>
                <a:ext uri="{FF2B5EF4-FFF2-40B4-BE49-F238E27FC236}">
                  <a16:creationId xmlns:a16="http://schemas.microsoft.com/office/drawing/2014/main" id="{7554456C-8D3A-664C-84A1-AEE00D86D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4" name="Rectangle 114">
              <a:extLst>
                <a:ext uri="{FF2B5EF4-FFF2-40B4-BE49-F238E27FC236}">
                  <a16:creationId xmlns:a16="http://schemas.microsoft.com/office/drawing/2014/main" id="{622994AB-19B8-BF44-A579-9EEAC254F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5" name="Rectangle 115">
              <a:extLst>
                <a:ext uri="{FF2B5EF4-FFF2-40B4-BE49-F238E27FC236}">
                  <a16:creationId xmlns:a16="http://schemas.microsoft.com/office/drawing/2014/main" id="{633601CA-920F-204C-B6D6-4F7CA758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6" name="Rectangle 116">
              <a:extLst>
                <a:ext uri="{FF2B5EF4-FFF2-40B4-BE49-F238E27FC236}">
                  <a16:creationId xmlns:a16="http://schemas.microsoft.com/office/drawing/2014/main" id="{1C3B5942-DC0E-D44C-905E-CACD86BCB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7" name="Rectangle 117">
              <a:extLst>
                <a:ext uri="{FF2B5EF4-FFF2-40B4-BE49-F238E27FC236}">
                  <a16:creationId xmlns:a16="http://schemas.microsoft.com/office/drawing/2014/main" id="{8D022880-28D5-4B4D-AFE2-14E8D0B46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8" name="Rectangle 118">
              <a:extLst>
                <a:ext uri="{FF2B5EF4-FFF2-40B4-BE49-F238E27FC236}">
                  <a16:creationId xmlns:a16="http://schemas.microsoft.com/office/drawing/2014/main" id="{71B357AA-64F1-8B40-9AB9-8687A3641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9" name="Rectangle 119">
              <a:extLst>
                <a:ext uri="{FF2B5EF4-FFF2-40B4-BE49-F238E27FC236}">
                  <a16:creationId xmlns:a16="http://schemas.microsoft.com/office/drawing/2014/main" id="{178966F8-C571-7343-8345-49F07BC31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0" name="Rectangle 120">
              <a:extLst>
                <a:ext uri="{FF2B5EF4-FFF2-40B4-BE49-F238E27FC236}">
                  <a16:creationId xmlns:a16="http://schemas.microsoft.com/office/drawing/2014/main" id="{2D459708-94B0-6D4D-8B62-86C315727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1" name="Rectangle 121">
              <a:extLst>
                <a:ext uri="{FF2B5EF4-FFF2-40B4-BE49-F238E27FC236}">
                  <a16:creationId xmlns:a16="http://schemas.microsoft.com/office/drawing/2014/main" id="{7B9EDE57-41D8-A242-B9D6-1629799C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2" name="Rectangle 122">
              <a:extLst>
                <a:ext uri="{FF2B5EF4-FFF2-40B4-BE49-F238E27FC236}">
                  <a16:creationId xmlns:a16="http://schemas.microsoft.com/office/drawing/2014/main" id="{128E0F36-03CF-3F42-A13C-CDF96276F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3" name="Rectangle 123">
              <a:extLst>
                <a:ext uri="{FF2B5EF4-FFF2-40B4-BE49-F238E27FC236}">
                  <a16:creationId xmlns:a16="http://schemas.microsoft.com/office/drawing/2014/main" id="{6159E9C5-B878-CD48-97D4-167C96A7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1315" name="TextBox 125">
            <a:extLst>
              <a:ext uri="{FF2B5EF4-FFF2-40B4-BE49-F238E27FC236}">
                <a16:creationId xmlns:a16="http://schemas.microsoft.com/office/drawing/2014/main" id="{81393542-D4E8-334D-8A8F-816EDAF72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1316" name="TextBox 16">
            <a:extLst>
              <a:ext uri="{FF2B5EF4-FFF2-40B4-BE49-F238E27FC236}">
                <a16:creationId xmlns:a16="http://schemas.microsoft.com/office/drawing/2014/main" id="{4D18A60A-CCB3-DD4C-AE4A-46649684F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7" name="TextBox 16">
            <a:extLst>
              <a:ext uri="{FF2B5EF4-FFF2-40B4-BE49-F238E27FC236}">
                <a16:creationId xmlns:a16="http://schemas.microsoft.com/office/drawing/2014/main" id="{27EDACE5-D687-8D44-BC78-A688701B0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8" name="TextBox 16">
            <a:extLst>
              <a:ext uri="{FF2B5EF4-FFF2-40B4-BE49-F238E27FC236}">
                <a16:creationId xmlns:a16="http://schemas.microsoft.com/office/drawing/2014/main" id="{B1A7C943-36C4-9043-9E04-792385041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9" name="TextBox 16">
            <a:extLst>
              <a:ext uri="{FF2B5EF4-FFF2-40B4-BE49-F238E27FC236}">
                <a16:creationId xmlns:a16="http://schemas.microsoft.com/office/drawing/2014/main" id="{B502E3E3-145F-544D-8FBD-D2D4E9247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0" name="TextBox 16">
            <a:extLst>
              <a:ext uri="{FF2B5EF4-FFF2-40B4-BE49-F238E27FC236}">
                <a16:creationId xmlns:a16="http://schemas.microsoft.com/office/drawing/2014/main" id="{B153CDC7-AD24-DF44-BF60-6558A5DF8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1" name="TextBox 16">
            <a:extLst>
              <a:ext uri="{FF2B5EF4-FFF2-40B4-BE49-F238E27FC236}">
                <a16:creationId xmlns:a16="http://schemas.microsoft.com/office/drawing/2014/main" id="{6A179DBC-930F-1646-A528-92FF5C5F9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2" name="Rectangle 82">
            <a:extLst>
              <a:ext uri="{FF2B5EF4-FFF2-40B4-BE49-F238E27FC236}">
                <a16:creationId xmlns:a16="http://schemas.microsoft.com/office/drawing/2014/main" id="{3D5C724B-EFB8-A044-92F1-B1F081EAF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23" name="Title 1">
            <a:extLst>
              <a:ext uri="{FF2B5EF4-FFF2-40B4-BE49-F238E27FC236}">
                <a16:creationId xmlns:a16="http://schemas.microsoft.com/office/drawing/2014/main" id="{FC94008F-FCED-6440-8033-DD927CAD33E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141324" name="Rectangle 4">
            <a:extLst>
              <a:ext uri="{FF2B5EF4-FFF2-40B4-BE49-F238E27FC236}">
                <a16:creationId xmlns:a16="http://schemas.microsoft.com/office/drawing/2014/main" id="{48B2F899-440A-AB4F-A844-F9F9026B4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9" y="3992563"/>
            <a:ext cx="2268537" cy="208756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25" name="TextBox 2">
            <a:extLst>
              <a:ext uri="{FF2B5EF4-FFF2-40B4-BE49-F238E27FC236}">
                <a16:creationId xmlns:a16="http://schemas.microsoft.com/office/drawing/2014/main" id="{79A498C0-26EC-0942-BDAB-852FA2ADB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2926" y="2762250"/>
            <a:ext cx="44053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As this level of abstraction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need that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input for this to be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a proper 4-to-2 binary encoder.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1">
            <a:extLst>
              <a:ext uri="{FF2B5EF4-FFF2-40B4-BE49-F238E27FC236}">
                <a16:creationId xmlns:a16="http://schemas.microsoft.com/office/drawing/2014/main" id="{BACC2A4D-9D6E-9542-AED0-9A77FB246C3B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2386" name="Rectangle 95">
              <a:extLst>
                <a:ext uri="{FF2B5EF4-FFF2-40B4-BE49-F238E27FC236}">
                  <a16:creationId xmlns:a16="http://schemas.microsoft.com/office/drawing/2014/main" id="{06CAAE26-CDC3-6C4D-918E-F3FD0EEEF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7" name="Rectangle 96">
              <a:extLst>
                <a:ext uri="{FF2B5EF4-FFF2-40B4-BE49-F238E27FC236}">
                  <a16:creationId xmlns:a16="http://schemas.microsoft.com/office/drawing/2014/main" id="{59C2C3EE-E246-2149-BD94-DFFC05081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8" name="Rectangle 97">
              <a:extLst>
                <a:ext uri="{FF2B5EF4-FFF2-40B4-BE49-F238E27FC236}">
                  <a16:creationId xmlns:a16="http://schemas.microsoft.com/office/drawing/2014/main" id="{08DE4F06-FD21-4142-A8F9-703098667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9" name="Line 98">
              <a:extLst>
                <a:ext uri="{FF2B5EF4-FFF2-40B4-BE49-F238E27FC236}">
                  <a16:creationId xmlns:a16="http://schemas.microsoft.com/office/drawing/2014/main" id="{5BA0688D-A916-FC48-8F2E-35692A3BDC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0" name="Freeform 99">
              <a:extLst>
                <a:ext uri="{FF2B5EF4-FFF2-40B4-BE49-F238E27FC236}">
                  <a16:creationId xmlns:a16="http://schemas.microsoft.com/office/drawing/2014/main" id="{D06B38BC-7CB8-A94A-866B-B2A2C79F3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1" name="Freeform 100">
              <a:extLst>
                <a:ext uri="{FF2B5EF4-FFF2-40B4-BE49-F238E27FC236}">
                  <a16:creationId xmlns:a16="http://schemas.microsoft.com/office/drawing/2014/main" id="{A6659F6C-112A-9D4A-96F4-EA60B975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2" name="Rectangle 101">
              <a:extLst>
                <a:ext uri="{FF2B5EF4-FFF2-40B4-BE49-F238E27FC236}">
                  <a16:creationId xmlns:a16="http://schemas.microsoft.com/office/drawing/2014/main" id="{86658E18-639B-4943-803E-11A3C861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93" name="Rectangle 124">
              <a:extLst>
                <a:ext uri="{FF2B5EF4-FFF2-40B4-BE49-F238E27FC236}">
                  <a16:creationId xmlns:a16="http://schemas.microsoft.com/office/drawing/2014/main" id="{BBD2D3B1-E509-6C41-B340-8AC8432A2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94" name="Line 125">
              <a:extLst>
                <a:ext uri="{FF2B5EF4-FFF2-40B4-BE49-F238E27FC236}">
                  <a16:creationId xmlns:a16="http://schemas.microsoft.com/office/drawing/2014/main" id="{29CC52DF-4756-9F44-B5F9-6A6CB4081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5" name="Freeform 126">
              <a:extLst>
                <a:ext uri="{FF2B5EF4-FFF2-40B4-BE49-F238E27FC236}">
                  <a16:creationId xmlns:a16="http://schemas.microsoft.com/office/drawing/2014/main" id="{5B2FE1CD-CC38-C140-B4F8-34AC7CE4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6" name="Freeform 127">
              <a:extLst>
                <a:ext uri="{FF2B5EF4-FFF2-40B4-BE49-F238E27FC236}">
                  <a16:creationId xmlns:a16="http://schemas.microsoft.com/office/drawing/2014/main" id="{C140762F-CA09-7C40-B3FD-1E3DBC98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7" name="Freeform 128">
              <a:extLst>
                <a:ext uri="{FF2B5EF4-FFF2-40B4-BE49-F238E27FC236}">
                  <a16:creationId xmlns:a16="http://schemas.microsoft.com/office/drawing/2014/main" id="{58D8AD7D-950C-6748-86C3-3EEA5438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8" name="Freeform 129">
              <a:extLst>
                <a:ext uri="{FF2B5EF4-FFF2-40B4-BE49-F238E27FC236}">
                  <a16:creationId xmlns:a16="http://schemas.microsoft.com/office/drawing/2014/main" id="{ECF11C8E-3924-FE49-867E-602F3B80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9" name="Line 130">
              <a:extLst>
                <a:ext uri="{FF2B5EF4-FFF2-40B4-BE49-F238E27FC236}">
                  <a16:creationId xmlns:a16="http://schemas.microsoft.com/office/drawing/2014/main" id="{11452BA3-F223-2345-87E5-9543FC5D8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0" name="Rectangle 131">
              <a:extLst>
                <a:ext uri="{FF2B5EF4-FFF2-40B4-BE49-F238E27FC236}">
                  <a16:creationId xmlns:a16="http://schemas.microsoft.com/office/drawing/2014/main" id="{D642C49A-D3B2-4A4A-8C50-13225489A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1" name="Rectangle 132">
              <a:extLst>
                <a:ext uri="{FF2B5EF4-FFF2-40B4-BE49-F238E27FC236}">
                  <a16:creationId xmlns:a16="http://schemas.microsoft.com/office/drawing/2014/main" id="{8BBA6A5C-6450-934F-9318-C74CB3454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2" name="Rectangle 133">
              <a:extLst>
                <a:ext uri="{FF2B5EF4-FFF2-40B4-BE49-F238E27FC236}">
                  <a16:creationId xmlns:a16="http://schemas.microsoft.com/office/drawing/2014/main" id="{641C17B5-08F7-424F-9ED9-87E86FDE7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3" name="Rectangle 134">
              <a:extLst>
                <a:ext uri="{FF2B5EF4-FFF2-40B4-BE49-F238E27FC236}">
                  <a16:creationId xmlns:a16="http://schemas.microsoft.com/office/drawing/2014/main" id="{05998516-9922-324F-8373-19E30432B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4" name="Rectangle 135">
              <a:extLst>
                <a:ext uri="{FF2B5EF4-FFF2-40B4-BE49-F238E27FC236}">
                  <a16:creationId xmlns:a16="http://schemas.microsoft.com/office/drawing/2014/main" id="{27B0834E-AD4D-2047-89C4-C58281C9E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5" name="Rectangle 136">
              <a:extLst>
                <a:ext uri="{FF2B5EF4-FFF2-40B4-BE49-F238E27FC236}">
                  <a16:creationId xmlns:a16="http://schemas.microsoft.com/office/drawing/2014/main" id="{DF15FE98-778B-1E48-935F-E45D539A3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6" name="Line 137">
              <a:extLst>
                <a:ext uri="{FF2B5EF4-FFF2-40B4-BE49-F238E27FC236}">
                  <a16:creationId xmlns:a16="http://schemas.microsoft.com/office/drawing/2014/main" id="{33AE11DF-A3EF-AF4C-9C72-3BB2BBC83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7" name="Freeform 138">
              <a:extLst>
                <a:ext uri="{FF2B5EF4-FFF2-40B4-BE49-F238E27FC236}">
                  <a16:creationId xmlns:a16="http://schemas.microsoft.com/office/drawing/2014/main" id="{57994BFE-A636-9F43-A8DD-72EC39C07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8" name="Freeform 139">
              <a:extLst>
                <a:ext uri="{FF2B5EF4-FFF2-40B4-BE49-F238E27FC236}">
                  <a16:creationId xmlns:a16="http://schemas.microsoft.com/office/drawing/2014/main" id="{ABAAFDAD-E8BB-4940-A16F-2C15DB16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9" name="Freeform 140">
              <a:extLst>
                <a:ext uri="{FF2B5EF4-FFF2-40B4-BE49-F238E27FC236}">
                  <a16:creationId xmlns:a16="http://schemas.microsoft.com/office/drawing/2014/main" id="{2EDD02FB-DEF3-0B4E-A27E-B9F4B5AD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0" name="Freeform 141">
              <a:extLst>
                <a:ext uri="{FF2B5EF4-FFF2-40B4-BE49-F238E27FC236}">
                  <a16:creationId xmlns:a16="http://schemas.microsoft.com/office/drawing/2014/main" id="{289DED94-85E0-4F40-A9B6-78B74E9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1" name="Line 142">
              <a:extLst>
                <a:ext uri="{FF2B5EF4-FFF2-40B4-BE49-F238E27FC236}">
                  <a16:creationId xmlns:a16="http://schemas.microsoft.com/office/drawing/2014/main" id="{11A408F7-2131-774F-B39B-19DA1D459F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2" name="Line 143">
              <a:extLst>
                <a:ext uri="{FF2B5EF4-FFF2-40B4-BE49-F238E27FC236}">
                  <a16:creationId xmlns:a16="http://schemas.microsoft.com/office/drawing/2014/main" id="{33B697A6-DB65-C04D-9EC4-F6B46462A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3" name="Freeform 144">
              <a:extLst>
                <a:ext uri="{FF2B5EF4-FFF2-40B4-BE49-F238E27FC236}">
                  <a16:creationId xmlns:a16="http://schemas.microsoft.com/office/drawing/2014/main" id="{599387A4-EE36-8243-B5A8-E934E307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4" name="Line 145">
              <a:extLst>
                <a:ext uri="{FF2B5EF4-FFF2-40B4-BE49-F238E27FC236}">
                  <a16:creationId xmlns:a16="http://schemas.microsoft.com/office/drawing/2014/main" id="{857FF355-37AB-7B43-8BCA-AD6109E56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5" name="Line 146">
              <a:extLst>
                <a:ext uri="{FF2B5EF4-FFF2-40B4-BE49-F238E27FC236}">
                  <a16:creationId xmlns:a16="http://schemas.microsoft.com/office/drawing/2014/main" id="{1A3FC16B-76CE-F14E-AD52-79DA393D8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6" name="Rectangle 147">
              <a:extLst>
                <a:ext uri="{FF2B5EF4-FFF2-40B4-BE49-F238E27FC236}">
                  <a16:creationId xmlns:a16="http://schemas.microsoft.com/office/drawing/2014/main" id="{1FDDA207-9435-B849-91ED-1BAE12432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2338" name="Group 2">
            <a:extLst>
              <a:ext uri="{FF2B5EF4-FFF2-40B4-BE49-F238E27FC236}">
                <a16:creationId xmlns:a16="http://schemas.microsoft.com/office/drawing/2014/main" id="{B8EA0BCE-C36E-9B4D-A4A5-F1888AD57847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2348" name="Line 77">
              <a:extLst>
                <a:ext uri="{FF2B5EF4-FFF2-40B4-BE49-F238E27FC236}">
                  <a16:creationId xmlns:a16="http://schemas.microsoft.com/office/drawing/2014/main" id="{88763CC0-C4D4-1E45-B774-29D321BF3E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9" name="Line 78">
              <a:extLst>
                <a:ext uri="{FF2B5EF4-FFF2-40B4-BE49-F238E27FC236}">
                  <a16:creationId xmlns:a16="http://schemas.microsoft.com/office/drawing/2014/main" id="{DF7A18C9-BA62-1F41-ABCD-A4F31F785E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0" name="Rectangle 80">
              <a:extLst>
                <a:ext uri="{FF2B5EF4-FFF2-40B4-BE49-F238E27FC236}">
                  <a16:creationId xmlns:a16="http://schemas.microsoft.com/office/drawing/2014/main" id="{81B8B15B-0D59-8444-84D5-4DAA033CD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1" name="Rectangle 81">
              <a:extLst>
                <a:ext uri="{FF2B5EF4-FFF2-40B4-BE49-F238E27FC236}">
                  <a16:creationId xmlns:a16="http://schemas.microsoft.com/office/drawing/2014/main" id="{4EF6EDD8-DDB5-7748-A030-ACA74BAEC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2" name="Rectangle 82">
              <a:extLst>
                <a:ext uri="{FF2B5EF4-FFF2-40B4-BE49-F238E27FC236}">
                  <a16:creationId xmlns:a16="http://schemas.microsoft.com/office/drawing/2014/main" id="{E36A037E-65B1-EF4D-BEA5-A4AEC016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3" name="Rectangle 83">
              <a:extLst>
                <a:ext uri="{FF2B5EF4-FFF2-40B4-BE49-F238E27FC236}">
                  <a16:creationId xmlns:a16="http://schemas.microsoft.com/office/drawing/2014/main" id="{500212C3-8D55-8A41-98DA-1910CB017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4" name="Rectangle 84">
              <a:extLst>
                <a:ext uri="{FF2B5EF4-FFF2-40B4-BE49-F238E27FC236}">
                  <a16:creationId xmlns:a16="http://schemas.microsoft.com/office/drawing/2014/main" id="{34245E0F-238B-184E-96AD-A4FE80E8D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5" name="Rectangle 85">
              <a:extLst>
                <a:ext uri="{FF2B5EF4-FFF2-40B4-BE49-F238E27FC236}">
                  <a16:creationId xmlns:a16="http://schemas.microsoft.com/office/drawing/2014/main" id="{C459E371-E481-DF4F-B98F-6228D234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6" name="Rectangle 86">
              <a:extLst>
                <a:ext uri="{FF2B5EF4-FFF2-40B4-BE49-F238E27FC236}">
                  <a16:creationId xmlns:a16="http://schemas.microsoft.com/office/drawing/2014/main" id="{4574F2A9-FB01-294B-8B37-EC91B220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7" name="Rectangle 87">
              <a:extLst>
                <a:ext uri="{FF2B5EF4-FFF2-40B4-BE49-F238E27FC236}">
                  <a16:creationId xmlns:a16="http://schemas.microsoft.com/office/drawing/2014/main" id="{99BBE51A-2706-804E-8A63-297329E54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8" name="Rectangle 88">
              <a:extLst>
                <a:ext uri="{FF2B5EF4-FFF2-40B4-BE49-F238E27FC236}">
                  <a16:creationId xmlns:a16="http://schemas.microsoft.com/office/drawing/2014/main" id="{A5356D06-CB45-3F48-9BBA-28C4FDF63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9" name="Rectangle 89">
              <a:extLst>
                <a:ext uri="{FF2B5EF4-FFF2-40B4-BE49-F238E27FC236}">
                  <a16:creationId xmlns:a16="http://schemas.microsoft.com/office/drawing/2014/main" id="{76714CF4-2542-F543-BF62-25C9AD4AE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0" name="Rectangle 90">
              <a:extLst>
                <a:ext uri="{FF2B5EF4-FFF2-40B4-BE49-F238E27FC236}">
                  <a16:creationId xmlns:a16="http://schemas.microsoft.com/office/drawing/2014/main" id="{937990DF-208E-E842-85D5-BE58D5291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1" name="Rectangle 91">
              <a:extLst>
                <a:ext uri="{FF2B5EF4-FFF2-40B4-BE49-F238E27FC236}">
                  <a16:creationId xmlns:a16="http://schemas.microsoft.com/office/drawing/2014/main" id="{FEE61257-CB02-3B40-9DB0-F0E84755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2" name="Rectangle 92">
              <a:extLst>
                <a:ext uri="{FF2B5EF4-FFF2-40B4-BE49-F238E27FC236}">
                  <a16:creationId xmlns:a16="http://schemas.microsoft.com/office/drawing/2014/main" id="{51BC5ADD-ABD4-654E-8413-380C681B9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3" name="Rectangle 93">
              <a:extLst>
                <a:ext uri="{FF2B5EF4-FFF2-40B4-BE49-F238E27FC236}">
                  <a16:creationId xmlns:a16="http://schemas.microsoft.com/office/drawing/2014/main" id="{D65E705F-AED2-4F47-B5FF-EFA942048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4" name="Rectangle 102">
              <a:extLst>
                <a:ext uri="{FF2B5EF4-FFF2-40B4-BE49-F238E27FC236}">
                  <a16:creationId xmlns:a16="http://schemas.microsoft.com/office/drawing/2014/main" id="{7F13E708-189D-D54D-8CC7-F8A920955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5" name="Rectangle 103">
              <a:extLst>
                <a:ext uri="{FF2B5EF4-FFF2-40B4-BE49-F238E27FC236}">
                  <a16:creationId xmlns:a16="http://schemas.microsoft.com/office/drawing/2014/main" id="{6D403341-61D3-3845-9E0B-A0F78EF2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6" name="Rectangle 104">
              <a:extLst>
                <a:ext uri="{FF2B5EF4-FFF2-40B4-BE49-F238E27FC236}">
                  <a16:creationId xmlns:a16="http://schemas.microsoft.com/office/drawing/2014/main" id="{F2C280F8-37E6-9F4F-AED0-EF5156B11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7" name="Rectangle 105">
              <a:extLst>
                <a:ext uri="{FF2B5EF4-FFF2-40B4-BE49-F238E27FC236}">
                  <a16:creationId xmlns:a16="http://schemas.microsoft.com/office/drawing/2014/main" id="{38C2242A-B8A4-0B49-9B37-536AEC2DD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8" name="Rectangle 106">
              <a:extLst>
                <a:ext uri="{FF2B5EF4-FFF2-40B4-BE49-F238E27FC236}">
                  <a16:creationId xmlns:a16="http://schemas.microsoft.com/office/drawing/2014/main" id="{B528CCA2-BDCA-DA45-8F80-C36458CEA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9" name="Rectangle 107">
              <a:extLst>
                <a:ext uri="{FF2B5EF4-FFF2-40B4-BE49-F238E27FC236}">
                  <a16:creationId xmlns:a16="http://schemas.microsoft.com/office/drawing/2014/main" id="{C0703F41-58DD-EC4F-AFF2-9FE612527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0" name="Rectangle 108">
              <a:extLst>
                <a:ext uri="{FF2B5EF4-FFF2-40B4-BE49-F238E27FC236}">
                  <a16:creationId xmlns:a16="http://schemas.microsoft.com/office/drawing/2014/main" id="{8D0AF170-089A-1242-87B7-7FC6DCA23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1" name="Rectangle 109">
              <a:extLst>
                <a:ext uri="{FF2B5EF4-FFF2-40B4-BE49-F238E27FC236}">
                  <a16:creationId xmlns:a16="http://schemas.microsoft.com/office/drawing/2014/main" id="{BC73489C-DF0F-0242-9B8A-525FCF8C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2" name="Rectangle 110">
              <a:extLst>
                <a:ext uri="{FF2B5EF4-FFF2-40B4-BE49-F238E27FC236}">
                  <a16:creationId xmlns:a16="http://schemas.microsoft.com/office/drawing/2014/main" id="{AAA9DA30-509E-DC40-A62D-AE6D1CAE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3" name="Rectangle 111">
              <a:extLst>
                <a:ext uri="{FF2B5EF4-FFF2-40B4-BE49-F238E27FC236}">
                  <a16:creationId xmlns:a16="http://schemas.microsoft.com/office/drawing/2014/main" id="{929A90E5-00A1-B746-BD2E-D06A6147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4" name="Rectangle 112">
              <a:extLst>
                <a:ext uri="{FF2B5EF4-FFF2-40B4-BE49-F238E27FC236}">
                  <a16:creationId xmlns:a16="http://schemas.microsoft.com/office/drawing/2014/main" id="{A86C1737-BCB2-2049-8E90-9C33AB110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5" name="Rectangle 113">
              <a:extLst>
                <a:ext uri="{FF2B5EF4-FFF2-40B4-BE49-F238E27FC236}">
                  <a16:creationId xmlns:a16="http://schemas.microsoft.com/office/drawing/2014/main" id="{B3A15059-D0B9-C148-94D0-94BDB05F1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6" name="Rectangle 114">
              <a:extLst>
                <a:ext uri="{FF2B5EF4-FFF2-40B4-BE49-F238E27FC236}">
                  <a16:creationId xmlns:a16="http://schemas.microsoft.com/office/drawing/2014/main" id="{E741FA73-7ADC-B947-9085-F93424048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7" name="Rectangle 115">
              <a:extLst>
                <a:ext uri="{FF2B5EF4-FFF2-40B4-BE49-F238E27FC236}">
                  <a16:creationId xmlns:a16="http://schemas.microsoft.com/office/drawing/2014/main" id="{348C7793-3FEF-2246-8CC7-DE9C0306F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8" name="Rectangle 116">
              <a:extLst>
                <a:ext uri="{FF2B5EF4-FFF2-40B4-BE49-F238E27FC236}">
                  <a16:creationId xmlns:a16="http://schemas.microsoft.com/office/drawing/2014/main" id="{EB4F9BCC-608D-174E-A5A3-5EC419A64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9" name="Rectangle 117">
              <a:extLst>
                <a:ext uri="{FF2B5EF4-FFF2-40B4-BE49-F238E27FC236}">
                  <a16:creationId xmlns:a16="http://schemas.microsoft.com/office/drawing/2014/main" id="{14750E52-2FD0-4F43-8DB5-359D08D9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0" name="Rectangle 118">
              <a:extLst>
                <a:ext uri="{FF2B5EF4-FFF2-40B4-BE49-F238E27FC236}">
                  <a16:creationId xmlns:a16="http://schemas.microsoft.com/office/drawing/2014/main" id="{7EE8468F-B024-BF4F-8D06-D29BCE45B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1" name="Rectangle 119">
              <a:extLst>
                <a:ext uri="{FF2B5EF4-FFF2-40B4-BE49-F238E27FC236}">
                  <a16:creationId xmlns:a16="http://schemas.microsoft.com/office/drawing/2014/main" id="{40B0D1C5-54EE-3049-BB54-1AA330ABA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2" name="Rectangle 120">
              <a:extLst>
                <a:ext uri="{FF2B5EF4-FFF2-40B4-BE49-F238E27FC236}">
                  <a16:creationId xmlns:a16="http://schemas.microsoft.com/office/drawing/2014/main" id="{2E81FC6B-BF6A-DB4F-BAD7-5D186CEC3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3" name="Rectangle 121">
              <a:extLst>
                <a:ext uri="{FF2B5EF4-FFF2-40B4-BE49-F238E27FC236}">
                  <a16:creationId xmlns:a16="http://schemas.microsoft.com/office/drawing/2014/main" id="{3D9EE589-B2B7-734A-B1A0-81DAB1D71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4" name="Rectangle 122">
              <a:extLst>
                <a:ext uri="{FF2B5EF4-FFF2-40B4-BE49-F238E27FC236}">
                  <a16:creationId xmlns:a16="http://schemas.microsoft.com/office/drawing/2014/main" id="{962F626E-6B7F-2F4D-B9D2-454871371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5" name="Rectangle 123">
              <a:extLst>
                <a:ext uri="{FF2B5EF4-FFF2-40B4-BE49-F238E27FC236}">
                  <a16:creationId xmlns:a16="http://schemas.microsoft.com/office/drawing/2014/main" id="{F1A26C1E-D507-0648-8ABA-72C5940F9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2339" name="TextBox 125">
            <a:extLst>
              <a:ext uri="{FF2B5EF4-FFF2-40B4-BE49-F238E27FC236}">
                <a16:creationId xmlns:a16="http://schemas.microsoft.com/office/drawing/2014/main" id="{C9E97731-580D-F541-BBE4-B726164E5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2340" name="TextBox 16">
            <a:extLst>
              <a:ext uri="{FF2B5EF4-FFF2-40B4-BE49-F238E27FC236}">
                <a16:creationId xmlns:a16="http://schemas.microsoft.com/office/drawing/2014/main" id="{044C3E02-5E52-1E42-A749-B32524A9E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1" name="TextBox 16">
            <a:extLst>
              <a:ext uri="{FF2B5EF4-FFF2-40B4-BE49-F238E27FC236}">
                <a16:creationId xmlns:a16="http://schemas.microsoft.com/office/drawing/2014/main" id="{EA158F11-210E-DE49-BBBD-5190CD23B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2" name="TextBox 16">
            <a:extLst>
              <a:ext uri="{FF2B5EF4-FFF2-40B4-BE49-F238E27FC236}">
                <a16:creationId xmlns:a16="http://schemas.microsoft.com/office/drawing/2014/main" id="{23B8EC07-364E-2340-8576-0CA606D4A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3" name="TextBox 16">
            <a:extLst>
              <a:ext uri="{FF2B5EF4-FFF2-40B4-BE49-F238E27FC236}">
                <a16:creationId xmlns:a16="http://schemas.microsoft.com/office/drawing/2014/main" id="{6D9C6149-6F7E-4F4D-8F87-18103DEA3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4" name="TextBox 16">
            <a:extLst>
              <a:ext uri="{FF2B5EF4-FFF2-40B4-BE49-F238E27FC236}">
                <a16:creationId xmlns:a16="http://schemas.microsoft.com/office/drawing/2014/main" id="{5BB5D380-C4B3-9548-ADB3-91BA436A1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5" name="TextBox 16">
            <a:extLst>
              <a:ext uri="{FF2B5EF4-FFF2-40B4-BE49-F238E27FC236}">
                <a16:creationId xmlns:a16="http://schemas.microsoft.com/office/drawing/2014/main" id="{2EE52316-35F3-B14D-ABCD-A7186C8D7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6" name="Rectangle 82">
            <a:extLst>
              <a:ext uri="{FF2B5EF4-FFF2-40B4-BE49-F238E27FC236}">
                <a16:creationId xmlns:a16="http://schemas.microsoft.com/office/drawing/2014/main" id="{958BF98E-2FC2-D44A-9509-82FF90D9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2347" name="Title 1">
            <a:extLst>
              <a:ext uri="{FF2B5EF4-FFF2-40B4-BE49-F238E27FC236}">
                <a16:creationId xmlns:a16="http://schemas.microsoft.com/office/drawing/2014/main" id="{B752A9B6-322D-BE4B-99EE-FB9A5151FDA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54CB8FF7-D36B-604F-95A3-4DC785F4B969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3410" name="Rectangle 95">
              <a:extLst>
                <a:ext uri="{FF2B5EF4-FFF2-40B4-BE49-F238E27FC236}">
                  <a16:creationId xmlns:a16="http://schemas.microsoft.com/office/drawing/2014/main" id="{323F4C34-3BCD-7444-B37E-C14C199C4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1" name="Rectangle 96">
              <a:extLst>
                <a:ext uri="{FF2B5EF4-FFF2-40B4-BE49-F238E27FC236}">
                  <a16:creationId xmlns:a16="http://schemas.microsoft.com/office/drawing/2014/main" id="{E155148E-EE7A-C241-837E-A17A7D2A7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2" name="Rectangle 97">
              <a:extLst>
                <a:ext uri="{FF2B5EF4-FFF2-40B4-BE49-F238E27FC236}">
                  <a16:creationId xmlns:a16="http://schemas.microsoft.com/office/drawing/2014/main" id="{9C3604AD-6585-B444-A01E-DF92363A0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3" name="Line 98">
              <a:extLst>
                <a:ext uri="{FF2B5EF4-FFF2-40B4-BE49-F238E27FC236}">
                  <a16:creationId xmlns:a16="http://schemas.microsoft.com/office/drawing/2014/main" id="{2878A98C-8651-D549-BAC4-AFA071163F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Freeform 99">
              <a:extLst>
                <a:ext uri="{FF2B5EF4-FFF2-40B4-BE49-F238E27FC236}">
                  <a16:creationId xmlns:a16="http://schemas.microsoft.com/office/drawing/2014/main" id="{EB5B2F97-6E17-DD4E-824D-AD82D592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Freeform 100">
              <a:extLst>
                <a:ext uri="{FF2B5EF4-FFF2-40B4-BE49-F238E27FC236}">
                  <a16:creationId xmlns:a16="http://schemas.microsoft.com/office/drawing/2014/main" id="{98EF6657-8BE0-E041-807F-7897A186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6" name="Rectangle 101">
              <a:extLst>
                <a:ext uri="{FF2B5EF4-FFF2-40B4-BE49-F238E27FC236}">
                  <a16:creationId xmlns:a16="http://schemas.microsoft.com/office/drawing/2014/main" id="{A0EFFDE8-FA0D-4345-B30B-0DFAF33D0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7" name="Rectangle 124">
              <a:extLst>
                <a:ext uri="{FF2B5EF4-FFF2-40B4-BE49-F238E27FC236}">
                  <a16:creationId xmlns:a16="http://schemas.microsoft.com/office/drawing/2014/main" id="{3068CD3B-111F-BC42-BB74-E6F66728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8" name="Line 125">
              <a:extLst>
                <a:ext uri="{FF2B5EF4-FFF2-40B4-BE49-F238E27FC236}">
                  <a16:creationId xmlns:a16="http://schemas.microsoft.com/office/drawing/2014/main" id="{32C57359-C79A-1047-899E-D2110BA35A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9" name="Freeform 126">
              <a:extLst>
                <a:ext uri="{FF2B5EF4-FFF2-40B4-BE49-F238E27FC236}">
                  <a16:creationId xmlns:a16="http://schemas.microsoft.com/office/drawing/2014/main" id="{B2E89E19-27D9-D94B-B79B-4A219D2EA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0" name="Freeform 127">
              <a:extLst>
                <a:ext uri="{FF2B5EF4-FFF2-40B4-BE49-F238E27FC236}">
                  <a16:creationId xmlns:a16="http://schemas.microsoft.com/office/drawing/2014/main" id="{580C21FC-AB28-2347-9C06-7843A8C9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1" name="Freeform 128">
              <a:extLst>
                <a:ext uri="{FF2B5EF4-FFF2-40B4-BE49-F238E27FC236}">
                  <a16:creationId xmlns:a16="http://schemas.microsoft.com/office/drawing/2014/main" id="{9A9C9D74-307F-314E-87E6-0D8EA2AF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2" name="Freeform 129">
              <a:extLst>
                <a:ext uri="{FF2B5EF4-FFF2-40B4-BE49-F238E27FC236}">
                  <a16:creationId xmlns:a16="http://schemas.microsoft.com/office/drawing/2014/main" id="{7EF832B3-023F-674D-9D02-0A43A079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3" name="Line 130">
              <a:extLst>
                <a:ext uri="{FF2B5EF4-FFF2-40B4-BE49-F238E27FC236}">
                  <a16:creationId xmlns:a16="http://schemas.microsoft.com/office/drawing/2014/main" id="{748C3309-0F57-A644-92CE-87B35D86F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4" name="Rectangle 131">
              <a:extLst>
                <a:ext uri="{FF2B5EF4-FFF2-40B4-BE49-F238E27FC236}">
                  <a16:creationId xmlns:a16="http://schemas.microsoft.com/office/drawing/2014/main" id="{54855019-7422-CF41-AD20-7BF304B94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5" name="Rectangle 132">
              <a:extLst>
                <a:ext uri="{FF2B5EF4-FFF2-40B4-BE49-F238E27FC236}">
                  <a16:creationId xmlns:a16="http://schemas.microsoft.com/office/drawing/2014/main" id="{64EAFA05-E4D4-684B-AEBB-A6411C79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6" name="Rectangle 133">
              <a:extLst>
                <a:ext uri="{FF2B5EF4-FFF2-40B4-BE49-F238E27FC236}">
                  <a16:creationId xmlns:a16="http://schemas.microsoft.com/office/drawing/2014/main" id="{CEAF78B5-7E3F-244B-9135-A20321349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7" name="Rectangle 134">
              <a:extLst>
                <a:ext uri="{FF2B5EF4-FFF2-40B4-BE49-F238E27FC236}">
                  <a16:creationId xmlns:a16="http://schemas.microsoft.com/office/drawing/2014/main" id="{2F66FD7E-8A78-014B-87ED-778E5EC9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8" name="Rectangle 135">
              <a:extLst>
                <a:ext uri="{FF2B5EF4-FFF2-40B4-BE49-F238E27FC236}">
                  <a16:creationId xmlns:a16="http://schemas.microsoft.com/office/drawing/2014/main" id="{FCCE1822-4C4E-6940-8AEC-2D389B6C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9" name="Rectangle 136">
              <a:extLst>
                <a:ext uri="{FF2B5EF4-FFF2-40B4-BE49-F238E27FC236}">
                  <a16:creationId xmlns:a16="http://schemas.microsoft.com/office/drawing/2014/main" id="{9D9C5169-5DB0-7946-8BE1-3E2A368A0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30" name="Line 137">
              <a:extLst>
                <a:ext uri="{FF2B5EF4-FFF2-40B4-BE49-F238E27FC236}">
                  <a16:creationId xmlns:a16="http://schemas.microsoft.com/office/drawing/2014/main" id="{0D59FCAF-5987-6D4F-85FB-507053449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1" name="Freeform 138">
              <a:extLst>
                <a:ext uri="{FF2B5EF4-FFF2-40B4-BE49-F238E27FC236}">
                  <a16:creationId xmlns:a16="http://schemas.microsoft.com/office/drawing/2014/main" id="{FADD3BCC-BCB1-324E-AE26-6A35BD468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2" name="Freeform 139">
              <a:extLst>
                <a:ext uri="{FF2B5EF4-FFF2-40B4-BE49-F238E27FC236}">
                  <a16:creationId xmlns:a16="http://schemas.microsoft.com/office/drawing/2014/main" id="{F91BC8C1-E5A8-514F-AA0D-C657FE9E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3" name="Freeform 140">
              <a:extLst>
                <a:ext uri="{FF2B5EF4-FFF2-40B4-BE49-F238E27FC236}">
                  <a16:creationId xmlns:a16="http://schemas.microsoft.com/office/drawing/2014/main" id="{2CFAD22E-A000-B64E-9BE1-EC560DA8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4" name="Freeform 141">
              <a:extLst>
                <a:ext uri="{FF2B5EF4-FFF2-40B4-BE49-F238E27FC236}">
                  <a16:creationId xmlns:a16="http://schemas.microsoft.com/office/drawing/2014/main" id="{AE5B3834-E3E6-5347-AB51-C19BE133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5" name="Line 142">
              <a:extLst>
                <a:ext uri="{FF2B5EF4-FFF2-40B4-BE49-F238E27FC236}">
                  <a16:creationId xmlns:a16="http://schemas.microsoft.com/office/drawing/2014/main" id="{6778CC92-932C-5246-A0B4-913D12D54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6" name="Line 143">
              <a:extLst>
                <a:ext uri="{FF2B5EF4-FFF2-40B4-BE49-F238E27FC236}">
                  <a16:creationId xmlns:a16="http://schemas.microsoft.com/office/drawing/2014/main" id="{57B57D82-8A15-3749-AB7D-3ADF1EE99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7" name="Freeform 144">
              <a:extLst>
                <a:ext uri="{FF2B5EF4-FFF2-40B4-BE49-F238E27FC236}">
                  <a16:creationId xmlns:a16="http://schemas.microsoft.com/office/drawing/2014/main" id="{0DAC378C-955E-3D40-8D20-E9D60D15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8" name="Line 145">
              <a:extLst>
                <a:ext uri="{FF2B5EF4-FFF2-40B4-BE49-F238E27FC236}">
                  <a16:creationId xmlns:a16="http://schemas.microsoft.com/office/drawing/2014/main" id="{1F87728F-6813-CE49-945C-42D8F49521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9" name="Line 146">
              <a:extLst>
                <a:ext uri="{FF2B5EF4-FFF2-40B4-BE49-F238E27FC236}">
                  <a16:creationId xmlns:a16="http://schemas.microsoft.com/office/drawing/2014/main" id="{88284158-D90E-7B4D-9038-90B65DF5B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0" name="Rectangle 147">
              <a:extLst>
                <a:ext uri="{FF2B5EF4-FFF2-40B4-BE49-F238E27FC236}">
                  <a16:creationId xmlns:a16="http://schemas.microsoft.com/office/drawing/2014/main" id="{589EC71D-E2D4-9746-B0FD-CFE0BA3D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3362" name="Group 2">
            <a:extLst>
              <a:ext uri="{FF2B5EF4-FFF2-40B4-BE49-F238E27FC236}">
                <a16:creationId xmlns:a16="http://schemas.microsoft.com/office/drawing/2014/main" id="{17AFFE58-B4A6-4F45-8607-4EF37F41D63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3372" name="Line 77">
              <a:extLst>
                <a:ext uri="{FF2B5EF4-FFF2-40B4-BE49-F238E27FC236}">
                  <a16:creationId xmlns:a16="http://schemas.microsoft.com/office/drawing/2014/main" id="{70D21431-2535-724D-9B92-92E94A799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3" name="Line 78">
              <a:extLst>
                <a:ext uri="{FF2B5EF4-FFF2-40B4-BE49-F238E27FC236}">
                  <a16:creationId xmlns:a16="http://schemas.microsoft.com/office/drawing/2014/main" id="{E4D18E5D-ED62-BC4A-8367-6B099B551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4" name="Rectangle 80">
              <a:extLst>
                <a:ext uri="{FF2B5EF4-FFF2-40B4-BE49-F238E27FC236}">
                  <a16:creationId xmlns:a16="http://schemas.microsoft.com/office/drawing/2014/main" id="{E395F157-BC05-5E4B-97B0-E8CB69C79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5" name="Rectangle 81">
              <a:extLst>
                <a:ext uri="{FF2B5EF4-FFF2-40B4-BE49-F238E27FC236}">
                  <a16:creationId xmlns:a16="http://schemas.microsoft.com/office/drawing/2014/main" id="{9D7BD098-D3B8-7F47-BFC2-60711551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6" name="Rectangle 82">
              <a:extLst>
                <a:ext uri="{FF2B5EF4-FFF2-40B4-BE49-F238E27FC236}">
                  <a16:creationId xmlns:a16="http://schemas.microsoft.com/office/drawing/2014/main" id="{6CCB7DE3-648B-FB46-93D0-F3490B8A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7" name="Rectangle 83">
              <a:extLst>
                <a:ext uri="{FF2B5EF4-FFF2-40B4-BE49-F238E27FC236}">
                  <a16:creationId xmlns:a16="http://schemas.microsoft.com/office/drawing/2014/main" id="{89ED2E09-EF1C-3547-B7F7-026DE98C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8" name="Rectangle 84">
              <a:extLst>
                <a:ext uri="{FF2B5EF4-FFF2-40B4-BE49-F238E27FC236}">
                  <a16:creationId xmlns:a16="http://schemas.microsoft.com/office/drawing/2014/main" id="{16DEB8E9-6955-B643-95D5-EE46664BB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9" name="Rectangle 85">
              <a:extLst>
                <a:ext uri="{FF2B5EF4-FFF2-40B4-BE49-F238E27FC236}">
                  <a16:creationId xmlns:a16="http://schemas.microsoft.com/office/drawing/2014/main" id="{27212018-434D-5341-9181-8F1DDEFB7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0" name="Rectangle 86">
              <a:extLst>
                <a:ext uri="{FF2B5EF4-FFF2-40B4-BE49-F238E27FC236}">
                  <a16:creationId xmlns:a16="http://schemas.microsoft.com/office/drawing/2014/main" id="{4F2586A9-EA09-F44E-8085-0B6FD63A1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1" name="Rectangle 87">
              <a:extLst>
                <a:ext uri="{FF2B5EF4-FFF2-40B4-BE49-F238E27FC236}">
                  <a16:creationId xmlns:a16="http://schemas.microsoft.com/office/drawing/2014/main" id="{FCE92B3E-56F3-FB40-8946-A1D7B1487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2" name="Rectangle 88">
              <a:extLst>
                <a:ext uri="{FF2B5EF4-FFF2-40B4-BE49-F238E27FC236}">
                  <a16:creationId xmlns:a16="http://schemas.microsoft.com/office/drawing/2014/main" id="{C0D78EB3-5B19-FB45-BC55-EF18B6589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3" name="Rectangle 89">
              <a:extLst>
                <a:ext uri="{FF2B5EF4-FFF2-40B4-BE49-F238E27FC236}">
                  <a16:creationId xmlns:a16="http://schemas.microsoft.com/office/drawing/2014/main" id="{2E92B0FD-ED53-CF47-8EFB-B2F1CAFC3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4" name="Rectangle 90">
              <a:extLst>
                <a:ext uri="{FF2B5EF4-FFF2-40B4-BE49-F238E27FC236}">
                  <a16:creationId xmlns:a16="http://schemas.microsoft.com/office/drawing/2014/main" id="{ADF0E923-8429-4448-8A76-D7F8FE7EC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5" name="Rectangle 91">
              <a:extLst>
                <a:ext uri="{FF2B5EF4-FFF2-40B4-BE49-F238E27FC236}">
                  <a16:creationId xmlns:a16="http://schemas.microsoft.com/office/drawing/2014/main" id="{4C0032B6-6F2D-FE4D-98CB-CCDBA317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6" name="Rectangle 92">
              <a:extLst>
                <a:ext uri="{FF2B5EF4-FFF2-40B4-BE49-F238E27FC236}">
                  <a16:creationId xmlns:a16="http://schemas.microsoft.com/office/drawing/2014/main" id="{17024501-5F34-034D-B02A-8C3122D39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7" name="Rectangle 93">
              <a:extLst>
                <a:ext uri="{FF2B5EF4-FFF2-40B4-BE49-F238E27FC236}">
                  <a16:creationId xmlns:a16="http://schemas.microsoft.com/office/drawing/2014/main" id="{8ADCA098-EAAD-BB4F-88CB-80F1BFEEE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8" name="Rectangle 102">
              <a:extLst>
                <a:ext uri="{FF2B5EF4-FFF2-40B4-BE49-F238E27FC236}">
                  <a16:creationId xmlns:a16="http://schemas.microsoft.com/office/drawing/2014/main" id="{06568C15-D4C9-A943-AEE8-997BB60C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9" name="Rectangle 103">
              <a:extLst>
                <a:ext uri="{FF2B5EF4-FFF2-40B4-BE49-F238E27FC236}">
                  <a16:creationId xmlns:a16="http://schemas.microsoft.com/office/drawing/2014/main" id="{5F02E0AE-5805-C14B-BFCD-C2CB3977A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0" name="Rectangle 104">
              <a:extLst>
                <a:ext uri="{FF2B5EF4-FFF2-40B4-BE49-F238E27FC236}">
                  <a16:creationId xmlns:a16="http://schemas.microsoft.com/office/drawing/2014/main" id="{3BB62943-A810-5047-8CF8-D7D37F7A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1" name="Rectangle 105">
              <a:extLst>
                <a:ext uri="{FF2B5EF4-FFF2-40B4-BE49-F238E27FC236}">
                  <a16:creationId xmlns:a16="http://schemas.microsoft.com/office/drawing/2014/main" id="{F151C801-B96F-3744-A14A-FE6574BC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2" name="Rectangle 106">
              <a:extLst>
                <a:ext uri="{FF2B5EF4-FFF2-40B4-BE49-F238E27FC236}">
                  <a16:creationId xmlns:a16="http://schemas.microsoft.com/office/drawing/2014/main" id="{0F0155E5-2F72-1646-9382-818E1493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3" name="Rectangle 107">
              <a:extLst>
                <a:ext uri="{FF2B5EF4-FFF2-40B4-BE49-F238E27FC236}">
                  <a16:creationId xmlns:a16="http://schemas.microsoft.com/office/drawing/2014/main" id="{B8BB0C12-73C5-114B-9B17-6066F610A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4" name="Rectangle 108">
              <a:extLst>
                <a:ext uri="{FF2B5EF4-FFF2-40B4-BE49-F238E27FC236}">
                  <a16:creationId xmlns:a16="http://schemas.microsoft.com/office/drawing/2014/main" id="{86E9E3B2-C00D-9547-A269-16504DDA5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5" name="Rectangle 109">
              <a:extLst>
                <a:ext uri="{FF2B5EF4-FFF2-40B4-BE49-F238E27FC236}">
                  <a16:creationId xmlns:a16="http://schemas.microsoft.com/office/drawing/2014/main" id="{7E5DB204-A126-9446-8648-9DC043160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6" name="Rectangle 110">
              <a:extLst>
                <a:ext uri="{FF2B5EF4-FFF2-40B4-BE49-F238E27FC236}">
                  <a16:creationId xmlns:a16="http://schemas.microsoft.com/office/drawing/2014/main" id="{11979CE2-8897-A142-B334-DC8EA2A4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7" name="Rectangle 111">
              <a:extLst>
                <a:ext uri="{FF2B5EF4-FFF2-40B4-BE49-F238E27FC236}">
                  <a16:creationId xmlns:a16="http://schemas.microsoft.com/office/drawing/2014/main" id="{9549B135-B4C0-CF42-901A-BAEB39B6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8" name="Rectangle 112">
              <a:extLst>
                <a:ext uri="{FF2B5EF4-FFF2-40B4-BE49-F238E27FC236}">
                  <a16:creationId xmlns:a16="http://schemas.microsoft.com/office/drawing/2014/main" id="{A9326B3D-B6E0-B245-821D-0E191EF3D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9" name="Rectangle 113">
              <a:extLst>
                <a:ext uri="{FF2B5EF4-FFF2-40B4-BE49-F238E27FC236}">
                  <a16:creationId xmlns:a16="http://schemas.microsoft.com/office/drawing/2014/main" id="{8EC04F21-408F-9146-BEA1-DA8EDADD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0" name="Rectangle 114">
              <a:extLst>
                <a:ext uri="{FF2B5EF4-FFF2-40B4-BE49-F238E27FC236}">
                  <a16:creationId xmlns:a16="http://schemas.microsoft.com/office/drawing/2014/main" id="{5D71BC21-9783-0045-B0C6-55AED3224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1" name="Rectangle 115">
              <a:extLst>
                <a:ext uri="{FF2B5EF4-FFF2-40B4-BE49-F238E27FC236}">
                  <a16:creationId xmlns:a16="http://schemas.microsoft.com/office/drawing/2014/main" id="{77578AD4-0D96-CE43-983E-8F13F3C55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2" name="Rectangle 116">
              <a:extLst>
                <a:ext uri="{FF2B5EF4-FFF2-40B4-BE49-F238E27FC236}">
                  <a16:creationId xmlns:a16="http://schemas.microsoft.com/office/drawing/2014/main" id="{32F201D0-F685-A34F-976C-584B26706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3" name="Rectangle 117">
              <a:extLst>
                <a:ext uri="{FF2B5EF4-FFF2-40B4-BE49-F238E27FC236}">
                  <a16:creationId xmlns:a16="http://schemas.microsoft.com/office/drawing/2014/main" id="{C6B0D8BA-EBF4-BA4F-81B0-FD462C4A1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4" name="Rectangle 118">
              <a:extLst>
                <a:ext uri="{FF2B5EF4-FFF2-40B4-BE49-F238E27FC236}">
                  <a16:creationId xmlns:a16="http://schemas.microsoft.com/office/drawing/2014/main" id="{0749B6F9-6554-D04F-BA1C-922393E2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5" name="Rectangle 119">
              <a:extLst>
                <a:ext uri="{FF2B5EF4-FFF2-40B4-BE49-F238E27FC236}">
                  <a16:creationId xmlns:a16="http://schemas.microsoft.com/office/drawing/2014/main" id="{840071D5-8AAE-0741-A757-987EA16A6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6" name="Rectangle 120">
              <a:extLst>
                <a:ext uri="{FF2B5EF4-FFF2-40B4-BE49-F238E27FC236}">
                  <a16:creationId xmlns:a16="http://schemas.microsoft.com/office/drawing/2014/main" id="{B9B7E60D-E0E3-7B47-98F9-449365A3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7" name="Rectangle 121">
              <a:extLst>
                <a:ext uri="{FF2B5EF4-FFF2-40B4-BE49-F238E27FC236}">
                  <a16:creationId xmlns:a16="http://schemas.microsoft.com/office/drawing/2014/main" id="{39B5D69B-BB78-EE42-921D-DE2F46BF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8" name="Rectangle 122">
              <a:extLst>
                <a:ext uri="{FF2B5EF4-FFF2-40B4-BE49-F238E27FC236}">
                  <a16:creationId xmlns:a16="http://schemas.microsoft.com/office/drawing/2014/main" id="{56713B5C-4397-7F4F-AA1E-15604C332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9" name="Rectangle 123">
              <a:extLst>
                <a:ext uri="{FF2B5EF4-FFF2-40B4-BE49-F238E27FC236}">
                  <a16:creationId xmlns:a16="http://schemas.microsoft.com/office/drawing/2014/main" id="{4EF0AD19-9F5C-8C42-BB50-F72D77F34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3363" name="TextBox 125">
            <a:extLst>
              <a:ext uri="{FF2B5EF4-FFF2-40B4-BE49-F238E27FC236}">
                <a16:creationId xmlns:a16="http://schemas.microsoft.com/office/drawing/2014/main" id="{DF2A4211-450D-CC47-8F82-F3CFE65EE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3364" name="TextBox 16">
            <a:extLst>
              <a:ext uri="{FF2B5EF4-FFF2-40B4-BE49-F238E27FC236}">
                <a16:creationId xmlns:a16="http://schemas.microsoft.com/office/drawing/2014/main" id="{366106B3-19BF-484E-B709-B7FC4173D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5" name="TextBox 16">
            <a:extLst>
              <a:ext uri="{FF2B5EF4-FFF2-40B4-BE49-F238E27FC236}">
                <a16:creationId xmlns:a16="http://schemas.microsoft.com/office/drawing/2014/main" id="{92C61237-9F68-CC4E-B30A-58D1E2077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6" name="TextBox 16">
            <a:extLst>
              <a:ext uri="{FF2B5EF4-FFF2-40B4-BE49-F238E27FC236}">
                <a16:creationId xmlns:a16="http://schemas.microsoft.com/office/drawing/2014/main" id="{DC9BA9FD-2D64-9C4F-9239-7B71002E1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7" name="TextBox 16">
            <a:extLst>
              <a:ext uri="{FF2B5EF4-FFF2-40B4-BE49-F238E27FC236}">
                <a16:creationId xmlns:a16="http://schemas.microsoft.com/office/drawing/2014/main" id="{349B85B5-BF24-8249-ABAF-58FC521DE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8" name="TextBox 16">
            <a:extLst>
              <a:ext uri="{FF2B5EF4-FFF2-40B4-BE49-F238E27FC236}">
                <a16:creationId xmlns:a16="http://schemas.microsoft.com/office/drawing/2014/main" id="{50F4BF2F-EC77-FF4D-86C6-6D47C434F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9" name="TextBox 16">
            <a:extLst>
              <a:ext uri="{FF2B5EF4-FFF2-40B4-BE49-F238E27FC236}">
                <a16:creationId xmlns:a16="http://schemas.microsoft.com/office/drawing/2014/main" id="{F5FF3CF4-A1EE-494D-B776-4ECDFCEDF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70" name="Rectangle 82">
            <a:extLst>
              <a:ext uri="{FF2B5EF4-FFF2-40B4-BE49-F238E27FC236}">
                <a16:creationId xmlns:a16="http://schemas.microsoft.com/office/drawing/2014/main" id="{0C479198-71AE-3141-B4AB-4DDF490A0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8288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71" name="Title 1">
            <a:extLst>
              <a:ext uri="{FF2B5EF4-FFF2-40B4-BE49-F238E27FC236}">
                <a16:creationId xmlns:a16="http://schemas.microsoft.com/office/drawing/2014/main" id="{94B96CDF-873B-3344-A39F-E995C670953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1">
            <a:extLst>
              <a:ext uri="{FF2B5EF4-FFF2-40B4-BE49-F238E27FC236}">
                <a16:creationId xmlns:a16="http://schemas.microsoft.com/office/drawing/2014/main" id="{0BE2FF84-4EFB-B946-8EDB-628D2037E6A0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4434" name="Rectangle 95">
              <a:extLst>
                <a:ext uri="{FF2B5EF4-FFF2-40B4-BE49-F238E27FC236}">
                  <a16:creationId xmlns:a16="http://schemas.microsoft.com/office/drawing/2014/main" id="{23EC7E9B-A438-1F49-BD07-ECF7542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5" name="Rectangle 96">
              <a:extLst>
                <a:ext uri="{FF2B5EF4-FFF2-40B4-BE49-F238E27FC236}">
                  <a16:creationId xmlns:a16="http://schemas.microsoft.com/office/drawing/2014/main" id="{F6FDEDA2-8E08-D446-B001-C8BC39C94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6" name="Rectangle 97">
              <a:extLst>
                <a:ext uri="{FF2B5EF4-FFF2-40B4-BE49-F238E27FC236}">
                  <a16:creationId xmlns:a16="http://schemas.microsoft.com/office/drawing/2014/main" id="{CF348CEB-A63A-A040-B01F-0AC7EFF4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7" name="Line 98">
              <a:extLst>
                <a:ext uri="{FF2B5EF4-FFF2-40B4-BE49-F238E27FC236}">
                  <a16:creationId xmlns:a16="http://schemas.microsoft.com/office/drawing/2014/main" id="{111E9372-194E-F64B-B006-721F474576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8" name="Freeform 99">
              <a:extLst>
                <a:ext uri="{FF2B5EF4-FFF2-40B4-BE49-F238E27FC236}">
                  <a16:creationId xmlns:a16="http://schemas.microsoft.com/office/drawing/2014/main" id="{0AAD2FF6-9C13-FE4B-9974-4E928D8B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9" name="Freeform 100">
              <a:extLst>
                <a:ext uri="{FF2B5EF4-FFF2-40B4-BE49-F238E27FC236}">
                  <a16:creationId xmlns:a16="http://schemas.microsoft.com/office/drawing/2014/main" id="{18458929-997F-1546-A2CB-5F376145C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0" name="Rectangle 101">
              <a:extLst>
                <a:ext uri="{FF2B5EF4-FFF2-40B4-BE49-F238E27FC236}">
                  <a16:creationId xmlns:a16="http://schemas.microsoft.com/office/drawing/2014/main" id="{29E03E5C-CB35-8344-B050-134279D61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1" name="Rectangle 124">
              <a:extLst>
                <a:ext uri="{FF2B5EF4-FFF2-40B4-BE49-F238E27FC236}">
                  <a16:creationId xmlns:a16="http://schemas.microsoft.com/office/drawing/2014/main" id="{DC140B66-2092-9844-9344-3A8F4EAA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2" name="Line 125">
              <a:extLst>
                <a:ext uri="{FF2B5EF4-FFF2-40B4-BE49-F238E27FC236}">
                  <a16:creationId xmlns:a16="http://schemas.microsoft.com/office/drawing/2014/main" id="{89058D94-BE2D-F44F-AE6A-08B3FAB57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3" name="Freeform 126">
              <a:extLst>
                <a:ext uri="{FF2B5EF4-FFF2-40B4-BE49-F238E27FC236}">
                  <a16:creationId xmlns:a16="http://schemas.microsoft.com/office/drawing/2014/main" id="{C77006CC-7FB4-8A40-BF49-54F09038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4" name="Freeform 127">
              <a:extLst>
                <a:ext uri="{FF2B5EF4-FFF2-40B4-BE49-F238E27FC236}">
                  <a16:creationId xmlns:a16="http://schemas.microsoft.com/office/drawing/2014/main" id="{AA57A93F-FD94-CF47-A77D-3BBF4140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5" name="Freeform 128">
              <a:extLst>
                <a:ext uri="{FF2B5EF4-FFF2-40B4-BE49-F238E27FC236}">
                  <a16:creationId xmlns:a16="http://schemas.microsoft.com/office/drawing/2014/main" id="{0828436A-C4B4-EA49-A5C3-0363EF0C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6" name="Freeform 129">
              <a:extLst>
                <a:ext uri="{FF2B5EF4-FFF2-40B4-BE49-F238E27FC236}">
                  <a16:creationId xmlns:a16="http://schemas.microsoft.com/office/drawing/2014/main" id="{4892BAC5-A032-0549-A25C-527A8CED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7" name="Line 130">
              <a:extLst>
                <a:ext uri="{FF2B5EF4-FFF2-40B4-BE49-F238E27FC236}">
                  <a16:creationId xmlns:a16="http://schemas.microsoft.com/office/drawing/2014/main" id="{1E8F2B4D-559C-1448-A051-05AA8221A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8" name="Rectangle 131">
              <a:extLst>
                <a:ext uri="{FF2B5EF4-FFF2-40B4-BE49-F238E27FC236}">
                  <a16:creationId xmlns:a16="http://schemas.microsoft.com/office/drawing/2014/main" id="{1839A7E7-DD10-444F-A1DC-8BD69763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9" name="Rectangle 132">
              <a:extLst>
                <a:ext uri="{FF2B5EF4-FFF2-40B4-BE49-F238E27FC236}">
                  <a16:creationId xmlns:a16="http://schemas.microsoft.com/office/drawing/2014/main" id="{BF4E9538-5430-D347-A9DE-7295A13B7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0" name="Rectangle 133">
              <a:extLst>
                <a:ext uri="{FF2B5EF4-FFF2-40B4-BE49-F238E27FC236}">
                  <a16:creationId xmlns:a16="http://schemas.microsoft.com/office/drawing/2014/main" id="{BDC6DB4D-7A55-D244-AF2C-139BF09A0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1" name="Rectangle 134">
              <a:extLst>
                <a:ext uri="{FF2B5EF4-FFF2-40B4-BE49-F238E27FC236}">
                  <a16:creationId xmlns:a16="http://schemas.microsoft.com/office/drawing/2014/main" id="{92190EAD-5FBE-7F46-9C38-32BF08DF8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2" name="Rectangle 135">
              <a:extLst>
                <a:ext uri="{FF2B5EF4-FFF2-40B4-BE49-F238E27FC236}">
                  <a16:creationId xmlns:a16="http://schemas.microsoft.com/office/drawing/2014/main" id="{88574D4D-9ACC-A248-BA15-13DD9E7B2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3" name="Rectangle 136">
              <a:extLst>
                <a:ext uri="{FF2B5EF4-FFF2-40B4-BE49-F238E27FC236}">
                  <a16:creationId xmlns:a16="http://schemas.microsoft.com/office/drawing/2014/main" id="{D7FFBEA5-EA29-FC4A-8F17-A4FFD44E8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4" name="Line 137">
              <a:extLst>
                <a:ext uri="{FF2B5EF4-FFF2-40B4-BE49-F238E27FC236}">
                  <a16:creationId xmlns:a16="http://schemas.microsoft.com/office/drawing/2014/main" id="{4D43B04E-4B6F-A54E-A375-BC3C73218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5" name="Freeform 138">
              <a:extLst>
                <a:ext uri="{FF2B5EF4-FFF2-40B4-BE49-F238E27FC236}">
                  <a16:creationId xmlns:a16="http://schemas.microsoft.com/office/drawing/2014/main" id="{438A597D-A260-FE4E-9D4A-9FDC5D60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6" name="Freeform 139">
              <a:extLst>
                <a:ext uri="{FF2B5EF4-FFF2-40B4-BE49-F238E27FC236}">
                  <a16:creationId xmlns:a16="http://schemas.microsoft.com/office/drawing/2014/main" id="{ED5685B2-CCA5-1747-97B3-C1318C6F1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7" name="Freeform 140">
              <a:extLst>
                <a:ext uri="{FF2B5EF4-FFF2-40B4-BE49-F238E27FC236}">
                  <a16:creationId xmlns:a16="http://schemas.microsoft.com/office/drawing/2014/main" id="{F8F15A9F-A7B1-D84C-966C-2B351E21D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8" name="Freeform 141">
              <a:extLst>
                <a:ext uri="{FF2B5EF4-FFF2-40B4-BE49-F238E27FC236}">
                  <a16:creationId xmlns:a16="http://schemas.microsoft.com/office/drawing/2014/main" id="{46A8C520-2F45-0046-A1C2-194833271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Line 142">
              <a:extLst>
                <a:ext uri="{FF2B5EF4-FFF2-40B4-BE49-F238E27FC236}">
                  <a16:creationId xmlns:a16="http://schemas.microsoft.com/office/drawing/2014/main" id="{93666B5E-02E6-3341-957B-9B2AE5BFE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43">
              <a:extLst>
                <a:ext uri="{FF2B5EF4-FFF2-40B4-BE49-F238E27FC236}">
                  <a16:creationId xmlns:a16="http://schemas.microsoft.com/office/drawing/2014/main" id="{4B93A154-5849-6643-AD1A-70D065681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Freeform 144">
              <a:extLst>
                <a:ext uri="{FF2B5EF4-FFF2-40B4-BE49-F238E27FC236}">
                  <a16:creationId xmlns:a16="http://schemas.microsoft.com/office/drawing/2014/main" id="{A09D84D4-0189-8240-8728-0895BA14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Line 145">
              <a:extLst>
                <a:ext uri="{FF2B5EF4-FFF2-40B4-BE49-F238E27FC236}">
                  <a16:creationId xmlns:a16="http://schemas.microsoft.com/office/drawing/2014/main" id="{37D8A6DD-74C7-D749-80C3-7732DE09F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3" name="Line 146">
              <a:extLst>
                <a:ext uri="{FF2B5EF4-FFF2-40B4-BE49-F238E27FC236}">
                  <a16:creationId xmlns:a16="http://schemas.microsoft.com/office/drawing/2014/main" id="{BE9512EB-3BE2-504C-AA6C-27950057F1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4" name="Rectangle 147">
              <a:extLst>
                <a:ext uri="{FF2B5EF4-FFF2-40B4-BE49-F238E27FC236}">
                  <a16:creationId xmlns:a16="http://schemas.microsoft.com/office/drawing/2014/main" id="{204AFE18-E5AB-E34D-805B-148FB025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4386" name="Group 2">
            <a:extLst>
              <a:ext uri="{FF2B5EF4-FFF2-40B4-BE49-F238E27FC236}">
                <a16:creationId xmlns:a16="http://schemas.microsoft.com/office/drawing/2014/main" id="{59761672-A158-A74E-A727-FF385122163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4396" name="Line 77">
              <a:extLst>
                <a:ext uri="{FF2B5EF4-FFF2-40B4-BE49-F238E27FC236}">
                  <a16:creationId xmlns:a16="http://schemas.microsoft.com/office/drawing/2014/main" id="{757CA93D-AEF7-BC40-B6FD-88AC8688A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Line 78">
              <a:extLst>
                <a:ext uri="{FF2B5EF4-FFF2-40B4-BE49-F238E27FC236}">
                  <a16:creationId xmlns:a16="http://schemas.microsoft.com/office/drawing/2014/main" id="{49F8778B-9B21-6F4D-91F9-3C622D90CB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Rectangle 80">
              <a:extLst>
                <a:ext uri="{FF2B5EF4-FFF2-40B4-BE49-F238E27FC236}">
                  <a16:creationId xmlns:a16="http://schemas.microsoft.com/office/drawing/2014/main" id="{356B10A8-4258-3D48-A132-F74A78A31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399" name="Rectangle 81">
              <a:extLst>
                <a:ext uri="{FF2B5EF4-FFF2-40B4-BE49-F238E27FC236}">
                  <a16:creationId xmlns:a16="http://schemas.microsoft.com/office/drawing/2014/main" id="{92DBF60D-22AE-704D-B0C3-69A2E9AC5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0" name="Rectangle 82">
              <a:extLst>
                <a:ext uri="{FF2B5EF4-FFF2-40B4-BE49-F238E27FC236}">
                  <a16:creationId xmlns:a16="http://schemas.microsoft.com/office/drawing/2014/main" id="{BABAB5B2-6C27-A243-9ACC-6840D56A6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1" name="Rectangle 83">
              <a:extLst>
                <a:ext uri="{FF2B5EF4-FFF2-40B4-BE49-F238E27FC236}">
                  <a16:creationId xmlns:a16="http://schemas.microsoft.com/office/drawing/2014/main" id="{86828E4E-56D8-FB4A-97A2-FB6BE113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2" name="Rectangle 84">
              <a:extLst>
                <a:ext uri="{FF2B5EF4-FFF2-40B4-BE49-F238E27FC236}">
                  <a16:creationId xmlns:a16="http://schemas.microsoft.com/office/drawing/2014/main" id="{0BF84E5B-0713-864F-96CD-23FAE6DD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3" name="Rectangle 85">
              <a:extLst>
                <a:ext uri="{FF2B5EF4-FFF2-40B4-BE49-F238E27FC236}">
                  <a16:creationId xmlns:a16="http://schemas.microsoft.com/office/drawing/2014/main" id="{ABAA0E69-8012-974D-8C6B-81CCE850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4" name="Rectangle 86">
              <a:extLst>
                <a:ext uri="{FF2B5EF4-FFF2-40B4-BE49-F238E27FC236}">
                  <a16:creationId xmlns:a16="http://schemas.microsoft.com/office/drawing/2014/main" id="{9B62D98D-20DB-E54E-BF8F-63A977FF7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5" name="Rectangle 87">
              <a:extLst>
                <a:ext uri="{FF2B5EF4-FFF2-40B4-BE49-F238E27FC236}">
                  <a16:creationId xmlns:a16="http://schemas.microsoft.com/office/drawing/2014/main" id="{CDC0013B-7329-D547-A9B0-15B41FEC9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6" name="Rectangle 88">
              <a:extLst>
                <a:ext uri="{FF2B5EF4-FFF2-40B4-BE49-F238E27FC236}">
                  <a16:creationId xmlns:a16="http://schemas.microsoft.com/office/drawing/2014/main" id="{01E7876F-0387-3243-BF05-A82BC2B9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7" name="Rectangle 89">
              <a:extLst>
                <a:ext uri="{FF2B5EF4-FFF2-40B4-BE49-F238E27FC236}">
                  <a16:creationId xmlns:a16="http://schemas.microsoft.com/office/drawing/2014/main" id="{67A0C972-6D99-2943-8F53-7DE02EC8E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8" name="Rectangle 90">
              <a:extLst>
                <a:ext uri="{FF2B5EF4-FFF2-40B4-BE49-F238E27FC236}">
                  <a16:creationId xmlns:a16="http://schemas.microsoft.com/office/drawing/2014/main" id="{99FCBF0A-1D8B-6041-B8CE-F2A7053D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9" name="Rectangle 91">
              <a:extLst>
                <a:ext uri="{FF2B5EF4-FFF2-40B4-BE49-F238E27FC236}">
                  <a16:creationId xmlns:a16="http://schemas.microsoft.com/office/drawing/2014/main" id="{8718E08A-93E3-8143-BCC0-5551A1F14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0" name="Rectangle 92">
              <a:extLst>
                <a:ext uri="{FF2B5EF4-FFF2-40B4-BE49-F238E27FC236}">
                  <a16:creationId xmlns:a16="http://schemas.microsoft.com/office/drawing/2014/main" id="{6258DAC9-7FA8-384E-8491-45EF9746D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1" name="Rectangle 93">
              <a:extLst>
                <a:ext uri="{FF2B5EF4-FFF2-40B4-BE49-F238E27FC236}">
                  <a16:creationId xmlns:a16="http://schemas.microsoft.com/office/drawing/2014/main" id="{111BA0AB-F948-2645-96C6-67E8F48AA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2" name="Rectangle 102">
              <a:extLst>
                <a:ext uri="{FF2B5EF4-FFF2-40B4-BE49-F238E27FC236}">
                  <a16:creationId xmlns:a16="http://schemas.microsoft.com/office/drawing/2014/main" id="{A0BF9E47-B6B7-E849-8757-DCABBE60F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3" name="Rectangle 103">
              <a:extLst>
                <a:ext uri="{FF2B5EF4-FFF2-40B4-BE49-F238E27FC236}">
                  <a16:creationId xmlns:a16="http://schemas.microsoft.com/office/drawing/2014/main" id="{734563E7-8C8F-7E4A-94EE-055D8E07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4" name="Rectangle 104">
              <a:extLst>
                <a:ext uri="{FF2B5EF4-FFF2-40B4-BE49-F238E27FC236}">
                  <a16:creationId xmlns:a16="http://schemas.microsoft.com/office/drawing/2014/main" id="{DC7ECFBF-413D-A24D-BB28-BBF6C5E1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5" name="Rectangle 105">
              <a:extLst>
                <a:ext uri="{FF2B5EF4-FFF2-40B4-BE49-F238E27FC236}">
                  <a16:creationId xmlns:a16="http://schemas.microsoft.com/office/drawing/2014/main" id="{4A6BFEFF-BD91-464C-B7DC-93C07E5A2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6" name="Rectangle 106">
              <a:extLst>
                <a:ext uri="{FF2B5EF4-FFF2-40B4-BE49-F238E27FC236}">
                  <a16:creationId xmlns:a16="http://schemas.microsoft.com/office/drawing/2014/main" id="{AD85127D-5A05-3843-9A65-D78470F79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7" name="Rectangle 107">
              <a:extLst>
                <a:ext uri="{FF2B5EF4-FFF2-40B4-BE49-F238E27FC236}">
                  <a16:creationId xmlns:a16="http://schemas.microsoft.com/office/drawing/2014/main" id="{61C0FE53-750A-8341-92B8-343C7DEF1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8" name="Rectangle 108">
              <a:extLst>
                <a:ext uri="{FF2B5EF4-FFF2-40B4-BE49-F238E27FC236}">
                  <a16:creationId xmlns:a16="http://schemas.microsoft.com/office/drawing/2014/main" id="{A39D6EA1-CA05-A045-89FD-92AB5A809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9" name="Rectangle 109">
              <a:extLst>
                <a:ext uri="{FF2B5EF4-FFF2-40B4-BE49-F238E27FC236}">
                  <a16:creationId xmlns:a16="http://schemas.microsoft.com/office/drawing/2014/main" id="{3E9BCEC1-D51E-5346-AC1B-D1CC8267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0" name="Rectangle 110">
              <a:extLst>
                <a:ext uri="{FF2B5EF4-FFF2-40B4-BE49-F238E27FC236}">
                  <a16:creationId xmlns:a16="http://schemas.microsoft.com/office/drawing/2014/main" id="{E0BD7D40-E42B-8444-8931-398412658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1" name="Rectangle 111">
              <a:extLst>
                <a:ext uri="{FF2B5EF4-FFF2-40B4-BE49-F238E27FC236}">
                  <a16:creationId xmlns:a16="http://schemas.microsoft.com/office/drawing/2014/main" id="{52A6F096-58C5-2041-87FF-FE66D05D5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2" name="Rectangle 112">
              <a:extLst>
                <a:ext uri="{FF2B5EF4-FFF2-40B4-BE49-F238E27FC236}">
                  <a16:creationId xmlns:a16="http://schemas.microsoft.com/office/drawing/2014/main" id="{D0B8E3CF-18E3-844D-BD98-4B020896D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3" name="Rectangle 113">
              <a:extLst>
                <a:ext uri="{FF2B5EF4-FFF2-40B4-BE49-F238E27FC236}">
                  <a16:creationId xmlns:a16="http://schemas.microsoft.com/office/drawing/2014/main" id="{45C5B493-A958-A745-9558-F408CFF70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4" name="Rectangle 114">
              <a:extLst>
                <a:ext uri="{FF2B5EF4-FFF2-40B4-BE49-F238E27FC236}">
                  <a16:creationId xmlns:a16="http://schemas.microsoft.com/office/drawing/2014/main" id="{98200369-FB54-304E-8723-B31F67842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5" name="Rectangle 115">
              <a:extLst>
                <a:ext uri="{FF2B5EF4-FFF2-40B4-BE49-F238E27FC236}">
                  <a16:creationId xmlns:a16="http://schemas.microsoft.com/office/drawing/2014/main" id="{745FC994-8C9D-5141-B1EF-A4D135C9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6" name="Rectangle 116">
              <a:extLst>
                <a:ext uri="{FF2B5EF4-FFF2-40B4-BE49-F238E27FC236}">
                  <a16:creationId xmlns:a16="http://schemas.microsoft.com/office/drawing/2014/main" id="{5D240611-8B59-3F48-B792-F975CA4E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7" name="Rectangle 117">
              <a:extLst>
                <a:ext uri="{FF2B5EF4-FFF2-40B4-BE49-F238E27FC236}">
                  <a16:creationId xmlns:a16="http://schemas.microsoft.com/office/drawing/2014/main" id="{CDEF80B8-D523-8343-82D9-4B0D04E59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8" name="Rectangle 118">
              <a:extLst>
                <a:ext uri="{FF2B5EF4-FFF2-40B4-BE49-F238E27FC236}">
                  <a16:creationId xmlns:a16="http://schemas.microsoft.com/office/drawing/2014/main" id="{6BD7FCFE-DEF7-1846-B093-8ED5A9F16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9" name="Rectangle 119">
              <a:extLst>
                <a:ext uri="{FF2B5EF4-FFF2-40B4-BE49-F238E27FC236}">
                  <a16:creationId xmlns:a16="http://schemas.microsoft.com/office/drawing/2014/main" id="{1FDC0477-D0B1-AA4F-9FAA-325564808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0" name="Rectangle 120">
              <a:extLst>
                <a:ext uri="{FF2B5EF4-FFF2-40B4-BE49-F238E27FC236}">
                  <a16:creationId xmlns:a16="http://schemas.microsoft.com/office/drawing/2014/main" id="{64BC6EFF-1C7B-5846-8E68-5728547D6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1" name="Rectangle 121">
              <a:extLst>
                <a:ext uri="{FF2B5EF4-FFF2-40B4-BE49-F238E27FC236}">
                  <a16:creationId xmlns:a16="http://schemas.microsoft.com/office/drawing/2014/main" id="{E5FA7AD6-C740-A744-A8F9-017E632D2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2" name="Rectangle 122">
              <a:extLst>
                <a:ext uri="{FF2B5EF4-FFF2-40B4-BE49-F238E27FC236}">
                  <a16:creationId xmlns:a16="http://schemas.microsoft.com/office/drawing/2014/main" id="{3FD58E8A-DEAA-8146-92BA-7524CD7D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3" name="Rectangle 123">
              <a:extLst>
                <a:ext uri="{FF2B5EF4-FFF2-40B4-BE49-F238E27FC236}">
                  <a16:creationId xmlns:a16="http://schemas.microsoft.com/office/drawing/2014/main" id="{5012EA9A-0FE8-CB4D-B0CA-14A34578C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4387" name="TextBox 125">
            <a:extLst>
              <a:ext uri="{FF2B5EF4-FFF2-40B4-BE49-F238E27FC236}">
                <a16:creationId xmlns:a16="http://schemas.microsoft.com/office/drawing/2014/main" id="{699E5DB6-07BD-0C46-B3BF-8F1FB8D92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4388" name="TextBox 16">
            <a:extLst>
              <a:ext uri="{FF2B5EF4-FFF2-40B4-BE49-F238E27FC236}">
                <a16:creationId xmlns:a16="http://schemas.microsoft.com/office/drawing/2014/main" id="{8265E2AA-5D51-114D-A2A1-6693B5C57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89" name="TextBox 16">
            <a:extLst>
              <a:ext uri="{FF2B5EF4-FFF2-40B4-BE49-F238E27FC236}">
                <a16:creationId xmlns:a16="http://schemas.microsoft.com/office/drawing/2014/main" id="{1E5714B5-8E0E-354F-B0DD-F6D349195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0" name="TextBox 16">
            <a:extLst>
              <a:ext uri="{FF2B5EF4-FFF2-40B4-BE49-F238E27FC236}">
                <a16:creationId xmlns:a16="http://schemas.microsoft.com/office/drawing/2014/main" id="{97FDF78F-6904-6C4F-A794-27F08D512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1" name="TextBox 16">
            <a:extLst>
              <a:ext uri="{FF2B5EF4-FFF2-40B4-BE49-F238E27FC236}">
                <a16:creationId xmlns:a16="http://schemas.microsoft.com/office/drawing/2014/main" id="{C60DCD74-F893-624C-88B2-5AA4F6961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2" name="TextBox 16">
            <a:extLst>
              <a:ext uri="{FF2B5EF4-FFF2-40B4-BE49-F238E27FC236}">
                <a16:creationId xmlns:a16="http://schemas.microsoft.com/office/drawing/2014/main" id="{E8E71E38-DE1E-2E45-9755-3805FBA6E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3" name="TextBox 16">
            <a:extLst>
              <a:ext uri="{FF2B5EF4-FFF2-40B4-BE49-F238E27FC236}">
                <a16:creationId xmlns:a16="http://schemas.microsoft.com/office/drawing/2014/main" id="{E4D4F78F-25AF-7F41-88F4-3E6CBB50D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4" name="Rectangle 82">
            <a:extLst>
              <a:ext uri="{FF2B5EF4-FFF2-40B4-BE49-F238E27FC236}">
                <a16:creationId xmlns:a16="http://schemas.microsoft.com/office/drawing/2014/main" id="{FBBBF107-82BC-F140-B50F-FBB7164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2087563"/>
            <a:ext cx="2389188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Title 1">
            <a:extLst>
              <a:ext uri="{FF2B5EF4-FFF2-40B4-BE49-F238E27FC236}">
                <a16:creationId xmlns:a16="http://schemas.microsoft.com/office/drawing/2014/main" id="{7D1BBB89-5D21-FB47-A299-55D10660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Group 1">
            <a:extLst>
              <a:ext uri="{FF2B5EF4-FFF2-40B4-BE49-F238E27FC236}">
                <a16:creationId xmlns:a16="http://schemas.microsoft.com/office/drawing/2014/main" id="{83D36F77-ED03-7A4C-8E5B-D3A173C32E60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5458" name="Rectangle 95">
              <a:extLst>
                <a:ext uri="{FF2B5EF4-FFF2-40B4-BE49-F238E27FC236}">
                  <a16:creationId xmlns:a16="http://schemas.microsoft.com/office/drawing/2014/main" id="{437E9D74-B399-DC4C-8D2B-08017406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9" name="Rectangle 96">
              <a:extLst>
                <a:ext uri="{FF2B5EF4-FFF2-40B4-BE49-F238E27FC236}">
                  <a16:creationId xmlns:a16="http://schemas.microsoft.com/office/drawing/2014/main" id="{C7F4D01E-876B-CE49-9837-E162EEB2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0" name="Rectangle 97">
              <a:extLst>
                <a:ext uri="{FF2B5EF4-FFF2-40B4-BE49-F238E27FC236}">
                  <a16:creationId xmlns:a16="http://schemas.microsoft.com/office/drawing/2014/main" id="{405DBB7B-550D-4240-9EBC-66F340772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1" name="Line 98">
              <a:extLst>
                <a:ext uri="{FF2B5EF4-FFF2-40B4-BE49-F238E27FC236}">
                  <a16:creationId xmlns:a16="http://schemas.microsoft.com/office/drawing/2014/main" id="{915F7BAB-91F1-B448-B90B-FAD9D40182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2" name="Freeform 99">
              <a:extLst>
                <a:ext uri="{FF2B5EF4-FFF2-40B4-BE49-F238E27FC236}">
                  <a16:creationId xmlns:a16="http://schemas.microsoft.com/office/drawing/2014/main" id="{9A1E267A-DB6B-2843-AE6A-C5F6BDB5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3" name="Freeform 100">
              <a:extLst>
                <a:ext uri="{FF2B5EF4-FFF2-40B4-BE49-F238E27FC236}">
                  <a16:creationId xmlns:a16="http://schemas.microsoft.com/office/drawing/2014/main" id="{33AB4404-3044-DB47-B239-CD30CD05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4" name="Rectangle 101">
              <a:extLst>
                <a:ext uri="{FF2B5EF4-FFF2-40B4-BE49-F238E27FC236}">
                  <a16:creationId xmlns:a16="http://schemas.microsoft.com/office/drawing/2014/main" id="{EB93BB27-1A6B-8A4B-8769-00B7D8034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5" name="Rectangle 124">
              <a:extLst>
                <a:ext uri="{FF2B5EF4-FFF2-40B4-BE49-F238E27FC236}">
                  <a16:creationId xmlns:a16="http://schemas.microsoft.com/office/drawing/2014/main" id="{8F02220C-FF02-9745-B8CE-70DC54BC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6" name="Line 125">
              <a:extLst>
                <a:ext uri="{FF2B5EF4-FFF2-40B4-BE49-F238E27FC236}">
                  <a16:creationId xmlns:a16="http://schemas.microsoft.com/office/drawing/2014/main" id="{FF6A0092-F9B4-F140-8CC7-D0D1773E1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7" name="Freeform 126">
              <a:extLst>
                <a:ext uri="{FF2B5EF4-FFF2-40B4-BE49-F238E27FC236}">
                  <a16:creationId xmlns:a16="http://schemas.microsoft.com/office/drawing/2014/main" id="{74B83E8F-D6CD-5A4E-9EB8-DD9AC764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8" name="Freeform 127">
              <a:extLst>
                <a:ext uri="{FF2B5EF4-FFF2-40B4-BE49-F238E27FC236}">
                  <a16:creationId xmlns:a16="http://schemas.microsoft.com/office/drawing/2014/main" id="{EB94A095-256E-7144-9B30-A009408BE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9" name="Freeform 128">
              <a:extLst>
                <a:ext uri="{FF2B5EF4-FFF2-40B4-BE49-F238E27FC236}">
                  <a16:creationId xmlns:a16="http://schemas.microsoft.com/office/drawing/2014/main" id="{CE169FB5-F311-3044-BB7A-758883DDF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0" name="Freeform 129">
              <a:extLst>
                <a:ext uri="{FF2B5EF4-FFF2-40B4-BE49-F238E27FC236}">
                  <a16:creationId xmlns:a16="http://schemas.microsoft.com/office/drawing/2014/main" id="{DAA75AF9-408E-464E-8488-E9E4BEA9C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1" name="Line 130">
              <a:extLst>
                <a:ext uri="{FF2B5EF4-FFF2-40B4-BE49-F238E27FC236}">
                  <a16:creationId xmlns:a16="http://schemas.microsoft.com/office/drawing/2014/main" id="{3B0F7AFB-3264-9C49-B301-3C6FB41A8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2" name="Rectangle 131">
              <a:extLst>
                <a:ext uri="{FF2B5EF4-FFF2-40B4-BE49-F238E27FC236}">
                  <a16:creationId xmlns:a16="http://schemas.microsoft.com/office/drawing/2014/main" id="{2EDFBAD6-034B-9143-9A62-A6FB2B7A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3" name="Rectangle 132">
              <a:extLst>
                <a:ext uri="{FF2B5EF4-FFF2-40B4-BE49-F238E27FC236}">
                  <a16:creationId xmlns:a16="http://schemas.microsoft.com/office/drawing/2014/main" id="{D8C879C3-F335-2C4D-968B-5740DC03A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4" name="Rectangle 133">
              <a:extLst>
                <a:ext uri="{FF2B5EF4-FFF2-40B4-BE49-F238E27FC236}">
                  <a16:creationId xmlns:a16="http://schemas.microsoft.com/office/drawing/2014/main" id="{7A4B0DE2-65D7-8847-A544-5B3971CCD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5" name="Rectangle 134">
              <a:extLst>
                <a:ext uri="{FF2B5EF4-FFF2-40B4-BE49-F238E27FC236}">
                  <a16:creationId xmlns:a16="http://schemas.microsoft.com/office/drawing/2014/main" id="{B6BBDFDD-9F0F-CE42-9BA9-9D97B9101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6" name="Rectangle 135">
              <a:extLst>
                <a:ext uri="{FF2B5EF4-FFF2-40B4-BE49-F238E27FC236}">
                  <a16:creationId xmlns:a16="http://schemas.microsoft.com/office/drawing/2014/main" id="{3125C07C-541A-C041-A7B9-654B1CED4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7" name="Rectangle 136">
              <a:extLst>
                <a:ext uri="{FF2B5EF4-FFF2-40B4-BE49-F238E27FC236}">
                  <a16:creationId xmlns:a16="http://schemas.microsoft.com/office/drawing/2014/main" id="{516B1560-0EE4-E84D-B18A-60D8C0D3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8" name="Line 137">
              <a:extLst>
                <a:ext uri="{FF2B5EF4-FFF2-40B4-BE49-F238E27FC236}">
                  <a16:creationId xmlns:a16="http://schemas.microsoft.com/office/drawing/2014/main" id="{D1C6A3CA-B57F-E345-95E0-CDF366ED1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9" name="Freeform 138">
              <a:extLst>
                <a:ext uri="{FF2B5EF4-FFF2-40B4-BE49-F238E27FC236}">
                  <a16:creationId xmlns:a16="http://schemas.microsoft.com/office/drawing/2014/main" id="{A42BBABE-2FF5-0448-A4C2-AB22780A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0" name="Freeform 139">
              <a:extLst>
                <a:ext uri="{FF2B5EF4-FFF2-40B4-BE49-F238E27FC236}">
                  <a16:creationId xmlns:a16="http://schemas.microsoft.com/office/drawing/2014/main" id="{AAE798B6-CC4E-DD4A-B93E-E8EF1599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1" name="Freeform 140">
              <a:extLst>
                <a:ext uri="{FF2B5EF4-FFF2-40B4-BE49-F238E27FC236}">
                  <a16:creationId xmlns:a16="http://schemas.microsoft.com/office/drawing/2014/main" id="{797AAE31-C520-7F41-8F9D-8073943A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2" name="Freeform 141">
              <a:extLst>
                <a:ext uri="{FF2B5EF4-FFF2-40B4-BE49-F238E27FC236}">
                  <a16:creationId xmlns:a16="http://schemas.microsoft.com/office/drawing/2014/main" id="{8BB8D269-7883-ED42-BC18-4B680AB1D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3" name="Line 142">
              <a:extLst>
                <a:ext uri="{FF2B5EF4-FFF2-40B4-BE49-F238E27FC236}">
                  <a16:creationId xmlns:a16="http://schemas.microsoft.com/office/drawing/2014/main" id="{60E0AEF6-E005-B141-9D9C-84BE4A14F8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4" name="Line 143">
              <a:extLst>
                <a:ext uri="{FF2B5EF4-FFF2-40B4-BE49-F238E27FC236}">
                  <a16:creationId xmlns:a16="http://schemas.microsoft.com/office/drawing/2014/main" id="{5933B44D-821D-6846-94A9-97F918BFD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5" name="Freeform 144">
              <a:extLst>
                <a:ext uri="{FF2B5EF4-FFF2-40B4-BE49-F238E27FC236}">
                  <a16:creationId xmlns:a16="http://schemas.microsoft.com/office/drawing/2014/main" id="{5CB5477F-F026-6D4D-BDAA-43B672EF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6" name="Line 145">
              <a:extLst>
                <a:ext uri="{FF2B5EF4-FFF2-40B4-BE49-F238E27FC236}">
                  <a16:creationId xmlns:a16="http://schemas.microsoft.com/office/drawing/2014/main" id="{3AD5B767-C38E-9349-9F1E-C8DB2372F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7" name="Line 146">
              <a:extLst>
                <a:ext uri="{FF2B5EF4-FFF2-40B4-BE49-F238E27FC236}">
                  <a16:creationId xmlns:a16="http://schemas.microsoft.com/office/drawing/2014/main" id="{77E50AEE-1750-D647-BEA2-47901FEB2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8" name="Rectangle 147">
              <a:extLst>
                <a:ext uri="{FF2B5EF4-FFF2-40B4-BE49-F238E27FC236}">
                  <a16:creationId xmlns:a16="http://schemas.microsoft.com/office/drawing/2014/main" id="{7CFBB935-F6C5-E548-8A8E-A3422605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5410" name="Group 2">
            <a:extLst>
              <a:ext uri="{FF2B5EF4-FFF2-40B4-BE49-F238E27FC236}">
                <a16:creationId xmlns:a16="http://schemas.microsoft.com/office/drawing/2014/main" id="{9D23FA8A-22EA-AE4F-8E0D-431F8E7EAF3C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5420" name="Line 77">
              <a:extLst>
                <a:ext uri="{FF2B5EF4-FFF2-40B4-BE49-F238E27FC236}">
                  <a16:creationId xmlns:a16="http://schemas.microsoft.com/office/drawing/2014/main" id="{1E2F4CFF-B52D-824D-8E64-02B28C5AE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1" name="Line 78">
              <a:extLst>
                <a:ext uri="{FF2B5EF4-FFF2-40B4-BE49-F238E27FC236}">
                  <a16:creationId xmlns:a16="http://schemas.microsoft.com/office/drawing/2014/main" id="{35178EC3-FE5B-124F-8518-20304D5FC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Rectangle 80">
              <a:extLst>
                <a:ext uri="{FF2B5EF4-FFF2-40B4-BE49-F238E27FC236}">
                  <a16:creationId xmlns:a16="http://schemas.microsoft.com/office/drawing/2014/main" id="{633C9FBD-AD01-4F45-9B22-5296ABFB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3" name="Rectangle 81">
              <a:extLst>
                <a:ext uri="{FF2B5EF4-FFF2-40B4-BE49-F238E27FC236}">
                  <a16:creationId xmlns:a16="http://schemas.microsoft.com/office/drawing/2014/main" id="{43EA745B-0740-3B47-B6B3-391B6E4FF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82">
              <a:extLst>
                <a:ext uri="{FF2B5EF4-FFF2-40B4-BE49-F238E27FC236}">
                  <a16:creationId xmlns:a16="http://schemas.microsoft.com/office/drawing/2014/main" id="{DCCA01A6-E0EC-9C4B-B569-2F9300D2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Rectangle 83">
              <a:extLst>
                <a:ext uri="{FF2B5EF4-FFF2-40B4-BE49-F238E27FC236}">
                  <a16:creationId xmlns:a16="http://schemas.microsoft.com/office/drawing/2014/main" id="{A56B0CF7-6E5E-6B4F-9203-A3C173D1D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6" name="Rectangle 84">
              <a:extLst>
                <a:ext uri="{FF2B5EF4-FFF2-40B4-BE49-F238E27FC236}">
                  <a16:creationId xmlns:a16="http://schemas.microsoft.com/office/drawing/2014/main" id="{79EB5645-9417-4345-B0CB-29E1D4CA0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7" name="Rectangle 85">
              <a:extLst>
                <a:ext uri="{FF2B5EF4-FFF2-40B4-BE49-F238E27FC236}">
                  <a16:creationId xmlns:a16="http://schemas.microsoft.com/office/drawing/2014/main" id="{5CF87588-3583-9F4E-B64A-930379819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8" name="Rectangle 86">
              <a:extLst>
                <a:ext uri="{FF2B5EF4-FFF2-40B4-BE49-F238E27FC236}">
                  <a16:creationId xmlns:a16="http://schemas.microsoft.com/office/drawing/2014/main" id="{08F1B5FC-F341-FE46-BB3B-02548A6D2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9" name="Rectangle 87">
              <a:extLst>
                <a:ext uri="{FF2B5EF4-FFF2-40B4-BE49-F238E27FC236}">
                  <a16:creationId xmlns:a16="http://schemas.microsoft.com/office/drawing/2014/main" id="{FA9E0855-03B0-2841-921D-68ABE0C8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0" name="Rectangle 88">
              <a:extLst>
                <a:ext uri="{FF2B5EF4-FFF2-40B4-BE49-F238E27FC236}">
                  <a16:creationId xmlns:a16="http://schemas.microsoft.com/office/drawing/2014/main" id="{4C245A3A-4133-2846-A783-E19EDDAD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1" name="Rectangle 89">
              <a:extLst>
                <a:ext uri="{FF2B5EF4-FFF2-40B4-BE49-F238E27FC236}">
                  <a16:creationId xmlns:a16="http://schemas.microsoft.com/office/drawing/2014/main" id="{1E06BB1A-9F03-F74A-B4D1-5B8BE85D3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2" name="Rectangle 90">
              <a:extLst>
                <a:ext uri="{FF2B5EF4-FFF2-40B4-BE49-F238E27FC236}">
                  <a16:creationId xmlns:a16="http://schemas.microsoft.com/office/drawing/2014/main" id="{6191ADE2-47CC-794C-A1B6-3EDCAB1A6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3" name="Rectangle 91">
              <a:extLst>
                <a:ext uri="{FF2B5EF4-FFF2-40B4-BE49-F238E27FC236}">
                  <a16:creationId xmlns:a16="http://schemas.microsoft.com/office/drawing/2014/main" id="{12BB9BCE-1A5B-A247-AB40-D6D3C8FF8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4" name="Rectangle 92">
              <a:extLst>
                <a:ext uri="{FF2B5EF4-FFF2-40B4-BE49-F238E27FC236}">
                  <a16:creationId xmlns:a16="http://schemas.microsoft.com/office/drawing/2014/main" id="{DB1CA3B8-EB3A-9543-A346-F0E71CD1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5" name="Rectangle 93">
              <a:extLst>
                <a:ext uri="{FF2B5EF4-FFF2-40B4-BE49-F238E27FC236}">
                  <a16:creationId xmlns:a16="http://schemas.microsoft.com/office/drawing/2014/main" id="{4AD583F7-4CA5-9441-9C44-C393FAF51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6" name="Rectangle 102">
              <a:extLst>
                <a:ext uri="{FF2B5EF4-FFF2-40B4-BE49-F238E27FC236}">
                  <a16:creationId xmlns:a16="http://schemas.microsoft.com/office/drawing/2014/main" id="{C3F86C80-63DE-F94B-BB2C-5C2A8408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7" name="Rectangle 103">
              <a:extLst>
                <a:ext uri="{FF2B5EF4-FFF2-40B4-BE49-F238E27FC236}">
                  <a16:creationId xmlns:a16="http://schemas.microsoft.com/office/drawing/2014/main" id="{FCA984E5-89B5-7B4F-AAD9-84AA7D21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8" name="Rectangle 104">
              <a:extLst>
                <a:ext uri="{FF2B5EF4-FFF2-40B4-BE49-F238E27FC236}">
                  <a16:creationId xmlns:a16="http://schemas.microsoft.com/office/drawing/2014/main" id="{2FB65B62-32B6-2B48-9665-10C301F35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9" name="Rectangle 105">
              <a:extLst>
                <a:ext uri="{FF2B5EF4-FFF2-40B4-BE49-F238E27FC236}">
                  <a16:creationId xmlns:a16="http://schemas.microsoft.com/office/drawing/2014/main" id="{9887B5DF-CBAE-AB4B-AD08-9D592CBEA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Rectangle 106">
              <a:extLst>
                <a:ext uri="{FF2B5EF4-FFF2-40B4-BE49-F238E27FC236}">
                  <a16:creationId xmlns:a16="http://schemas.microsoft.com/office/drawing/2014/main" id="{898AC632-E409-A041-B752-155F3D8C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Rectangle 107">
              <a:extLst>
                <a:ext uri="{FF2B5EF4-FFF2-40B4-BE49-F238E27FC236}">
                  <a16:creationId xmlns:a16="http://schemas.microsoft.com/office/drawing/2014/main" id="{37CA3FDB-B194-A44F-9A12-2B0066AC4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2" name="Rectangle 108">
              <a:extLst>
                <a:ext uri="{FF2B5EF4-FFF2-40B4-BE49-F238E27FC236}">
                  <a16:creationId xmlns:a16="http://schemas.microsoft.com/office/drawing/2014/main" id="{979E397A-DCE9-7642-A6C7-871A5F3FC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3" name="Rectangle 109">
              <a:extLst>
                <a:ext uri="{FF2B5EF4-FFF2-40B4-BE49-F238E27FC236}">
                  <a16:creationId xmlns:a16="http://schemas.microsoft.com/office/drawing/2014/main" id="{F4896641-1485-4444-80B7-ADDE79F7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4" name="Rectangle 110">
              <a:extLst>
                <a:ext uri="{FF2B5EF4-FFF2-40B4-BE49-F238E27FC236}">
                  <a16:creationId xmlns:a16="http://schemas.microsoft.com/office/drawing/2014/main" id="{3EBB4397-EB37-314C-98D3-BE6C6C3A1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5" name="Rectangle 111">
              <a:extLst>
                <a:ext uri="{FF2B5EF4-FFF2-40B4-BE49-F238E27FC236}">
                  <a16:creationId xmlns:a16="http://schemas.microsoft.com/office/drawing/2014/main" id="{872002F4-09FB-C841-A49A-E4102C91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6" name="Rectangle 112">
              <a:extLst>
                <a:ext uri="{FF2B5EF4-FFF2-40B4-BE49-F238E27FC236}">
                  <a16:creationId xmlns:a16="http://schemas.microsoft.com/office/drawing/2014/main" id="{8B7174A3-E1FE-DA4E-8DB8-6FB43B41F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7" name="Rectangle 113">
              <a:extLst>
                <a:ext uri="{FF2B5EF4-FFF2-40B4-BE49-F238E27FC236}">
                  <a16:creationId xmlns:a16="http://schemas.microsoft.com/office/drawing/2014/main" id="{580932B0-D285-5F46-9505-51AE078BF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8" name="Rectangle 114">
              <a:extLst>
                <a:ext uri="{FF2B5EF4-FFF2-40B4-BE49-F238E27FC236}">
                  <a16:creationId xmlns:a16="http://schemas.microsoft.com/office/drawing/2014/main" id="{E9E9A80D-64CA-7343-8E8A-7D312BEFB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9" name="Rectangle 115">
              <a:extLst>
                <a:ext uri="{FF2B5EF4-FFF2-40B4-BE49-F238E27FC236}">
                  <a16:creationId xmlns:a16="http://schemas.microsoft.com/office/drawing/2014/main" id="{728E67F0-DA3D-234E-A9A5-B59F5826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0" name="Rectangle 116">
              <a:extLst>
                <a:ext uri="{FF2B5EF4-FFF2-40B4-BE49-F238E27FC236}">
                  <a16:creationId xmlns:a16="http://schemas.microsoft.com/office/drawing/2014/main" id="{792A4F0F-14F4-C64F-A8EB-03333A780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1" name="Rectangle 117">
              <a:extLst>
                <a:ext uri="{FF2B5EF4-FFF2-40B4-BE49-F238E27FC236}">
                  <a16:creationId xmlns:a16="http://schemas.microsoft.com/office/drawing/2014/main" id="{2B44A9B2-3FF2-7E49-B67D-634BE113A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2" name="Rectangle 118">
              <a:extLst>
                <a:ext uri="{FF2B5EF4-FFF2-40B4-BE49-F238E27FC236}">
                  <a16:creationId xmlns:a16="http://schemas.microsoft.com/office/drawing/2014/main" id="{62F088E7-61E5-DC46-BD9F-84A3CA47F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3" name="Rectangle 119">
              <a:extLst>
                <a:ext uri="{FF2B5EF4-FFF2-40B4-BE49-F238E27FC236}">
                  <a16:creationId xmlns:a16="http://schemas.microsoft.com/office/drawing/2014/main" id="{1D520EC6-D1B2-0A4B-9534-EBAF61F3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4" name="Rectangle 120">
              <a:extLst>
                <a:ext uri="{FF2B5EF4-FFF2-40B4-BE49-F238E27FC236}">
                  <a16:creationId xmlns:a16="http://schemas.microsoft.com/office/drawing/2014/main" id="{F84FEFF3-0A4A-C344-ABE6-76A70481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5" name="Rectangle 121">
              <a:extLst>
                <a:ext uri="{FF2B5EF4-FFF2-40B4-BE49-F238E27FC236}">
                  <a16:creationId xmlns:a16="http://schemas.microsoft.com/office/drawing/2014/main" id="{AD3A5F00-B70C-FF47-B4DF-566348F2C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6" name="Rectangle 122">
              <a:extLst>
                <a:ext uri="{FF2B5EF4-FFF2-40B4-BE49-F238E27FC236}">
                  <a16:creationId xmlns:a16="http://schemas.microsoft.com/office/drawing/2014/main" id="{793CB321-9FE9-5E47-9FA4-0F9E5643F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7" name="Rectangle 123">
              <a:extLst>
                <a:ext uri="{FF2B5EF4-FFF2-40B4-BE49-F238E27FC236}">
                  <a16:creationId xmlns:a16="http://schemas.microsoft.com/office/drawing/2014/main" id="{C7B1C918-BF51-F04A-9D02-66CB7ECA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5411" name="TextBox 125">
            <a:extLst>
              <a:ext uri="{FF2B5EF4-FFF2-40B4-BE49-F238E27FC236}">
                <a16:creationId xmlns:a16="http://schemas.microsoft.com/office/drawing/2014/main" id="{B5B0E900-C117-0E4A-A98B-8F297CC2C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5412" name="TextBox 16">
            <a:extLst>
              <a:ext uri="{FF2B5EF4-FFF2-40B4-BE49-F238E27FC236}">
                <a16:creationId xmlns:a16="http://schemas.microsoft.com/office/drawing/2014/main" id="{C51A1F20-25EE-9440-8553-367943866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3" name="TextBox 16">
            <a:extLst>
              <a:ext uri="{FF2B5EF4-FFF2-40B4-BE49-F238E27FC236}">
                <a16:creationId xmlns:a16="http://schemas.microsoft.com/office/drawing/2014/main" id="{78CF693F-BD81-704E-911A-25EF8F808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4" name="TextBox 16">
            <a:extLst>
              <a:ext uri="{FF2B5EF4-FFF2-40B4-BE49-F238E27FC236}">
                <a16:creationId xmlns:a16="http://schemas.microsoft.com/office/drawing/2014/main" id="{2CC3AA2B-8DF8-3B4F-AD62-09D64DEBE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5" name="TextBox 16">
            <a:extLst>
              <a:ext uri="{FF2B5EF4-FFF2-40B4-BE49-F238E27FC236}">
                <a16:creationId xmlns:a16="http://schemas.microsoft.com/office/drawing/2014/main" id="{A9705B52-1D1A-6843-89D8-5DF9E5A17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6" name="TextBox 16">
            <a:extLst>
              <a:ext uri="{FF2B5EF4-FFF2-40B4-BE49-F238E27FC236}">
                <a16:creationId xmlns:a16="http://schemas.microsoft.com/office/drawing/2014/main" id="{CF5D3FCB-FB4E-0A42-8890-41B9345D4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7" name="TextBox 16">
            <a:extLst>
              <a:ext uri="{FF2B5EF4-FFF2-40B4-BE49-F238E27FC236}">
                <a16:creationId xmlns:a16="http://schemas.microsoft.com/office/drawing/2014/main" id="{979FA2F1-728C-EB45-8B86-7350E88B4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8" name="Rectangle 82">
            <a:extLst>
              <a:ext uri="{FF2B5EF4-FFF2-40B4-BE49-F238E27FC236}">
                <a16:creationId xmlns:a16="http://schemas.microsoft.com/office/drawing/2014/main" id="{09CCCC8B-2509-5C4B-B2DA-A652D299F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23622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9" name="Title 1">
            <a:extLst>
              <a:ext uri="{FF2B5EF4-FFF2-40B4-BE49-F238E27FC236}">
                <a16:creationId xmlns:a16="http://schemas.microsoft.com/office/drawing/2014/main" id="{65D17108-06D3-E04A-8D8C-3E609166245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6559" name="Rectangle 2">
            <a:extLst>
              <a:ext uri="{FF2B5EF4-FFF2-40B4-BE49-F238E27FC236}">
                <a16:creationId xmlns:a16="http://schemas.microsoft.com/office/drawing/2014/main" id="{F393E41F-61CB-674B-9CF3-E721677E9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146560" name="Group 2">
            <a:extLst>
              <a:ext uri="{FF2B5EF4-FFF2-40B4-BE49-F238E27FC236}">
                <a16:creationId xmlns:a16="http://schemas.microsoft.com/office/drawing/2014/main" id="{8A0C299A-738F-704E-AC07-87AD60E9B099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146561" name="Line 77">
              <a:extLst>
                <a:ext uri="{FF2B5EF4-FFF2-40B4-BE49-F238E27FC236}">
                  <a16:creationId xmlns:a16="http://schemas.microsoft.com/office/drawing/2014/main" id="{FEC2AE6C-4181-C647-905D-059D28209F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2" name="Line 78">
              <a:extLst>
                <a:ext uri="{FF2B5EF4-FFF2-40B4-BE49-F238E27FC236}">
                  <a16:creationId xmlns:a16="http://schemas.microsoft.com/office/drawing/2014/main" id="{0CEE0271-FE01-A04F-8A8D-443A49EC0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3" name="Rectangle 80">
              <a:extLst>
                <a:ext uri="{FF2B5EF4-FFF2-40B4-BE49-F238E27FC236}">
                  <a16:creationId xmlns:a16="http://schemas.microsoft.com/office/drawing/2014/main" id="{8BEECA63-4F17-3248-AC1D-F4A15180C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4" name="Rectangle 81">
              <a:extLst>
                <a:ext uri="{FF2B5EF4-FFF2-40B4-BE49-F238E27FC236}">
                  <a16:creationId xmlns:a16="http://schemas.microsoft.com/office/drawing/2014/main" id="{43FAE1F6-534D-7B41-A463-47D7615E3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5" name="Rectangle 82">
              <a:extLst>
                <a:ext uri="{FF2B5EF4-FFF2-40B4-BE49-F238E27FC236}">
                  <a16:creationId xmlns:a16="http://schemas.microsoft.com/office/drawing/2014/main" id="{7B941C5A-7F20-594E-B67F-1F9211CB0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6" name="Rectangle 83">
              <a:extLst>
                <a:ext uri="{FF2B5EF4-FFF2-40B4-BE49-F238E27FC236}">
                  <a16:creationId xmlns:a16="http://schemas.microsoft.com/office/drawing/2014/main" id="{E237FFD5-A3FB-A74B-B49A-0CA83106D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7" name="Rectangle 84">
              <a:extLst>
                <a:ext uri="{FF2B5EF4-FFF2-40B4-BE49-F238E27FC236}">
                  <a16:creationId xmlns:a16="http://schemas.microsoft.com/office/drawing/2014/main" id="{99C428A7-C9B7-EA48-80C1-046760195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8" name="Rectangle 85">
              <a:extLst>
                <a:ext uri="{FF2B5EF4-FFF2-40B4-BE49-F238E27FC236}">
                  <a16:creationId xmlns:a16="http://schemas.microsoft.com/office/drawing/2014/main" id="{B5D139D2-EC7D-C64F-857D-493984EB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9" name="Rectangle 86">
              <a:extLst>
                <a:ext uri="{FF2B5EF4-FFF2-40B4-BE49-F238E27FC236}">
                  <a16:creationId xmlns:a16="http://schemas.microsoft.com/office/drawing/2014/main" id="{8D39649F-7442-3040-9C55-5FE54A18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0" name="Rectangle 87">
              <a:extLst>
                <a:ext uri="{FF2B5EF4-FFF2-40B4-BE49-F238E27FC236}">
                  <a16:creationId xmlns:a16="http://schemas.microsoft.com/office/drawing/2014/main" id="{010E4F74-27EF-064C-AF75-FAB0AB46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1" name="Rectangle 88">
              <a:extLst>
                <a:ext uri="{FF2B5EF4-FFF2-40B4-BE49-F238E27FC236}">
                  <a16:creationId xmlns:a16="http://schemas.microsoft.com/office/drawing/2014/main" id="{5048D698-78B5-8C46-A8A7-295524886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2" name="Rectangle 89">
              <a:extLst>
                <a:ext uri="{FF2B5EF4-FFF2-40B4-BE49-F238E27FC236}">
                  <a16:creationId xmlns:a16="http://schemas.microsoft.com/office/drawing/2014/main" id="{CB60C88D-FBE6-124C-9741-34914FDD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3" name="Rectangle 90">
              <a:extLst>
                <a:ext uri="{FF2B5EF4-FFF2-40B4-BE49-F238E27FC236}">
                  <a16:creationId xmlns:a16="http://schemas.microsoft.com/office/drawing/2014/main" id="{93959578-AAA1-C54B-99C0-757EECBE1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4" name="Rectangle 91">
              <a:extLst>
                <a:ext uri="{FF2B5EF4-FFF2-40B4-BE49-F238E27FC236}">
                  <a16:creationId xmlns:a16="http://schemas.microsoft.com/office/drawing/2014/main" id="{81C08E5E-8BBE-FA41-9D38-7AB87A81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5" name="Rectangle 92">
              <a:extLst>
                <a:ext uri="{FF2B5EF4-FFF2-40B4-BE49-F238E27FC236}">
                  <a16:creationId xmlns:a16="http://schemas.microsoft.com/office/drawing/2014/main" id="{496D1507-AE1B-974C-90BF-DF1239E2E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6" name="Rectangle 93">
              <a:extLst>
                <a:ext uri="{FF2B5EF4-FFF2-40B4-BE49-F238E27FC236}">
                  <a16:creationId xmlns:a16="http://schemas.microsoft.com/office/drawing/2014/main" id="{2ED1FBED-FEFA-1343-AEB8-E236894A6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7" name="Rectangle 102">
              <a:extLst>
                <a:ext uri="{FF2B5EF4-FFF2-40B4-BE49-F238E27FC236}">
                  <a16:creationId xmlns:a16="http://schemas.microsoft.com/office/drawing/2014/main" id="{6C18B425-E120-1E45-BFE9-D3C5EFF4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8" name="Rectangle 103">
              <a:extLst>
                <a:ext uri="{FF2B5EF4-FFF2-40B4-BE49-F238E27FC236}">
                  <a16:creationId xmlns:a16="http://schemas.microsoft.com/office/drawing/2014/main" id="{895537E6-0484-B04D-B304-490A6E1C2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9" name="Rectangle 104">
              <a:extLst>
                <a:ext uri="{FF2B5EF4-FFF2-40B4-BE49-F238E27FC236}">
                  <a16:creationId xmlns:a16="http://schemas.microsoft.com/office/drawing/2014/main" id="{5B51A90C-F2FA-7E48-A0FF-EDA34808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0" name="Rectangle 105">
              <a:extLst>
                <a:ext uri="{FF2B5EF4-FFF2-40B4-BE49-F238E27FC236}">
                  <a16:creationId xmlns:a16="http://schemas.microsoft.com/office/drawing/2014/main" id="{33C61721-73C8-7546-A1FA-A820E565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1" name="Rectangle 106">
              <a:extLst>
                <a:ext uri="{FF2B5EF4-FFF2-40B4-BE49-F238E27FC236}">
                  <a16:creationId xmlns:a16="http://schemas.microsoft.com/office/drawing/2014/main" id="{6EF2C422-836A-0E41-8D49-63C4CDF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2" name="Rectangle 107">
              <a:extLst>
                <a:ext uri="{FF2B5EF4-FFF2-40B4-BE49-F238E27FC236}">
                  <a16:creationId xmlns:a16="http://schemas.microsoft.com/office/drawing/2014/main" id="{137D4E65-65BA-4D42-A73E-F4F3676C5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3" name="Rectangle 108">
              <a:extLst>
                <a:ext uri="{FF2B5EF4-FFF2-40B4-BE49-F238E27FC236}">
                  <a16:creationId xmlns:a16="http://schemas.microsoft.com/office/drawing/2014/main" id="{1E80D48F-F38C-5C44-827F-9BF13F82F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4" name="Rectangle 109">
              <a:extLst>
                <a:ext uri="{FF2B5EF4-FFF2-40B4-BE49-F238E27FC236}">
                  <a16:creationId xmlns:a16="http://schemas.microsoft.com/office/drawing/2014/main" id="{31FD2661-B0B8-B240-BFFF-833002E7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5" name="Rectangle 110">
              <a:extLst>
                <a:ext uri="{FF2B5EF4-FFF2-40B4-BE49-F238E27FC236}">
                  <a16:creationId xmlns:a16="http://schemas.microsoft.com/office/drawing/2014/main" id="{081A7A2B-76A9-8B46-B115-567143EF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6" name="Rectangle 111">
              <a:extLst>
                <a:ext uri="{FF2B5EF4-FFF2-40B4-BE49-F238E27FC236}">
                  <a16:creationId xmlns:a16="http://schemas.microsoft.com/office/drawing/2014/main" id="{A5680E88-6E8A-814A-B2EC-3D2AA7355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7" name="Rectangle 112">
              <a:extLst>
                <a:ext uri="{FF2B5EF4-FFF2-40B4-BE49-F238E27FC236}">
                  <a16:creationId xmlns:a16="http://schemas.microsoft.com/office/drawing/2014/main" id="{4A3B2B7C-46F9-9844-A14E-418A9AC72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8" name="Rectangle 113">
              <a:extLst>
                <a:ext uri="{FF2B5EF4-FFF2-40B4-BE49-F238E27FC236}">
                  <a16:creationId xmlns:a16="http://schemas.microsoft.com/office/drawing/2014/main" id="{9F2DB018-2C9D-DE4F-8F49-A6E46EB76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9" name="Rectangle 114">
              <a:extLst>
                <a:ext uri="{FF2B5EF4-FFF2-40B4-BE49-F238E27FC236}">
                  <a16:creationId xmlns:a16="http://schemas.microsoft.com/office/drawing/2014/main" id="{F702BA61-05AE-9E48-AD5E-981AC1ED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0" name="Rectangle 115">
              <a:extLst>
                <a:ext uri="{FF2B5EF4-FFF2-40B4-BE49-F238E27FC236}">
                  <a16:creationId xmlns:a16="http://schemas.microsoft.com/office/drawing/2014/main" id="{F477ABA0-9F9E-5C49-AEB7-93977ABD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1" name="Rectangle 116">
              <a:extLst>
                <a:ext uri="{FF2B5EF4-FFF2-40B4-BE49-F238E27FC236}">
                  <a16:creationId xmlns:a16="http://schemas.microsoft.com/office/drawing/2014/main" id="{D9E2321E-81C0-E046-9A57-F935993F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2" name="Rectangle 117">
              <a:extLst>
                <a:ext uri="{FF2B5EF4-FFF2-40B4-BE49-F238E27FC236}">
                  <a16:creationId xmlns:a16="http://schemas.microsoft.com/office/drawing/2014/main" id="{7789E649-9AD5-994F-9866-7A282F21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3" name="Rectangle 118">
              <a:extLst>
                <a:ext uri="{FF2B5EF4-FFF2-40B4-BE49-F238E27FC236}">
                  <a16:creationId xmlns:a16="http://schemas.microsoft.com/office/drawing/2014/main" id="{8C5EC26B-5297-8447-A9AE-5B3E96D23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4" name="Rectangle 119">
              <a:extLst>
                <a:ext uri="{FF2B5EF4-FFF2-40B4-BE49-F238E27FC236}">
                  <a16:creationId xmlns:a16="http://schemas.microsoft.com/office/drawing/2014/main" id="{D53592E9-5D81-6C4E-BA0E-086D04638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5" name="Rectangle 120">
              <a:extLst>
                <a:ext uri="{FF2B5EF4-FFF2-40B4-BE49-F238E27FC236}">
                  <a16:creationId xmlns:a16="http://schemas.microsoft.com/office/drawing/2014/main" id="{63EF1941-005D-2D4A-9C97-76FD172BA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6" name="Rectangle 121">
              <a:extLst>
                <a:ext uri="{FF2B5EF4-FFF2-40B4-BE49-F238E27FC236}">
                  <a16:creationId xmlns:a16="http://schemas.microsoft.com/office/drawing/2014/main" id="{5E647FC2-BAA3-AF44-BD64-D72FB0118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7" name="Rectangle 122">
              <a:extLst>
                <a:ext uri="{FF2B5EF4-FFF2-40B4-BE49-F238E27FC236}">
                  <a16:creationId xmlns:a16="http://schemas.microsoft.com/office/drawing/2014/main" id="{CFAEB775-97B6-9E4F-8311-BE2A5D351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8" name="Rectangle 123">
              <a:extLst>
                <a:ext uri="{FF2B5EF4-FFF2-40B4-BE49-F238E27FC236}">
                  <a16:creationId xmlns:a16="http://schemas.microsoft.com/office/drawing/2014/main" id="{7256A800-F6DD-8040-96EE-482EDDF6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7583" name="Rectangle 2">
            <a:extLst>
              <a:ext uri="{FF2B5EF4-FFF2-40B4-BE49-F238E27FC236}">
                <a16:creationId xmlns:a16="http://schemas.microsoft.com/office/drawing/2014/main" id="{BD54D50C-2278-7448-987C-08FF0E7B0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147584" name="Group 2">
            <a:extLst>
              <a:ext uri="{FF2B5EF4-FFF2-40B4-BE49-F238E27FC236}">
                <a16:creationId xmlns:a16="http://schemas.microsoft.com/office/drawing/2014/main" id="{6861C7F6-86FD-DA46-A8BB-9F47918A12AD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147585" name="Line 77">
              <a:extLst>
                <a:ext uri="{FF2B5EF4-FFF2-40B4-BE49-F238E27FC236}">
                  <a16:creationId xmlns:a16="http://schemas.microsoft.com/office/drawing/2014/main" id="{42E67FCD-839F-3649-B52B-D553832EA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6" name="Line 78">
              <a:extLst>
                <a:ext uri="{FF2B5EF4-FFF2-40B4-BE49-F238E27FC236}">
                  <a16:creationId xmlns:a16="http://schemas.microsoft.com/office/drawing/2014/main" id="{0CB0421A-AC04-5943-B8DE-86A370CDF8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7" name="Rectangle 80">
              <a:extLst>
                <a:ext uri="{FF2B5EF4-FFF2-40B4-BE49-F238E27FC236}">
                  <a16:creationId xmlns:a16="http://schemas.microsoft.com/office/drawing/2014/main" id="{0996C238-2E68-DE44-9A5C-E9630315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88" name="Rectangle 81">
              <a:extLst>
                <a:ext uri="{FF2B5EF4-FFF2-40B4-BE49-F238E27FC236}">
                  <a16:creationId xmlns:a16="http://schemas.microsoft.com/office/drawing/2014/main" id="{EC781F3C-1CC2-BC43-9602-277A103D6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89" name="Rectangle 82">
              <a:extLst>
                <a:ext uri="{FF2B5EF4-FFF2-40B4-BE49-F238E27FC236}">
                  <a16:creationId xmlns:a16="http://schemas.microsoft.com/office/drawing/2014/main" id="{0D9DD153-423E-2F41-8C07-5A236884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0" name="Rectangle 83">
              <a:extLst>
                <a:ext uri="{FF2B5EF4-FFF2-40B4-BE49-F238E27FC236}">
                  <a16:creationId xmlns:a16="http://schemas.microsoft.com/office/drawing/2014/main" id="{A4A531E6-D068-3B4F-94F4-8D20BFC1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1" name="Rectangle 84">
              <a:extLst>
                <a:ext uri="{FF2B5EF4-FFF2-40B4-BE49-F238E27FC236}">
                  <a16:creationId xmlns:a16="http://schemas.microsoft.com/office/drawing/2014/main" id="{D2843279-60F4-7B48-B898-3001FEFC8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2" name="Rectangle 85">
              <a:extLst>
                <a:ext uri="{FF2B5EF4-FFF2-40B4-BE49-F238E27FC236}">
                  <a16:creationId xmlns:a16="http://schemas.microsoft.com/office/drawing/2014/main" id="{127A4FDE-6868-DD4B-A80F-4397B11C3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3" name="Rectangle 86">
              <a:extLst>
                <a:ext uri="{FF2B5EF4-FFF2-40B4-BE49-F238E27FC236}">
                  <a16:creationId xmlns:a16="http://schemas.microsoft.com/office/drawing/2014/main" id="{358CDFBF-4CBF-1241-8EC9-8A81CDE4F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4" name="Rectangle 87">
              <a:extLst>
                <a:ext uri="{FF2B5EF4-FFF2-40B4-BE49-F238E27FC236}">
                  <a16:creationId xmlns:a16="http://schemas.microsoft.com/office/drawing/2014/main" id="{FAEBE490-84D5-374B-B85F-2FE74B3F1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5" name="Rectangle 88">
              <a:extLst>
                <a:ext uri="{FF2B5EF4-FFF2-40B4-BE49-F238E27FC236}">
                  <a16:creationId xmlns:a16="http://schemas.microsoft.com/office/drawing/2014/main" id="{E3BD5EEA-FDEA-2846-A30B-D2EB17A95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6" name="Rectangle 89">
              <a:extLst>
                <a:ext uri="{FF2B5EF4-FFF2-40B4-BE49-F238E27FC236}">
                  <a16:creationId xmlns:a16="http://schemas.microsoft.com/office/drawing/2014/main" id="{11B25F67-A036-1F41-8018-983B48DF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7" name="Rectangle 90">
              <a:extLst>
                <a:ext uri="{FF2B5EF4-FFF2-40B4-BE49-F238E27FC236}">
                  <a16:creationId xmlns:a16="http://schemas.microsoft.com/office/drawing/2014/main" id="{CAB95232-B5B0-E94A-9802-031B27900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8" name="Rectangle 91">
              <a:extLst>
                <a:ext uri="{FF2B5EF4-FFF2-40B4-BE49-F238E27FC236}">
                  <a16:creationId xmlns:a16="http://schemas.microsoft.com/office/drawing/2014/main" id="{0943C842-D5CB-1B42-9D6A-BF5BCF140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9" name="Rectangle 92">
              <a:extLst>
                <a:ext uri="{FF2B5EF4-FFF2-40B4-BE49-F238E27FC236}">
                  <a16:creationId xmlns:a16="http://schemas.microsoft.com/office/drawing/2014/main" id="{7CC9C00B-54C4-C44C-96FF-86E8FF750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0" name="Rectangle 93">
              <a:extLst>
                <a:ext uri="{FF2B5EF4-FFF2-40B4-BE49-F238E27FC236}">
                  <a16:creationId xmlns:a16="http://schemas.microsoft.com/office/drawing/2014/main" id="{33B0060E-FB7A-794A-AC2A-E02A6A10B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1" name="Rectangle 102">
              <a:extLst>
                <a:ext uri="{FF2B5EF4-FFF2-40B4-BE49-F238E27FC236}">
                  <a16:creationId xmlns:a16="http://schemas.microsoft.com/office/drawing/2014/main" id="{C075AE3D-B167-5647-9023-D2607DC1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2" name="Rectangle 103">
              <a:extLst>
                <a:ext uri="{FF2B5EF4-FFF2-40B4-BE49-F238E27FC236}">
                  <a16:creationId xmlns:a16="http://schemas.microsoft.com/office/drawing/2014/main" id="{F1ABFC41-D265-6B44-AFB7-C5D78648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3" name="Rectangle 104">
              <a:extLst>
                <a:ext uri="{FF2B5EF4-FFF2-40B4-BE49-F238E27FC236}">
                  <a16:creationId xmlns:a16="http://schemas.microsoft.com/office/drawing/2014/main" id="{DDD6038C-03B6-6E4A-98F9-99C1C1D2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4" name="Rectangle 105">
              <a:extLst>
                <a:ext uri="{FF2B5EF4-FFF2-40B4-BE49-F238E27FC236}">
                  <a16:creationId xmlns:a16="http://schemas.microsoft.com/office/drawing/2014/main" id="{B6AB4275-2227-A947-88D4-A1F382A15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5" name="Rectangle 106">
              <a:extLst>
                <a:ext uri="{FF2B5EF4-FFF2-40B4-BE49-F238E27FC236}">
                  <a16:creationId xmlns:a16="http://schemas.microsoft.com/office/drawing/2014/main" id="{187BE523-B3EC-3F4F-8D48-390EC9EF1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6" name="Rectangle 107">
              <a:extLst>
                <a:ext uri="{FF2B5EF4-FFF2-40B4-BE49-F238E27FC236}">
                  <a16:creationId xmlns:a16="http://schemas.microsoft.com/office/drawing/2014/main" id="{323FD21A-C13A-884A-8BA4-87A1C611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7" name="Rectangle 108">
              <a:extLst>
                <a:ext uri="{FF2B5EF4-FFF2-40B4-BE49-F238E27FC236}">
                  <a16:creationId xmlns:a16="http://schemas.microsoft.com/office/drawing/2014/main" id="{DFCB3E59-6515-D24A-B1D0-400CB6D3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8" name="Rectangle 109">
              <a:extLst>
                <a:ext uri="{FF2B5EF4-FFF2-40B4-BE49-F238E27FC236}">
                  <a16:creationId xmlns:a16="http://schemas.microsoft.com/office/drawing/2014/main" id="{3357CFA8-B5AC-524C-A262-BB7A4656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9" name="Rectangle 110">
              <a:extLst>
                <a:ext uri="{FF2B5EF4-FFF2-40B4-BE49-F238E27FC236}">
                  <a16:creationId xmlns:a16="http://schemas.microsoft.com/office/drawing/2014/main" id="{6373921F-69BB-CA41-A3C5-9DEEAD2A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0" name="Rectangle 111">
              <a:extLst>
                <a:ext uri="{FF2B5EF4-FFF2-40B4-BE49-F238E27FC236}">
                  <a16:creationId xmlns:a16="http://schemas.microsoft.com/office/drawing/2014/main" id="{40CC832E-47CD-F54C-BA60-4BE99ACE3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1" name="Rectangle 112">
              <a:extLst>
                <a:ext uri="{FF2B5EF4-FFF2-40B4-BE49-F238E27FC236}">
                  <a16:creationId xmlns:a16="http://schemas.microsoft.com/office/drawing/2014/main" id="{483BDCD2-ACCA-AE40-9735-EA93425A5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2" name="Rectangle 113">
              <a:extLst>
                <a:ext uri="{FF2B5EF4-FFF2-40B4-BE49-F238E27FC236}">
                  <a16:creationId xmlns:a16="http://schemas.microsoft.com/office/drawing/2014/main" id="{043BF642-87A1-DA42-9432-F3015030F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3" name="Rectangle 114">
              <a:extLst>
                <a:ext uri="{FF2B5EF4-FFF2-40B4-BE49-F238E27FC236}">
                  <a16:creationId xmlns:a16="http://schemas.microsoft.com/office/drawing/2014/main" id="{78CB5CAE-B7F6-B14A-B7C4-0A9AACF8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4" name="Rectangle 115">
              <a:extLst>
                <a:ext uri="{FF2B5EF4-FFF2-40B4-BE49-F238E27FC236}">
                  <a16:creationId xmlns:a16="http://schemas.microsoft.com/office/drawing/2014/main" id="{22E0FADC-4FD1-D545-B84E-EFD0153FE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5" name="Rectangle 116">
              <a:extLst>
                <a:ext uri="{FF2B5EF4-FFF2-40B4-BE49-F238E27FC236}">
                  <a16:creationId xmlns:a16="http://schemas.microsoft.com/office/drawing/2014/main" id="{14723328-5773-FC4D-9917-1C63FED2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6" name="Rectangle 117">
              <a:extLst>
                <a:ext uri="{FF2B5EF4-FFF2-40B4-BE49-F238E27FC236}">
                  <a16:creationId xmlns:a16="http://schemas.microsoft.com/office/drawing/2014/main" id="{B3C17684-88B8-204A-B20F-F26703AC8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7" name="Rectangle 118">
              <a:extLst>
                <a:ext uri="{FF2B5EF4-FFF2-40B4-BE49-F238E27FC236}">
                  <a16:creationId xmlns:a16="http://schemas.microsoft.com/office/drawing/2014/main" id="{09D72F5A-9317-FB44-AE09-927FA828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8" name="Rectangle 119">
              <a:extLst>
                <a:ext uri="{FF2B5EF4-FFF2-40B4-BE49-F238E27FC236}">
                  <a16:creationId xmlns:a16="http://schemas.microsoft.com/office/drawing/2014/main" id="{39677BA4-1D9D-404F-9D74-328E2375B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9" name="Rectangle 120">
              <a:extLst>
                <a:ext uri="{FF2B5EF4-FFF2-40B4-BE49-F238E27FC236}">
                  <a16:creationId xmlns:a16="http://schemas.microsoft.com/office/drawing/2014/main" id="{7016FDCA-FDA8-1A4F-8F17-73B269889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0" name="Rectangle 121">
              <a:extLst>
                <a:ext uri="{FF2B5EF4-FFF2-40B4-BE49-F238E27FC236}">
                  <a16:creationId xmlns:a16="http://schemas.microsoft.com/office/drawing/2014/main" id="{9DA558E6-C2A8-0346-9CB3-75BA0243D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1" name="Rectangle 122">
              <a:extLst>
                <a:ext uri="{FF2B5EF4-FFF2-40B4-BE49-F238E27FC236}">
                  <a16:creationId xmlns:a16="http://schemas.microsoft.com/office/drawing/2014/main" id="{18EC3BD0-9769-DA4A-8685-2376DB82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2" name="Rectangle 123">
              <a:extLst>
                <a:ext uri="{FF2B5EF4-FFF2-40B4-BE49-F238E27FC236}">
                  <a16:creationId xmlns:a16="http://schemas.microsoft.com/office/drawing/2014/main" id="{0A90448E-FF4C-494C-B84C-9814EE872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8607" name="Rectangle 2">
            <a:extLst>
              <a:ext uri="{FF2B5EF4-FFF2-40B4-BE49-F238E27FC236}">
                <a16:creationId xmlns:a16="http://schemas.microsoft.com/office/drawing/2014/main" id="{77F1281F-619F-2740-87D9-E895E2E4C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148608" name="Line 382">
            <a:extLst>
              <a:ext uri="{FF2B5EF4-FFF2-40B4-BE49-F238E27FC236}">
                <a16:creationId xmlns:a16="http://schemas.microsoft.com/office/drawing/2014/main" id="{FF8313BB-2973-7C4C-BF10-657041772D0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09" name="Rectangle 383">
            <a:extLst>
              <a:ext uri="{FF2B5EF4-FFF2-40B4-BE49-F238E27FC236}">
                <a16:creationId xmlns:a16="http://schemas.microsoft.com/office/drawing/2014/main" id="{34302DD5-EE77-3E4B-97BD-5CA4212A1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8610" name="Rectangle 394">
            <a:extLst>
              <a:ext uri="{FF2B5EF4-FFF2-40B4-BE49-F238E27FC236}">
                <a16:creationId xmlns:a16="http://schemas.microsoft.com/office/drawing/2014/main" id="{000CB8BC-5F0B-334F-8759-8545E0853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1" name="Rectangle 395">
            <a:extLst>
              <a:ext uri="{FF2B5EF4-FFF2-40B4-BE49-F238E27FC236}">
                <a16:creationId xmlns:a16="http://schemas.microsoft.com/office/drawing/2014/main" id="{BA01C755-C814-EB43-8C84-6CDBEF3C4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2" name="Rectangle 396">
            <a:extLst>
              <a:ext uri="{FF2B5EF4-FFF2-40B4-BE49-F238E27FC236}">
                <a16:creationId xmlns:a16="http://schemas.microsoft.com/office/drawing/2014/main" id="{0027DAB0-66B7-5440-89C2-260D92DC4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3" name="Rectangle 397">
            <a:extLst>
              <a:ext uri="{FF2B5EF4-FFF2-40B4-BE49-F238E27FC236}">
                <a16:creationId xmlns:a16="http://schemas.microsoft.com/office/drawing/2014/main" id="{0DDFEF8B-AB69-B942-8B8C-4B5A269D7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4" name="Rectangle 398">
            <a:extLst>
              <a:ext uri="{FF2B5EF4-FFF2-40B4-BE49-F238E27FC236}">
                <a16:creationId xmlns:a16="http://schemas.microsoft.com/office/drawing/2014/main" id="{85BD64B6-F3DC-2D4A-B80C-53E819032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5" name="Rectangle 399">
            <a:extLst>
              <a:ext uri="{FF2B5EF4-FFF2-40B4-BE49-F238E27FC236}">
                <a16:creationId xmlns:a16="http://schemas.microsoft.com/office/drawing/2014/main" id="{F6512AE2-A6C1-F04B-8991-C0FFFDC8A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6" name="Rectangle 400">
            <a:extLst>
              <a:ext uri="{FF2B5EF4-FFF2-40B4-BE49-F238E27FC236}">
                <a16:creationId xmlns:a16="http://schemas.microsoft.com/office/drawing/2014/main" id="{5FA2AA6C-85AC-7744-830B-2558A3E3A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7" name="Rectangle 401">
            <a:extLst>
              <a:ext uri="{FF2B5EF4-FFF2-40B4-BE49-F238E27FC236}">
                <a16:creationId xmlns:a16="http://schemas.microsoft.com/office/drawing/2014/main" id="{F7ECCC1D-725A-B342-9687-ED40BF55B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8" name="Rectangle 402">
            <a:extLst>
              <a:ext uri="{FF2B5EF4-FFF2-40B4-BE49-F238E27FC236}">
                <a16:creationId xmlns:a16="http://schemas.microsoft.com/office/drawing/2014/main" id="{6187B3CD-BBC3-F141-B528-124B144EC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9" name="Rectangle 403">
            <a:extLst>
              <a:ext uri="{FF2B5EF4-FFF2-40B4-BE49-F238E27FC236}">
                <a16:creationId xmlns:a16="http://schemas.microsoft.com/office/drawing/2014/main" id="{F72DA848-0B98-334C-A5EB-5E42FB828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0" name="Rectangle 404">
            <a:extLst>
              <a:ext uri="{FF2B5EF4-FFF2-40B4-BE49-F238E27FC236}">
                <a16:creationId xmlns:a16="http://schemas.microsoft.com/office/drawing/2014/main" id="{29CAE183-5173-F14F-BBD6-4D0752F1C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1" name="Rectangle 405">
            <a:extLst>
              <a:ext uri="{FF2B5EF4-FFF2-40B4-BE49-F238E27FC236}">
                <a16:creationId xmlns:a16="http://schemas.microsoft.com/office/drawing/2014/main" id="{6E949FB8-D300-8342-A5D7-25185524A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622" name="Line 407">
            <a:extLst>
              <a:ext uri="{FF2B5EF4-FFF2-40B4-BE49-F238E27FC236}">
                <a16:creationId xmlns:a16="http://schemas.microsoft.com/office/drawing/2014/main" id="{F2807B32-4E89-E04C-A613-25126E7A4B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23" name="Rectangle 408">
            <a:extLst>
              <a:ext uri="{FF2B5EF4-FFF2-40B4-BE49-F238E27FC236}">
                <a16:creationId xmlns:a16="http://schemas.microsoft.com/office/drawing/2014/main" id="{94D454EE-B924-8645-A4F6-63A9E3F38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4" name="Rectangle 412">
            <a:extLst>
              <a:ext uri="{FF2B5EF4-FFF2-40B4-BE49-F238E27FC236}">
                <a16:creationId xmlns:a16="http://schemas.microsoft.com/office/drawing/2014/main" id="{F1080595-B592-CB4A-A653-831842B32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5" name="Rectangle 413">
            <a:extLst>
              <a:ext uri="{FF2B5EF4-FFF2-40B4-BE49-F238E27FC236}">
                <a16:creationId xmlns:a16="http://schemas.microsoft.com/office/drawing/2014/main" id="{BF693A14-5D9A-3E49-83A5-62AB58DE7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6" name="Rectangle 414">
            <a:extLst>
              <a:ext uri="{FF2B5EF4-FFF2-40B4-BE49-F238E27FC236}">
                <a16:creationId xmlns:a16="http://schemas.microsoft.com/office/drawing/2014/main" id="{35541F9B-9B57-3343-B169-DBDA5309F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7" name="Rectangle 415">
            <a:extLst>
              <a:ext uri="{FF2B5EF4-FFF2-40B4-BE49-F238E27FC236}">
                <a16:creationId xmlns:a16="http://schemas.microsoft.com/office/drawing/2014/main" id="{6B5728ED-D1A8-0746-83A8-AC15C979A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8" name="Rectangle 416">
            <a:extLst>
              <a:ext uri="{FF2B5EF4-FFF2-40B4-BE49-F238E27FC236}">
                <a16:creationId xmlns:a16="http://schemas.microsoft.com/office/drawing/2014/main" id="{51AD278C-A730-7E46-83E9-8BF09C2E9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9" name="Rectangle 417">
            <a:extLst>
              <a:ext uri="{FF2B5EF4-FFF2-40B4-BE49-F238E27FC236}">
                <a16:creationId xmlns:a16="http://schemas.microsoft.com/office/drawing/2014/main" id="{F0DAF167-D758-704F-82F6-5FFFE3CFA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0" name="Rectangle 418">
            <a:extLst>
              <a:ext uri="{FF2B5EF4-FFF2-40B4-BE49-F238E27FC236}">
                <a16:creationId xmlns:a16="http://schemas.microsoft.com/office/drawing/2014/main" id="{353B6B59-17AA-D94E-98BE-6C7EF34BA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1" name="Rectangle 419">
            <a:extLst>
              <a:ext uri="{FF2B5EF4-FFF2-40B4-BE49-F238E27FC236}">
                <a16:creationId xmlns:a16="http://schemas.microsoft.com/office/drawing/2014/main" id="{A8558B6A-B3AA-3142-91DC-88B64A16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2" name="Rectangle 420">
            <a:extLst>
              <a:ext uri="{FF2B5EF4-FFF2-40B4-BE49-F238E27FC236}">
                <a16:creationId xmlns:a16="http://schemas.microsoft.com/office/drawing/2014/main" id="{C2339CD5-B358-EF4C-92DB-8DA1A43B9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3" name="Rectangle 421">
            <a:extLst>
              <a:ext uri="{FF2B5EF4-FFF2-40B4-BE49-F238E27FC236}">
                <a16:creationId xmlns:a16="http://schemas.microsoft.com/office/drawing/2014/main" id="{E3C94FDF-3016-F146-A5E4-F9276F84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4" name="Rectangle 422">
            <a:extLst>
              <a:ext uri="{FF2B5EF4-FFF2-40B4-BE49-F238E27FC236}">
                <a16:creationId xmlns:a16="http://schemas.microsoft.com/office/drawing/2014/main" id="{77340822-ECF3-FB49-8FD4-D319F025F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5" name="Rectangle 425">
            <a:extLst>
              <a:ext uri="{FF2B5EF4-FFF2-40B4-BE49-F238E27FC236}">
                <a16:creationId xmlns:a16="http://schemas.microsoft.com/office/drawing/2014/main" id="{F362EBC9-1659-4041-9F9B-AD26266BA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6" name="Rectangle 383">
            <a:extLst>
              <a:ext uri="{FF2B5EF4-FFF2-40B4-BE49-F238E27FC236}">
                <a16:creationId xmlns:a16="http://schemas.microsoft.com/office/drawing/2014/main" id="{508B1AE1-A87C-9C4C-AEDD-F9AE2F883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8637" name="Line 407">
            <a:extLst>
              <a:ext uri="{FF2B5EF4-FFF2-40B4-BE49-F238E27FC236}">
                <a16:creationId xmlns:a16="http://schemas.microsoft.com/office/drawing/2014/main" id="{A0D199E0-F73B-DF48-AED7-A5CCAB206E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38" name="Line 407">
            <a:extLst>
              <a:ext uri="{FF2B5EF4-FFF2-40B4-BE49-F238E27FC236}">
                <a16:creationId xmlns:a16="http://schemas.microsoft.com/office/drawing/2014/main" id="{9727B4E1-75FC-B743-907C-4B731CC4C2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39" name="Line 407">
            <a:extLst>
              <a:ext uri="{FF2B5EF4-FFF2-40B4-BE49-F238E27FC236}">
                <a16:creationId xmlns:a16="http://schemas.microsoft.com/office/drawing/2014/main" id="{C8C01036-1413-B143-88A5-5E785864948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40" name="Line 407">
            <a:extLst>
              <a:ext uri="{FF2B5EF4-FFF2-40B4-BE49-F238E27FC236}">
                <a16:creationId xmlns:a16="http://schemas.microsoft.com/office/drawing/2014/main" id="{8802C731-3026-9940-98FE-D8798109DDB2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41" name="Line 407">
            <a:extLst>
              <a:ext uri="{FF2B5EF4-FFF2-40B4-BE49-F238E27FC236}">
                <a16:creationId xmlns:a16="http://schemas.microsoft.com/office/drawing/2014/main" id="{235D1BD8-A214-BA43-886D-D3E245B3868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997701" y="1917701"/>
            <a:ext cx="801687" cy="8239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8643" name="TextBox 3">
            <a:extLst>
              <a:ext uri="{FF2B5EF4-FFF2-40B4-BE49-F238E27FC236}">
                <a16:creationId xmlns:a16="http://schemas.microsoft.com/office/drawing/2014/main" id="{69665E3A-7FBC-1242-B404-7044C70DF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48644" name="Group 1">
            <a:extLst>
              <a:ext uri="{FF2B5EF4-FFF2-40B4-BE49-F238E27FC236}">
                <a16:creationId xmlns:a16="http://schemas.microsoft.com/office/drawing/2014/main" id="{604DE004-40C8-8340-8B15-D4FE84580B75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148647" name="Rectangle 95">
              <a:extLst>
                <a:ext uri="{FF2B5EF4-FFF2-40B4-BE49-F238E27FC236}">
                  <a16:creationId xmlns:a16="http://schemas.microsoft.com/office/drawing/2014/main" id="{1F041FD3-C63D-8A4A-BD45-8231D010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48" name="Rectangle 96">
              <a:extLst>
                <a:ext uri="{FF2B5EF4-FFF2-40B4-BE49-F238E27FC236}">
                  <a16:creationId xmlns:a16="http://schemas.microsoft.com/office/drawing/2014/main" id="{753B871C-58BB-F44E-8794-5C6F219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49" name="Rectangle 97">
              <a:extLst>
                <a:ext uri="{FF2B5EF4-FFF2-40B4-BE49-F238E27FC236}">
                  <a16:creationId xmlns:a16="http://schemas.microsoft.com/office/drawing/2014/main" id="{B211D85B-6B18-4241-9CCF-0F4434C1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0" name="Line 98">
              <a:extLst>
                <a:ext uri="{FF2B5EF4-FFF2-40B4-BE49-F238E27FC236}">
                  <a16:creationId xmlns:a16="http://schemas.microsoft.com/office/drawing/2014/main" id="{0A6574E7-D0B1-2A46-B59D-85FCA14299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1" name="Freeform 99">
              <a:extLst>
                <a:ext uri="{FF2B5EF4-FFF2-40B4-BE49-F238E27FC236}">
                  <a16:creationId xmlns:a16="http://schemas.microsoft.com/office/drawing/2014/main" id="{26C58392-348A-9840-AD05-0B4D0AC87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2" name="Freeform 100">
              <a:extLst>
                <a:ext uri="{FF2B5EF4-FFF2-40B4-BE49-F238E27FC236}">
                  <a16:creationId xmlns:a16="http://schemas.microsoft.com/office/drawing/2014/main" id="{E75E3E81-3E1A-B248-A53E-5770F83F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3" name="Rectangle 101">
              <a:extLst>
                <a:ext uri="{FF2B5EF4-FFF2-40B4-BE49-F238E27FC236}">
                  <a16:creationId xmlns:a16="http://schemas.microsoft.com/office/drawing/2014/main" id="{4E20CC11-CD0A-824E-AC8C-06747A6D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4" name="Rectangle 124">
              <a:extLst>
                <a:ext uri="{FF2B5EF4-FFF2-40B4-BE49-F238E27FC236}">
                  <a16:creationId xmlns:a16="http://schemas.microsoft.com/office/drawing/2014/main" id="{D5972A7D-5772-6D4D-9F79-D0F47118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5" name="Line 125">
              <a:extLst>
                <a:ext uri="{FF2B5EF4-FFF2-40B4-BE49-F238E27FC236}">
                  <a16:creationId xmlns:a16="http://schemas.microsoft.com/office/drawing/2014/main" id="{ED8C6938-CF13-8346-A655-4F82CBE4C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6" name="Freeform 126">
              <a:extLst>
                <a:ext uri="{FF2B5EF4-FFF2-40B4-BE49-F238E27FC236}">
                  <a16:creationId xmlns:a16="http://schemas.microsoft.com/office/drawing/2014/main" id="{D667AB70-EC30-4041-9997-976D1CD0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7" name="Freeform 127">
              <a:extLst>
                <a:ext uri="{FF2B5EF4-FFF2-40B4-BE49-F238E27FC236}">
                  <a16:creationId xmlns:a16="http://schemas.microsoft.com/office/drawing/2014/main" id="{5C58F2A3-9945-AC49-837E-8BEDF4780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8" name="Freeform 128">
              <a:extLst>
                <a:ext uri="{FF2B5EF4-FFF2-40B4-BE49-F238E27FC236}">
                  <a16:creationId xmlns:a16="http://schemas.microsoft.com/office/drawing/2014/main" id="{41954D9E-4110-9547-B473-97D2744D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9" name="Freeform 129">
              <a:extLst>
                <a:ext uri="{FF2B5EF4-FFF2-40B4-BE49-F238E27FC236}">
                  <a16:creationId xmlns:a16="http://schemas.microsoft.com/office/drawing/2014/main" id="{DA177AAE-B816-994B-93BF-CF2231C24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0" name="Line 130">
              <a:extLst>
                <a:ext uri="{FF2B5EF4-FFF2-40B4-BE49-F238E27FC236}">
                  <a16:creationId xmlns:a16="http://schemas.microsoft.com/office/drawing/2014/main" id="{370F097E-FD94-E040-BBAA-FD48EA2B8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1" name="Rectangle 131">
              <a:extLst>
                <a:ext uri="{FF2B5EF4-FFF2-40B4-BE49-F238E27FC236}">
                  <a16:creationId xmlns:a16="http://schemas.microsoft.com/office/drawing/2014/main" id="{DC5B305F-5D84-F74B-B2CF-CE8B88CE4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2" name="Rectangle 132">
              <a:extLst>
                <a:ext uri="{FF2B5EF4-FFF2-40B4-BE49-F238E27FC236}">
                  <a16:creationId xmlns:a16="http://schemas.microsoft.com/office/drawing/2014/main" id="{05A8B539-E7A6-E545-985F-2A0ED534A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3" name="Rectangle 133">
              <a:extLst>
                <a:ext uri="{FF2B5EF4-FFF2-40B4-BE49-F238E27FC236}">
                  <a16:creationId xmlns:a16="http://schemas.microsoft.com/office/drawing/2014/main" id="{4998427C-486D-9C49-AD93-CDD6E7393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4" name="Rectangle 134">
              <a:extLst>
                <a:ext uri="{FF2B5EF4-FFF2-40B4-BE49-F238E27FC236}">
                  <a16:creationId xmlns:a16="http://schemas.microsoft.com/office/drawing/2014/main" id="{3C5AD7A2-D119-A744-B9F0-3719E8B4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5" name="Rectangle 135">
              <a:extLst>
                <a:ext uri="{FF2B5EF4-FFF2-40B4-BE49-F238E27FC236}">
                  <a16:creationId xmlns:a16="http://schemas.microsoft.com/office/drawing/2014/main" id="{7B64C365-1B1C-B840-A088-7B3C018AF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6" name="Rectangle 136">
              <a:extLst>
                <a:ext uri="{FF2B5EF4-FFF2-40B4-BE49-F238E27FC236}">
                  <a16:creationId xmlns:a16="http://schemas.microsoft.com/office/drawing/2014/main" id="{20F76312-C36A-3B49-968D-67FDC647C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7" name="Line 137">
              <a:extLst>
                <a:ext uri="{FF2B5EF4-FFF2-40B4-BE49-F238E27FC236}">
                  <a16:creationId xmlns:a16="http://schemas.microsoft.com/office/drawing/2014/main" id="{0552CDA0-546A-D442-BED0-385F84EEF4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8" name="Freeform 138">
              <a:extLst>
                <a:ext uri="{FF2B5EF4-FFF2-40B4-BE49-F238E27FC236}">
                  <a16:creationId xmlns:a16="http://schemas.microsoft.com/office/drawing/2014/main" id="{DD1B874D-DCE8-884D-B3F4-593D0215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9" name="Freeform 139">
              <a:extLst>
                <a:ext uri="{FF2B5EF4-FFF2-40B4-BE49-F238E27FC236}">
                  <a16:creationId xmlns:a16="http://schemas.microsoft.com/office/drawing/2014/main" id="{BDEBF6CC-14BA-2447-8C5B-3C86E790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0" name="Freeform 140">
              <a:extLst>
                <a:ext uri="{FF2B5EF4-FFF2-40B4-BE49-F238E27FC236}">
                  <a16:creationId xmlns:a16="http://schemas.microsoft.com/office/drawing/2014/main" id="{F3079612-F8A7-8744-A1C4-CF212676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1" name="Freeform 141">
              <a:extLst>
                <a:ext uri="{FF2B5EF4-FFF2-40B4-BE49-F238E27FC236}">
                  <a16:creationId xmlns:a16="http://schemas.microsoft.com/office/drawing/2014/main" id="{A611CE12-2A5F-0842-8E0D-A363E274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2" name="Line 142">
              <a:extLst>
                <a:ext uri="{FF2B5EF4-FFF2-40B4-BE49-F238E27FC236}">
                  <a16:creationId xmlns:a16="http://schemas.microsoft.com/office/drawing/2014/main" id="{C3B7AE35-6C64-1841-89E2-362BF328FF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3" name="Line 143">
              <a:extLst>
                <a:ext uri="{FF2B5EF4-FFF2-40B4-BE49-F238E27FC236}">
                  <a16:creationId xmlns:a16="http://schemas.microsoft.com/office/drawing/2014/main" id="{792ADFA5-354A-AD47-AB3D-D03789406A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4" name="Freeform 144">
              <a:extLst>
                <a:ext uri="{FF2B5EF4-FFF2-40B4-BE49-F238E27FC236}">
                  <a16:creationId xmlns:a16="http://schemas.microsoft.com/office/drawing/2014/main" id="{0F399A6E-BBE3-5944-A0A1-EEDA8F93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5" name="Line 145">
              <a:extLst>
                <a:ext uri="{FF2B5EF4-FFF2-40B4-BE49-F238E27FC236}">
                  <a16:creationId xmlns:a16="http://schemas.microsoft.com/office/drawing/2014/main" id="{B64656EB-7646-CB4B-940D-8DC496608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6" name="Line 146">
              <a:extLst>
                <a:ext uri="{FF2B5EF4-FFF2-40B4-BE49-F238E27FC236}">
                  <a16:creationId xmlns:a16="http://schemas.microsoft.com/office/drawing/2014/main" id="{69B25AEF-7B8D-CC44-9546-CF2BE0F20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7" name="Rectangle 147">
              <a:extLst>
                <a:ext uri="{FF2B5EF4-FFF2-40B4-BE49-F238E27FC236}">
                  <a16:creationId xmlns:a16="http://schemas.microsoft.com/office/drawing/2014/main" id="{50CF05EA-16F0-6141-9000-854EB6C0A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8645" name="Rectangle 10">
            <a:extLst>
              <a:ext uri="{FF2B5EF4-FFF2-40B4-BE49-F238E27FC236}">
                <a16:creationId xmlns:a16="http://schemas.microsoft.com/office/drawing/2014/main" id="{D071017A-25CD-1047-947A-D705E5FD9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48006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9631" name="Rectangle 2">
            <a:extLst>
              <a:ext uri="{FF2B5EF4-FFF2-40B4-BE49-F238E27FC236}">
                <a16:creationId xmlns:a16="http://schemas.microsoft.com/office/drawing/2014/main" id="{BE3976B6-E06C-3245-8109-04A718756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149632" name="Line 382">
            <a:extLst>
              <a:ext uri="{FF2B5EF4-FFF2-40B4-BE49-F238E27FC236}">
                <a16:creationId xmlns:a16="http://schemas.microsoft.com/office/drawing/2014/main" id="{FF9D98E3-898E-0E40-907B-19D747411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33" name="Rectangle 383">
            <a:extLst>
              <a:ext uri="{FF2B5EF4-FFF2-40B4-BE49-F238E27FC236}">
                <a16:creationId xmlns:a16="http://schemas.microsoft.com/office/drawing/2014/main" id="{892DF156-AC09-4F46-85D7-7DBAE01D8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9634" name="Rectangle 394">
            <a:extLst>
              <a:ext uri="{FF2B5EF4-FFF2-40B4-BE49-F238E27FC236}">
                <a16:creationId xmlns:a16="http://schemas.microsoft.com/office/drawing/2014/main" id="{A85794AF-D130-7241-B58B-8101466DC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5" name="Rectangle 395">
            <a:extLst>
              <a:ext uri="{FF2B5EF4-FFF2-40B4-BE49-F238E27FC236}">
                <a16:creationId xmlns:a16="http://schemas.microsoft.com/office/drawing/2014/main" id="{5317F8F0-3892-ED42-A719-9A965B50D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6" name="Rectangle 396">
            <a:extLst>
              <a:ext uri="{FF2B5EF4-FFF2-40B4-BE49-F238E27FC236}">
                <a16:creationId xmlns:a16="http://schemas.microsoft.com/office/drawing/2014/main" id="{9B29088E-9B51-2E41-9810-DB254E135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7" name="Rectangle 397">
            <a:extLst>
              <a:ext uri="{FF2B5EF4-FFF2-40B4-BE49-F238E27FC236}">
                <a16:creationId xmlns:a16="http://schemas.microsoft.com/office/drawing/2014/main" id="{A81CCBC4-29A5-254B-8D87-83C73E1D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8" name="Rectangle 398">
            <a:extLst>
              <a:ext uri="{FF2B5EF4-FFF2-40B4-BE49-F238E27FC236}">
                <a16:creationId xmlns:a16="http://schemas.microsoft.com/office/drawing/2014/main" id="{24B366B6-F44C-C646-9C7F-AC68A6449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9" name="Rectangle 399">
            <a:extLst>
              <a:ext uri="{FF2B5EF4-FFF2-40B4-BE49-F238E27FC236}">
                <a16:creationId xmlns:a16="http://schemas.microsoft.com/office/drawing/2014/main" id="{B6CCB6ED-6EAC-4148-B4FC-9E80D50A7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0" name="Rectangle 400">
            <a:extLst>
              <a:ext uri="{FF2B5EF4-FFF2-40B4-BE49-F238E27FC236}">
                <a16:creationId xmlns:a16="http://schemas.microsoft.com/office/drawing/2014/main" id="{C243A671-6A6F-6147-AAEF-25F867FC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1" name="Rectangle 401">
            <a:extLst>
              <a:ext uri="{FF2B5EF4-FFF2-40B4-BE49-F238E27FC236}">
                <a16:creationId xmlns:a16="http://schemas.microsoft.com/office/drawing/2014/main" id="{E5903406-8031-8742-BB61-46151478A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2" name="Rectangle 402">
            <a:extLst>
              <a:ext uri="{FF2B5EF4-FFF2-40B4-BE49-F238E27FC236}">
                <a16:creationId xmlns:a16="http://schemas.microsoft.com/office/drawing/2014/main" id="{6A1A7857-AF99-674D-9A97-6FE9D1E69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3" name="Rectangle 403">
            <a:extLst>
              <a:ext uri="{FF2B5EF4-FFF2-40B4-BE49-F238E27FC236}">
                <a16:creationId xmlns:a16="http://schemas.microsoft.com/office/drawing/2014/main" id="{7FECDAC7-EBB2-6546-9D6A-5B155A600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4" name="Rectangle 404">
            <a:extLst>
              <a:ext uri="{FF2B5EF4-FFF2-40B4-BE49-F238E27FC236}">
                <a16:creationId xmlns:a16="http://schemas.microsoft.com/office/drawing/2014/main" id="{4E95EF7D-BC47-F44F-8ED5-29A4ACCB9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5" name="Rectangle 405">
            <a:extLst>
              <a:ext uri="{FF2B5EF4-FFF2-40B4-BE49-F238E27FC236}">
                <a16:creationId xmlns:a16="http://schemas.microsoft.com/office/drawing/2014/main" id="{6F86E31E-845F-AE49-85DB-1DD72F15E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646" name="Line 407">
            <a:extLst>
              <a:ext uri="{FF2B5EF4-FFF2-40B4-BE49-F238E27FC236}">
                <a16:creationId xmlns:a16="http://schemas.microsoft.com/office/drawing/2014/main" id="{04555F57-717D-CB42-92AB-D76E83A699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47" name="Rectangle 408">
            <a:extLst>
              <a:ext uri="{FF2B5EF4-FFF2-40B4-BE49-F238E27FC236}">
                <a16:creationId xmlns:a16="http://schemas.microsoft.com/office/drawing/2014/main" id="{25ADB9EC-2DD6-8C4E-8447-F1191EB4B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8" name="Rectangle 412">
            <a:extLst>
              <a:ext uri="{FF2B5EF4-FFF2-40B4-BE49-F238E27FC236}">
                <a16:creationId xmlns:a16="http://schemas.microsoft.com/office/drawing/2014/main" id="{E726F6CF-556D-B746-9FA8-E22CCBAC9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894014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9" name="Rectangle 413">
            <a:extLst>
              <a:ext uri="{FF2B5EF4-FFF2-40B4-BE49-F238E27FC236}">
                <a16:creationId xmlns:a16="http://schemas.microsoft.com/office/drawing/2014/main" id="{3DABA792-F15C-9542-8C50-3C4FA6F87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0" name="Rectangle 414">
            <a:extLst>
              <a:ext uri="{FF2B5EF4-FFF2-40B4-BE49-F238E27FC236}">
                <a16:creationId xmlns:a16="http://schemas.microsoft.com/office/drawing/2014/main" id="{5122E597-BBD9-9640-985F-A7933FA65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1" name="Rectangle 415">
            <a:extLst>
              <a:ext uri="{FF2B5EF4-FFF2-40B4-BE49-F238E27FC236}">
                <a16:creationId xmlns:a16="http://schemas.microsoft.com/office/drawing/2014/main" id="{80184254-574D-EE41-A61D-3E37A3F14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2" name="Rectangle 416">
            <a:extLst>
              <a:ext uri="{FF2B5EF4-FFF2-40B4-BE49-F238E27FC236}">
                <a16:creationId xmlns:a16="http://schemas.microsoft.com/office/drawing/2014/main" id="{287E4C7F-BC13-D84C-A75B-6D7681E9B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41689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3" name="Rectangle 417">
            <a:extLst>
              <a:ext uri="{FF2B5EF4-FFF2-40B4-BE49-F238E27FC236}">
                <a16:creationId xmlns:a16="http://schemas.microsoft.com/office/drawing/2014/main" id="{BB2AAFAD-9A3D-2A4E-8E5A-BA009D7EB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4" name="Rectangle 418">
            <a:extLst>
              <a:ext uri="{FF2B5EF4-FFF2-40B4-BE49-F238E27FC236}">
                <a16:creationId xmlns:a16="http://schemas.microsoft.com/office/drawing/2014/main" id="{0E1FBD83-4BDE-404B-AA27-62F5E5097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5" name="Rectangle 419">
            <a:extLst>
              <a:ext uri="{FF2B5EF4-FFF2-40B4-BE49-F238E27FC236}">
                <a16:creationId xmlns:a16="http://schemas.microsoft.com/office/drawing/2014/main" id="{77BE05DF-D552-FB45-85CD-5937B54E9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6" name="Rectangle 420">
            <a:extLst>
              <a:ext uri="{FF2B5EF4-FFF2-40B4-BE49-F238E27FC236}">
                <a16:creationId xmlns:a16="http://schemas.microsoft.com/office/drawing/2014/main" id="{348C1F4A-B1C3-C449-AEA5-2E318873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7" name="Rectangle 421">
            <a:extLst>
              <a:ext uri="{FF2B5EF4-FFF2-40B4-BE49-F238E27FC236}">
                <a16:creationId xmlns:a16="http://schemas.microsoft.com/office/drawing/2014/main" id="{9E2CEFD5-1E88-0A45-B04C-26245060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8" name="Rectangle 422">
            <a:extLst>
              <a:ext uri="{FF2B5EF4-FFF2-40B4-BE49-F238E27FC236}">
                <a16:creationId xmlns:a16="http://schemas.microsoft.com/office/drawing/2014/main" id="{94638206-6AD2-ED4C-ABAA-1B6BF655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9" name="Rectangle 425">
            <a:extLst>
              <a:ext uri="{FF2B5EF4-FFF2-40B4-BE49-F238E27FC236}">
                <a16:creationId xmlns:a16="http://schemas.microsoft.com/office/drawing/2014/main" id="{9123816F-8282-FA45-B8F5-B66F28DCA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60" name="Rectangle 383">
            <a:extLst>
              <a:ext uri="{FF2B5EF4-FFF2-40B4-BE49-F238E27FC236}">
                <a16:creationId xmlns:a16="http://schemas.microsoft.com/office/drawing/2014/main" id="{3EDF7EDE-259B-AF4A-ACB0-8CC97EB2F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9661" name="Line 407">
            <a:extLst>
              <a:ext uri="{FF2B5EF4-FFF2-40B4-BE49-F238E27FC236}">
                <a16:creationId xmlns:a16="http://schemas.microsoft.com/office/drawing/2014/main" id="{169D872D-149D-2F49-9491-162E4839F30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2" name="Line 407">
            <a:extLst>
              <a:ext uri="{FF2B5EF4-FFF2-40B4-BE49-F238E27FC236}">
                <a16:creationId xmlns:a16="http://schemas.microsoft.com/office/drawing/2014/main" id="{034ADCED-FCC7-5E48-A475-F4634FCD71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3" name="Line 407">
            <a:extLst>
              <a:ext uri="{FF2B5EF4-FFF2-40B4-BE49-F238E27FC236}">
                <a16:creationId xmlns:a16="http://schemas.microsoft.com/office/drawing/2014/main" id="{06A59D16-1A8B-6341-9B52-67F5908F738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4" name="Line 407">
            <a:extLst>
              <a:ext uri="{FF2B5EF4-FFF2-40B4-BE49-F238E27FC236}">
                <a16:creationId xmlns:a16="http://schemas.microsoft.com/office/drawing/2014/main" id="{44056607-52C1-B541-9EF5-83BFC6D5CF3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5" name="Line 407">
            <a:extLst>
              <a:ext uri="{FF2B5EF4-FFF2-40B4-BE49-F238E27FC236}">
                <a16:creationId xmlns:a16="http://schemas.microsoft.com/office/drawing/2014/main" id="{104F93E4-3745-4A4E-9077-E5B037E3D362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25963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9667" name="TextBox 3">
            <a:extLst>
              <a:ext uri="{FF2B5EF4-FFF2-40B4-BE49-F238E27FC236}">
                <a16:creationId xmlns:a16="http://schemas.microsoft.com/office/drawing/2014/main" id="{59D91D06-3767-3F41-9D36-F8750C6F6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49668" name="Group 1">
            <a:extLst>
              <a:ext uri="{FF2B5EF4-FFF2-40B4-BE49-F238E27FC236}">
                <a16:creationId xmlns:a16="http://schemas.microsoft.com/office/drawing/2014/main" id="{48057AE1-B3EF-264B-9A9A-E541262057A2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149671" name="Rectangle 95">
              <a:extLst>
                <a:ext uri="{FF2B5EF4-FFF2-40B4-BE49-F238E27FC236}">
                  <a16:creationId xmlns:a16="http://schemas.microsoft.com/office/drawing/2014/main" id="{394B5112-331F-C944-93D7-32B345046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2" name="Rectangle 96">
              <a:extLst>
                <a:ext uri="{FF2B5EF4-FFF2-40B4-BE49-F238E27FC236}">
                  <a16:creationId xmlns:a16="http://schemas.microsoft.com/office/drawing/2014/main" id="{1EA3ECDE-29C6-4B42-B7A5-63809CD52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3" name="Rectangle 97">
              <a:extLst>
                <a:ext uri="{FF2B5EF4-FFF2-40B4-BE49-F238E27FC236}">
                  <a16:creationId xmlns:a16="http://schemas.microsoft.com/office/drawing/2014/main" id="{DA1480FC-6DC9-5E45-8D1E-156D3E461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4" name="Line 98">
              <a:extLst>
                <a:ext uri="{FF2B5EF4-FFF2-40B4-BE49-F238E27FC236}">
                  <a16:creationId xmlns:a16="http://schemas.microsoft.com/office/drawing/2014/main" id="{0F095935-3C82-4349-B79D-426F184F3D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5" name="Freeform 99">
              <a:extLst>
                <a:ext uri="{FF2B5EF4-FFF2-40B4-BE49-F238E27FC236}">
                  <a16:creationId xmlns:a16="http://schemas.microsoft.com/office/drawing/2014/main" id="{83E4B155-B641-2443-BCFA-87A5BF8A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6" name="Freeform 100">
              <a:extLst>
                <a:ext uri="{FF2B5EF4-FFF2-40B4-BE49-F238E27FC236}">
                  <a16:creationId xmlns:a16="http://schemas.microsoft.com/office/drawing/2014/main" id="{0BCDF447-8DA4-AF48-98C3-CFD81241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7" name="Rectangle 101">
              <a:extLst>
                <a:ext uri="{FF2B5EF4-FFF2-40B4-BE49-F238E27FC236}">
                  <a16:creationId xmlns:a16="http://schemas.microsoft.com/office/drawing/2014/main" id="{DA2796F2-201E-8E45-8483-D51930EC0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8" name="Rectangle 124">
              <a:extLst>
                <a:ext uri="{FF2B5EF4-FFF2-40B4-BE49-F238E27FC236}">
                  <a16:creationId xmlns:a16="http://schemas.microsoft.com/office/drawing/2014/main" id="{2D5FC418-54F8-6746-9A28-82DEABE9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9" name="Line 125">
              <a:extLst>
                <a:ext uri="{FF2B5EF4-FFF2-40B4-BE49-F238E27FC236}">
                  <a16:creationId xmlns:a16="http://schemas.microsoft.com/office/drawing/2014/main" id="{5DBE7729-BBB5-5B41-A0DE-65E798630B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0" name="Freeform 126">
              <a:extLst>
                <a:ext uri="{FF2B5EF4-FFF2-40B4-BE49-F238E27FC236}">
                  <a16:creationId xmlns:a16="http://schemas.microsoft.com/office/drawing/2014/main" id="{744930BD-7AD5-0F42-B013-CD9D90B4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1" name="Freeform 127">
              <a:extLst>
                <a:ext uri="{FF2B5EF4-FFF2-40B4-BE49-F238E27FC236}">
                  <a16:creationId xmlns:a16="http://schemas.microsoft.com/office/drawing/2014/main" id="{92E2206B-ECE3-F343-A9A0-0AB49CD6A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2" name="Freeform 128">
              <a:extLst>
                <a:ext uri="{FF2B5EF4-FFF2-40B4-BE49-F238E27FC236}">
                  <a16:creationId xmlns:a16="http://schemas.microsoft.com/office/drawing/2014/main" id="{2325446F-3C39-1D42-AB16-D797A2E0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3" name="Freeform 129">
              <a:extLst>
                <a:ext uri="{FF2B5EF4-FFF2-40B4-BE49-F238E27FC236}">
                  <a16:creationId xmlns:a16="http://schemas.microsoft.com/office/drawing/2014/main" id="{70586202-CB2E-0A45-AD2D-50496DC6D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4" name="Line 130">
              <a:extLst>
                <a:ext uri="{FF2B5EF4-FFF2-40B4-BE49-F238E27FC236}">
                  <a16:creationId xmlns:a16="http://schemas.microsoft.com/office/drawing/2014/main" id="{03BA1741-8BAF-704E-9AB0-956311FF8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5" name="Rectangle 131">
              <a:extLst>
                <a:ext uri="{FF2B5EF4-FFF2-40B4-BE49-F238E27FC236}">
                  <a16:creationId xmlns:a16="http://schemas.microsoft.com/office/drawing/2014/main" id="{862B8C87-2ABB-F341-9A64-BF7B67CD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6" name="Rectangle 132">
              <a:extLst>
                <a:ext uri="{FF2B5EF4-FFF2-40B4-BE49-F238E27FC236}">
                  <a16:creationId xmlns:a16="http://schemas.microsoft.com/office/drawing/2014/main" id="{D377F776-4113-BB40-8A0D-B950157D4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7" name="Rectangle 133">
              <a:extLst>
                <a:ext uri="{FF2B5EF4-FFF2-40B4-BE49-F238E27FC236}">
                  <a16:creationId xmlns:a16="http://schemas.microsoft.com/office/drawing/2014/main" id="{303138F7-27A7-3B47-BA45-AE31729F2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8" name="Rectangle 134">
              <a:extLst>
                <a:ext uri="{FF2B5EF4-FFF2-40B4-BE49-F238E27FC236}">
                  <a16:creationId xmlns:a16="http://schemas.microsoft.com/office/drawing/2014/main" id="{18C017D7-368E-6B49-A819-57AA55786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9" name="Rectangle 135">
              <a:extLst>
                <a:ext uri="{FF2B5EF4-FFF2-40B4-BE49-F238E27FC236}">
                  <a16:creationId xmlns:a16="http://schemas.microsoft.com/office/drawing/2014/main" id="{95DBB755-88B5-F440-8824-C6AA5BC15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90" name="Rectangle 136">
              <a:extLst>
                <a:ext uri="{FF2B5EF4-FFF2-40B4-BE49-F238E27FC236}">
                  <a16:creationId xmlns:a16="http://schemas.microsoft.com/office/drawing/2014/main" id="{7951C287-E63C-174D-AB95-C062D2F9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91" name="Line 137">
              <a:extLst>
                <a:ext uri="{FF2B5EF4-FFF2-40B4-BE49-F238E27FC236}">
                  <a16:creationId xmlns:a16="http://schemas.microsoft.com/office/drawing/2014/main" id="{78FA8C48-27C3-1A4B-997A-94720BBFF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2" name="Freeform 138">
              <a:extLst>
                <a:ext uri="{FF2B5EF4-FFF2-40B4-BE49-F238E27FC236}">
                  <a16:creationId xmlns:a16="http://schemas.microsoft.com/office/drawing/2014/main" id="{7B5A80E3-CF88-E646-A73A-753E314A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3" name="Freeform 139">
              <a:extLst>
                <a:ext uri="{FF2B5EF4-FFF2-40B4-BE49-F238E27FC236}">
                  <a16:creationId xmlns:a16="http://schemas.microsoft.com/office/drawing/2014/main" id="{6800673E-F91C-AC4C-920D-CC860C52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4" name="Freeform 140">
              <a:extLst>
                <a:ext uri="{FF2B5EF4-FFF2-40B4-BE49-F238E27FC236}">
                  <a16:creationId xmlns:a16="http://schemas.microsoft.com/office/drawing/2014/main" id="{37946F93-B31D-1446-9FE5-4F79C9CD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5" name="Freeform 141">
              <a:extLst>
                <a:ext uri="{FF2B5EF4-FFF2-40B4-BE49-F238E27FC236}">
                  <a16:creationId xmlns:a16="http://schemas.microsoft.com/office/drawing/2014/main" id="{B4E5B02F-F5EA-EC46-BA37-45E5F08D7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6" name="Line 142">
              <a:extLst>
                <a:ext uri="{FF2B5EF4-FFF2-40B4-BE49-F238E27FC236}">
                  <a16:creationId xmlns:a16="http://schemas.microsoft.com/office/drawing/2014/main" id="{FFD60FD9-3BC4-0D4D-91DC-21B3B71D9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7" name="Line 143">
              <a:extLst>
                <a:ext uri="{FF2B5EF4-FFF2-40B4-BE49-F238E27FC236}">
                  <a16:creationId xmlns:a16="http://schemas.microsoft.com/office/drawing/2014/main" id="{A42A499E-092A-8A4B-8697-9FB3EF179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8" name="Freeform 144">
              <a:extLst>
                <a:ext uri="{FF2B5EF4-FFF2-40B4-BE49-F238E27FC236}">
                  <a16:creationId xmlns:a16="http://schemas.microsoft.com/office/drawing/2014/main" id="{E66B6965-9E9A-C842-8727-CB49ECCF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9" name="Line 145">
              <a:extLst>
                <a:ext uri="{FF2B5EF4-FFF2-40B4-BE49-F238E27FC236}">
                  <a16:creationId xmlns:a16="http://schemas.microsoft.com/office/drawing/2014/main" id="{E3FC9E12-2BD9-2B43-8C61-049140735F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00" name="Line 146">
              <a:extLst>
                <a:ext uri="{FF2B5EF4-FFF2-40B4-BE49-F238E27FC236}">
                  <a16:creationId xmlns:a16="http://schemas.microsoft.com/office/drawing/2014/main" id="{D7757CCA-44F9-6E4D-93C0-E53DA69BB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01" name="Rectangle 147">
              <a:extLst>
                <a:ext uri="{FF2B5EF4-FFF2-40B4-BE49-F238E27FC236}">
                  <a16:creationId xmlns:a16="http://schemas.microsoft.com/office/drawing/2014/main" id="{FC81FC6E-E81F-D843-A495-7D9858A12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9669" name="Rectangle 10">
            <a:extLst>
              <a:ext uri="{FF2B5EF4-FFF2-40B4-BE49-F238E27FC236}">
                <a16:creationId xmlns:a16="http://schemas.microsoft.com/office/drawing/2014/main" id="{67550143-2A0D-434D-8329-15FA06AB1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57277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Line 100">
            <a:extLst>
              <a:ext uri="{FF2B5EF4-FFF2-40B4-BE49-F238E27FC236}">
                <a16:creationId xmlns:a16="http://schemas.microsoft.com/office/drawing/2014/main" id="{6626A39C-0984-AF49-A72B-9ED66F713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4" name="Line 101">
            <a:extLst>
              <a:ext uri="{FF2B5EF4-FFF2-40B4-BE49-F238E27FC236}">
                <a16:creationId xmlns:a16="http://schemas.microsoft.com/office/drawing/2014/main" id="{475230E2-2522-6F4D-B18C-4559924E91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5" name="Rectangle 103">
            <a:extLst>
              <a:ext uri="{FF2B5EF4-FFF2-40B4-BE49-F238E27FC236}">
                <a16:creationId xmlns:a16="http://schemas.microsoft.com/office/drawing/2014/main" id="{54B593EA-6401-6B47-B4B1-D474CE1E0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04">
            <a:extLst>
              <a:ext uri="{FF2B5EF4-FFF2-40B4-BE49-F238E27FC236}">
                <a16:creationId xmlns:a16="http://schemas.microsoft.com/office/drawing/2014/main" id="{33F86119-1D80-7549-A3C9-79EE7812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05">
            <a:extLst>
              <a:ext uri="{FF2B5EF4-FFF2-40B4-BE49-F238E27FC236}">
                <a16:creationId xmlns:a16="http://schemas.microsoft.com/office/drawing/2014/main" id="{7259E9BD-2BB9-7544-A592-FB417B0B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06">
            <a:extLst>
              <a:ext uri="{FF2B5EF4-FFF2-40B4-BE49-F238E27FC236}">
                <a16:creationId xmlns:a16="http://schemas.microsoft.com/office/drawing/2014/main" id="{C2FBE6D1-90D3-AC49-A396-C6D1F744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07">
            <a:extLst>
              <a:ext uri="{FF2B5EF4-FFF2-40B4-BE49-F238E27FC236}">
                <a16:creationId xmlns:a16="http://schemas.microsoft.com/office/drawing/2014/main" id="{0D6B24E9-F26C-A54B-9310-483D42740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08">
            <a:extLst>
              <a:ext uri="{FF2B5EF4-FFF2-40B4-BE49-F238E27FC236}">
                <a16:creationId xmlns:a16="http://schemas.microsoft.com/office/drawing/2014/main" id="{477F2A56-DA90-5A41-9724-D3D0A3164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09">
            <a:extLst>
              <a:ext uri="{FF2B5EF4-FFF2-40B4-BE49-F238E27FC236}">
                <a16:creationId xmlns:a16="http://schemas.microsoft.com/office/drawing/2014/main" id="{6067AE95-A8E1-2C44-A968-1DC73E74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10">
            <a:extLst>
              <a:ext uri="{FF2B5EF4-FFF2-40B4-BE49-F238E27FC236}">
                <a16:creationId xmlns:a16="http://schemas.microsoft.com/office/drawing/2014/main" id="{5F29DD44-05C8-084A-BD3D-974C6C671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11">
            <a:extLst>
              <a:ext uri="{FF2B5EF4-FFF2-40B4-BE49-F238E27FC236}">
                <a16:creationId xmlns:a16="http://schemas.microsoft.com/office/drawing/2014/main" id="{9F69A493-168F-084B-BC6A-6A9FE21D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12">
            <a:extLst>
              <a:ext uri="{FF2B5EF4-FFF2-40B4-BE49-F238E27FC236}">
                <a16:creationId xmlns:a16="http://schemas.microsoft.com/office/drawing/2014/main" id="{A6AD1518-FA67-8F41-99E1-D4A340B0C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13">
            <a:extLst>
              <a:ext uri="{FF2B5EF4-FFF2-40B4-BE49-F238E27FC236}">
                <a16:creationId xmlns:a16="http://schemas.microsoft.com/office/drawing/2014/main" id="{CF98C6AB-4151-5043-9FD7-A38EFDDD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114">
            <a:extLst>
              <a:ext uri="{FF2B5EF4-FFF2-40B4-BE49-F238E27FC236}">
                <a16:creationId xmlns:a16="http://schemas.microsoft.com/office/drawing/2014/main" id="{B23B6EDE-B573-EF45-863B-5F5875C3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7" name="Rectangle 115">
            <a:extLst>
              <a:ext uri="{FF2B5EF4-FFF2-40B4-BE49-F238E27FC236}">
                <a16:creationId xmlns:a16="http://schemas.microsoft.com/office/drawing/2014/main" id="{081E307A-4FC4-2341-BEF3-FB8470A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8" name="Rectangle 116">
            <a:extLst>
              <a:ext uri="{FF2B5EF4-FFF2-40B4-BE49-F238E27FC236}">
                <a16:creationId xmlns:a16="http://schemas.microsoft.com/office/drawing/2014/main" id="{1ACDE13B-27A8-2344-AF5F-DDC8C8494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117">
            <a:extLst>
              <a:ext uri="{FF2B5EF4-FFF2-40B4-BE49-F238E27FC236}">
                <a16:creationId xmlns:a16="http://schemas.microsoft.com/office/drawing/2014/main" id="{CEBC32E3-D66C-304B-85DA-2B8FAFC13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118">
            <a:extLst>
              <a:ext uri="{FF2B5EF4-FFF2-40B4-BE49-F238E27FC236}">
                <a16:creationId xmlns:a16="http://schemas.microsoft.com/office/drawing/2014/main" id="{1699A672-18B0-1640-958D-999C755C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119">
            <a:extLst>
              <a:ext uri="{FF2B5EF4-FFF2-40B4-BE49-F238E27FC236}">
                <a16:creationId xmlns:a16="http://schemas.microsoft.com/office/drawing/2014/main" id="{373B4089-2BC2-A947-AAD6-E1D0693C3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Rectangle 120">
            <a:extLst>
              <a:ext uri="{FF2B5EF4-FFF2-40B4-BE49-F238E27FC236}">
                <a16:creationId xmlns:a16="http://schemas.microsoft.com/office/drawing/2014/main" id="{87E50E91-315B-B847-A770-8F4009CD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3" name="Rectangle 121">
            <a:extLst>
              <a:ext uri="{FF2B5EF4-FFF2-40B4-BE49-F238E27FC236}">
                <a16:creationId xmlns:a16="http://schemas.microsoft.com/office/drawing/2014/main" id="{D8E5FA2E-B8D6-674B-988A-F3569A82E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22">
            <a:extLst>
              <a:ext uri="{FF2B5EF4-FFF2-40B4-BE49-F238E27FC236}">
                <a16:creationId xmlns:a16="http://schemas.microsoft.com/office/drawing/2014/main" id="{6841995A-DE10-524A-8D33-F563B4C6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23">
            <a:extLst>
              <a:ext uri="{FF2B5EF4-FFF2-40B4-BE49-F238E27FC236}">
                <a16:creationId xmlns:a16="http://schemas.microsoft.com/office/drawing/2014/main" id="{FCD7CBFF-6FD1-134E-93D2-040A48B88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24">
            <a:extLst>
              <a:ext uri="{FF2B5EF4-FFF2-40B4-BE49-F238E27FC236}">
                <a16:creationId xmlns:a16="http://schemas.microsoft.com/office/drawing/2014/main" id="{6A16D878-CF62-3D4C-9985-726EA70BF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25">
            <a:extLst>
              <a:ext uri="{FF2B5EF4-FFF2-40B4-BE49-F238E27FC236}">
                <a16:creationId xmlns:a16="http://schemas.microsoft.com/office/drawing/2014/main" id="{D6CB6D3A-0440-7843-B928-9799D8BB7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26">
            <a:extLst>
              <a:ext uri="{FF2B5EF4-FFF2-40B4-BE49-F238E27FC236}">
                <a16:creationId xmlns:a16="http://schemas.microsoft.com/office/drawing/2014/main" id="{F5602E99-9A4C-D64B-A12D-36CF903C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127">
            <a:extLst>
              <a:ext uri="{FF2B5EF4-FFF2-40B4-BE49-F238E27FC236}">
                <a16:creationId xmlns:a16="http://schemas.microsoft.com/office/drawing/2014/main" id="{69C3CBAE-0006-1C4B-A44C-366DF1EAA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128">
            <a:extLst>
              <a:ext uri="{FF2B5EF4-FFF2-40B4-BE49-F238E27FC236}">
                <a16:creationId xmlns:a16="http://schemas.microsoft.com/office/drawing/2014/main" id="{D393788C-BB8C-6C46-9C46-343EEBBB9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1" name="Rectangle 129">
            <a:extLst>
              <a:ext uri="{FF2B5EF4-FFF2-40B4-BE49-F238E27FC236}">
                <a16:creationId xmlns:a16="http://schemas.microsoft.com/office/drawing/2014/main" id="{B3725FCD-79A6-8540-984A-136C8A3A3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2" name="Rectangle 130">
            <a:extLst>
              <a:ext uri="{FF2B5EF4-FFF2-40B4-BE49-F238E27FC236}">
                <a16:creationId xmlns:a16="http://schemas.microsoft.com/office/drawing/2014/main" id="{2D217CF9-AAA8-3C43-AF32-4DA12DFB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3" name="Rectangle 131">
            <a:extLst>
              <a:ext uri="{FF2B5EF4-FFF2-40B4-BE49-F238E27FC236}">
                <a16:creationId xmlns:a16="http://schemas.microsoft.com/office/drawing/2014/main" id="{E2E4B39E-F1F5-DC42-8991-B31E1DDAC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4" name="Rectangle 132">
            <a:extLst>
              <a:ext uri="{FF2B5EF4-FFF2-40B4-BE49-F238E27FC236}">
                <a16:creationId xmlns:a16="http://schemas.microsoft.com/office/drawing/2014/main" id="{2495AF99-CC5F-E842-BF50-F0A0883B9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5" name="Rectangle 133">
            <a:extLst>
              <a:ext uri="{FF2B5EF4-FFF2-40B4-BE49-F238E27FC236}">
                <a16:creationId xmlns:a16="http://schemas.microsoft.com/office/drawing/2014/main" id="{5C621DE2-CDD5-A741-AC73-5D6E19420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6" name="Rectangle 134">
            <a:extLst>
              <a:ext uri="{FF2B5EF4-FFF2-40B4-BE49-F238E27FC236}">
                <a16:creationId xmlns:a16="http://schemas.microsoft.com/office/drawing/2014/main" id="{C7CF8E75-C96A-E24B-8807-95FA231D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7" name="Rectangle 135">
            <a:extLst>
              <a:ext uri="{FF2B5EF4-FFF2-40B4-BE49-F238E27FC236}">
                <a16:creationId xmlns:a16="http://schemas.microsoft.com/office/drawing/2014/main" id="{615F1F22-F0A6-C946-B253-5BF45AE1F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8" name="Rectangle 136">
            <a:extLst>
              <a:ext uri="{FF2B5EF4-FFF2-40B4-BE49-F238E27FC236}">
                <a16:creationId xmlns:a16="http://schemas.microsoft.com/office/drawing/2014/main" id="{009A242B-DB21-7247-9DD8-9CDF68F8C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9" name="Rectangle 137">
            <a:extLst>
              <a:ext uri="{FF2B5EF4-FFF2-40B4-BE49-F238E27FC236}">
                <a16:creationId xmlns:a16="http://schemas.microsoft.com/office/drawing/2014/main" id="{3BCE6487-FB2C-0A48-9F40-192F9D236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38">
            <a:extLst>
              <a:ext uri="{FF2B5EF4-FFF2-40B4-BE49-F238E27FC236}">
                <a16:creationId xmlns:a16="http://schemas.microsoft.com/office/drawing/2014/main" id="{2A4A6DD6-CE58-D54F-A2AF-4437E7DEF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39">
            <a:extLst>
              <a:ext uri="{FF2B5EF4-FFF2-40B4-BE49-F238E27FC236}">
                <a16:creationId xmlns:a16="http://schemas.microsoft.com/office/drawing/2014/main" id="{2173C494-F5C5-984A-B04F-217F880C8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40">
            <a:extLst>
              <a:ext uri="{FF2B5EF4-FFF2-40B4-BE49-F238E27FC236}">
                <a16:creationId xmlns:a16="http://schemas.microsoft.com/office/drawing/2014/main" id="{8C489C8F-EECF-1344-B77B-4185A8C53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43">
            <a:extLst>
              <a:ext uri="{FF2B5EF4-FFF2-40B4-BE49-F238E27FC236}">
                <a16:creationId xmlns:a16="http://schemas.microsoft.com/office/drawing/2014/main" id="{2009AB28-7AA4-334F-A475-FF0F35B94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Title 1">
            <a:extLst>
              <a:ext uri="{FF2B5EF4-FFF2-40B4-BE49-F238E27FC236}">
                <a16:creationId xmlns:a16="http://schemas.microsoft.com/office/drawing/2014/main" id="{FF8A5EA5-84B4-7B41-A1E6-575F834A52E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4075" name="TextBox 125">
            <a:extLst>
              <a:ext uri="{FF2B5EF4-FFF2-40B4-BE49-F238E27FC236}">
                <a16:creationId xmlns:a16="http://schemas.microsoft.com/office/drawing/2014/main" id="{9055EB10-26D4-C443-9CFE-A940B711F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9" name="Group 1">
            <a:extLst>
              <a:ext uri="{FF2B5EF4-FFF2-40B4-BE49-F238E27FC236}">
                <a16:creationId xmlns:a16="http://schemas.microsoft.com/office/drawing/2014/main" id="{D50F4594-A324-2C40-802C-C7BE95F9C1EC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2667000"/>
            <a:ext cx="4648200" cy="1874838"/>
            <a:chOff x="2209800" y="2011363"/>
            <a:chExt cx="4648200" cy="1874837"/>
          </a:xfrm>
        </p:grpSpPr>
        <p:sp>
          <p:nvSpPr>
            <p:cNvPr id="150532" name="Rectangle 4">
              <a:extLst>
                <a:ext uri="{FF2B5EF4-FFF2-40B4-BE49-F238E27FC236}">
                  <a16:creationId xmlns:a16="http://schemas.microsoft.com/office/drawing/2014/main" id="{3570B1E6-3D07-C94B-8B86-3EA35655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011363"/>
              <a:ext cx="1700212" cy="18748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33" name="Freeform 5">
              <a:extLst>
                <a:ext uri="{FF2B5EF4-FFF2-40B4-BE49-F238E27FC236}">
                  <a16:creationId xmlns:a16="http://schemas.microsoft.com/office/drawing/2014/main" id="{0CE54275-3AD2-C647-8C25-0D13A20F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2141538"/>
              <a:ext cx="187325" cy="1566862"/>
            </a:xfrm>
            <a:custGeom>
              <a:avLst/>
              <a:gdLst>
                <a:gd name="T0" fmla="*/ 2147483646 w 236"/>
                <a:gd name="T1" fmla="*/ 2147483646 h 1972"/>
                <a:gd name="T2" fmla="*/ 2147483646 w 236"/>
                <a:gd name="T3" fmla="*/ 2147483646 h 1972"/>
                <a:gd name="T4" fmla="*/ 2147483646 w 236"/>
                <a:gd name="T5" fmla="*/ 2147483646 h 1972"/>
                <a:gd name="T6" fmla="*/ 2147483646 w 236"/>
                <a:gd name="T7" fmla="*/ 2147483646 h 1972"/>
                <a:gd name="T8" fmla="*/ 2147483646 w 236"/>
                <a:gd name="T9" fmla="*/ 2147483646 h 1972"/>
                <a:gd name="T10" fmla="*/ 2147483646 w 236"/>
                <a:gd name="T11" fmla="*/ 2147483646 h 1972"/>
                <a:gd name="T12" fmla="*/ 2147483646 w 236"/>
                <a:gd name="T13" fmla="*/ 2147483646 h 1972"/>
                <a:gd name="T14" fmla="*/ 2147483646 w 236"/>
                <a:gd name="T15" fmla="*/ 2147483646 h 1972"/>
                <a:gd name="T16" fmla="*/ 2147483646 w 236"/>
                <a:gd name="T17" fmla="*/ 2147483646 h 1972"/>
                <a:gd name="T18" fmla="*/ 2147483646 w 236"/>
                <a:gd name="T19" fmla="*/ 2147483646 h 1972"/>
                <a:gd name="T20" fmla="*/ 2147483646 w 236"/>
                <a:gd name="T21" fmla="*/ 2147483646 h 1972"/>
                <a:gd name="T22" fmla="*/ 2147483646 w 236"/>
                <a:gd name="T23" fmla="*/ 2147483646 h 1972"/>
                <a:gd name="T24" fmla="*/ 2147483646 w 236"/>
                <a:gd name="T25" fmla="*/ 2147483646 h 1972"/>
                <a:gd name="T26" fmla="*/ 2147483646 w 236"/>
                <a:gd name="T27" fmla="*/ 2147483646 h 1972"/>
                <a:gd name="T28" fmla="*/ 2147483646 w 236"/>
                <a:gd name="T29" fmla="*/ 2147483646 h 1972"/>
                <a:gd name="T30" fmla="*/ 2147483646 w 236"/>
                <a:gd name="T31" fmla="*/ 2147483646 h 1972"/>
                <a:gd name="T32" fmla="*/ 0 w 236"/>
                <a:gd name="T33" fmla="*/ 2147483646 h 1972"/>
                <a:gd name="T34" fmla="*/ 2147483646 w 236"/>
                <a:gd name="T35" fmla="*/ 2147483646 h 1972"/>
                <a:gd name="T36" fmla="*/ 2147483646 w 236"/>
                <a:gd name="T37" fmla="*/ 2147483646 h 1972"/>
                <a:gd name="T38" fmla="*/ 2147483646 w 236"/>
                <a:gd name="T39" fmla="*/ 2147483646 h 1972"/>
                <a:gd name="T40" fmla="*/ 2147483646 w 236"/>
                <a:gd name="T41" fmla="*/ 2147483646 h 1972"/>
                <a:gd name="T42" fmla="*/ 2147483646 w 236"/>
                <a:gd name="T43" fmla="*/ 2147483646 h 1972"/>
                <a:gd name="T44" fmla="*/ 2147483646 w 236"/>
                <a:gd name="T45" fmla="*/ 2147483646 h 1972"/>
                <a:gd name="T46" fmla="*/ 2147483646 w 236"/>
                <a:gd name="T47" fmla="*/ 2147483646 h 1972"/>
                <a:gd name="T48" fmla="*/ 2147483646 w 236"/>
                <a:gd name="T49" fmla="*/ 2147483646 h 1972"/>
                <a:gd name="T50" fmla="*/ 2147483646 w 236"/>
                <a:gd name="T51" fmla="*/ 2147483646 h 1972"/>
                <a:gd name="T52" fmla="*/ 2147483646 w 236"/>
                <a:gd name="T53" fmla="*/ 2147483646 h 1972"/>
                <a:gd name="T54" fmla="*/ 2147483646 w 236"/>
                <a:gd name="T55" fmla="*/ 2147483646 h 1972"/>
                <a:gd name="T56" fmla="*/ 2147483646 w 236"/>
                <a:gd name="T57" fmla="*/ 2147483646 h 1972"/>
                <a:gd name="T58" fmla="*/ 2147483646 w 236"/>
                <a:gd name="T59" fmla="*/ 2147483646 h 1972"/>
                <a:gd name="T60" fmla="*/ 2147483646 w 236"/>
                <a:gd name="T61" fmla="*/ 2147483646 h 1972"/>
                <a:gd name="T62" fmla="*/ 2147483646 w 236"/>
                <a:gd name="T63" fmla="*/ 2147483646 h 1972"/>
                <a:gd name="T64" fmla="*/ 2147483646 w 236"/>
                <a:gd name="T65" fmla="*/ 2147483646 h 19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72"/>
                <a:gd name="T101" fmla="*/ 236 w 236"/>
                <a:gd name="T102" fmla="*/ 1972 h 19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72">
                  <a:moveTo>
                    <a:pt x="236" y="0"/>
                  </a:moveTo>
                  <a:lnTo>
                    <a:pt x="209" y="3"/>
                  </a:lnTo>
                  <a:lnTo>
                    <a:pt x="185" y="11"/>
                  </a:lnTo>
                  <a:lnTo>
                    <a:pt x="166" y="25"/>
                  </a:lnTo>
                  <a:lnTo>
                    <a:pt x="148" y="43"/>
                  </a:lnTo>
                  <a:lnTo>
                    <a:pt x="136" y="65"/>
                  </a:lnTo>
                  <a:lnTo>
                    <a:pt x="124" y="91"/>
                  </a:lnTo>
                  <a:lnTo>
                    <a:pt x="116" y="121"/>
                  </a:lnTo>
                  <a:lnTo>
                    <a:pt x="112" y="155"/>
                  </a:lnTo>
                  <a:lnTo>
                    <a:pt x="107" y="190"/>
                  </a:lnTo>
                  <a:lnTo>
                    <a:pt x="105" y="230"/>
                  </a:lnTo>
                  <a:lnTo>
                    <a:pt x="105" y="269"/>
                  </a:lnTo>
                  <a:lnTo>
                    <a:pt x="107" y="312"/>
                  </a:lnTo>
                  <a:lnTo>
                    <a:pt x="108" y="356"/>
                  </a:lnTo>
                  <a:lnTo>
                    <a:pt x="112" y="402"/>
                  </a:lnTo>
                  <a:lnTo>
                    <a:pt x="115" y="447"/>
                  </a:lnTo>
                  <a:lnTo>
                    <a:pt x="118" y="493"/>
                  </a:lnTo>
                  <a:lnTo>
                    <a:pt x="121" y="539"/>
                  </a:lnTo>
                  <a:lnTo>
                    <a:pt x="126" y="585"/>
                  </a:lnTo>
                  <a:lnTo>
                    <a:pt x="128" y="630"/>
                  </a:lnTo>
                  <a:lnTo>
                    <a:pt x="131" y="675"/>
                  </a:lnTo>
                  <a:lnTo>
                    <a:pt x="131" y="716"/>
                  </a:lnTo>
                  <a:lnTo>
                    <a:pt x="131" y="758"/>
                  </a:lnTo>
                  <a:lnTo>
                    <a:pt x="129" y="796"/>
                  </a:lnTo>
                  <a:lnTo>
                    <a:pt x="126" y="833"/>
                  </a:lnTo>
                  <a:lnTo>
                    <a:pt x="120" y="865"/>
                  </a:lnTo>
                  <a:lnTo>
                    <a:pt x="112" y="895"/>
                  </a:lnTo>
                  <a:lnTo>
                    <a:pt x="100" y="922"/>
                  </a:lnTo>
                  <a:lnTo>
                    <a:pt x="88" y="944"/>
                  </a:lnTo>
                  <a:lnTo>
                    <a:pt x="72" y="962"/>
                  </a:lnTo>
                  <a:lnTo>
                    <a:pt x="51" y="975"/>
                  </a:lnTo>
                  <a:lnTo>
                    <a:pt x="28" y="983"/>
                  </a:lnTo>
                  <a:lnTo>
                    <a:pt x="0" y="986"/>
                  </a:lnTo>
                  <a:lnTo>
                    <a:pt x="28" y="989"/>
                  </a:lnTo>
                  <a:lnTo>
                    <a:pt x="51" y="997"/>
                  </a:lnTo>
                  <a:lnTo>
                    <a:pt x="72" y="1010"/>
                  </a:lnTo>
                  <a:lnTo>
                    <a:pt x="88" y="1027"/>
                  </a:lnTo>
                  <a:lnTo>
                    <a:pt x="100" y="1050"/>
                  </a:lnTo>
                  <a:lnTo>
                    <a:pt x="112" y="1077"/>
                  </a:lnTo>
                  <a:lnTo>
                    <a:pt x="120" y="1106"/>
                  </a:lnTo>
                  <a:lnTo>
                    <a:pt x="126" y="1139"/>
                  </a:lnTo>
                  <a:lnTo>
                    <a:pt x="129" y="1176"/>
                  </a:lnTo>
                  <a:lnTo>
                    <a:pt x="131" y="1214"/>
                  </a:lnTo>
                  <a:lnTo>
                    <a:pt x="131" y="1254"/>
                  </a:lnTo>
                  <a:lnTo>
                    <a:pt x="131" y="1297"/>
                  </a:lnTo>
                  <a:lnTo>
                    <a:pt x="128" y="1342"/>
                  </a:lnTo>
                  <a:lnTo>
                    <a:pt x="126" y="1386"/>
                  </a:lnTo>
                  <a:lnTo>
                    <a:pt x="121" y="1433"/>
                  </a:lnTo>
                  <a:lnTo>
                    <a:pt x="118" y="1477"/>
                  </a:lnTo>
                  <a:lnTo>
                    <a:pt x="115" y="1524"/>
                  </a:lnTo>
                  <a:lnTo>
                    <a:pt x="112" y="1570"/>
                  </a:lnTo>
                  <a:lnTo>
                    <a:pt x="108" y="1615"/>
                  </a:lnTo>
                  <a:lnTo>
                    <a:pt x="107" y="1659"/>
                  </a:lnTo>
                  <a:lnTo>
                    <a:pt x="105" y="1702"/>
                  </a:lnTo>
                  <a:lnTo>
                    <a:pt x="105" y="1742"/>
                  </a:lnTo>
                  <a:lnTo>
                    <a:pt x="107" y="1781"/>
                  </a:lnTo>
                  <a:lnTo>
                    <a:pt x="112" y="1817"/>
                  </a:lnTo>
                  <a:lnTo>
                    <a:pt x="116" y="1851"/>
                  </a:lnTo>
                  <a:lnTo>
                    <a:pt x="124" y="1881"/>
                  </a:lnTo>
                  <a:lnTo>
                    <a:pt x="136" y="1907"/>
                  </a:lnTo>
                  <a:lnTo>
                    <a:pt x="148" y="1929"/>
                  </a:lnTo>
                  <a:lnTo>
                    <a:pt x="166" y="1947"/>
                  </a:lnTo>
                  <a:lnTo>
                    <a:pt x="185" y="1961"/>
                  </a:lnTo>
                  <a:lnTo>
                    <a:pt x="209" y="1969"/>
                  </a:lnTo>
                  <a:lnTo>
                    <a:pt x="236" y="197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4" name="Line 6">
              <a:extLst>
                <a:ext uri="{FF2B5EF4-FFF2-40B4-BE49-F238E27FC236}">
                  <a16:creationId xmlns:a16="http://schemas.microsoft.com/office/drawing/2014/main" id="{0568C73F-C1E3-844A-AB07-BB68D6259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2239963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5" name="Line 7">
              <a:extLst>
                <a:ext uri="{FF2B5EF4-FFF2-40B4-BE49-F238E27FC236}">
                  <a16:creationId xmlns:a16="http://schemas.microsoft.com/office/drawing/2014/main" id="{9CE553DA-752F-E44A-BA22-366D2222CF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3606800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6" name="Freeform 8">
              <a:extLst>
                <a:ext uri="{FF2B5EF4-FFF2-40B4-BE49-F238E27FC236}">
                  <a16:creationId xmlns:a16="http://schemas.microsoft.com/office/drawing/2014/main" id="{68E8E5F7-F8EF-2C4F-AB40-22070815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0241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7" name="Freeform 9">
              <a:extLst>
                <a:ext uri="{FF2B5EF4-FFF2-40B4-BE49-F238E27FC236}">
                  <a16:creationId xmlns:a16="http://schemas.microsoft.com/office/drawing/2014/main" id="{B65D93DD-BC35-564C-B84D-592BB0E4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Freeform 10">
              <a:extLst>
                <a:ext uri="{FF2B5EF4-FFF2-40B4-BE49-F238E27FC236}">
                  <a16:creationId xmlns:a16="http://schemas.microsoft.com/office/drawing/2014/main" id="{F4B6B876-CCCE-9443-9585-D09A55585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898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11">
              <a:extLst>
                <a:ext uri="{FF2B5EF4-FFF2-40B4-BE49-F238E27FC236}">
                  <a16:creationId xmlns:a16="http://schemas.microsoft.com/office/drawing/2014/main" id="{CAFC3A35-5AD2-254D-A593-7742DE9F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916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0" name="Freeform 12">
              <a:extLst>
                <a:ext uri="{FF2B5EF4-FFF2-40B4-BE49-F238E27FC236}">
                  <a16:creationId xmlns:a16="http://schemas.microsoft.com/office/drawing/2014/main" id="{C833A778-2EB0-664C-9877-6AFCDCF3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771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1" name="Freeform 13">
              <a:extLst>
                <a:ext uri="{FF2B5EF4-FFF2-40B4-BE49-F238E27FC236}">
                  <a16:creationId xmlns:a16="http://schemas.microsoft.com/office/drawing/2014/main" id="{0AF00364-507F-F14B-9FED-8E7D33F7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89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2" name="Rectangle 14">
              <a:extLst>
                <a:ext uri="{FF2B5EF4-FFF2-40B4-BE49-F238E27FC236}">
                  <a16:creationId xmlns:a16="http://schemas.microsoft.com/office/drawing/2014/main" id="{7A9C57A8-AED7-F348-AB63-4856D73EE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271145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3" name="Rectangle 15">
              <a:extLst>
                <a:ext uri="{FF2B5EF4-FFF2-40B4-BE49-F238E27FC236}">
                  <a16:creationId xmlns:a16="http://schemas.microsoft.com/office/drawing/2014/main" id="{9BB45069-1933-8F4F-90A2-921C7767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313" y="26590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4" name="Rectangle 16">
              <a:extLst>
                <a:ext uri="{FF2B5EF4-FFF2-40B4-BE49-F238E27FC236}">
                  <a16:creationId xmlns:a16="http://schemas.microsoft.com/office/drawing/2014/main" id="{93DC1616-E3E1-114D-8203-43F6327E4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963863"/>
              <a:ext cx="5588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5" name="Rectangle 17">
              <a:extLst>
                <a:ext uri="{FF2B5EF4-FFF2-40B4-BE49-F238E27FC236}">
                  <a16:creationId xmlns:a16="http://schemas.microsoft.com/office/drawing/2014/main" id="{BA1C1085-1ECA-C043-B439-A6124A8F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124075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6" name="Rectangle 18">
              <a:extLst>
                <a:ext uri="{FF2B5EF4-FFF2-40B4-BE49-F238E27FC236}">
                  <a16:creationId xmlns:a16="http://schemas.microsoft.com/office/drawing/2014/main" id="{7A02F8AC-44B4-8B48-8093-D6F915AC4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288" y="223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7" name="Rectangle 19">
              <a:extLst>
                <a:ext uri="{FF2B5EF4-FFF2-40B4-BE49-F238E27FC236}">
                  <a16:creationId xmlns:a16="http://schemas.microsoft.com/office/drawing/2014/main" id="{CEAAF49F-D99F-C74C-8C3C-D3B26FF71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350" y="3379788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8" name="Rectangle 20">
              <a:extLst>
                <a:ext uri="{FF2B5EF4-FFF2-40B4-BE49-F238E27FC236}">
                  <a16:creationId xmlns:a16="http://schemas.microsoft.com/office/drawing/2014/main" id="{BDBCCAEA-4CAC-8C49-8EF9-2A1C03B26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9" name="Rectangle 21">
              <a:extLst>
                <a:ext uri="{FF2B5EF4-FFF2-40B4-BE49-F238E27FC236}">
                  <a16:creationId xmlns:a16="http://schemas.microsoft.com/office/drawing/2014/main" id="{75CD464F-8D99-1A42-83FF-CD3A8783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4972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0" name="Rectangle 22">
              <a:extLst>
                <a:ext uri="{FF2B5EF4-FFF2-40B4-BE49-F238E27FC236}">
                  <a16:creationId xmlns:a16="http://schemas.microsoft.com/office/drawing/2014/main" id="{6828E9EB-0C8A-6B41-A2D3-F9B29CA64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41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1" name="Freeform 23">
              <a:extLst>
                <a:ext uri="{FF2B5EF4-FFF2-40B4-BE49-F238E27FC236}">
                  <a16:creationId xmlns:a16="http://schemas.microsoft.com/office/drawing/2014/main" id="{DD9D623F-1B3A-8A4D-B79E-D7FD03347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2" name="Freeform 24">
              <a:extLst>
                <a:ext uri="{FF2B5EF4-FFF2-40B4-BE49-F238E27FC236}">
                  <a16:creationId xmlns:a16="http://schemas.microsoft.com/office/drawing/2014/main" id="{38F81860-FF34-2046-86EA-E662700E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068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3" name="Freeform 25">
              <a:extLst>
                <a:ext uri="{FF2B5EF4-FFF2-40B4-BE49-F238E27FC236}">
                  <a16:creationId xmlns:a16="http://schemas.microsoft.com/office/drawing/2014/main" id="{7FB821CA-68CF-7546-8C89-E81DB379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Freeform 26">
              <a:extLst>
                <a:ext uri="{FF2B5EF4-FFF2-40B4-BE49-F238E27FC236}">
                  <a16:creationId xmlns:a16="http://schemas.microsoft.com/office/drawing/2014/main" id="{65837FE4-E21D-E244-8A3D-C80EB79AD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Freeform 27">
              <a:extLst>
                <a:ext uri="{FF2B5EF4-FFF2-40B4-BE49-F238E27FC236}">
                  <a16:creationId xmlns:a16="http://schemas.microsoft.com/office/drawing/2014/main" id="{5C4A7333-4464-F24F-BCD1-DF8CF2BD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Freeform 28">
              <a:extLst>
                <a:ext uri="{FF2B5EF4-FFF2-40B4-BE49-F238E27FC236}">
                  <a16:creationId xmlns:a16="http://schemas.microsoft.com/office/drawing/2014/main" id="{4FE6AE08-F69B-1C45-B88A-96A5CFCFC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7" name="Rectangle 29">
              <a:extLst>
                <a:ext uri="{FF2B5EF4-FFF2-40B4-BE49-F238E27FC236}">
                  <a16:creationId xmlns:a16="http://schemas.microsoft.com/office/drawing/2014/main" id="{52A4B005-DE98-6842-A3FA-9E419E14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06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8" name="Rectangle 30">
              <a:extLst>
                <a:ext uri="{FF2B5EF4-FFF2-40B4-BE49-F238E27FC236}">
                  <a16:creationId xmlns:a16="http://schemas.microsoft.com/office/drawing/2014/main" id="{26BECF8C-3C99-A446-9CEF-D7C49D8C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413" y="23431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9" name="Freeform 31">
              <a:extLst>
                <a:ext uri="{FF2B5EF4-FFF2-40B4-BE49-F238E27FC236}">
                  <a16:creationId xmlns:a16="http://schemas.microsoft.com/office/drawing/2014/main" id="{311A7EFD-C9F0-4740-B12A-6F0D75D2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430463"/>
              <a:ext cx="187325" cy="1027112"/>
            </a:xfrm>
            <a:custGeom>
              <a:avLst/>
              <a:gdLst>
                <a:gd name="T0" fmla="*/ 2147483646 w 236"/>
                <a:gd name="T1" fmla="*/ 2147483646 h 1292"/>
                <a:gd name="T2" fmla="*/ 2147483646 w 236"/>
                <a:gd name="T3" fmla="*/ 2147483646 h 1292"/>
                <a:gd name="T4" fmla="*/ 2147483646 w 236"/>
                <a:gd name="T5" fmla="*/ 2147483646 h 1292"/>
                <a:gd name="T6" fmla="*/ 2147483646 w 236"/>
                <a:gd name="T7" fmla="*/ 2147483646 h 1292"/>
                <a:gd name="T8" fmla="*/ 2147483646 w 236"/>
                <a:gd name="T9" fmla="*/ 2147483646 h 1292"/>
                <a:gd name="T10" fmla="*/ 2147483646 w 236"/>
                <a:gd name="T11" fmla="*/ 2147483646 h 1292"/>
                <a:gd name="T12" fmla="*/ 2147483646 w 236"/>
                <a:gd name="T13" fmla="*/ 2147483646 h 1292"/>
                <a:gd name="T14" fmla="*/ 2147483646 w 236"/>
                <a:gd name="T15" fmla="*/ 2147483646 h 1292"/>
                <a:gd name="T16" fmla="*/ 2147483646 w 236"/>
                <a:gd name="T17" fmla="*/ 2147483646 h 1292"/>
                <a:gd name="T18" fmla="*/ 2147483646 w 236"/>
                <a:gd name="T19" fmla="*/ 2147483646 h 1292"/>
                <a:gd name="T20" fmla="*/ 2147483646 w 236"/>
                <a:gd name="T21" fmla="*/ 2147483646 h 1292"/>
                <a:gd name="T22" fmla="*/ 2147483646 w 236"/>
                <a:gd name="T23" fmla="*/ 2147483646 h 1292"/>
                <a:gd name="T24" fmla="*/ 2147483646 w 236"/>
                <a:gd name="T25" fmla="*/ 2147483646 h 1292"/>
                <a:gd name="T26" fmla="*/ 2147483646 w 236"/>
                <a:gd name="T27" fmla="*/ 2147483646 h 1292"/>
                <a:gd name="T28" fmla="*/ 2147483646 w 236"/>
                <a:gd name="T29" fmla="*/ 2147483646 h 1292"/>
                <a:gd name="T30" fmla="*/ 2147483646 w 236"/>
                <a:gd name="T31" fmla="*/ 2147483646 h 1292"/>
                <a:gd name="T32" fmla="*/ 2147483646 w 236"/>
                <a:gd name="T33" fmla="*/ 2147483646 h 1292"/>
                <a:gd name="T34" fmla="*/ 2147483646 w 236"/>
                <a:gd name="T35" fmla="*/ 2147483646 h 1292"/>
                <a:gd name="T36" fmla="*/ 2147483646 w 236"/>
                <a:gd name="T37" fmla="*/ 2147483646 h 1292"/>
                <a:gd name="T38" fmla="*/ 2147483646 w 236"/>
                <a:gd name="T39" fmla="*/ 2147483646 h 1292"/>
                <a:gd name="T40" fmla="*/ 2147483646 w 236"/>
                <a:gd name="T41" fmla="*/ 2147483646 h 1292"/>
                <a:gd name="T42" fmla="*/ 2147483646 w 236"/>
                <a:gd name="T43" fmla="*/ 2147483646 h 1292"/>
                <a:gd name="T44" fmla="*/ 2147483646 w 236"/>
                <a:gd name="T45" fmla="*/ 2147483646 h 1292"/>
                <a:gd name="T46" fmla="*/ 2147483646 w 236"/>
                <a:gd name="T47" fmla="*/ 2147483646 h 1292"/>
                <a:gd name="T48" fmla="*/ 2147483646 w 236"/>
                <a:gd name="T49" fmla="*/ 2147483646 h 1292"/>
                <a:gd name="T50" fmla="*/ 2147483646 w 236"/>
                <a:gd name="T51" fmla="*/ 2147483646 h 1292"/>
                <a:gd name="T52" fmla="*/ 2147483646 w 236"/>
                <a:gd name="T53" fmla="*/ 2147483646 h 1292"/>
                <a:gd name="T54" fmla="*/ 2147483646 w 236"/>
                <a:gd name="T55" fmla="*/ 2147483646 h 1292"/>
                <a:gd name="T56" fmla="*/ 2147483646 w 236"/>
                <a:gd name="T57" fmla="*/ 2147483646 h 1292"/>
                <a:gd name="T58" fmla="*/ 2147483646 w 236"/>
                <a:gd name="T59" fmla="*/ 2147483646 h 1292"/>
                <a:gd name="T60" fmla="*/ 2147483646 w 236"/>
                <a:gd name="T61" fmla="*/ 2147483646 h 1292"/>
                <a:gd name="T62" fmla="*/ 2147483646 w 236"/>
                <a:gd name="T63" fmla="*/ 2147483646 h 1292"/>
                <a:gd name="T64" fmla="*/ 0 w 236"/>
                <a:gd name="T65" fmla="*/ 2147483646 h 12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292"/>
                <a:gd name="T101" fmla="*/ 236 w 236"/>
                <a:gd name="T102" fmla="*/ 1292 h 12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292">
                  <a:moveTo>
                    <a:pt x="0" y="0"/>
                  </a:moveTo>
                  <a:lnTo>
                    <a:pt x="29" y="1"/>
                  </a:lnTo>
                  <a:lnTo>
                    <a:pt x="51" y="8"/>
                  </a:lnTo>
                  <a:lnTo>
                    <a:pt x="72" y="16"/>
                  </a:lnTo>
                  <a:lnTo>
                    <a:pt x="88" y="28"/>
                  </a:lnTo>
                  <a:lnTo>
                    <a:pt x="100" y="43"/>
                  </a:lnTo>
                  <a:lnTo>
                    <a:pt x="112" y="60"/>
                  </a:lnTo>
                  <a:lnTo>
                    <a:pt x="120" y="79"/>
                  </a:lnTo>
                  <a:lnTo>
                    <a:pt x="126" y="102"/>
                  </a:lnTo>
                  <a:lnTo>
                    <a:pt x="129" y="124"/>
                  </a:lnTo>
                  <a:lnTo>
                    <a:pt x="131" y="150"/>
                  </a:lnTo>
                  <a:lnTo>
                    <a:pt x="131" y="177"/>
                  </a:lnTo>
                  <a:lnTo>
                    <a:pt x="131" y="205"/>
                  </a:lnTo>
                  <a:lnTo>
                    <a:pt x="128" y="234"/>
                  </a:lnTo>
                  <a:lnTo>
                    <a:pt x="126" y="263"/>
                  </a:lnTo>
                  <a:lnTo>
                    <a:pt x="121" y="293"/>
                  </a:lnTo>
                  <a:lnTo>
                    <a:pt x="118" y="323"/>
                  </a:lnTo>
                  <a:lnTo>
                    <a:pt x="115" y="354"/>
                  </a:lnTo>
                  <a:lnTo>
                    <a:pt x="112" y="384"/>
                  </a:lnTo>
                  <a:lnTo>
                    <a:pt x="108" y="413"/>
                  </a:lnTo>
                  <a:lnTo>
                    <a:pt x="107" y="442"/>
                  </a:lnTo>
                  <a:lnTo>
                    <a:pt x="105" y="470"/>
                  </a:lnTo>
                  <a:lnTo>
                    <a:pt x="105" y="497"/>
                  </a:lnTo>
                  <a:lnTo>
                    <a:pt x="107" y="521"/>
                  </a:lnTo>
                  <a:lnTo>
                    <a:pt x="112" y="545"/>
                  </a:lnTo>
                  <a:lnTo>
                    <a:pt x="116" y="568"/>
                  </a:lnTo>
                  <a:lnTo>
                    <a:pt x="124" y="587"/>
                  </a:lnTo>
                  <a:lnTo>
                    <a:pt x="136" y="604"/>
                  </a:lnTo>
                  <a:lnTo>
                    <a:pt x="148" y="619"/>
                  </a:lnTo>
                  <a:lnTo>
                    <a:pt x="166" y="630"/>
                  </a:lnTo>
                  <a:lnTo>
                    <a:pt x="185" y="639"/>
                  </a:lnTo>
                  <a:lnTo>
                    <a:pt x="209" y="644"/>
                  </a:lnTo>
                  <a:lnTo>
                    <a:pt x="236" y="646"/>
                  </a:lnTo>
                  <a:lnTo>
                    <a:pt x="209" y="647"/>
                  </a:lnTo>
                  <a:lnTo>
                    <a:pt x="185" y="654"/>
                  </a:lnTo>
                  <a:lnTo>
                    <a:pt x="166" y="662"/>
                  </a:lnTo>
                  <a:lnTo>
                    <a:pt x="148" y="675"/>
                  </a:lnTo>
                  <a:lnTo>
                    <a:pt x="136" y="689"/>
                  </a:lnTo>
                  <a:lnTo>
                    <a:pt x="124" y="706"/>
                  </a:lnTo>
                  <a:lnTo>
                    <a:pt x="116" y="726"/>
                  </a:lnTo>
                  <a:lnTo>
                    <a:pt x="112" y="746"/>
                  </a:lnTo>
                  <a:lnTo>
                    <a:pt x="107" y="770"/>
                  </a:lnTo>
                  <a:lnTo>
                    <a:pt x="105" y="796"/>
                  </a:lnTo>
                  <a:lnTo>
                    <a:pt x="105" y="823"/>
                  </a:lnTo>
                  <a:lnTo>
                    <a:pt x="107" y="850"/>
                  </a:lnTo>
                  <a:lnTo>
                    <a:pt x="108" y="879"/>
                  </a:lnTo>
                  <a:lnTo>
                    <a:pt x="112" y="909"/>
                  </a:lnTo>
                  <a:lnTo>
                    <a:pt x="115" y="939"/>
                  </a:lnTo>
                  <a:lnTo>
                    <a:pt x="118" y="970"/>
                  </a:lnTo>
                  <a:lnTo>
                    <a:pt x="121" y="1000"/>
                  </a:lnTo>
                  <a:lnTo>
                    <a:pt x="126" y="1029"/>
                  </a:lnTo>
                  <a:lnTo>
                    <a:pt x="128" y="1059"/>
                  </a:lnTo>
                  <a:lnTo>
                    <a:pt x="131" y="1088"/>
                  </a:lnTo>
                  <a:lnTo>
                    <a:pt x="131" y="1117"/>
                  </a:lnTo>
                  <a:lnTo>
                    <a:pt x="131" y="1142"/>
                  </a:lnTo>
                  <a:lnTo>
                    <a:pt x="129" y="1168"/>
                  </a:lnTo>
                  <a:lnTo>
                    <a:pt x="126" y="1192"/>
                  </a:lnTo>
                  <a:lnTo>
                    <a:pt x="120" y="1214"/>
                  </a:lnTo>
                  <a:lnTo>
                    <a:pt x="112" y="1233"/>
                  </a:lnTo>
                  <a:lnTo>
                    <a:pt x="100" y="1251"/>
                  </a:lnTo>
                  <a:lnTo>
                    <a:pt x="88" y="1265"/>
                  </a:lnTo>
                  <a:lnTo>
                    <a:pt x="72" y="1276"/>
                  </a:lnTo>
                  <a:lnTo>
                    <a:pt x="51" y="1286"/>
                  </a:lnTo>
                  <a:lnTo>
                    <a:pt x="29" y="1290"/>
                  </a:lnTo>
                  <a:lnTo>
                    <a:pt x="0" y="12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Rectangle 32">
              <a:extLst>
                <a:ext uri="{FF2B5EF4-FFF2-40B4-BE49-F238E27FC236}">
                  <a16:creationId xmlns:a16="http://schemas.microsoft.com/office/drawing/2014/main" id="{6806424D-F32A-594B-B531-6E6E8B9A9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24590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1" name="Rectangle 33">
              <a:extLst>
                <a:ext uri="{FF2B5EF4-FFF2-40B4-BE49-F238E27FC236}">
                  <a16:creationId xmlns:a16="http://schemas.microsoft.com/office/drawing/2014/main" id="{7242973A-970C-B243-9684-96016C4B7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713" y="32067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2" name="Rectangle 34">
              <a:extLst>
                <a:ext uri="{FF2B5EF4-FFF2-40B4-BE49-F238E27FC236}">
                  <a16:creationId xmlns:a16="http://schemas.microsoft.com/office/drawing/2014/main" id="{F781B752-2428-1E42-A3A5-3B70B5A7D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838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3" name="Rectangle 35">
              <a:extLst>
                <a:ext uri="{FF2B5EF4-FFF2-40B4-BE49-F238E27FC236}">
                  <a16:creationId xmlns:a16="http://schemas.microsoft.com/office/drawing/2014/main" id="{34D1ADB0-A810-944D-B265-AA39E3B66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4" name="Freeform 36">
              <a:extLst>
                <a:ext uri="{FF2B5EF4-FFF2-40B4-BE49-F238E27FC236}">
                  <a16:creationId xmlns:a16="http://schemas.microsoft.com/office/drawing/2014/main" id="{5B122BD5-477B-424D-829E-2D773B062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5" name="Freeform 37">
              <a:extLst>
                <a:ext uri="{FF2B5EF4-FFF2-40B4-BE49-F238E27FC236}">
                  <a16:creationId xmlns:a16="http://schemas.microsoft.com/office/drawing/2014/main" id="{3CFF71BB-E7D8-6649-A468-E5D07C9C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6" name="Freeform 38">
              <a:extLst>
                <a:ext uri="{FF2B5EF4-FFF2-40B4-BE49-F238E27FC236}">
                  <a16:creationId xmlns:a16="http://schemas.microsoft.com/office/drawing/2014/main" id="{8389A61F-4820-0342-9CCB-94273529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7" name="Freeform 39">
              <a:extLst>
                <a:ext uri="{FF2B5EF4-FFF2-40B4-BE49-F238E27FC236}">
                  <a16:creationId xmlns:a16="http://schemas.microsoft.com/office/drawing/2014/main" id="{FC851C58-3797-1645-8F00-DFC686AAD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8" name="Freeform 40">
              <a:extLst>
                <a:ext uri="{FF2B5EF4-FFF2-40B4-BE49-F238E27FC236}">
                  <a16:creationId xmlns:a16="http://schemas.microsoft.com/office/drawing/2014/main" id="{0673F468-87FE-F44E-AD0F-D094844C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9" name="Freeform 41">
              <a:extLst>
                <a:ext uri="{FF2B5EF4-FFF2-40B4-BE49-F238E27FC236}">
                  <a16:creationId xmlns:a16="http://schemas.microsoft.com/office/drawing/2014/main" id="{40EF06F4-C65A-124D-9FCE-7BFD9ECD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Line 42">
              <a:extLst>
                <a:ext uri="{FF2B5EF4-FFF2-40B4-BE49-F238E27FC236}">
                  <a16:creationId xmlns:a16="http://schemas.microsoft.com/office/drawing/2014/main" id="{D9F60CAC-2555-FF4F-AC29-D728EA480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2492375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Line 43">
              <a:extLst>
                <a:ext uri="{FF2B5EF4-FFF2-40B4-BE49-F238E27FC236}">
                  <a16:creationId xmlns:a16="http://schemas.microsoft.com/office/drawing/2014/main" id="{07A2A528-ABD8-6241-AACC-9E9B7ED07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3405188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2" name="Rectangle 44">
              <a:extLst>
                <a:ext uri="{FF2B5EF4-FFF2-40B4-BE49-F238E27FC236}">
                  <a16:creationId xmlns:a16="http://schemas.microsoft.com/office/drawing/2014/main" id="{98EE9539-98BC-A74B-9DF2-AFF87DEFC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3" name="Rectangle 45">
              <a:extLst>
                <a:ext uri="{FF2B5EF4-FFF2-40B4-BE49-F238E27FC236}">
                  <a16:creationId xmlns:a16="http://schemas.microsoft.com/office/drawing/2014/main" id="{58E7AAB7-0222-E44A-B96D-61CE7465C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2709863"/>
              <a:ext cx="1714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4" name="Freeform 46">
              <a:extLst>
                <a:ext uri="{FF2B5EF4-FFF2-40B4-BE49-F238E27FC236}">
                  <a16:creationId xmlns:a16="http://schemas.microsoft.com/office/drawing/2014/main" id="{FD31190C-6675-BA43-B9DC-A5B7BE37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Freeform 47">
              <a:extLst>
                <a:ext uri="{FF2B5EF4-FFF2-40B4-BE49-F238E27FC236}">
                  <a16:creationId xmlns:a16="http://schemas.microsoft.com/office/drawing/2014/main" id="{31D4BA0E-7ABB-8149-B4F7-7FD68127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6" name="Freeform 48">
              <a:extLst>
                <a:ext uri="{FF2B5EF4-FFF2-40B4-BE49-F238E27FC236}">
                  <a16:creationId xmlns:a16="http://schemas.microsoft.com/office/drawing/2014/main" id="{C1786BB6-3F52-5C45-84A7-22DAB397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7" name="Freeform 49">
              <a:extLst>
                <a:ext uri="{FF2B5EF4-FFF2-40B4-BE49-F238E27FC236}">
                  <a16:creationId xmlns:a16="http://schemas.microsoft.com/office/drawing/2014/main" id="{F774ADDA-4CD8-1C4F-8D3F-C94C81A80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8" name="Freeform 50">
              <a:extLst>
                <a:ext uri="{FF2B5EF4-FFF2-40B4-BE49-F238E27FC236}">
                  <a16:creationId xmlns:a16="http://schemas.microsoft.com/office/drawing/2014/main" id="{27AD3B9F-C6E0-624D-B77F-D5461B1E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9" name="Freeform 51">
              <a:extLst>
                <a:ext uri="{FF2B5EF4-FFF2-40B4-BE49-F238E27FC236}">
                  <a16:creationId xmlns:a16="http://schemas.microsoft.com/office/drawing/2014/main" id="{0EE0DC37-8B07-4744-91D4-4B018930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0" name="Rectangle 52">
              <a:extLst>
                <a:ext uri="{FF2B5EF4-FFF2-40B4-BE49-F238E27FC236}">
                  <a16:creationId xmlns:a16="http://schemas.microsoft.com/office/drawing/2014/main" id="{BC1C4800-AE7C-3645-B817-4562DDAB9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96227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0530" name="Title 1">
            <a:extLst>
              <a:ext uri="{FF2B5EF4-FFF2-40B4-BE49-F238E27FC236}">
                <a16:creationId xmlns:a16="http://schemas.microsoft.com/office/drawing/2014/main" id="{8DB8A402-9F57-8647-BB5E-66F5DE818C6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Most General Case: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2</a:t>
            </a:r>
            <a:r>
              <a:rPr lang="en-US" altLang="en-US" sz="3200" baseline="30000"/>
              <a:t>n</a:t>
            </a:r>
            <a:r>
              <a:rPr lang="en-US" altLang="en-US" sz="3200"/>
              <a:t>-to-n binary encoder</a:t>
            </a:r>
          </a:p>
        </p:txBody>
      </p:sp>
      <p:sp>
        <p:nvSpPr>
          <p:cNvPr id="150531" name="TextBox 125">
            <a:extLst>
              <a:ext uri="{FF2B5EF4-FFF2-40B4-BE49-F238E27FC236}">
                <a16:creationId xmlns:a16="http://schemas.microsoft.com/office/drawing/2014/main" id="{DCA5CCE9-9DB6-054E-897E-059C6497E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4.18 from the textbook ]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85130BC-5C4F-AA4E-903A-1F1D1AD039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Priority Encoders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itle 1">
            <a:extLst>
              <a:ext uri="{FF2B5EF4-FFF2-40B4-BE49-F238E27FC236}">
                <a16:creationId xmlns:a16="http://schemas.microsoft.com/office/drawing/2014/main" id="{104E4DBB-AE99-5E45-A229-7192D62E5C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2578" name="Content Placeholder 2">
            <a:extLst>
              <a:ext uri="{FF2B5EF4-FFF2-40B4-BE49-F238E27FC236}">
                <a16:creationId xmlns:a16="http://schemas.microsoft.com/office/drawing/2014/main" id="{001245DC-5A1D-E14E-95DF-3E96746CFE8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itle 1">
            <a:extLst>
              <a:ext uri="{FF2B5EF4-FFF2-40B4-BE49-F238E27FC236}">
                <a16:creationId xmlns:a16="http://schemas.microsoft.com/office/drawing/2014/main" id="{3C04D323-9AED-4F43-9EA7-390F0DAEF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3602" name="Content Placeholder 2">
            <a:extLst>
              <a:ext uri="{FF2B5EF4-FFF2-40B4-BE49-F238E27FC236}">
                <a16:creationId xmlns:a16="http://schemas.microsoft.com/office/drawing/2014/main" id="{D3292DA5-6861-3A4F-9523-6D7185A7C53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                 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</a:p>
          <a:p>
            <a:endParaRPr lang="en-US" altLang="en-US" baseline="-25000"/>
          </a:p>
          <a:p>
            <a:endParaRPr lang="en-US" altLang="en-US" baseline="-25000"/>
          </a:p>
        </p:txBody>
      </p:sp>
      <p:sp>
        <p:nvSpPr>
          <p:cNvPr id="153603" name="TextBox 1">
            <a:extLst>
              <a:ext uri="{FF2B5EF4-FFF2-40B4-BE49-F238E27FC236}">
                <a16:creationId xmlns:a16="http://schemas.microsoft.com/office/drawing/2014/main" id="{D5C14B13-54D9-7E45-8B63-F9AF36ECE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027738"/>
            <a:ext cx="26860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these have lower priorities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and can be either 0 or 1.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itle 1">
            <a:extLst>
              <a:ext uri="{FF2B5EF4-FFF2-40B4-BE49-F238E27FC236}">
                <a16:creationId xmlns:a16="http://schemas.microsoft.com/office/drawing/2014/main" id="{2EE99F06-8741-1B43-A37C-DB12FC5F45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4626" name="Content Placeholder 2">
            <a:extLst>
              <a:ext uri="{FF2B5EF4-FFF2-40B4-BE49-F238E27FC236}">
                <a16:creationId xmlns:a16="http://schemas.microsoft.com/office/drawing/2014/main" id="{E1EBA304-A133-7347-ACF6-548DBFE22AC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r>
              <a:rPr lang="en-US" altLang="en-US"/>
              <a:t>z =0 if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=w</a:t>
            </a:r>
            <a:r>
              <a:rPr lang="en-US" altLang="en-US" baseline="-25000"/>
              <a:t>0</a:t>
            </a:r>
            <a:r>
              <a:rPr lang="en-US" altLang="en-US"/>
              <a:t>=0;   otherwise z=1. 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1">
            <a:extLst>
              <a:ext uri="{FF2B5EF4-FFF2-40B4-BE49-F238E27FC236}">
                <a16:creationId xmlns:a16="http://schemas.microsoft.com/office/drawing/2014/main" id="{6E9F540C-AC2F-2745-8810-7F515EDD5D34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155653" name="Line 5">
              <a:extLst>
                <a:ext uri="{FF2B5EF4-FFF2-40B4-BE49-F238E27FC236}">
                  <a16:creationId xmlns:a16="http://schemas.microsoft.com/office/drawing/2014/main" id="{E1E1AAAF-26FC-CC4C-A349-9FBC901EC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4" name="Line 6">
              <a:extLst>
                <a:ext uri="{FF2B5EF4-FFF2-40B4-BE49-F238E27FC236}">
                  <a16:creationId xmlns:a16="http://schemas.microsoft.com/office/drawing/2014/main" id="{59CD7ED9-0A4C-CC4F-A575-F9E1CDA80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5" name="Rectangle 7">
              <a:extLst>
                <a:ext uri="{FF2B5EF4-FFF2-40B4-BE49-F238E27FC236}">
                  <a16:creationId xmlns:a16="http://schemas.microsoft.com/office/drawing/2014/main" id="{AEB7DF50-D6C7-854F-A009-FEA3BF7AA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6" name="Rectangle 8">
              <a:extLst>
                <a:ext uri="{FF2B5EF4-FFF2-40B4-BE49-F238E27FC236}">
                  <a16:creationId xmlns:a16="http://schemas.microsoft.com/office/drawing/2014/main" id="{FF055783-ED2F-5447-A029-88A0B90F3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7" name="Rectangle 9">
              <a:extLst>
                <a:ext uri="{FF2B5EF4-FFF2-40B4-BE49-F238E27FC236}">
                  <a16:creationId xmlns:a16="http://schemas.microsoft.com/office/drawing/2014/main" id="{5F40817A-0F93-3845-A59F-88DDFDB93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8" name="Rectangle 10">
              <a:extLst>
                <a:ext uri="{FF2B5EF4-FFF2-40B4-BE49-F238E27FC236}">
                  <a16:creationId xmlns:a16="http://schemas.microsoft.com/office/drawing/2014/main" id="{EF96CC34-22EA-624C-A585-FFD5FD468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9" name="Rectangle 11">
              <a:extLst>
                <a:ext uri="{FF2B5EF4-FFF2-40B4-BE49-F238E27FC236}">
                  <a16:creationId xmlns:a16="http://schemas.microsoft.com/office/drawing/2014/main" id="{8D8F80AA-9FE6-1740-B985-9B0C801C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0" name="Rectangle 12">
              <a:extLst>
                <a:ext uri="{FF2B5EF4-FFF2-40B4-BE49-F238E27FC236}">
                  <a16:creationId xmlns:a16="http://schemas.microsoft.com/office/drawing/2014/main" id="{00B694C3-CD58-1B44-AAC2-84A92A1AA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1" name="Rectangle 13">
              <a:extLst>
                <a:ext uri="{FF2B5EF4-FFF2-40B4-BE49-F238E27FC236}">
                  <a16:creationId xmlns:a16="http://schemas.microsoft.com/office/drawing/2014/main" id="{3B9C06A7-6F2A-4542-9B84-6AFBAACC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2" name="Rectangle 14">
              <a:extLst>
                <a:ext uri="{FF2B5EF4-FFF2-40B4-BE49-F238E27FC236}">
                  <a16:creationId xmlns:a16="http://schemas.microsoft.com/office/drawing/2014/main" id="{1E440260-974A-744D-AEA4-BB11535E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3" name="Rectangle 15">
              <a:extLst>
                <a:ext uri="{FF2B5EF4-FFF2-40B4-BE49-F238E27FC236}">
                  <a16:creationId xmlns:a16="http://schemas.microsoft.com/office/drawing/2014/main" id="{34D9EA2F-8B14-A945-B842-6957E78C9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4" name="Rectangle 16">
              <a:extLst>
                <a:ext uri="{FF2B5EF4-FFF2-40B4-BE49-F238E27FC236}">
                  <a16:creationId xmlns:a16="http://schemas.microsoft.com/office/drawing/2014/main" id="{9B0A2B43-EAE4-B847-8480-4BA264D0A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5" name="Rectangle 17">
              <a:extLst>
                <a:ext uri="{FF2B5EF4-FFF2-40B4-BE49-F238E27FC236}">
                  <a16:creationId xmlns:a16="http://schemas.microsoft.com/office/drawing/2014/main" id="{409E8075-79F3-9F47-AE97-0726F0948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6" name="Rectangle 18">
              <a:extLst>
                <a:ext uri="{FF2B5EF4-FFF2-40B4-BE49-F238E27FC236}">
                  <a16:creationId xmlns:a16="http://schemas.microsoft.com/office/drawing/2014/main" id="{F8E4CED9-EE16-1E46-8932-6793ED9DA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7" name="Rectangle 19">
              <a:extLst>
                <a:ext uri="{FF2B5EF4-FFF2-40B4-BE49-F238E27FC236}">
                  <a16:creationId xmlns:a16="http://schemas.microsoft.com/office/drawing/2014/main" id="{0BC470DD-2538-974D-B774-2614EF85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8" name="Rectangle 20">
              <a:extLst>
                <a:ext uri="{FF2B5EF4-FFF2-40B4-BE49-F238E27FC236}">
                  <a16:creationId xmlns:a16="http://schemas.microsoft.com/office/drawing/2014/main" id="{CE6DCF7A-8A99-7148-8200-870F9E16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9" name="Rectangle 21">
              <a:extLst>
                <a:ext uri="{FF2B5EF4-FFF2-40B4-BE49-F238E27FC236}">
                  <a16:creationId xmlns:a16="http://schemas.microsoft.com/office/drawing/2014/main" id="{596328FD-C0F2-EC45-B555-9F6E0AD13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0" name="Rectangle 22">
              <a:extLst>
                <a:ext uri="{FF2B5EF4-FFF2-40B4-BE49-F238E27FC236}">
                  <a16:creationId xmlns:a16="http://schemas.microsoft.com/office/drawing/2014/main" id="{7AB3C343-7140-D94F-8A44-A9CC4B38E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1" name="Rectangle 23">
              <a:extLst>
                <a:ext uri="{FF2B5EF4-FFF2-40B4-BE49-F238E27FC236}">
                  <a16:creationId xmlns:a16="http://schemas.microsoft.com/office/drawing/2014/main" id="{26AE8A96-9B96-9741-A94D-C429459B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2" name="Rectangle 24">
              <a:extLst>
                <a:ext uri="{FF2B5EF4-FFF2-40B4-BE49-F238E27FC236}">
                  <a16:creationId xmlns:a16="http://schemas.microsoft.com/office/drawing/2014/main" id="{601B3C9B-18E3-E349-9814-6A2E5860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3" name="Rectangle 25">
              <a:extLst>
                <a:ext uri="{FF2B5EF4-FFF2-40B4-BE49-F238E27FC236}">
                  <a16:creationId xmlns:a16="http://schemas.microsoft.com/office/drawing/2014/main" id="{A80A0040-6ECE-0348-82B5-92918C4E0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4" name="Rectangle 26">
              <a:extLst>
                <a:ext uri="{FF2B5EF4-FFF2-40B4-BE49-F238E27FC236}">
                  <a16:creationId xmlns:a16="http://schemas.microsoft.com/office/drawing/2014/main" id="{30912E0F-EC2B-B343-B801-EBDE12A7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5" name="Rectangle 27">
              <a:extLst>
                <a:ext uri="{FF2B5EF4-FFF2-40B4-BE49-F238E27FC236}">
                  <a16:creationId xmlns:a16="http://schemas.microsoft.com/office/drawing/2014/main" id="{9BEBFF09-3F3F-3343-A4B7-3960F265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6" name="Rectangle 28">
              <a:extLst>
                <a:ext uri="{FF2B5EF4-FFF2-40B4-BE49-F238E27FC236}">
                  <a16:creationId xmlns:a16="http://schemas.microsoft.com/office/drawing/2014/main" id="{28D6D139-38F0-D343-A862-5B56B7A6A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7" name="Rectangle 29">
              <a:extLst>
                <a:ext uri="{FF2B5EF4-FFF2-40B4-BE49-F238E27FC236}">
                  <a16:creationId xmlns:a16="http://schemas.microsoft.com/office/drawing/2014/main" id="{F91C637E-E786-FF42-9990-F7C830D02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8" name="Rectangle 30">
              <a:extLst>
                <a:ext uri="{FF2B5EF4-FFF2-40B4-BE49-F238E27FC236}">
                  <a16:creationId xmlns:a16="http://schemas.microsoft.com/office/drawing/2014/main" id="{86B205E2-F9B9-8747-A212-2EF4F6150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9" name="Rectangle 31">
              <a:extLst>
                <a:ext uri="{FF2B5EF4-FFF2-40B4-BE49-F238E27FC236}">
                  <a16:creationId xmlns:a16="http://schemas.microsoft.com/office/drawing/2014/main" id="{15E80DD5-ACB5-D540-A2AF-233694294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0" name="Rectangle 32">
              <a:extLst>
                <a:ext uri="{FF2B5EF4-FFF2-40B4-BE49-F238E27FC236}">
                  <a16:creationId xmlns:a16="http://schemas.microsoft.com/office/drawing/2014/main" id="{8E99F56F-95C4-8143-9A62-4F66C2C65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1" name="Rectangle 33">
              <a:extLst>
                <a:ext uri="{FF2B5EF4-FFF2-40B4-BE49-F238E27FC236}">
                  <a16:creationId xmlns:a16="http://schemas.microsoft.com/office/drawing/2014/main" id="{5B08D363-CE98-654D-BC66-B1E606283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2" name="Rectangle 34">
              <a:extLst>
                <a:ext uri="{FF2B5EF4-FFF2-40B4-BE49-F238E27FC236}">
                  <a16:creationId xmlns:a16="http://schemas.microsoft.com/office/drawing/2014/main" id="{51B2D636-1109-0C41-BC8E-D15CF6AB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3" name="Rectangle 35">
              <a:extLst>
                <a:ext uri="{FF2B5EF4-FFF2-40B4-BE49-F238E27FC236}">
                  <a16:creationId xmlns:a16="http://schemas.microsoft.com/office/drawing/2014/main" id="{134E71AE-908D-A842-8496-0E71D7154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4" name="Rectangle 36">
              <a:extLst>
                <a:ext uri="{FF2B5EF4-FFF2-40B4-BE49-F238E27FC236}">
                  <a16:creationId xmlns:a16="http://schemas.microsoft.com/office/drawing/2014/main" id="{5740F837-B10B-534D-A90F-D01BDCF72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5" name="Rectangle 37">
              <a:extLst>
                <a:ext uri="{FF2B5EF4-FFF2-40B4-BE49-F238E27FC236}">
                  <a16:creationId xmlns:a16="http://schemas.microsoft.com/office/drawing/2014/main" id="{CF66E330-B1BC-314D-8524-02E4C0F82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6" name="Rectangle 38">
              <a:extLst>
                <a:ext uri="{FF2B5EF4-FFF2-40B4-BE49-F238E27FC236}">
                  <a16:creationId xmlns:a16="http://schemas.microsoft.com/office/drawing/2014/main" id="{BCFA27EB-1392-344A-A333-E13CD0B47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7" name="Rectangle 39">
              <a:extLst>
                <a:ext uri="{FF2B5EF4-FFF2-40B4-BE49-F238E27FC236}">
                  <a16:creationId xmlns:a16="http://schemas.microsoft.com/office/drawing/2014/main" id="{0934C333-8616-324F-8E15-2F416B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8" name="Rectangle 40">
              <a:extLst>
                <a:ext uri="{FF2B5EF4-FFF2-40B4-BE49-F238E27FC236}">
                  <a16:creationId xmlns:a16="http://schemas.microsoft.com/office/drawing/2014/main" id="{6776D532-8E19-F04F-89B3-9F99F7F6B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9" name="Rectangle 41">
              <a:extLst>
                <a:ext uri="{FF2B5EF4-FFF2-40B4-BE49-F238E27FC236}">
                  <a16:creationId xmlns:a16="http://schemas.microsoft.com/office/drawing/2014/main" id="{D349BDAD-539B-8A45-9EAB-5C9CC3F24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0" name="Rectangle 42">
              <a:extLst>
                <a:ext uri="{FF2B5EF4-FFF2-40B4-BE49-F238E27FC236}">
                  <a16:creationId xmlns:a16="http://schemas.microsoft.com/office/drawing/2014/main" id="{37B2CEE2-5F9F-0440-83C5-44495E0D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1" name="Rectangle 43">
              <a:extLst>
                <a:ext uri="{FF2B5EF4-FFF2-40B4-BE49-F238E27FC236}">
                  <a16:creationId xmlns:a16="http://schemas.microsoft.com/office/drawing/2014/main" id="{F1891228-04E6-C04B-896E-A75B630CA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2" name="Rectangle 44">
              <a:extLst>
                <a:ext uri="{FF2B5EF4-FFF2-40B4-BE49-F238E27FC236}">
                  <a16:creationId xmlns:a16="http://schemas.microsoft.com/office/drawing/2014/main" id="{A19BF299-B0E8-8244-B203-5530DABDF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3" name="Rectangle 45">
              <a:extLst>
                <a:ext uri="{FF2B5EF4-FFF2-40B4-BE49-F238E27FC236}">
                  <a16:creationId xmlns:a16="http://schemas.microsoft.com/office/drawing/2014/main" id="{9B584C35-720E-054D-8C14-ACE5BF3BA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4" name="Rectangle 46">
              <a:extLst>
                <a:ext uri="{FF2B5EF4-FFF2-40B4-BE49-F238E27FC236}">
                  <a16:creationId xmlns:a16="http://schemas.microsoft.com/office/drawing/2014/main" id="{E2FA42EB-5ADB-9046-9E5B-FED4008F4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5" name="Rectangle 47">
              <a:extLst>
                <a:ext uri="{FF2B5EF4-FFF2-40B4-BE49-F238E27FC236}">
                  <a16:creationId xmlns:a16="http://schemas.microsoft.com/office/drawing/2014/main" id="{FA38EA10-2B79-F04A-95EB-1F8C79542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6" name="Rectangle 48">
              <a:extLst>
                <a:ext uri="{FF2B5EF4-FFF2-40B4-BE49-F238E27FC236}">
                  <a16:creationId xmlns:a16="http://schemas.microsoft.com/office/drawing/2014/main" id="{BE02C457-65A3-C74E-AA07-9FD315BF9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7" name="Rectangle 49">
              <a:extLst>
                <a:ext uri="{FF2B5EF4-FFF2-40B4-BE49-F238E27FC236}">
                  <a16:creationId xmlns:a16="http://schemas.microsoft.com/office/drawing/2014/main" id="{E10F64E1-88B1-F240-B269-CAD5B118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8" name="Rectangle 50">
              <a:extLst>
                <a:ext uri="{FF2B5EF4-FFF2-40B4-BE49-F238E27FC236}">
                  <a16:creationId xmlns:a16="http://schemas.microsoft.com/office/drawing/2014/main" id="{7186E9B0-F60E-E149-AB99-31E2A013C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9" name="Rectangle 51">
              <a:extLst>
                <a:ext uri="{FF2B5EF4-FFF2-40B4-BE49-F238E27FC236}">
                  <a16:creationId xmlns:a16="http://schemas.microsoft.com/office/drawing/2014/main" id="{998C35B6-DBB6-9B4E-8278-44E9ED5E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0" name="Rectangle 52">
              <a:extLst>
                <a:ext uri="{FF2B5EF4-FFF2-40B4-BE49-F238E27FC236}">
                  <a16:creationId xmlns:a16="http://schemas.microsoft.com/office/drawing/2014/main" id="{CCE33E31-86E7-BF41-AEFB-874B0EFB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1" name="Rectangle 53">
              <a:extLst>
                <a:ext uri="{FF2B5EF4-FFF2-40B4-BE49-F238E27FC236}">
                  <a16:creationId xmlns:a16="http://schemas.microsoft.com/office/drawing/2014/main" id="{0235086E-A203-8F48-B05C-C46B16910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2" name="Rectangle 54">
              <a:extLst>
                <a:ext uri="{FF2B5EF4-FFF2-40B4-BE49-F238E27FC236}">
                  <a16:creationId xmlns:a16="http://schemas.microsoft.com/office/drawing/2014/main" id="{38E4062F-6D4E-4046-9B97-DAD22667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5650" name="TextBox 125">
            <a:extLst>
              <a:ext uri="{FF2B5EF4-FFF2-40B4-BE49-F238E27FC236}">
                <a16:creationId xmlns:a16="http://schemas.microsoft.com/office/drawing/2014/main" id="{7505A933-4F5C-2743-B870-EFECB0FFC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155651" name="Rectangle 2">
            <a:extLst>
              <a:ext uri="{FF2B5EF4-FFF2-40B4-BE49-F238E27FC236}">
                <a16:creationId xmlns:a16="http://schemas.microsoft.com/office/drawing/2014/main" id="{FCBA1232-3FD7-2543-865F-E8AC2560F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8D3054C-4E2D-0640-AC02-103AFFA6B6F2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3" name="Group 1">
            <a:extLst>
              <a:ext uri="{FF2B5EF4-FFF2-40B4-BE49-F238E27FC236}">
                <a16:creationId xmlns:a16="http://schemas.microsoft.com/office/drawing/2014/main" id="{810CFDBF-0673-F543-A488-9F15CAFA5DC5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156682" name="Line 5">
              <a:extLst>
                <a:ext uri="{FF2B5EF4-FFF2-40B4-BE49-F238E27FC236}">
                  <a16:creationId xmlns:a16="http://schemas.microsoft.com/office/drawing/2014/main" id="{B422B1F1-93A7-0F4D-B21F-266722DDA8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3" name="Line 6">
              <a:extLst>
                <a:ext uri="{FF2B5EF4-FFF2-40B4-BE49-F238E27FC236}">
                  <a16:creationId xmlns:a16="http://schemas.microsoft.com/office/drawing/2014/main" id="{30D09658-704C-9C47-8AA1-34FE479115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4" name="Rectangle 7">
              <a:extLst>
                <a:ext uri="{FF2B5EF4-FFF2-40B4-BE49-F238E27FC236}">
                  <a16:creationId xmlns:a16="http://schemas.microsoft.com/office/drawing/2014/main" id="{E8771D63-164E-BB4F-9202-85793E19B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5" name="Rectangle 8">
              <a:extLst>
                <a:ext uri="{FF2B5EF4-FFF2-40B4-BE49-F238E27FC236}">
                  <a16:creationId xmlns:a16="http://schemas.microsoft.com/office/drawing/2014/main" id="{EB78A701-210B-2046-896B-4ABE1A0A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6" name="Rectangle 9">
              <a:extLst>
                <a:ext uri="{FF2B5EF4-FFF2-40B4-BE49-F238E27FC236}">
                  <a16:creationId xmlns:a16="http://schemas.microsoft.com/office/drawing/2014/main" id="{116AD031-7D2E-7B43-B292-FE0B4C0A7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7" name="Rectangle 10">
              <a:extLst>
                <a:ext uri="{FF2B5EF4-FFF2-40B4-BE49-F238E27FC236}">
                  <a16:creationId xmlns:a16="http://schemas.microsoft.com/office/drawing/2014/main" id="{CB6A38FF-E145-8144-A8C9-FFDAADA6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8" name="Rectangle 11">
              <a:extLst>
                <a:ext uri="{FF2B5EF4-FFF2-40B4-BE49-F238E27FC236}">
                  <a16:creationId xmlns:a16="http://schemas.microsoft.com/office/drawing/2014/main" id="{B1C5AC05-D6DE-654F-AFC6-96EEA103B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9" name="Rectangle 12">
              <a:extLst>
                <a:ext uri="{FF2B5EF4-FFF2-40B4-BE49-F238E27FC236}">
                  <a16:creationId xmlns:a16="http://schemas.microsoft.com/office/drawing/2014/main" id="{2078E31A-D965-4849-A582-704E8DE9F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0" name="Rectangle 13">
              <a:extLst>
                <a:ext uri="{FF2B5EF4-FFF2-40B4-BE49-F238E27FC236}">
                  <a16:creationId xmlns:a16="http://schemas.microsoft.com/office/drawing/2014/main" id="{7E953E87-AFFD-F348-A8C4-06A5930EA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1" name="Rectangle 14">
              <a:extLst>
                <a:ext uri="{FF2B5EF4-FFF2-40B4-BE49-F238E27FC236}">
                  <a16:creationId xmlns:a16="http://schemas.microsoft.com/office/drawing/2014/main" id="{BF374D49-C2AE-A147-8FB4-C15399AF3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2" name="Rectangle 15">
              <a:extLst>
                <a:ext uri="{FF2B5EF4-FFF2-40B4-BE49-F238E27FC236}">
                  <a16:creationId xmlns:a16="http://schemas.microsoft.com/office/drawing/2014/main" id="{0EFD4EFC-9133-DA4E-804E-F4872845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3" name="Rectangle 16">
              <a:extLst>
                <a:ext uri="{FF2B5EF4-FFF2-40B4-BE49-F238E27FC236}">
                  <a16:creationId xmlns:a16="http://schemas.microsoft.com/office/drawing/2014/main" id="{407512D9-DFAF-B64D-BB2A-0BA05B008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4" name="Rectangle 17">
              <a:extLst>
                <a:ext uri="{FF2B5EF4-FFF2-40B4-BE49-F238E27FC236}">
                  <a16:creationId xmlns:a16="http://schemas.microsoft.com/office/drawing/2014/main" id="{76E78A82-4BC6-5A47-BEB0-A7E399FE8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5" name="Rectangle 18">
              <a:extLst>
                <a:ext uri="{FF2B5EF4-FFF2-40B4-BE49-F238E27FC236}">
                  <a16:creationId xmlns:a16="http://schemas.microsoft.com/office/drawing/2014/main" id="{8D48DEF0-64CA-884A-ACE8-6B7CFBEC5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6" name="Rectangle 19">
              <a:extLst>
                <a:ext uri="{FF2B5EF4-FFF2-40B4-BE49-F238E27FC236}">
                  <a16:creationId xmlns:a16="http://schemas.microsoft.com/office/drawing/2014/main" id="{80AB083F-B74F-204F-8850-3E1B4A8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7" name="Rectangle 20">
              <a:extLst>
                <a:ext uri="{FF2B5EF4-FFF2-40B4-BE49-F238E27FC236}">
                  <a16:creationId xmlns:a16="http://schemas.microsoft.com/office/drawing/2014/main" id="{4FF1C4E7-BD04-944F-B0BA-B15D18A5F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8" name="Rectangle 21">
              <a:extLst>
                <a:ext uri="{FF2B5EF4-FFF2-40B4-BE49-F238E27FC236}">
                  <a16:creationId xmlns:a16="http://schemas.microsoft.com/office/drawing/2014/main" id="{36BA6132-18D5-B844-A7D1-66CE62E37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9" name="Rectangle 22">
              <a:extLst>
                <a:ext uri="{FF2B5EF4-FFF2-40B4-BE49-F238E27FC236}">
                  <a16:creationId xmlns:a16="http://schemas.microsoft.com/office/drawing/2014/main" id="{A0EF2BA1-72DF-124B-A0B0-7623EACD6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0" name="Rectangle 23">
              <a:extLst>
                <a:ext uri="{FF2B5EF4-FFF2-40B4-BE49-F238E27FC236}">
                  <a16:creationId xmlns:a16="http://schemas.microsoft.com/office/drawing/2014/main" id="{8FD62DEF-6FDF-C745-99B6-DB43C53A1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1" name="Rectangle 24">
              <a:extLst>
                <a:ext uri="{FF2B5EF4-FFF2-40B4-BE49-F238E27FC236}">
                  <a16:creationId xmlns:a16="http://schemas.microsoft.com/office/drawing/2014/main" id="{DCF00C3F-7624-824F-982E-9BBAEA03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2" name="Rectangle 25">
              <a:extLst>
                <a:ext uri="{FF2B5EF4-FFF2-40B4-BE49-F238E27FC236}">
                  <a16:creationId xmlns:a16="http://schemas.microsoft.com/office/drawing/2014/main" id="{5051840D-61CD-2344-A05E-823BBDD41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3" name="Rectangle 26">
              <a:extLst>
                <a:ext uri="{FF2B5EF4-FFF2-40B4-BE49-F238E27FC236}">
                  <a16:creationId xmlns:a16="http://schemas.microsoft.com/office/drawing/2014/main" id="{BDB8BC31-F3B9-5647-8451-3DAA06453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4" name="Rectangle 27">
              <a:extLst>
                <a:ext uri="{FF2B5EF4-FFF2-40B4-BE49-F238E27FC236}">
                  <a16:creationId xmlns:a16="http://schemas.microsoft.com/office/drawing/2014/main" id="{EAA0876C-133E-3746-8044-8AD4BE931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5" name="Rectangle 28">
              <a:extLst>
                <a:ext uri="{FF2B5EF4-FFF2-40B4-BE49-F238E27FC236}">
                  <a16:creationId xmlns:a16="http://schemas.microsoft.com/office/drawing/2014/main" id="{8398BC3E-41AF-5544-BC3A-9BA82999A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6" name="Rectangle 29">
              <a:extLst>
                <a:ext uri="{FF2B5EF4-FFF2-40B4-BE49-F238E27FC236}">
                  <a16:creationId xmlns:a16="http://schemas.microsoft.com/office/drawing/2014/main" id="{5D3183E3-C6E7-D846-9297-7131340ED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7" name="Rectangle 30">
              <a:extLst>
                <a:ext uri="{FF2B5EF4-FFF2-40B4-BE49-F238E27FC236}">
                  <a16:creationId xmlns:a16="http://schemas.microsoft.com/office/drawing/2014/main" id="{62792BBD-70BD-5543-BA36-511B71BEE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8" name="Rectangle 31">
              <a:extLst>
                <a:ext uri="{FF2B5EF4-FFF2-40B4-BE49-F238E27FC236}">
                  <a16:creationId xmlns:a16="http://schemas.microsoft.com/office/drawing/2014/main" id="{12812866-8464-6941-AC74-EF38A6391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9" name="Rectangle 32">
              <a:extLst>
                <a:ext uri="{FF2B5EF4-FFF2-40B4-BE49-F238E27FC236}">
                  <a16:creationId xmlns:a16="http://schemas.microsoft.com/office/drawing/2014/main" id="{9F026E6B-086D-4E4D-9D45-E31AB61BC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0" name="Rectangle 33">
              <a:extLst>
                <a:ext uri="{FF2B5EF4-FFF2-40B4-BE49-F238E27FC236}">
                  <a16:creationId xmlns:a16="http://schemas.microsoft.com/office/drawing/2014/main" id="{AB1C3BE7-9BD3-D844-B3B6-58CD67467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1" name="Rectangle 34">
              <a:extLst>
                <a:ext uri="{FF2B5EF4-FFF2-40B4-BE49-F238E27FC236}">
                  <a16:creationId xmlns:a16="http://schemas.microsoft.com/office/drawing/2014/main" id="{96FDCA7D-26C5-844B-B50F-2FA58F98A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2" name="Rectangle 35">
              <a:extLst>
                <a:ext uri="{FF2B5EF4-FFF2-40B4-BE49-F238E27FC236}">
                  <a16:creationId xmlns:a16="http://schemas.microsoft.com/office/drawing/2014/main" id="{36FE821A-0483-8C4D-BAC1-9E1128EF0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3" name="Rectangle 36">
              <a:extLst>
                <a:ext uri="{FF2B5EF4-FFF2-40B4-BE49-F238E27FC236}">
                  <a16:creationId xmlns:a16="http://schemas.microsoft.com/office/drawing/2014/main" id="{D5D7F874-9179-CD47-97FE-DBBC5ED53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4" name="Rectangle 37">
              <a:extLst>
                <a:ext uri="{FF2B5EF4-FFF2-40B4-BE49-F238E27FC236}">
                  <a16:creationId xmlns:a16="http://schemas.microsoft.com/office/drawing/2014/main" id="{52CA085F-CEB7-E24A-B7B2-00ACA37A4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5" name="Rectangle 38">
              <a:extLst>
                <a:ext uri="{FF2B5EF4-FFF2-40B4-BE49-F238E27FC236}">
                  <a16:creationId xmlns:a16="http://schemas.microsoft.com/office/drawing/2014/main" id="{293A023C-3470-6B41-A5BD-4F11CF3D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6" name="Rectangle 39">
              <a:extLst>
                <a:ext uri="{FF2B5EF4-FFF2-40B4-BE49-F238E27FC236}">
                  <a16:creationId xmlns:a16="http://schemas.microsoft.com/office/drawing/2014/main" id="{53952768-2495-694C-9311-2F435AF84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7" name="Rectangle 40">
              <a:extLst>
                <a:ext uri="{FF2B5EF4-FFF2-40B4-BE49-F238E27FC236}">
                  <a16:creationId xmlns:a16="http://schemas.microsoft.com/office/drawing/2014/main" id="{330684B6-C80E-D645-9C19-D236B23B4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8" name="Rectangle 41">
              <a:extLst>
                <a:ext uri="{FF2B5EF4-FFF2-40B4-BE49-F238E27FC236}">
                  <a16:creationId xmlns:a16="http://schemas.microsoft.com/office/drawing/2014/main" id="{31822E72-E31F-8E4D-B5F3-A1CBC959E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9" name="Rectangle 42">
              <a:extLst>
                <a:ext uri="{FF2B5EF4-FFF2-40B4-BE49-F238E27FC236}">
                  <a16:creationId xmlns:a16="http://schemas.microsoft.com/office/drawing/2014/main" id="{C00D2119-3360-C04D-9279-CF680B63E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0" name="Rectangle 43">
              <a:extLst>
                <a:ext uri="{FF2B5EF4-FFF2-40B4-BE49-F238E27FC236}">
                  <a16:creationId xmlns:a16="http://schemas.microsoft.com/office/drawing/2014/main" id="{2240E301-867E-8E47-A2FC-D9C2D2F96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1" name="Rectangle 44">
              <a:extLst>
                <a:ext uri="{FF2B5EF4-FFF2-40B4-BE49-F238E27FC236}">
                  <a16:creationId xmlns:a16="http://schemas.microsoft.com/office/drawing/2014/main" id="{85B33F07-D60F-1D4C-A5F1-B0BD7E13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2" name="Rectangle 45">
              <a:extLst>
                <a:ext uri="{FF2B5EF4-FFF2-40B4-BE49-F238E27FC236}">
                  <a16:creationId xmlns:a16="http://schemas.microsoft.com/office/drawing/2014/main" id="{3D978553-8016-084C-97A9-03646AFA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3" name="Rectangle 46">
              <a:extLst>
                <a:ext uri="{FF2B5EF4-FFF2-40B4-BE49-F238E27FC236}">
                  <a16:creationId xmlns:a16="http://schemas.microsoft.com/office/drawing/2014/main" id="{23199AF2-B574-8944-A38F-066288EB4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4" name="Rectangle 47">
              <a:extLst>
                <a:ext uri="{FF2B5EF4-FFF2-40B4-BE49-F238E27FC236}">
                  <a16:creationId xmlns:a16="http://schemas.microsoft.com/office/drawing/2014/main" id="{26CC9F84-A653-DE46-BFBB-C176AAE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5" name="Rectangle 48">
              <a:extLst>
                <a:ext uri="{FF2B5EF4-FFF2-40B4-BE49-F238E27FC236}">
                  <a16:creationId xmlns:a16="http://schemas.microsoft.com/office/drawing/2014/main" id="{0B83DCCE-710A-3E47-BD6D-942EBBBF0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6" name="Rectangle 49">
              <a:extLst>
                <a:ext uri="{FF2B5EF4-FFF2-40B4-BE49-F238E27FC236}">
                  <a16:creationId xmlns:a16="http://schemas.microsoft.com/office/drawing/2014/main" id="{2993C437-7F0C-B540-989B-D291B84D8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7" name="Rectangle 50">
              <a:extLst>
                <a:ext uri="{FF2B5EF4-FFF2-40B4-BE49-F238E27FC236}">
                  <a16:creationId xmlns:a16="http://schemas.microsoft.com/office/drawing/2014/main" id="{214719A7-ABBC-1F42-B472-18078B80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8" name="Rectangle 51">
              <a:extLst>
                <a:ext uri="{FF2B5EF4-FFF2-40B4-BE49-F238E27FC236}">
                  <a16:creationId xmlns:a16="http://schemas.microsoft.com/office/drawing/2014/main" id="{1BA12F94-37C7-D242-9BA3-5EADBF01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9" name="Rectangle 52">
              <a:extLst>
                <a:ext uri="{FF2B5EF4-FFF2-40B4-BE49-F238E27FC236}">
                  <a16:creationId xmlns:a16="http://schemas.microsoft.com/office/drawing/2014/main" id="{64D679D3-61C9-DE4F-89B4-AF86C54E2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30" name="Rectangle 53">
              <a:extLst>
                <a:ext uri="{FF2B5EF4-FFF2-40B4-BE49-F238E27FC236}">
                  <a16:creationId xmlns:a16="http://schemas.microsoft.com/office/drawing/2014/main" id="{4481D9E3-B07E-DF47-A067-5B46FF1E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31" name="Rectangle 54">
              <a:extLst>
                <a:ext uri="{FF2B5EF4-FFF2-40B4-BE49-F238E27FC236}">
                  <a16:creationId xmlns:a16="http://schemas.microsoft.com/office/drawing/2014/main" id="{D2F25FF5-99AF-874E-8AAE-0D327B14E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6674" name="TextBox 125">
            <a:extLst>
              <a:ext uri="{FF2B5EF4-FFF2-40B4-BE49-F238E27FC236}">
                <a16:creationId xmlns:a16="http://schemas.microsoft.com/office/drawing/2014/main" id="{0EC89BB1-4E97-4744-9620-4F86E5A0A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156675" name="Rectangle 54">
            <a:extLst>
              <a:ext uri="{FF2B5EF4-FFF2-40B4-BE49-F238E27FC236}">
                <a16:creationId xmlns:a16="http://schemas.microsoft.com/office/drawing/2014/main" id="{45D80C10-A2AD-204A-9B9B-7C7554889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100388"/>
            <a:ext cx="2971800" cy="2714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6" name="Rectangle 55">
            <a:extLst>
              <a:ext uri="{FF2B5EF4-FFF2-40B4-BE49-F238E27FC236}">
                <a16:creationId xmlns:a16="http://schemas.microsoft.com/office/drawing/2014/main" id="{35319E23-D5A7-F54A-98C1-788EBC38A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409951"/>
            <a:ext cx="2971800" cy="271463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7" name="Rectangle 56">
            <a:extLst>
              <a:ext uri="{FF2B5EF4-FFF2-40B4-BE49-F238E27FC236}">
                <a16:creationId xmlns:a16="http://schemas.microsoft.com/office/drawing/2014/main" id="{B85B45EC-61F0-F644-928B-59E1DBE4F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729039"/>
            <a:ext cx="2971800" cy="2698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8" name="Rectangle 57">
            <a:extLst>
              <a:ext uri="{FF2B5EF4-FFF2-40B4-BE49-F238E27FC236}">
                <a16:creationId xmlns:a16="http://schemas.microsoft.com/office/drawing/2014/main" id="{F86F16E8-A762-404E-878A-E77AEFB45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048126"/>
            <a:ext cx="2971800" cy="26987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9" name="Rectangle 58">
            <a:extLst>
              <a:ext uri="{FF2B5EF4-FFF2-40B4-BE49-F238E27FC236}">
                <a16:creationId xmlns:a16="http://schemas.microsoft.com/office/drawing/2014/main" id="{F9684029-7107-F544-BE80-7D46A9E0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357689"/>
            <a:ext cx="2971800" cy="269875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80" name="Rectangle 2">
            <a:extLst>
              <a:ext uri="{FF2B5EF4-FFF2-40B4-BE49-F238E27FC236}">
                <a16:creationId xmlns:a16="http://schemas.microsoft.com/office/drawing/2014/main" id="{34DF890F-721B-0F49-9E5E-8700D2557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C0AC04-C43A-3C45-8BBC-304238DBC54B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10F29B3-D2F1-3744-9D43-686F4C5C561C}"/>
              </a:ext>
            </a:extLst>
          </p:cNvPr>
          <p:cNvGraphicFramePr>
            <a:graphicFrameLocks noGrp="1"/>
          </p:cNvGraphicFramePr>
          <p:nvPr/>
        </p:nvGraphicFramePr>
        <p:xfrm>
          <a:off x="4137025" y="1311275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7843" name="Rectangle 2">
            <a:extLst>
              <a:ext uri="{FF2B5EF4-FFF2-40B4-BE49-F238E27FC236}">
                <a16:creationId xmlns:a16="http://schemas.microsoft.com/office/drawing/2014/main" id="{5B8590E4-D03D-9540-9996-CE36C86E4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157844" name="Rectangle 52">
            <a:extLst>
              <a:ext uri="{FF2B5EF4-FFF2-40B4-BE49-F238E27FC236}">
                <a16:creationId xmlns:a16="http://schemas.microsoft.com/office/drawing/2014/main" id="{3588D1D9-F8F9-974B-9D5E-609C3026A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1716089"/>
            <a:ext cx="3119437" cy="269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5" name="Rectangle 53">
            <a:extLst>
              <a:ext uri="{FF2B5EF4-FFF2-40B4-BE49-F238E27FC236}">
                <a16:creationId xmlns:a16="http://schemas.microsoft.com/office/drawing/2014/main" id="{F3BAA138-7913-DC49-925E-FE1A779D4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2025651"/>
            <a:ext cx="3119438" cy="269875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6" name="Rectangle 54">
            <a:extLst>
              <a:ext uri="{FF2B5EF4-FFF2-40B4-BE49-F238E27FC236}">
                <a16:creationId xmlns:a16="http://schemas.microsoft.com/office/drawing/2014/main" id="{EABADBCA-338B-B043-B926-C6FA1BF37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2343151"/>
            <a:ext cx="3119437" cy="576263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7" name="Rectangle 55">
            <a:extLst>
              <a:ext uri="{FF2B5EF4-FFF2-40B4-BE49-F238E27FC236}">
                <a16:creationId xmlns:a16="http://schemas.microsoft.com/office/drawing/2014/main" id="{3ED0992A-9529-4346-B5A6-7DED13195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006726"/>
            <a:ext cx="3119438" cy="117792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8" name="Rectangle 56">
            <a:extLst>
              <a:ext uri="{FF2B5EF4-FFF2-40B4-BE49-F238E27FC236}">
                <a16:creationId xmlns:a16="http://schemas.microsoft.com/office/drawing/2014/main" id="{D9B5E908-5297-A74B-AB0E-732008E95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4" y="4256089"/>
            <a:ext cx="3119437" cy="2516187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9" name="TextBox 3">
            <a:extLst>
              <a:ext uri="{FF2B5EF4-FFF2-40B4-BE49-F238E27FC236}">
                <a16:creationId xmlns:a16="http://schemas.microsoft.com/office/drawing/2014/main" id="{21A7A353-3931-EF40-AA57-FD96CCE70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51816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1  x  x  x </a:t>
            </a:r>
          </a:p>
        </p:txBody>
      </p:sp>
      <p:sp>
        <p:nvSpPr>
          <p:cNvPr id="157850" name="TextBox 57">
            <a:extLst>
              <a:ext uri="{FF2B5EF4-FFF2-40B4-BE49-F238E27FC236}">
                <a16:creationId xmlns:a16="http://schemas.microsoft.com/office/drawing/2014/main" id="{A818A1AE-D0FB-4648-9B3D-B475F1CED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4463" y="3355976"/>
            <a:ext cx="1339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  1  x  x </a:t>
            </a:r>
          </a:p>
        </p:txBody>
      </p:sp>
      <p:sp>
        <p:nvSpPr>
          <p:cNvPr id="157851" name="TextBox 58">
            <a:extLst>
              <a:ext uri="{FF2B5EF4-FFF2-40B4-BE49-F238E27FC236}">
                <a16:creationId xmlns:a16="http://schemas.microsoft.com/office/drawing/2014/main" id="{57F09303-BD13-D940-8DC2-3945EEDD3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8113" y="234315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F0"/>
                </a:solidFill>
                <a:latin typeface="Times" pitchFamily="2" charset="0"/>
              </a:rPr>
              <a:t>0  0  1  x </a:t>
            </a:r>
          </a:p>
        </p:txBody>
      </p:sp>
      <p:sp>
        <p:nvSpPr>
          <p:cNvPr id="157852" name="TextBox 59">
            <a:extLst>
              <a:ext uri="{FF2B5EF4-FFF2-40B4-BE49-F238E27FC236}">
                <a16:creationId xmlns:a16="http://schemas.microsoft.com/office/drawing/2014/main" id="{E53D04AC-5412-9546-895D-8FD3A7531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6" y="1901826"/>
            <a:ext cx="13382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92D050"/>
                </a:solidFill>
                <a:latin typeface="Times" pitchFamily="2" charset="0"/>
              </a:rPr>
              <a:t>0  0  0  1 </a:t>
            </a:r>
          </a:p>
        </p:txBody>
      </p:sp>
      <p:sp>
        <p:nvSpPr>
          <p:cNvPr id="157853" name="TextBox 60">
            <a:extLst>
              <a:ext uri="{FF2B5EF4-FFF2-40B4-BE49-F238E27FC236}">
                <a16:creationId xmlns:a16="http://schemas.microsoft.com/office/drawing/2014/main" id="{D1B64822-D759-A548-B8D9-F68C304EC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2238" y="15621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0  0  0  0 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8867" name="Rectangle 2">
            <a:extLst>
              <a:ext uri="{FF2B5EF4-FFF2-40B4-BE49-F238E27FC236}">
                <a16:creationId xmlns:a16="http://schemas.microsoft.com/office/drawing/2014/main" id="{ECCCF422-CD8A-CA48-9A27-AE5F193B6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58868" name="Line 382">
            <a:extLst>
              <a:ext uri="{FF2B5EF4-FFF2-40B4-BE49-F238E27FC236}">
                <a16:creationId xmlns:a16="http://schemas.microsoft.com/office/drawing/2014/main" id="{042B6526-985B-4048-9D45-C7B4E706207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69" name="Rectangle 383">
            <a:extLst>
              <a:ext uri="{FF2B5EF4-FFF2-40B4-BE49-F238E27FC236}">
                <a16:creationId xmlns:a16="http://schemas.microsoft.com/office/drawing/2014/main" id="{1973B74B-9A85-EF48-848D-C69ACA33F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58870" name="Rectangle 394">
            <a:extLst>
              <a:ext uri="{FF2B5EF4-FFF2-40B4-BE49-F238E27FC236}">
                <a16:creationId xmlns:a16="http://schemas.microsoft.com/office/drawing/2014/main" id="{7DCD8B44-42C9-EE4E-A951-0AFA9DB00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1" name="Rectangle 395">
            <a:extLst>
              <a:ext uri="{FF2B5EF4-FFF2-40B4-BE49-F238E27FC236}">
                <a16:creationId xmlns:a16="http://schemas.microsoft.com/office/drawing/2014/main" id="{9B56EFDE-9DC6-B649-94C1-9940266DB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2" name="Rectangle 396">
            <a:extLst>
              <a:ext uri="{FF2B5EF4-FFF2-40B4-BE49-F238E27FC236}">
                <a16:creationId xmlns:a16="http://schemas.microsoft.com/office/drawing/2014/main" id="{6FCBC09D-DE24-2649-BD3D-FB610B584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3" name="Rectangle 397">
            <a:extLst>
              <a:ext uri="{FF2B5EF4-FFF2-40B4-BE49-F238E27FC236}">
                <a16:creationId xmlns:a16="http://schemas.microsoft.com/office/drawing/2014/main" id="{E0191D75-ED87-6646-AB6D-9B2CE3747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4" name="Rectangle 398">
            <a:extLst>
              <a:ext uri="{FF2B5EF4-FFF2-40B4-BE49-F238E27FC236}">
                <a16:creationId xmlns:a16="http://schemas.microsoft.com/office/drawing/2014/main" id="{64EABA1F-0CEA-C244-A60A-8B837B145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5" name="Rectangle 399">
            <a:extLst>
              <a:ext uri="{FF2B5EF4-FFF2-40B4-BE49-F238E27FC236}">
                <a16:creationId xmlns:a16="http://schemas.microsoft.com/office/drawing/2014/main" id="{5BED24E0-8DD6-AE41-BF23-E152219E5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6" name="Rectangle 400">
            <a:extLst>
              <a:ext uri="{FF2B5EF4-FFF2-40B4-BE49-F238E27FC236}">
                <a16:creationId xmlns:a16="http://schemas.microsoft.com/office/drawing/2014/main" id="{781D2936-3AED-8642-A690-7F84ADB51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7" name="Rectangle 401">
            <a:extLst>
              <a:ext uri="{FF2B5EF4-FFF2-40B4-BE49-F238E27FC236}">
                <a16:creationId xmlns:a16="http://schemas.microsoft.com/office/drawing/2014/main" id="{C3B8A2CE-3565-4144-9457-A26541F1F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8" name="Rectangle 402">
            <a:extLst>
              <a:ext uri="{FF2B5EF4-FFF2-40B4-BE49-F238E27FC236}">
                <a16:creationId xmlns:a16="http://schemas.microsoft.com/office/drawing/2014/main" id="{1755EF62-8C67-FF4A-85B9-74CBCBB4B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9" name="Rectangle 403">
            <a:extLst>
              <a:ext uri="{FF2B5EF4-FFF2-40B4-BE49-F238E27FC236}">
                <a16:creationId xmlns:a16="http://schemas.microsoft.com/office/drawing/2014/main" id="{ECD98CEB-1FFA-384C-B4CC-C70B41562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0" name="Rectangle 404">
            <a:extLst>
              <a:ext uri="{FF2B5EF4-FFF2-40B4-BE49-F238E27FC236}">
                <a16:creationId xmlns:a16="http://schemas.microsoft.com/office/drawing/2014/main" id="{B92319DE-FED1-734D-88EB-B6CEA43CD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1" name="Rectangle 405">
            <a:extLst>
              <a:ext uri="{FF2B5EF4-FFF2-40B4-BE49-F238E27FC236}">
                <a16:creationId xmlns:a16="http://schemas.microsoft.com/office/drawing/2014/main" id="{965B1D39-A180-B143-8C1E-7ECD8F6CE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58882" name="Line 407">
            <a:extLst>
              <a:ext uri="{FF2B5EF4-FFF2-40B4-BE49-F238E27FC236}">
                <a16:creationId xmlns:a16="http://schemas.microsoft.com/office/drawing/2014/main" id="{BF8A39E7-DDA8-4044-8038-F9C404F856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83" name="Rectangle 408">
            <a:extLst>
              <a:ext uri="{FF2B5EF4-FFF2-40B4-BE49-F238E27FC236}">
                <a16:creationId xmlns:a16="http://schemas.microsoft.com/office/drawing/2014/main" id="{418CD0E0-4469-F54B-AEE1-A421A28A8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4" name="Rectangle 412">
            <a:extLst>
              <a:ext uri="{FF2B5EF4-FFF2-40B4-BE49-F238E27FC236}">
                <a16:creationId xmlns:a16="http://schemas.microsoft.com/office/drawing/2014/main" id="{A6D86A8C-4433-F74F-8FD4-DC38195AF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5" name="Rectangle 413">
            <a:extLst>
              <a:ext uri="{FF2B5EF4-FFF2-40B4-BE49-F238E27FC236}">
                <a16:creationId xmlns:a16="http://schemas.microsoft.com/office/drawing/2014/main" id="{4E9DCAA2-A12D-5A41-BE38-B75D3FDD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6" name="Rectangle 414">
            <a:extLst>
              <a:ext uri="{FF2B5EF4-FFF2-40B4-BE49-F238E27FC236}">
                <a16:creationId xmlns:a16="http://schemas.microsoft.com/office/drawing/2014/main" id="{8B790F17-62EE-7042-B051-541B2CA96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7" name="Rectangle 415">
            <a:extLst>
              <a:ext uri="{FF2B5EF4-FFF2-40B4-BE49-F238E27FC236}">
                <a16:creationId xmlns:a16="http://schemas.microsoft.com/office/drawing/2014/main" id="{AE38A3F3-191A-E647-A604-152D296CE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8" name="Rectangle 416">
            <a:extLst>
              <a:ext uri="{FF2B5EF4-FFF2-40B4-BE49-F238E27FC236}">
                <a16:creationId xmlns:a16="http://schemas.microsoft.com/office/drawing/2014/main" id="{3D6D3472-583C-AF48-BCFA-888BE2631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9" name="Rectangle 417">
            <a:extLst>
              <a:ext uri="{FF2B5EF4-FFF2-40B4-BE49-F238E27FC236}">
                <a16:creationId xmlns:a16="http://schemas.microsoft.com/office/drawing/2014/main" id="{F1CA6B0E-957C-CD4F-B429-30A77366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0" name="Rectangle 418">
            <a:extLst>
              <a:ext uri="{FF2B5EF4-FFF2-40B4-BE49-F238E27FC236}">
                <a16:creationId xmlns:a16="http://schemas.microsoft.com/office/drawing/2014/main" id="{FFD70AC8-85B7-FA41-94FB-AA757A55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1" name="Rectangle 419">
            <a:extLst>
              <a:ext uri="{FF2B5EF4-FFF2-40B4-BE49-F238E27FC236}">
                <a16:creationId xmlns:a16="http://schemas.microsoft.com/office/drawing/2014/main" id="{0B24899C-7F40-6A4E-9E97-A2C61E10F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2" name="Rectangle 420">
            <a:extLst>
              <a:ext uri="{FF2B5EF4-FFF2-40B4-BE49-F238E27FC236}">
                <a16:creationId xmlns:a16="http://schemas.microsoft.com/office/drawing/2014/main" id="{D53AC8FE-3E2B-554C-85C2-B5C31927C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3" name="Rectangle 421">
            <a:extLst>
              <a:ext uri="{FF2B5EF4-FFF2-40B4-BE49-F238E27FC236}">
                <a16:creationId xmlns:a16="http://schemas.microsoft.com/office/drawing/2014/main" id="{0D01424C-B63E-8742-AAB7-38493DD7E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4" name="Rectangle 422">
            <a:extLst>
              <a:ext uri="{FF2B5EF4-FFF2-40B4-BE49-F238E27FC236}">
                <a16:creationId xmlns:a16="http://schemas.microsoft.com/office/drawing/2014/main" id="{F7FA9CFB-18AC-5449-AB62-D43864D6D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5" name="Rectangle 425">
            <a:extLst>
              <a:ext uri="{FF2B5EF4-FFF2-40B4-BE49-F238E27FC236}">
                <a16:creationId xmlns:a16="http://schemas.microsoft.com/office/drawing/2014/main" id="{71268D81-95AB-BA46-87CD-383D02A79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6" name="Rectangle 383">
            <a:extLst>
              <a:ext uri="{FF2B5EF4-FFF2-40B4-BE49-F238E27FC236}">
                <a16:creationId xmlns:a16="http://schemas.microsoft.com/office/drawing/2014/main" id="{012397FB-5782-E94D-9450-3E2A34854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58897" name="Line 407">
            <a:extLst>
              <a:ext uri="{FF2B5EF4-FFF2-40B4-BE49-F238E27FC236}">
                <a16:creationId xmlns:a16="http://schemas.microsoft.com/office/drawing/2014/main" id="{E92A6845-BEBA-3149-B3DB-FD87C429F86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98" name="Line 407">
            <a:extLst>
              <a:ext uri="{FF2B5EF4-FFF2-40B4-BE49-F238E27FC236}">
                <a16:creationId xmlns:a16="http://schemas.microsoft.com/office/drawing/2014/main" id="{487E2F85-F09F-7D4A-8BBD-577735C6F2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99" name="Line 407">
            <a:extLst>
              <a:ext uri="{FF2B5EF4-FFF2-40B4-BE49-F238E27FC236}">
                <a16:creationId xmlns:a16="http://schemas.microsoft.com/office/drawing/2014/main" id="{C7CD25E8-BCC9-C64C-A9C8-EEAA4D2DC84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0" name="Line 407">
            <a:extLst>
              <a:ext uri="{FF2B5EF4-FFF2-40B4-BE49-F238E27FC236}">
                <a16:creationId xmlns:a16="http://schemas.microsoft.com/office/drawing/2014/main" id="{71407B46-EA1D-974C-A276-D6BCA0842F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1" name="Line 407">
            <a:extLst>
              <a:ext uri="{FF2B5EF4-FFF2-40B4-BE49-F238E27FC236}">
                <a16:creationId xmlns:a16="http://schemas.microsoft.com/office/drawing/2014/main" id="{062C60C7-1586-0D46-9A95-F5249C9A594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2" name="Rectangle 10">
            <a:extLst>
              <a:ext uri="{FF2B5EF4-FFF2-40B4-BE49-F238E27FC236}">
                <a16:creationId xmlns:a16="http://schemas.microsoft.com/office/drawing/2014/main" id="{D04F1794-061E-B64D-AFDB-32142A24D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35869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8904" name="TextBox 3">
            <a:extLst>
              <a:ext uri="{FF2B5EF4-FFF2-40B4-BE49-F238E27FC236}">
                <a16:creationId xmlns:a16="http://schemas.microsoft.com/office/drawing/2014/main" id="{444CBC6C-94A2-144A-92DC-B4C3B50C3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5180013"/>
            <a:ext cx="1746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91388AD-B8BB-844B-B354-F164A5BD1342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9891" name="Rectangle 2">
            <a:extLst>
              <a:ext uri="{FF2B5EF4-FFF2-40B4-BE49-F238E27FC236}">
                <a16:creationId xmlns:a16="http://schemas.microsoft.com/office/drawing/2014/main" id="{51A5AC74-B338-844E-991A-B78F7969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59892" name="Rectangle 10">
            <a:extLst>
              <a:ext uri="{FF2B5EF4-FFF2-40B4-BE49-F238E27FC236}">
                <a16:creationId xmlns:a16="http://schemas.microsoft.com/office/drawing/2014/main" id="{32A5AA6D-7CB2-BE4A-BDF9-C9169886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1158875"/>
            <a:ext cx="338138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59893" name="Group 4">
            <a:extLst>
              <a:ext uri="{FF2B5EF4-FFF2-40B4-BE49-F238E27FC236}">
                <a16:creationId xmlns:a16="http://schemas.microsoft.com/office/drawing/2014/main" id="{EE5F2EC8-40F0-9D45-89EF-30B77A4FF2D6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180013"/>
            <a:ext cx="2122488" cy="461962"/>
            <a:chOff x="5867400" y="5180427"/>
            <a:chExt cx="2122697" cy="461665"/>
          </a:xfrm>
        </p:grpSpPr>
        <p:sp>
          <p:nvSpPr>
            <p:cNvPr id="159934" name="TextBox 37">
              <a:extLst>
                <a:ext uri="{FF2B5EF4-FFF2-40B4-BE49-F238E27FC236}">
                  <a16:creationId xmlns:a16="http://schemas.microsoft.com/office/drawing/2014/main" id="{E400A825-487B-5B41-88BD-C741C9336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59935" name="Straight Connector 3">
              <a:extLst>
                <a:ext uri="{FF2B5EF4-FFF2-40B4-BE49-F238E27FC236}">
                  <a16:creationId xmlns:a16="http://schemas.microsoft.com/office/drawing/2014/main" id="{69CDD5E2-E070-4048-95B6-9140DA9E6E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9894" name="Group 6">
            <a:extLst>
              <a:ext uri="{FF2B5EF4-FFF2-40B4-BE49-F238E27FC236}">
                <a16:creationId xmlns:a16="http://schemas.microsoft.com/office/drawing/2014/main" id="{E2166812-66C1-1B42-9CE7-67E56575BA7D}"/>
              </a:ext>
            </a:extLst>
          </p:cNvPr>
          <p:cNvGrpSpPr>
            <a:grpSpLocks/>
          </p:cNvGrpSpPr>
          <p:nvPr/>
        </p:nvGrpSpPr>
        <p:grpSpPr bwMode="auto">
          <a:xfrm>
            <a:off x="6186488" y="2286000"/>
            <a:ext cx="3230562" cy="2408238"/>
            <a:chOff x="5272712" y="2286000"/>
            <a:chExt cx="3230535" cy="2408238"/>
          </a:xfrm>
        </p:grpSpPr>
        <p:sp>
          <p:nvSpPr>
            <p:cNvPr id="159895" name="Line 382">
              <a:extLst>
                <a:ext uri="{FF2B5EF4-FFF2-40B4-BE49-F238E27FC236}">
                  <a16:creationId xmlns:a16="http://schemas.microsoft.com/office/drawing/2014/main" id="{D281D2F1-DC0D-D548-BE88-E9EC3F8CA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6" name="Rectangle 383">
              <a:extLst>
                <a:ext uri="{FF2B5EF4-FFF2-40B4-BE49-F238E27FC236}">
                  <a16:creationId xmlns:a16="http://schemas.microsoft.com/office/drawing/2014/main" id="{596971EC-6530-BB4A-8A49-C5D568A8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59897" name="Rectangle 394">
              <a:extLst>
                <a:ext uri="{FF2B5EF4-FFF2-40B4-BE49-F238E27FC236}">
                  <a16:creationId xmlns:a16="http://schemas.microsoft.com/office/drawing/2014/main" id="{90EDAC1D-11DD-5E45-89D0-5B7477469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898" name="Rectangle 395">
              <a:extLst>
                <a:ext uri="{FF2B5EF4-FFF2-40B4-BE49-F238E27FC236}">
                  <a16:creationId xmlns:a16="http://schemas.microsoft.com/office/drawing/2014/main" id="{D2091B67-4132-CA4F-B081-B03CCAA8C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899" name="Rectangle 396">
              <a:extLst>
                <a:ext uri="{FF2B5EF4-FFF2-40B4-BE49-F238E27FC236}">
                  <a16:creationId xmlns:a16="http://schemas.microsoft.com/office/drawing/2014/main" id="{1BB30EA6-1B70-924F-99C9-08C91041C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0" name="Rectangle 397">
              <a:extLst>
                <a:ext uri="{FF2B5EF4-FFF2-40B4-BE49-F238E27FC236}">
                  <a16:creationId xmlns:a16="http://schemas.microsoft.com/office/drawing/2014/main" id="{A5A53529-05A2-434B-8912-0DB4EE452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1" name="Rectangle 398">
              <a:extLst>
                <a:ext uri="{FF2B5EF4-FFF2-40B4-BE49-F238E27FC236}">
                  <a16:creationId xmlns:a16="http://schemas.microsoft.com/office/drawing/2014/main" id="{F6F2BEC7-82B5-324F-B62F-8885532C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2" name="Rectangle 399">
              <a:extLst>
                <a:ext uri="{FF2B5EF4-FFF2-40B4-BE49-F238E27FC236}">
                  <a16:creationId xmlns:a16="http://schemas.microsoft.com/office/drawing/2014/main" id="{6B352B74-8579-9C4C-ACBE-86BA317DB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3" name="Rectangle 400">
              <a:extLst>
                <a:ext uri="{FF2B5EF4-FFF2-40B4-BE49-F238E27FC236}">
                  <a16:creationId xmlns:a16="http://schemas.microsoft.com/office/drawing/2014/main" id="{111971D8-B903-744D-A505-60B88BD72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4" name="Rectangle 401">
              <a:extLst>
                <a:ext uri="{FF2B5EF4-FFF2-40B4-BE49-F238E27FC236}">
                  <a16:creationId xmlns:a16="http://schemas.microsoft.com/office/drawing/2014/main" id="{21E76F5F-1941-CC41-B4D2-60117F3C8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5" name="Rectangle 402">
              <a:extLst>
                <a:ext uri="{FF2B5EF4-FFF2-40B4-BE49-F238E27FC236}">
                  <a16:creationId xmlns:a16="http://schemas.microsoft.com/office/drawing/2014/main" id="{35A7F305-4FA4-4F4A-B5EB-E83F6F366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6" name="Rectangle 403">
              <a:extLst>
                <a:ext uri="{FF2B5EF4-FFF2-40B4-BE49-F238E27FC236}">
                  <a16:creationId xmlns:a16="http://schemas.microsoft.com/office/drawing/2014/main" id="{271DF52B-C7F6-894B-B7FB-3F6A3E1A2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7" name="Rectangle 404">
              <a:extLst>
                <a:ext uri="{FF2B5EF4-FFF2-40B4-BE49-F238E27FC236}">
                  <a16:creationId xmlns:a16="http://schemas.microsoft.com/office/drawing/2014/main" id="{374FD9A8-61D8-C446-906B-BDE49297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8" name="Rectangle 405">
              <a:extLst>
                <a:ext uri="{FF2B5EF4-FFF2-40B4-BE49-F238E27FC236}">
                  <a16:creationId xmlns:a16="http://schemas.microsoft.com/office/drawing/2014/main" id="{9E8D72EE-4581-5344-B91B-5046D1C6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59909" name="Line 407">
              <a:extLst>
                <a:ext uri="{FF2B5EF4-FFF2-40B4-BE49-F238E27FC236}">
                  <a16:creationId xmlns:a16="http://schemas.microsoft.com/office/drawing/2014/main" id="{6FB8E951-E52E-2444-B6C1-52E06180CF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0" name="Rectangle 408">
              <a:extLst>
                <a:ext uri="{FF2B5EF4-FFF2-40B4-BE49-F238E27FC236}">
                  <a16:creationId xmlns:a16="http://schemas.microsoft.com/office/drawing/2014/main" id="{D34E7B1E-B174-C944-BA32-51AC5310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1" name="Rectangle 412">
              <a:extLst>
                <a:ext uri="{FF2B5EF4-FFF2-40B4-BE49-F238E27FC236}">
                  <a16:creationId xmlns:a16="http://schemas.microsoft.com/office/drawing/2014/main" id="{4E878A79-5E3D-AC47-8ABC-288D4CCE5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2" name="Rectangle 413">
              <a:extLst>
                <a:ext uri="{FF2B5EF4-FFF2-40B4-BE49-F238E27FC236}">
                  <a16:creationId xmlns:a16="http://schemas.microsoft.com/office/drawing/2014/main" id="{EDABC489-9D65-8C41-A824-768CAC893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3" name="Rectangle 414">
              <a:extLst>
                <a:ext uri="{FF2B5EF4-FFF2-40B4-BE49-F238E27FC236}">
                  <a16:creationId xmlns:a16="http://schemas.microsoft.com/office/drawing/2014/main" id="{4FC5B1AC-1D03-2E4A-9B02-D2B28522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4" name="Rectangle 415">
              <a:extLst>
                <a:ext uri="{FF2B5EF4-FFF2-40B4-BE49-F238E27FC236}">
                  <a16:creationId xmlns:a16="http://schemas.microsoft.com/office/drawing/2014/main" id="{9464C2A9-E74D-304D-954C-1132E0DB8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5" name="Rectangle 416">
              <a:extLst>
                <a:ext uri="{FF2B5EF4-FFF2-40B4-BE49-F238E27FC236}">
                  <a16:creationId xmlns:a16="http://schemas.microsoft.com/office/drawing/2014/main" id="{DE6CABBC-6462-BD4F-A267-53478344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6" name="Rectangle 417">
              <a:extLst>
                <a:ext uri="{FF2B5EF4-FFF2-40B4-BE49-F238E27FC236}">
                  <a16:creationId xmlns:a16="http://schemas.microsoft.com/office/drawing/2014/main" id="{577851EE-821A-BF4C-9EA9-34E614548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7" name="Rectangle 418">
              <a:extLst>
                <a:ext uri="{FF2B5EF4-FFF2-40B4-BE49-F238E27FC236}">
                  <a16:creationId xmlns:a16="http://schemas.microsoft.com/office/drawing/2014/main" id="{A9062E8A-4B22-2B49-9414-3DDC61267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8" name="Rectangle 419">
              <a:extLst>
                <a:ext uri="{FF2B5EF4-FFF2-40B4-BE49-F238E27FC236}">
                  <a16:creationId xmlns:a16="http://schemas.microsoft.com/office/drawing/2014/main" id="{5EF0E426-60F6-B644-91B6-E697F589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9" name="Rectangle 420">
              <a:extLst>
                <a:ext uri="{FF2B5EF4-FFF2-40B4-BE49-F238E27FC236}">
                  <a16:creationId xmlns:a16="http://schemas.microsoft.com/office/drawing/2014/main" id="{AC1163F7-FD93-BC46-BE2A-6BA009A11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0" name="Rectangle 421">
              <a:extLst>
                <a:ext uri="{FF2B5EF4-FFF2-40B4-BE49-F238E27FC236}">
                  <a16:creationId xmlns:a16="http://schemas.microsoft.com/office/drawing/2014/main" id="{5FF47542-6A4B-D244-B0D1-63764D803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1" name="Rectangle 422">
              <a:extLst>
                <a:ext uri="{FF2B5EF4-FFF2-40B4-BE49-F238E27FC236}">
                  <a16:creationId xmlns:a16="http://schemas.microsoft.com/office/drawing/2014/main" id="{8FF66258-EBB9-104D-9849-B2576999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2" name="Rectangle 425">
              <a:extLst>
                <a:ext uri="{FF2B5EF4-FFF2-40B4-BE49-F238E27FC236}">
                  <a16:creationId xmlns:a16="http://schemas.microsoft.com/office/drawing/2014/main" id="{D2D35327-9FFB-3F42-AFD0-98DDE96A6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3" name="Rectangle 383">
              <a:extLst>
                <a:ext uri="{FF2B5EF4-FFF2-40B4-BE49-F238E27FC236}">
                  <a16:creationId xmlns:a16="http://schemas.microsoft.com/office/drawing/2014/main" id="{A97C1BDD-779E-324E-ACD6-442829B17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59924" name="Line 407">
              <a:extLst>
                <a:ext uri="{FF2B5EF4-FFF2-40B4-BE49-F238E27FC236}">
                  <a16:creationId xmlns:a16="http://schemas.microsoft.com/office/drawing/2014/main" id="{9E572A80-235C-2849-BDC7-1542196F9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5" name="Line 407">
              <a:extLst>
                <a:ext uri="{FF2B5EF4-FFF2-40B4-BE49-F238E27FC236}">
                  <a16:creationId xmlns:a16="http://schemas.microsoft.com/office/drawing/2014/main" id="{5B269660-179F-EC44-86E3-3CB98AF2D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6" name="Line 407">
              <a:extLst>
                <a:ext uri="{FF2B5EF4-FFF2-40B4-BE49-F238E27FC236}">
                  <a16:creationId xmlns:a16="http://schemas.microsoft.com/office/drawing/2014/main" id="{15C71CFE-E812-C543-87E1-D8E7872422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7" name="Line 407">
              <a:extLst>
                <a:ext uri="{FF2B5EF4-FFF2-40B4-BE49-F238E27FC236}">
                  <a16:creationId xmlns:a16="http://schemas.microsoft.com/office/drawing/2014/main" id="{2632E717-7584-6C43-868A-CBE8C5E7A7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8" name="Line 407">
              <a:extLst>
                <a:ext uri="{FF2B5EF4-FFF2-40B4-BE49-F238E27FC236}">
                  <a16:creationId xmlns:a16="http://schemas.microsoft.com/office/drawing/2014/main" id="{B0D8409B-5B5D-F24A-BC6B-FBACCDA63FB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E79BF4E7-1D4F-5644-B5DD-E6F5383CC663}"/>
                </a:ext>
              </a:extLst>
            </p:cNvPr>
            <p:cNvSpPr/>
            <p:nvPr/>
          </p:nvSpPr>
          <p:spPr bwMode="auto">
            <a:xfrm rot="16200000">
              <a:off x="6534756" y="3359153"/>
              <a:ext cx="1708150" cy="806443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F47631A9-E74F-6942-B723-1FDAEAD1FE89}"/>
                </a:ext>
              </a:extLst>
            </p:cNvPr>
            <p:cNvSpPr/>
            <p:nvPr/>
          </p:nvSpPr>
          <p:spPr bwMode="auto">
            <a:xfrm rot="16200000">
              <a:off x="5589412" y="3769523"/>
              <a:ext cx="801688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931" name="Rectangle 20">
              <a:extLst>
                <a:ext uri="{FF2B5EF4-FFF2-40B4-BE49-F238E27FC236}">
                  <a16:creationId xmlns:a16="http://schemas.microsoft.com/office/drawing/2014/main" id="{5DFC24F4-7ACB-D943-811F-CF019580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" name="Rounded Rectangle 55">
              <a:extLst>
                <a:ext uri="{FF2B5EF4-FFF2-40B4-BE49-F238E27FC236}">
                  <a16:creationId xmlns:a16="http://schemas.microsoft.com/office/drawing/2014/main" id="{49840590-AC81-0B41-8AEB-BEDB6A2E59D5}"/>
                </a:ext>
              </a:extLst>
            </p:cNvPr>
            <p:cNvSpPr/>
            <p:nvPr/>
          </p:nvSpPr>
          <p:spPr bwMode="auto">
            <a:xfrm rot="16200000">
              <a:off x="7496777" y="3760792"/>
              <a:ext cx="819150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933" name="Rectangle 2">
              <a:extLst>
                <a:ext uri="{FF2B5EF4-FFF2-40B4-BE49-F238E27FC236}">
                  <a16:creationId xmlns:a16="http://schemas.microsoft.com/office/drawing/2014/main" id="{516C39F0-FD64-1F4B-8EA0-F7E4AA24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6126" y="3526179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Line 100">
            <a:extLst>
              <a:ext uri="{FF2B5EF4-FFF2-40B4-BE49-F238E27FC236}">
                <a16:creationId xmlns:a16="http://schemas.microsoft.com/office/drawing/2014/main" id="{6626A39C-0984-AF49-A72B-9ED66F713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4" name="Line 101">
            <a:extLst>
              <a:ext uri="{FF2B5EF4-FFF2-40B4-BE49-F238E27FC236}">
                <a16:creationId xmlns:a16="http://schemas.microsoft.com/office/drawing/2014/main" id="{475230E2-2522-6F4D-B18C-4559924E91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5" name="Rectangle 103">
            <a:extLst>
              <a:ext uri="{FF2B5EF4-FFF2-40B4-BE49-F238E27FC236}">
                <a16:creationId xmlns:a16="http://schemas.microsoft.com/office/drawing/2014/main" id="{54B593EA-6401-6B47-B4B1-D474CE1E0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04">
            <a:extLst>
              <a:ext uri="{FF2B5EF4-FFF2-40B4-BE49-F238E27FC236}">
                <a16:creationId xmlns:a16="http://schemas.microsoft.com/office/drawing/2014/main" id="{33F86119-1D80-7549-A3C9-79EE7812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05">
            <a:extLst>
              <a:ext uri="{FF2B5EF4-FFF2-40B4-BE49-F238E27FC236}">
                <a16:creationId xmlns:a16="http://schemas.microsoft.com/office/drawing/2014/main" id="{7259E9BD-2BB9-7544-A592-FB417B0B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06">
            <a:extLst>
              <a:ext uri="{FF2B5EF4-FFF2-40B4-BE49-F238E27FC236}">
                <a16:creationId xmlns:a16="http://schemas.microsoft.com/office/drawing/2014/main" id="{C2FBE6D1-90D3-AC49-A396-C6D1F744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07">
            <a:extLst>
              <a:ext uri="{FF2B5EF4-FFF2-40B4-BE49-F238E27FC236}">
                <a16:creationId xmlns:a16="http://schemas.microsoft.com/office/drawing/2014/main" id="{0D6B24E9-F26C-A54B-9310-483D42740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08">
            <a:extLst>
              <a:ext uri="{FF2B5EF4-FFF2-40B4-BE49-F238E27FC236}">
                <a16:creationId xmlns:a16="http://schemas.microsoft.com/office/drawing/2014/main" id="{477F2A56-DA90-5A41-9724-D3D0A3164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09">
            <a:extLst>
              <a:ext uri="{FF2B5EF4-FFF2-40B4-BE49-F238E27FC236}">
                <a16:creationId xmlns:a16="http://schemas.microsoft.com/office/drawing/2014/main" id="{6067AE95-A8E1-2C44-A968-1DC73E74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10">
            <a:extLst>
              <a:ext uri="{FF2B5EF4-FFF2-40B4-BE49-F238E27FC236}">
                <a16:creationId xmlns:a16="http://schemas.microsoft.com/office/drawing/2014/main" id="{5F29DD44-05C8-084A-BD3D-974C6C671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11">
            <a:extLst>
              <a:ext uri="{FF2B5EF4-FFF2-40B4-BE49-F238E27FC236}">
                <a16:creationId xmlns:a16="http://schemas.microsoft.com/office/drawing/2014/main" id="{9F69A493-168F-084B-BC6A-6A9FE21D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12">
            <a:extLst>
              <a:ext uri="{FF2B5EF4-FFF2-40B4-BE49-F238E27FC236}">
                <a16:creationId xmlns:a16="http://schemas.microsoft.com/office/drawing/2014/main" id="{A6AD1518-FA67-8F41-99E1-D4A340B0C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13">
            <a:extLst>
              <a:ext uri="{FF2B5EF4-FFF2-40B4-BE49-F238E27FC236}">
                <a16:creationId xmlns:a16="http://schemas.microsoft.com/office/drawing/2014/main" id="{CF98C6AB-4151-5043-9FD7-A38EFDDD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114">
            <a:extLst>
              <a:ext uri="{FF2B5EF4-FFF2-40B4-BE49-F238E27FC236}">
                <a16:creationId xmlns:a16="http://schemas.microsoft.com/office/drawing/2014/main" id="{B23B6EDE-B573-EF45-863B-5F5875C3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7" name="Rectangle 115">
            <a:extLst>
              <a:ext uri="{FF2B5EF4-FFF2-40B4-BE49-F238E27FC236}">
                <a16:creationId xmlns:a16="http://schemas.microsoft.com/office/drawing/2014/main" id="{081E307A-4FC4-2341-BEF3-FB8470A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8" name="Rectangle 116">
            <a:extLst>
              <a:ext uri="{FF2B5EF4-FFF2-40B4-BE49-F238E27FC236}">
                <a16:creationId xmlns:a16="http://schemas.microsoft.com/office/drawing/2014/main" id="{1ACDE13B-27A8-2344-AF5F-DDC8C8494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117">
            <a:extLst>
              <a:ext uri="{FF2B5EF4-FFF2-40B4-BE49-F238E27FC236}">
                <a16:creationId xmlns:a16="http://schemas.microsoft.com/office/drawing/2014/main" id="{CEBC32E3-D66C-304B-85DA-2B8FAFC13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118">
            <a:extLst>
              <a:ext uri="{FF2B5EF4-FFF2-40B4-BE49-F238E27FC236}">
                <a16:creationId xmlns:a16="http://schemas.microsoft.com/office/drawing/2014/main" id="{1699A672-18B0-1640-958D-999C755C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119">
            <a:extLst>
              <a:ext uri="{FF2B5EF4-FFF2-40B4-BE49-F238E27FC236}">
                <a16:creationId xmlns:a16="http://schemas.microsoft.com/office/drawing/2014/main" id="{373B4089-2BC2-A947-AAD6-E1D0693C3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Rectangle 120">
            <a:extLst>
              <a:ext uri="{FF2B5EF4-FFF2-40B4-BE49-F238E27FC236}">
                <a16:creationId xmlns:a16="http://schemas.microsoft.com/office/drawing/2014/main" id="{87E50E91-315B-B847-A770-8F4009CD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3" name="Rectangle 121">
            <a:extLst>
              <a:ext uri="{FF2B5EF4-FFF2-40B4-BE49-F238E27FC236}">
                <a16:creationId xmlns:a16="http://schemas.microsoft.com/office/drawing/2014/main" id="{D8E5FA2E-B8D6-674B-988A-F3569A82E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22">
            <a:extLst>
              <a:ext uri="{FF2B5EF4-FFF2-40B4-BE49-F238E27FC236}">
                <a16:creationId xmlns:a16="http://schemas.microsoft.com/office/drawing/2014/main" id="{6841995A-DE10-524A-8D33-F563B4C6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23">
            <a:extLst>
              <a:ext uri="{FF2B5EF4-FFF2-40B4-BE49-F238E27FC236}">
                <a16:creationId xmlns:a16="http://schemas.microsoft.com/office/drawing/2014/main" id="{FCD7CBFF-6FD1-134E-93D2-040A48B88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24">
            <a:extLst>
              <a:ext uri="{FF2B5EF4-FFF2-40B4-BE49-F238E27FC236}">
                <a16:creationId xmlns:a16="http://schemas.microsoft.com/office/drawing/2014/main" id="{6A16D878-CF62-3D4C-9985-726EA70BF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25">
            <a:extLst>
              <a:ext uri="{FF2B5EF4-FFF2-40B4-BE49-F238E27FC236}">
                <a16:creationId xmlns:a16="http://schemas.microsoft.com/office/drawing/2014/main" id="{D6CB6D3A-0440-7843-B928-9799D8BB7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26">
            <a:extLst>
              <a:ext uri="{FF2B5EF4-FFF2-40B4-BE49-F238E27FC236}">
                <a16:creationId xmlns:a16="http://schemas.microsoft.com/office/drawing/2014/main" id="{F5602E99-9A4C-D64B-A12D-36CF903C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127">
            <a:extLst>
              <a:ext uri="{FF2B5EF4-FFF2-40B4-BE49-F238E27FC236}">
                <a16:creationId xmlns:a16="http://schemas.microsoft.com/office/drawing/2014/main" id="{69C3CBAE-0006-1C4B-A44C-366DF1EAA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128">
            <a:extLst>
              <a:ext uri="{FF2B5EF4-FFF2-40B4-BE49-F238E27FC236}">
                <a16:creationId xmlns:a16="http://schemas.microsoft.com/office/drawing/2014/main" id="{D393788C-BB8C-6C46-9C46-343EEBBB9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1" name="Rectangle 129">
            <a:extLst>
              <a:ext uri="{FF2B5EF4-FFF2-40B4-BE49-F238E27FC236}">
                <a16:creationId xmlns:a16="http://schemas.microsoft.com/office/drawing/2014/main" id="{B3725FCD-79A6-8540-984A-136C8A3A3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2" name="Rectangle 130">
            <a:extLst>
              <a:ext uri="{FF2B5EF4-FFF2-40B4-BE49-F238E27FC236}">
                <a16:creationId xmlns:a16="http://schemas.microsoft.com/office/drawing/2014/main" id="{2D217CF9-AAA8-3C43-AF32-4DA12DFB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3" name="Rectangle 131">
            <a:extLst>
              <a:ext uri="{FF2B5EF4-FFF2-40B4-BE49-F238E27FC236}">
                <a16:creationId xmlns:a16="http://schemas.microsoft.com/office/drawing/2014/main" id="{E2E4B39E-F1F5-DC42-8991-B31E1DDAC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4" name="Rectangle 132">
            <a:extLst>
              <a:ext uri="{FF2B5EF4-FFF2-40B4-BE49-F238E27FC236}">
                <a16:creationId xmlns:a16="http://schemas.microsoft.com/office/drawing/2014/main" id="{2495AF99-CC5F-E842-BF50-F0A0883B9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5" name="Rectangle 133">
            <a:extLst>
              <a:ext uri="{FF2B5EF4-FFF2-40B4-BE49-F238E27FC236}">
                <a16:creationId xmlns:a16="http://schemas.microsoft.com/office/drawing/2014/main" id="{5C621DE2-CDD5-A741-AC73-5D6E19420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6" name="Rectangle 134">
            <a:extLst>
              <a:ext uri="{FF2B5EF4-FFF2-40B4-BE49-F238E27FC236}">
                <a16:creationId xmlns:a16="http://schemas.microsoft.com/office/drawing/2014/main" id="{C7CF8E75-C96A-E24B-8807-95FA231D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7" name="Rectangle 135">
            <a:extLst>
              <a:ext uri="{FF2B5EF4-FFF2-40B4-BE49-F238E27FC236}">
                <a16:creationId xmlns:a16="http://schemas.microsoft.com/office/drawing/2014/main" id="{615F1F22-F0A6-C946-B253-5BF45AE1F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8" name="Rectangle 136">
            <a:extLst>
              <a:ext uri="{FF2B5EF4-FFF2-40B4-BE49-F238E27FC236}">
                <a16:creationId xmlns:a16="http://schemas.microsoft.com/office/drawing/2014/main" id="{009A242B-DB21-7247-9DD8-9CDF68F8C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9" name="Rectangle 137">
            <a:extLst>
              <a:ext uri="{FF2B5EF4-FFF2-40B4-BE49-F238E27FC236}">
                <a16:creationId xmlns:a16="http://schemas.microsoft.com/office/drawing/2014/main" id="{3BCE6487-FB2C-0A48-9F40-192F9D236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38">
            <a:extLst>
              <a:ext uri="{FF2B5EF4-FFF2-40B4-BE49-F238E27FC236}">
                <a16:creationId xmlns:a16="http://schemas.microsoft.com/office/drawing/2014/main" id="{2A4A6DD6-CE58-D54F-A2AF-4437E7DEF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39">
            <a:extLst>
              <a:ext uri="{FF2B5EF4-FFF2-40B4-BE49-F238E27FC236}">
                <a16:creationId xmlns:a16="http://schemas.microsoft.com/office/drawing/2014/main" id="{2173C494-F5C5-984A-B04F-217F880C8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40">
            <a:extLst>
              <a:ext uri="{FF2B5EF4-FFF2-40B4-BE49-F238E27FC236}">
                <a16:creationId xmlns:a16="http://schemas.microsoft.com/office/drawing/2014/main" id="{8C489C8F-EECF-1344-B77B-4185A8C53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43">
            <a:extLst>
              <a:ext uri="{FF2B5EF4-FFF2-40B4-BE49-F238E27FC236}">
                <a16:creationId xmlns:a16="http://schemas.microsoft.com/office/drawing/2014/main" id="{2009AB28-7AA4-334F-A475-FF0F35B94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Title 1">
            <a:extLst>
              <a:ext uri="{FF2B5EF4-FFF2-40B4-BE49-F238E27FC236}">
                <a16:creationId xmlns:a16="http://schemas.microsoft.com/office/drawing/2014/main" id="{FF8A5EA5-84B4-7B41-A1E6-575F834A52E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4075" name="TextBox 125">
            <a:extLst>
              <a:ext uri="{FF2B5EF4-FFF2-40B4-BE49-F238E27FC236}">
                <a16:creationId xmlns:a16="http://schemas.microsoft.com/office/drawing/2014/main" id="{9055EB10-26D4-C443-9CFE-A940B711F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pic>
        <p:nvPicPr>
          <p:cNvPr id="2" name="Picture 1" descr="Screen shot 2013-10-14 at 2.55.17 PM.png">
            <a:extLst>
              <a:ext uri="{FF2B5EF4-FFF2-40B4-BE49-F238E27FC236}">
                <a16:creationId xmlns:a16="http://schemas.microsoft.com/office/drawing/2014/main" id="{17E9DAC5-3D5B-B717-FEEE-89EB0BD414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994594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5">
            <a:extLst>
              <a:ext uri="{FF2B5EF4-FFF2-40B4-BE49-F238E27FC236}">
                <a16:creationId xmlns:a16="http://schemas.microsoft.com/office/drawing/2014/main" id="{D62F3C5F-005E-C128-2EB4-D2C9D0D9C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060" y="2433639"/>
            <a:ext cx="267494" cy="24447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5162BB7-EE1F-1BB7-7DCA-F3BE9C943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374" y="2979739"/>
            <a:ext cx="258180" cy="89852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269CEA-D8B1-11F4-205B-E9A186703F39}"/>
              </a:ext>
            </a:extLst>
          </p:cNvPr>
          <p:cNvSpPr txBox="1"/>
          <p:nvPr/>
        </p:nvSpPr>
        <p:spPr>
          <a:xfrm>
            <a:off x="381000" y="4532929"/>
            <a:ext cx="28920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SOP expression for </a:t>
            </a:r>
            <a:r>
              <a:rPr lang="en-US" i="1" dirty="0">
                <a:solidFill>
                  <a:srgbClr val="FF0000"/>
                </a:solidFill>
              </a:rPr>
              <a:t>f </a:t>
            </a:r>
            <a:r>
              <a:rPr lang="en-US" dirty="0">
                <a:solidFill>
                  <a:srgbClr val="FF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765396745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B59C938-5186-1640-AED2-60F8CB363868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60915" name="Rectangle 2">
            <a:extLst>
              <a:ext uri="{FF2B5EF4-FFF2-40B4-BE49-F238E27FC236}">
                <a16:creationId xmlns:a16="http://schemas.microsoft.com/office/drawing/2014/main" id="{2EBA0BA0-C1C3-894B-B7E9-C1577AD8C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60916" name="Line 382">
            <a:extLst>
              <a:ext uri="{FF2B5EF4-FFF2-40B4-BE49-F238E27FC236}">
                <a16:creationId xmlns:a16="http://schemas.microsoft.com/office/drawing/2014/main" id="{FE96D5C8-80A1-2443-B8EC-C3B4A88CFE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17" name="Rectangle 383">
            <a:extLst>
              <a:ext uri="{FF2B5EF4-FFF2-40B4-BE49-F238E27FC236}">
                <a16:creationId xmlns:a16="http://schemas.microsoft.com/office/drawing/2014/main" id="{FA5E2FB7-9E29-2043-963E-D133DC413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0918" name="Rectangle 394">
            <a:extLst>
              <a:ext uri="{FF2B5EF4-FFF2-40B4-BE49-F238E27FC236}">
                <a16:creationId xmlns:a16="http://schemas.microsoft.com/office/drawing/2014/main" id="{338C297C-E42D-364E-963C-CFC517046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19" name="Rectangle 395">
            <a:extLst>
              <a:ext uri="{FF2B5EF4-FFF2-40B4-BE49-F238E27FC236}">
                <a16:creationId xmlns:a16="http://schemas.microsoft.com/office/drawing/2014/main" id="{BD0F507C-73F5-3E49-B88D-036A560BB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0" name="Rectangle 396">
            <a:extLst>
              <a:ext uri="{FF2B5EF4-FFF2-40B4-BE49-F238E27FC236}">
                <a16:creationId xmlns:a16="http://schemas.microsoft.com/office/drawing/2014/main" id="{1C1C3A43-0DBF-3F4D-813F-02A47F2FF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1" name="Rectangle 397">
            <a:extLst>
              <a:ext uri="{FF2B5EF4-FFF2-40B4-BE49-F238E27FC236}">
                <a16:creationId xmlns:a16="http://schemas.microsoft.com/office/drawing/2014/main" id="{39D0E462-2AD9-3A41-B145-64A84613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2" name="Rectangle 398">
            <a:extLst>
              <a:ext uri="{FF2B5EF4-FFF2-40B4-BE49-F238E27FC236}">
                <a16:creationId xmlns:a16="http://schemas.microsoft.com/office/drawing/2014/main" id="{41A00BF4-7EBE-AF42-984F-4B481E5B5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3" name="Rectangle 399">
            <a:extLst>
              <a:ext uri="{FF2B5EF4-FFF2-40B4-BE49-F238E27FC236}">
                <a16:creationId xmlns:a16="http://schemas.microsoft.com/office/drawing/2014/main" id="{D779E017-982C-3047-A47F-50F2F030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4" name="Rectangle 400">
            <a:extLst>
              <a:ext uri="{FF2B5EF4-FFF2-40B4-BE49-F238E27FC236}">
                <a16:creationId xmlns:a16="http://schemas.microsoft.com/office/drawing/2014/main" id="{B9DD0264-B165-4C46-B080-FF8011643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5" name="Rectangle 401">
            <a:extLst>
              <a:ext uri="{FF2B5EF4-FFF2-40B4-BE49-F238E27FC236}">
                <a16:creationId xmlns:a16="http://schemas.microsoft.com/office/drawing/2014/main" id="{3F917A8D-AB45-E145-BC70-8FFAAA854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6" name="Rectangle 402">
            <a:extLst>
              <a:ext uri="{FF2B5EF4-FFF2-40B4-BE49-F238E27FC236}">
                <a16:creationId xmlns:a16="http://schemas.microsoft.com/office/drawing/2014/main" id="{1CCED15B-281C-2442-830A-34890C1F3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7" name="Rectangle 403">
            <a:extLst>
              <a:ext uri="{FF2B5EF4-FFF2-40B4-BE49-F238E27FC236}">
                <a16:creationId xmlns:a16="http://schemas.microsoft.com/office/drawing/2014/main" id="{56AF3F12-7FF7-E04E-B363-B8A1864E2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8" name="Rectangle 404">
            <a:extLst>
              <a:ext uri="{FF2B5EF4-FFF2-40B4-BE49-F238E27FC236}">
                <a16:creationId xmlns:a16="http://schemas.microsoft.com/office/drawing/2014/main" id="{B8615788-647F-D74A-A6ED-D35E81DA5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9" name="Rectangle 405">
            <a:extLst>
              <a:ext uri="{FF2B5EF4-FFF2-40B4-BE49-F238E27FC236}">
                <a16:creationId xmlns:a16="http://schemas.microsoft.com/office/drawing/2014/main" id="{53149C47-24B4-AE4F-AB2C-9BBA0C15E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60930" name="Line 407">
            <a:extLst>
              <a:ext uri="{FF2B5EF4-FFF2-40B4-BE49-F238E27FC236}">
                <a16:creationId xmlns:a16="http://schemas.microsoft.com/office/drawing/2014/main" id="{38658EC8-6396-5346-912D-B9BE36C42C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31" name="Rectangle 408">
            <a:extLst>
              <a:ext uri="{FF2B5EF4-FFF2-40B4-BE49-F238E27FC236}">
                <a16:creationId xmlns:a16="http://schemas.microsoft.com/office/drawing/2014/main" id="{2F5F4D87-C1BF-A240-90D0-A21DF8342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2" name="Rectangle 412">
            <a:extLst>
              <a:ext uri="{FF2B5EF4-FFF2-40B4-BE49-F238E27FC236}">
                <a16:creationId xmlns:a16="http://schemas.microsoft.com/office/drawing/2014/main" id="{77634728-7AF4-984A-869F-9F09E5026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3" name="Rectangle 413">
            <a:extLst>
              <a:ext uri="{FF2B5EF4-FFF2-40B4-BE49-F238E27FC236}">
                <a16:creationId xmlns:a16="http://schemas.microsoft.com/office/drawing/2014/main" id="{9A82D54E-F522-6B4D-B6B3-97F091A00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4" name="Rectangle 414">
            <a:extLst>
              <a:ext uri="{FF2B5EF4-FFF2-40B4-BE49-F238E27FC236}">
                <a16:creationId xmlns:a16="http://schemas.microsoft.com/office/drawing/2014/main" id="{0D49B643-A43E-324D-9C1D-9036149F5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5" name="Rectangle 415">
            <a:extLst>
              <a:ext uri="{FF2B5EF4-FFF2-40B4-BE49-F238E27FC236}">
                <a16:creationId xmlns:a16="http://schemas.microsoft.com/office/drawing/2014/main" id="{433CB471-8310-4840-B166-25E0A80F3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6" name="Rectangle 416">
            <a:extLst>
              <a:ext uri="{FF2B5EF4-FFF2-40B4-BE49-F238E27FC236}">
                <a16:creationId xmlns:a16="http://schemas.microsoft.com/office/drawing/2014/main" id="{A70F347F-A5B6-FB47-A48E-68300BD9A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7" name="Rectangle 417">
            <a:extLst>
              <a:ext uri="{FF2B5EF4-FFF2-40B4-BE49-F238E27FC236}">
                <a16:creationId xmlns:a16="http://schemas.microsoft.com/office/drawing/2014/main" id="{9793BBA5-E964-B14C-A4C5-95824F509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8" name="Rectangle 418">
            <a:extLst>
              <a:ext uri="{FF2B5EF4-FFF2-40B4-BE49-F238E27FC236}">
                <a16:creationId xmlns:a16="http://schemas.microsoft.com/office/drawing/2014/main" id="{F74DFFA5-3F9E-2C4B-BF0B-7B525E2CA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9" name="Rectangle 419">
            <a:extLst>
              <a:ext uri="{FF2B5EF4-FFF2-40B4-BE49-F238E27FC236}">
                <a16:creationId xmlns:a16="http://schemas.microsoft.com/office/drawing/2014/main" id="{16528A23-ECC1-8044-88C1-76CD0F341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0" name="Rectangle 420">
            <a:extLst>
              <a:ext uri="{FF2B5EF4-FFF2-40B4-BE49-F238E27FC236}">
                <a16:creationId xmlns:a16="http://schemas.microsoft.com/office/drawing/2014/main" id="{71EAB1C9-029C-CD48-823E-C636DE456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1" name="Rectangle 421">
            <a:extLst>
              <a:ext uri="{FF2B5EF4-FFF2-40B4-BE49-F238E27FC236}">
                <a16:creationId xmlns:a16="http://schemas.microsoft.com/office/drawing/2014/main" id="{1D651C62-17BA-B54E-8CCB-53AD42760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2" name="Rectangle 422">
            <a:extLst>
              <a:ext uri="{FF2B5EF4-FFF2-40B4-BE49-F238E27FC236}">
                <a16:creationId xmlns:a16="http://schemas.microsoft.com/office/drawing/2014/main" id="{DB0C9393-3114-E24A-9C09-8A906CAB6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3" name="Rectangle 425">
            <a:extLst>
              <a:ext uri="{FF2B5EF4-FFF2-40B4-BE49-F238E27FC236}">
                <a16:creationId xmlns:a16="http://schemas.microsoft.com/office/drawing/2014/main" id="{24842C83-C5B3-F24E-8AEF-2A8A0A733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4" name="Rectangle 383">
            <a:extLst>
              <a:ext uri="{FF2B5EF4-FFF2-40B4-BE49-F238E27FC236}">
                <a16:creationId xmlns:a16="http://schemas.microsoft.com/office/drawing/2014/main" id="{01CB7728-98DA-D747-8996-48E439ECA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0945" name="Line 407">
            <a:extLst>
              <a:ext uri="{FF2B5EF4-FFF2-40B4-BE49-F238E27FC236}">
                <a16:creationId xmlns:a16="http://schemas.microsoft.com/office/drawing/2014/main" id="{D3D5F321-2E57-314B-9F51-2039F202B7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6" name="Line 407">
            <a:extLst>
              <a:ext uri="{FF2B5EF4-FFF2-40B4-BE49-F238E27FC236}">
                <a16:creationId xmlns:a16="http://schemas.microsoft.com/office/drawing/2014/main" id="{FDEFF888-CA2B-4540-B90D-5455FBD2DA8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7" name="Line 407">
            <a:extLst>
              <a:ext uri="{FF2B5EF4-FFF2-40B4-BE49-F238E27FC236}">
                <a16:creationId xmlns:a16="http://schemas.microsoft.com/office/drawing/2014/main" id="{ACA3BAF7-EBBA-D34D-BB69-693B0F60791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8" name="Line 407">
            <a:extLst>
              <a:ext uri="{FF2B5EF4-FFF2-40B4-BE49-F238E27FC236}">
                <a16:creationId xmlns:a16="http://schemas.microsoft.com/office/drawing/2014/main" id="{9B22D82B-461D-AB40-BD71-327BD18BA00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9" name="Line 407">
            <a:extLst>
              <a:ext uri="{FF2B5EF4-FFF2-40B4-BE49-F238E27FC236}">
                <a16:creationId xmlns:a16="http://schemas.microsoft.com/office/drawing/2014/main" id="{1D791915-4EF7-E54A-98EA-32E0D701706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26F08A7-32E2-EB41-9AA0-A042D8C6E2FB}"/>
              </a:ext>
            </a:extLst>
          </p:cNvPr>
          <p:cNvSpPr/>
          <p:nvPr/>
        </p:nvSpPr>
        <p:spPr bwMode="auto">
          <a:xfrm rot="16200000">
            <a:off x="6982619" y="2912269"/>
            <a:ext cx="3810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0951" name="TextBox 38">
            <a:extLst>
              <a:ext uri="{FF2B5EF4-FFF2-40B4-BE49-F238E27FC236}">
                <a16:creationId xmlns:a16="http://schemas.microsoft.com/office/drawing/2014/main" id="{3607A7BB-5D11-D84F-959A-558284078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4" y="5157788"/>
            <a:ext cx="31003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60952" name="Rectangle 10">
            <a:extLst>
              <a:ext uri="{FF2B5EF4-FFF2-40B4-BE49-F238E27FC236}">
                <a16:creationId xmlns:a16="http://schemas.microsoft.com/office/drawing/2014/main" id="{779FCDAB-A424-3A4B-B34C-BEE6FB00E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2">
            <a:extLst>
              <a:ext uri="{FF2B5EF4-FFF2-40B4-BE49-F238E27FC236}">
                <a16:creationId xmlns:a16="http://schemas.microsoft.com/office/drawing/2014/main" id="{743647E1-02A5-2F4C-8AFA-F1782E553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4-to-2 priority encoder</a:t>
            </a:r>
          </a:p>
        </p:txBody>
      </p:sp>
      <p:grpSp>
        <p:nvGrpSpPr>
          <p:cNvPr id="161794" name="Group 3">
            <a:extLst>
              <a:ext uri="{FF2B5EF4-FFF2-40B4-BE49-F238E27FC236}">
                <a16:creationId xmlns:a16="http://schemas.microsoft.com/office/drawing/2014/main" id="{1A338C1D-8F8B-354F-AA72-80895364E535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161795" name="Line 266">
              <a:extLst>
                <a:ext uri="{FF2B5EF4-FFF2-40B4-BE49-F238E27FC236}">
                  <a16:creationId xmlns:a16="http://schemas.microsoft.com/office/drawing/2014/main" id="{AE04C8D7-3D37-0A46-9528-64A1B87048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6" name="TextBox 53">
              <a:extLst>
                <a:ext uri="{FF2B5EF4-FFF2-40B4-BE49-F238E27FC236}">
                  <a16:creationId xmlns:a16="http://schemas.microsoft.com/office/drawing/2014/main" id="{A7E3E1B5-7FEA-5B46-8E2B-245B94585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61797" name="Line 266">
              <a:extLst>
                <a:ext uri="{FF2B5EF4-FFF2-40B4-BE49-F238E27FC236}">
                  <a16:creationId xmlns:a16="http://schemas.microsoft.com/office/drawing/2014/main" id="{ED7F990D-C9D5-154A-A604-05E00CCD9A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8" name="Line 266">
              <a:extLst>
                <a:ext uri="{FF2B5EF4-FFF2-40B4-BE49-F238E27FC236}">
                  <a16:creationId xmlns:a16="http://schemas.microsoft.com/office/drawing/2014/main" id="{98E4F157-79EE-8C4C-8B45-53EE447F28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9" name="Line 266">
              <a:extLst>
                <a:ext uri="{FF2B5EF4-FFF2-40B4-BE49-F238E27FC236}">
                  <a16:creationId xmlns:a16="http://schemas.microsoft.com/office/drawing/2014/main" id="{FD968346-27CB-C446-8ABC-FD336466C8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1800" name="Group 1">
              <a:extLst>
                <a:ext uri="{FF2B5EF4-FFF2-40B4-BE49-F238E27FC236}">
                  <a16:creationId xmlns:a16="http://schemas.microsoft.com/office/drawing/2014/main" id="{7FE31F53-7181-C24D-99CE-7AEE994B8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161842" name="Freeform 209">
                <a:extLst>
                  <a:ext uri="{FF2B5EF4-FFF2-40B4-BE49-F238E27FC236}">
                    <a16:creationId xmlns:a16="http://schemas.microsoft.com/office/drawing/2014/main" id="{839F9C43-A597-5449-83DF-492E3848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3" name="Freeform 210">
                <a:extLst>
                  <a:ext uri="{FF2B5EF4-FFF2-40B4-BE49-F238E27FC236}">
                    <a16:creationId xmlns:a16="http://schemas.microsoft.com/office/drawing/2014/main" id="{85CF4DA3-2095-3A4C-8050-AAA04D270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4" name="Freeform 211">
                <a:extLst>
                  <a:ext uri="{FF2B5EF4-FFF2-40B4-BE49-F238E27FC236}">
                    <a16:creationId xmlns:a16="http://schemas.microsoft.com/office/drawing/2014/main" id="{0DABB3BC-4E48-7747-A87D-07ED9951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5" name="Freeform 212">
                <a:extLst>
                  <a:ext uri="{FF2B5EF4-FFF2-40B4-BE49-F238E27FC236}">
                    <a16:creationId xmlns:a16="http://schemas.microsoft.com/office/drawing/2014/main" id="{7522A514-AB8C-5840-BE45-D5F6CC7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01" name="AutoShape 271">
              <a:extLst>
                <a:ext uri="{FF2B5EF4-FFF2-40B4-BE49-F238E27FC236}">
                  <a16:creationId xmlns:a16="http://schemas.microsoft.com/office/drawing/2014/main" id="{1F645FB9-1254-BE4B-AA73-2E0421612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61802" name="Group 68">
              <a:extLst>
                <a:ext uri="{FF2B5EF4-FFF2-40B4-BE49-F238E27FC236}">
                  <a16:creationId xmlns:a16="http://schemas.microsoft.com/office/drawing/2014/main" id="{FF55E9ED-76F0-A74C-A6F3-3DC4E5D2C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161838" name="Freeform 209">
                <a:extLst>
                  <a:ext uri="{FF2B5EF4-FFF2-40B4-BE49-F238E27FC236}">
                    <a16:creationId xmlns:a16="http://schemas.microsoft.com/office/drawing/2014/main" id="{BEAB4A19-5D5F-6F4B-9FE2-E669E466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9" name="Freeform 210">
                <a:extLst>
                  <a:ext uri="{FF2B5EF4-FFF2-40B4-BE49-F238E27FC236}">
                    <a16:creationId xmlns:a16="http://schemas.microsoft.com/office/drawing/2014/main" id="{40E09CBA-FF8E-7E49-A02B-922AD1518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0" name="Freeform 211">
                <a:extLst>
                  <a:ext uri="{FF2B5EF4-FFF2-40B4-BE49-F238E27FC236}">
                    <a16:creationId xmlns:a16="http://schemas.microsoft.com/office/drawing/2014/main" id="{EC6BF74E-AC7F-C64A-A44A-236CB115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1" name="Freeform 212">
                <a:extLst>
                  <a:ext uri="{FF2B5EF4-FFF2-40B4-BE49-F238E27FC236}">
                    <a16:creationId xmlns:a16="http://schemas.microsoft.com/office/drawing/2014/main" id="{9A1BC00B-1DF0-864D-90E8-FDEA3AC5F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803" name="Group 73">
              <a:extLst>
                <a:ext uri="{FF2B5EF4-FFF2-40B4-BE49-F238E27FC236}">
                  <a16:creationId xmlns:a16="http://schemas.microsoft.com/office/drawing/2014/main" id="{FB4E553B-6ED1-9F45-B79D-AC1124884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161834" name="Freeform 209">
                <a:extLst>
                  <a:ext uri="{FF2B5EF4-FFF2-40B4-BE49-F238E27FC236}">
                    <a16:creationId xmlns:a16="http://schemas.microsoft.com/office/drawing/2014/main" id="{09807112-5ABC-F34D-96EB-1DECD3A41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5" name="Freeform 210">
                <a:extLst>
                  <a:ext uri="{FF2B5EF4-FFF2-40B4-BE49-F238E27FC236}">
                    <a16:creationId xmlns:a16="http://schemas.microsoft.com/office/drawing/2014/main" id="{1BA673A2-32D2-EE41-ABB2-EA4997158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6" name="Freeform 211">
                <a:extLst>
                  <a:ext uri="{FF2B5EF4-FFF2-40B4-BE49-F238E27FC236}">
                    <a16:creationId xmlns:a16="http://schemas.microsoft.com/office/drawing/2014/main" id="{40F275EB-6B86-DA4E-AC47-5B87A3DD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7" name="Freeform 212">
                <a:extLst>
                  <a:ext uri="{FF2B5EF4-FFF2-40B4-BE49-F238E27FC236}">
                    <a16:creationId xmlns:a16="http://schemas.microsoft.com/office/drawing/2014/main" id="{C4C97F2C-B84A-424E-AF98-63ADB896F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804" name="Group 78">
              <a:extLst>
                <a:ext uri="{FF2B5EF4-FFF2-40B4-BE49-F238E27FC236}">
                  <a16:creationId xmlns:a16="http://schemas.microsoft.com/office/drawing/2014/main" id="{C3B1DCC4-A00E-404D-95D7-CE16D37CA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161831" name="Line 16">
                <a:extLst>
                  <a:ext uri="{FF2B5EF4-FFF2-40B4-BE49-F238E27FC236}">
                    <a16:creationId xmlns:a16="http://schemas.microsoft.com/office/drawing/2014/main" id="{405ABAA9-2F9D-804E-8FFE-1A9C649E1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2" name="Freeform 18">
                <a:extLst>
                  <a:ext uri="{FF2B5EF4-FFF2-40B4-BE49-F238E27FC236}">
                    <a16:creationId xmlns:a16="http://schemas.microsoft.com/office/drawing/2014/main" id="{C216474C-E3AD-C843-892F-9A77A8008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3" name="Freeform 19">
                <a:extLst>
                  <a:ext uri="{FF2B5EF4-FFF2-40B4-BE49-F238E27FC236}">
                    <a16:creationId xmlns:a16="http://schemas.microsoft.com/office/drawing/2014/main" id="{7C6343A5-0CE9-3B40-BE11-E9CBECF85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05" name="Line 266">
              <a:extLst>
                <a:ext uri="{FF2B5EF4-FFF2-40B4-BE49-F238E27FC236}">
                  <a16:creationId xmlns:a16="http://schemas.microsoft.com/office/drawing/2014/main" id="{611E7ED6-43A9-BE49-AA30-103ED66356A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266">
              <a:extLst>
                <a:ext uri="{FF2B5EF4-FFF2-40B4-BE49-F238E27FC236}">
                  <a16:creationId xmlns:a16="http://schemas.microsoft.com/office/drawing/2014/main" id="{B0201B66-EDC1-BA45-92D6-2C52F08385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266">
              <a:extLst>
                <a:ext uri="{FF2B5EF4-FFF2-40B4-BE49-F238E27FC236}">
                  <a16:creationId xmlns:a16="http://schemas.microsoft.com/office/drawing/2014/main" id="{15B5DC75-008A-5048-AE6F-751361729C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8" name="Line 266">
              <a:extLst>
                <a:ext uri="{FF2B5EF4-FFF2-40B4-BE49-F238E27FC236}">
                  <a16:creationId xmlns:a16="http://schemas.microsoft.com/office/drawing/2014/main" id="{9E2485C0-DAD2-114D-8891-FF03AF3044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9" name="Line 266">
              <a:extLst>
                <a:ext uri="{FF2B5EF4-FFF2-40B4-BE49-F238E27FC236}">
                  <a16:creationId xmlns:a16="http://schemas.microsoft.com/office/drawing/2014/main" id="{0AD87111-32AF-274F-9AB0-B4EDEEF8D0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0" name="Line 266">
              <a:extLst>
                <a:ext uri="{FF2B5EF4-FFF2-40B4-BE49-F238E27FC236}">
                  <a16:creationId xmlns:a16="http://schemas.microsoft.com/office/drawing/2014/main" id="{03EDAF98-CAEC-BF43-A28F-5FEC822944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1" name="Line 266">
              <a:extLst>
                <a:ext uri="{FF2B5EF4-FFF2-40B4-BE49-F238E27FC236}">
                  <a16:creationId xmlns:a16="http://schemas.microsoft.com/office/drawing/2014/main" id="{4374AE34-522D-E441-BAD3-3994ABB5C5E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2" name="Line 266">
              <a:extLst>
                <a:ext uri="{FF2B5EF4-FFF2-40B4-BE49-F238E27FC236}">
                  <a16:creationId xmlns:a16="http://schemas.microsoft.com/office/drawing/2014/main" id="{3F131358-AA9F-494A-AEC9-0123091BE9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Line 266">
              <a:extLst>
                <a:ext uri="{FF2B5EF4-FFF2-40B4-BE49-F238E27FC236}">
                  <a16:creationId xmlns:a16="http://schemas.microsoft.com/office/drawing/2014/main" id="{2068D546-B97C-7246-BCD6-AB8DCBC691A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Freeform 220">
              <a:extLst>
                <a:ext uri="{FF2B5EF4-FFF2-40B4-BE49-F238E27FC236}">
                  <a16:creationId xmlns:a16="http://schemas.microsoft.com/office/drawing/2014/main" id="{F4F4003A-1920-FA4E-8BA5-1BBB3081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5" name="Line 16">
              <a:extLst>
                <a:ext uri="{FF2B5EF4-FFF2-40B4-BE49-F238E27FC236}">
                  <a16:creationId xmlns:a16="http://schemas.microsoft.com/office/drawing/2014/main" id="{12DEEAAB-7003-A74C-B9D3-948C180E6C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6" name="Line 266">
              <a:extLst>
                <a:ext uri="{FF2B5EF4-FFF2-40B4-BE49-F238E27FC236}">
                  <a16:creationId xmlns:a16="http://schemas.microsoft.com/office/drawing/2014/main" id="{22DDDE78-86FF-0147-8A2F-44CE51A852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7" name="Line 266">
              <a:extLst>
                <a:ext uri="{FF2B5EF4-FFF2-40B4-BE49-F238E27FC236}">
                  <a16:creationId xmlns:a16="http://schemas.microsoft.com/office/drawing/2014/main" id="{3861EB2C-D220-0144-9466-7FF5F6ED96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Line 266">
              <a:extLst>
                <a:ext uri="{FF2B5EF4-FFF2-40B4-BE49-F238E27FC236}">
                  <a16:creationId xmlns:a16="http://schemas.microsoft.com/office/drawing/2014/main" id="{E62B0DDA-CD1D-DA49-BAB5-15BC23A3B9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Box 104">
              <a:extLst>
                <a:ext uri="{FF2B5EF4-FFF2-40B4-BE49-F238E27FC236}">
                  <a16:creationId xmlns:a16="http://schemas.microsoft.com/office/drawing/2014/main" id="{CF630CC2-4D76-1F46-8536-C3A5E7E82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0" name="TextBox 105">
              <a:extLst>
                <a:ext uri="{FF2B5EF4-FFF2-40B4-BE49-F238E27FC236}">
                  <a16:creationId xmlns:a16="http://schemas.microsoft.com/office/drawing/2014/main" id="{7BDEDBAF-C304-2B4E-A39F-056F78B0E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1" name="TextBox 106">
              <a:extLst>
                <a:ext uri="{FF2B5EF4-FFF2-40B4-BE49-F238E27FC236}">
                  <a16:creationId xmlns:a16="http://schemas.microsoft.com/office/drawing/2014/main" id="{C2298B73-EC0A-EA42-BD5D-0DFF43949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2" name="Freeform 225">
              <a:extLst>
                <a:ext uri="{FF2B5EF4-FFF2-40B4-BE49-F238E27FC236}">
                  <a16:creationId xmlns:a16="http://schemas.microsoft.com/office/drawing/2014/main" id="{2823E505-CF36-A945-A353-FEF410B2F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3" name="Freeform 225">
              <a:extLst>
                <a:ext uri="{FF2B5EF4-FFF2-40B4-BE49-F238E27FC236}">
                  <a16:creationId xmlns:a16="http://schemas.microsoft.com/office/drawing/2014/main" id="{F705A564-53DE-9E41-9F4F-33699243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4" name="Freeform 225">
              <a:extLst>
                <a:ext uri="{FF2B5EF4-FFF2-40B4-BE49-F238E27FC236}">
                  <a16:creationId xmlns:a16="http://schemas.microsoft.com/office/drawing/2014/main" id="{B880E969-F4B5-E749-BFE5-F7EACBE2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5" name="Freeform 225">
              <a:extLst>
                <a:ext uri="{FF2B5EF4-FFF2-40B4-BE49-F238E27FC236}">
                  <a16:creationId xmlns:a16="http://schemas.microsoft.com/office/drawing/2014/main" id="{3EF0F082-BDE0-D847-A91A-B8D82827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6" name="Freeform 225">
              <a:extLst>
                <a:ext uri="{FF2B5EF4-FFF2-40B4-BE49-F238E27FC236}">
                  <a16:creationId xmlns:a16="http://schemas.microsoft.com/office/drawing/2014/main" id="{3BC0D7C0-7846-AE4C-8508-37C0521E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7" name="Freeform 225">
              <a:extLst>
                <a:ext uri="{FF2B5EF4-FFF2-40B4-BE49-F238E27FC236}">
                  <a16:creationId xmlns:a16="http://schemas.microsoft.com/office/drawing/2014/main" id="{70649F29-F73C-8A46-B183-ED3D90043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8" name="Freeform 225">
              <a:extLst>
                <a:ext uri="{FF2B5EF4-FFF2-40B4-BE49-F238E27FC236}">
                  <a16:creationId xmlns:a16="http://schemas.microsoft.com/office/drawing/2014/main" id="{4B384EE7-69C2-F341-A3BF-39B6B4CA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9" name="Freeform 225">
              <a:extLst>
                <a:ext uri="{FF2B5EF4-FFF2-40B4-BE49-F238E27FC236}">
                  <a16:creationId xmlns:a16="http://schemas.microsoft.com/office/drawing/2014/main" id="{0E63982A-F8FC-F548-A99C-0F9469F0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30" name="Freeform 225">
              <a:extLst>
                <a:ext uri="{FF2B5EF4-FFF2-40B4-BE49-F238E27FC236}">
                  <a16:creationId xmlns:a16="http://schemas.microsoft.com/office/drawing/2014/main" id="{B5DBABEE-2C90-614D-8E49-D534D26F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7" name="Group 1">
            <a:extLst>
              <a:ext uri="{FF2B5EF4-FFF2-40B4-BE49-F238E27FC236}">
                <a16:creationId xmlns:a16="http://schemas.microsoft.com/office/drawing/2014/main" id="{D0CFD942-8F88-D546-9ED0-46B8801E342E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2822" name="Line 5">
              <a:extLst>
                <a:ext uri="{FF2B5EF4-FFF2-40B4-BE49-F238E27FC236}">
                  <a16:creationId xmlns:a16="http://schemas.microsoft.com/office/drawing/2014/main" id="{08CAF9EC-74D3-284A-8ABE-2AD4004FE4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3" name="Line 6">
              <a:extLst>
                <a:ext uri="{FF2B5EF4-FFF2-40B4-BE49-F238E27FC236}">
                  <a16:creationId xmlns:a16="http://schemas.microsoft.com/office/drawing/2014/main" id="{A8AAA112-CC7F-6A45-AB06-502C48049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4" name="Rectangle 7">
              <a:extLst>
                <a:ext uri="{FF2B5EF4-FFF2-40B4-BE49-F238E27FC236}">
                  <a16:creationId xmlns:a16="http://schemas.microsoft.com/office/drawing/2014/main" id="{9924F416-7CB3-6B42-A99D-FCB98CC71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5" name="Rectangle 8">
              <a:extLst>
                <a:ext uri="{FF2B5EF4-FFF2-40B4-BE49-F238E27FC236}">
                  <a16:creationId xmlns:a16="http://schemas.microsoft.com/office/drawing/2014/main" id="{D3D325F6-FCA5-6443-8D13-B4A8E9FCB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6" name="Rectangle 9">
              <a:extLst>
                <a:ext uri="{FF2B5EF4-FFF2-40B4-BE49-F238E27FC236}">
                  <a16:creationId xmlns:a16="http://schemas.microsoft.com/office/drawing/2014/main" id="{53157AA0-552D-D049-AD3A-1E6E1146D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7" name="Rectangle 10">
              <a:extLst>
                <a:ext uri="{FF2B5EF4-FFF2-40B4-BE49-F238E27FC236}">
                  <a16:creationId xmlns:a16="http://schemas.microsoft.com/office/drawing/2014/main" id="{4E646717-AFC2-6349-BDA4-7EF67E8C9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8" name="Rectangle 11">
              <a:extLst>
                <a:ext uri="{FF2B5EF4-FFF2-40B4-BE49-F238E27FC236}">
                  <a16:creationId xmlns:a16="http://schemas.microsoft.com/office/drawing/2014/main" id="{2B619B05-CF77-2848-B499-121D327FC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9" name="Rectangle 12">
              <a:extLst>
                <a:ext uri="{FF2B5EF4-FFF2-40B4-BE49-F238E27FC236}">
                  <a16:creationId xmlns:a16="http://schemas.microsoft.com/office/drawing/2014/main" id="{6F71A66D-D7EE-2B45-A912-D18595B6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0" name="Rectangle 13">
              <a:extLst>
                <a:ext uri="{FF2B5EF4-FFF2-40B4-BE49-F238E27FC236}">
                  <a16:creationId xmlns:a16="http://schemas.microsoft.com/office/drawing/2014/main" id="{8E7F4265-86AA-7241-AF46-F321F3B64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1" name="Rectangle 14">
              <a:extLst>
                <a:ext uri="{FF2B5EF4-FFF2-40B4-BE49-F238E27FC236}">
                  <a16:creationId xmlns:a16="http://schemas.microsoft.com/office/drawing/2014/main" id="{4562D93F-0F37-7A4D-B325-FEC1E3288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2" name="Rectangle 15">
              <a:extLst>
                <a:ext uri="{FF2B5EF4-FFF2-40B4-BE49-F238E27FC236}">
                  <a16:creationId xmlns:a16="http://schemas.microsoft.com/office/drawing/2014/main" id="{7EF12B41-F3E8-794E-A737-46A2F79E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3" name="Rectangle 16">
              <a:extLst>
                <a:ext uri="{FF2B5EF4-FFF2-40B4-BE49-F238E27FC236}">
                  <a16:creationId xmlns:a16="http://schemas.microsoft.com/office/drawing/2014/main" id="{A6722EC0-027B-1140-BC97-2F8B733B8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4" name="Rectangle 17">
              <a:extLst>
                <a:ext uri="{FF2B5EF4-FFF2-40B4-BE49-F238E27FC236}">
                  <a16:creationId xmlns:a16="http://schemas.microsoft.com/office/drawing/2014/main" id="{97D78310-EF95-D44D-815E-5D92F5BA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5" name="Rectangle 18">
              <a:extLst>
                <a:ext uri="{FF2B5EF4-FFF2-40B4-BE49-F238E27FC236}">
                  <a16:creationId xmlns:a16="http://schemas.microsoft.com/office/drawing/2014/main" id="{E4A9CECC-64C3-A34E-9A58-ED0B74F1E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6" name="Rectangle 19">
              <a:extLst>
                <a:ext uri="{FF2B5EF4-FFF2-40B4-BE49-F238E27FC236}">
                  <a16:creationId xmlns:a16="http://schemas.microsoft.com/office/drawing/2014/main" id="{5DBD0145-BD4A-B640-9832-C85BAD1B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7" name="Rectangle 20">
              <a:extLst>
                <a:ext uri="{FF2B5EF4-FFF2-40B4-BE49-F238E27FC236}">
                  <a16:creationId xmlns:a16="http://schemas.microsoft.com/office/drawing/2014/main" id="{F7E80FD4-598E-E84B-9139-5283B3CDA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8" name="Rectangle 21">
              <a:extLst>
                <a:ext uri="{FF2B5EF4-FFF2-40B4-BE49-F238E27FC236}">
                  <a16:creationId xmlns:a16="http://schemas.microsoft.com/office/drawing/2014/main" id="{ACA55DF3-3560-9F4D-9C63-C63A956B8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9" name="Rectangle 22">
              <a:extLst>
                <a:ext uri="{FF2B5EF4-FFF2-40B4-BE49-F238E27FC236}">
                  <a16:creationId xmlns:a16="http://schemas.microsoft.com/office/drawing/2014/main" id="{BA772A2B-7AC2-7A40-87CC-B624F367C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0" name="Rectangle 23">
              <a:extLst>
                <a:ext uri="{FF2B5EF4-FFF2-40B4-BE49-F238E27FC236}">
                  <a16:creationId xmlns:a16="http://schemas.microsoft.com/office/drawing/2014/main" id="{E7D36837-D7E5-3B4F-A430-88D557AAB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1" name="Rectangle 24">
              <a:extLst>
                <a:ext uri="{FF2B5EF4-FFF2-40B4-BE49-F238E27FC236}">
                  <a16:creationId xmlns:a16="http://schemas.microsoft.com/office/drawing/2014/main" id="{C383730C-ECF8-594E-B2A7-FFEB3C6C9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2" name="Rectangle 25">
              <a:extLst>
                <a:ext uri="{FF2B5EF4-FFF2-40B4-BE49-F238E27FC236}">
                  <a16:creationId xmlns:a16="http://schemas.microsoft.com/office/drawing/2014/main" id="{ACB15353-3D75-7B4E-9747-F4D16AE2E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3" name="Rectangle 26">
              <a:extLst>
                <a:ext uri="{FF2B5EF4-FFF2-40B4-BE49-F238E27FC236}">
                  <a16:creationId xmlns:a16="http://schemas.microsoft.com/office/drawing/2014/main" id="{CF241FFE-2B4C-DE42-A7A9-E287593A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4" name="Rectangle 27">
              <a:extLst>
                <a:ext uri="{FF2B5EF4-FFF2-40B4-BE49-F238E27FC236}">
                  <a16:creationId xmlns:a16="http://schemas.microsoft.com/office/drawing/2014/main" id="{846DA94A-1C1A-F843-832D-96229167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5" name="Rectangle 28">
              <a:extLst>
                <a:ext uri="{FF2B5EF4-FFF2-40B4-BE49-F238E27FC236}">
                  <a16:creationId xmlns:a16="http://schemas.microsoft.com/office/drawing/2014/main" id="{DD1B4695-9A3D-FF41-8572-595EF28F0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6" name="Rectangle 29">
              <a:extLst>
                <a:ext uri="{FF2B5EF4-FFF2-40B4-BE49-F238E27FC236}">
                  <a16:creationId xmlns:a16="http://schemas.microsoft.com/office/drawing/2014/main" id="{01B7C896-6C73-564F-A799-8E42CDFE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7" name="Rectangle 30">
              <a:extLst>
                <a:ext uri="{FF2B5EF4-FFF2-40B4-BE49-F238E27FC236}">
                  <a16:creationId xmlns:a16="http://schemas.microsoft.com/office/drawing/2014/main" id="{7735DED7-732D-0B4F-8BBD-0F8B69AE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8" name="Rectangle 31">
              <a:extLst>
                <a:ext uri="{FF2B5EF4-FFF2-40B4-BE49-F238E27FC236}">
                  <a16:creationId xmlns:a16="http://schemas.microsoft.com/office/drawing/2014/main" id="{3FFD8DC4-B99B-AD4B-9A7B-6A9A33C19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9" name="Rectangle 32">
              <a:extLst>
                <a:ext uri="{FF2B5EF4-FFF2-40B4-BE49-F238E27FC236}">
                  <a16:creationId xmlns:a16="http://schemas.microsoft.com/office/drawing/2014/main" id="{8D5AB8F3-71E5-1740-ACD5-2C800DB8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0" name="Rectangle 33">
              <a:extLst>
                <a:ext uri="{FF2B5EF4-FFF2-40B4-BE49-F238E27FC236}">
                  <a16:creationId xmlns:a16="http://schemas.microsoft.com/office/drawing/2014/main" id="{4E719B13-730F-F945-87A9-2B6F61171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1" name="Rectangle 34">
              <a:extLst>
                <a:ext uri="{FF2B5EF4-FFF2-40B4-BE49-F238E27FC236}">
                  <a16:creationId xmlns:a16="http://schemas.microsoft.com/office/drawing/2014/main" id="{F3C47AA8-FE13-7F48-B948-189D06861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2" name="Rectangle 35">
              <a:extLst>
                <a:ext uri="{FF2B5EF4-FFF2-40B4-BE49-F238E27FC236}">
                  <a16:creationId xmlns:a16="http://schemas.microsoft.com/office/drawing/2014/main" id="{51DCE3F6-1D57-8047-8B26-D1B64EF24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3" name="Rectangle 36">
              <a:extLst>
                <a:ext uri="{FF2B5EF4-FFF2-40B4-BE49-F238E27FC236}">
                  <a16:creationId xmlns:a16="http://schemas.microsoft.com/office/drawing/2014/main" id="{E9691795-4DC1-3645-8467-5D9E11700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4" name="Rectangle 37">
              <a:extLst>
                <a:ext uri="{FF2B5EF4-FFF2-40B4-BE49-F238E27FC236}">
                  <a16:creationId xmlns:a16="http://schemas.microsoft.com/office/drawing/2014/main" id="{1B19028B-386E-CF4F-9E6B-46649EF4C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5" name="Rectangle 38">
              <a:extLst>
                <a:ext uri="{FF2B5EF4-FFF2-40B4-BE49-F238E27FC236}">
                  <a16:creationId xmlns:a16="http://schemas.microsoft.com/office/drawing/2014/main" id="{0700E2CC-1DF3-1C42-A1A9-A93C50D4D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6" name="Rectangle 39">
              <a:extLst>
                <a:ext uri="{FF2B5EF4-FFF2-40B4-BE49-F238E27FC236}">
                  <a16:creationId xmlns:a16="http://schemas.microsoft.com/office/drawing/2014/main" id="{DC22AF42-980F-E140-BF36-6859EB850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7" name="Rectangle 40">
              <a:extLst>
                <a:ext uri="{FF2B5EF4-FFF2-40B4-BE49-F238E27FC236}">
                  <a16:creationId xmlns:a16="http://schemas.microsoft.com/office/drawing/2014/main" id="{637EC72C-2CE8-D84E-B25D-CE9EB44E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8" name="Rectangle 41">
              <a:extLst>
                <a:ext uri="{FF2B5EF4-FFF2-40B4-BE49-F238E27FC236}">
                  <a16:creationId xmlns:a16="http://schemas.microsoft.com/office/drawing/2014/main" id="{272CA508-E64D-1340-ACE1-FD6613F4C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9" name="Rectangle 42">
              <a:extLst>
                <a:ext uri="{FF2B5EF4-FFF2-40B4-BE49-F238E27FC236}">
                  <a16:creationId xmlns:a16="http://schemas.microsoft.com/office/drawing/2014/main" id="{54DF893C-9990-8349-922A-E1AE4E11E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0" name="Rectangle 43">
              <a:extLst>
                <a:ext uri="{FF2B5EF4-FFF2-40B4-BE49-F238E27FC236}">
                  <a16:creationId xmlns:a16="http://schemas.microsoft.com/office/drawing/2014/main" id="{23F159D6-ECE7-784A-B8D7-EB17B9779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1" name="Rectangle 44">
              <a:extLst>
                <a:ext uri="{FF2B5EF4-FFF2-40B4-BE49-F238E27FC236}">
                  <a16:creationId xmlns:a16="http://schemas.microsoft.com/office/drawing/2014/main" id="{2B4A616B-BF5E-2B41-AFA4-562852639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2" name="Rectangle 45">
              <a:extLst>
                <a:ext uri="{FF2B5EF4-FFF2-40B4-BE49-F238E27FC236}">
                  <a16:creationId xmlns:a16="http://schemas.microsoft.com/office/drawing/2014/main" id="{F2B35B47-1CE2-C440-882D-58D3A7AC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3" name="Rectangle 46">
              <a:extLst>
                <a:ext uri="{FF2B5EF4-FFF2-40B4-BE49-F238E27FC236}">
                  <a16:creationId xmlns:a16="http://schemas.microsoft.com/office/drawing/2014/main" id="{F334B5FA-C188-8441-B014-426AAC71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4" name="Rectangle 47">
              <a:extLst>
                <a:ext uri="{FF2B5EF4-FFF2-40B4-BE49-F238E27FC236}">
                  <a16:creationId xmlns:a16="http://schemas.microsoft.com/office/drawing/2014/main" id="{27FA907A-C062-C248-BEC6-DA35E3268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5" name="Rectangle 48">
              <a:extLst>
                <a:ext uri="{FF2B5EF4-FFF2-40B4-BE49-F238E27FC236}">
                  <a16:creationId xmlns:a16="http://schemas.microsoft.com/office/drawing/2014/main" id="{00C3A2BD-91EA-CE48-8D6B-83AD686C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6" name="Rectangle 49">
              <a:extLst>
                <a:ext uri="{FF2B5EF4-FFF2-40B4-BE49-F238E27FC236}">
                  <a16:creationId xmlns:a16="http://schemas.microsoft.com/office/drawing/2014/main" id="{CC3903C8-8CB9-B548-8022-F517CB80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7" name="Rectangle 50">
              <a:extLst>
                <a:ext uri="{FF2B5EF4-FFF2-40B4-BE49-F238E27FC236}">
                  <a16:creationId xmlns:a16="http://schemas.microsoft.com/office/drawing/2014/main" id="{76CC8A16-3EBC-6B45-A0E0-55529AE1A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8" name="Rectangle 51">
              <a:extLst>
                <a:ext uri="{FF2B5EF4-FFF2-40B4-BE49-F238E27FC236}">
                  <a16:creationId xmlns:a16="http://schemas.microsoft.com/office/drawing/2014/main" id="{FF015B74-D42E-CA4F-925A-EA6BB493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9" name="Rectangle 52">
              <a:extLst>
                <a:ext uri="{FF2B5EF4-FFF2-40B4-BE49-F238E27FC236}">
                  <a16:creationId xmlns:a16="http://schemas.microsoft.com/office/drawing/2014/main" id="{694C48DD-9389-CB47-B9F9-C60BEFDC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70" name="Rectangle 53">
              <a:extLst>
                <a:ext uri="{FF2B5EF4-FFF2-40B4-BE49-F238E27FC236}">
                  <a16:creationId xmlns:a16="http://schemas.microsoft.com/office/drawing/2014/main" id="{1D7C628A-8063-7644-B7B0-95D3A4F16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71" name="Rectangle 54">
              <a:extLst>
                <a:ext uri="{FF2B5EF4-FFF2-40B4-BE49-F238E27FC236}">
                  <a16:creationId xmlns:a16="http://schemas.microsoft.com/office/drawing/2014/main" id="{0A15E04D-819B-634C-A070-56D6E8FC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2818" name="Title 1">
            <a:extLst>
              <a:ext uri="{FF2B5EF4-FFF2-40B4-BE49-F238E27FC236}">
                <a16:creationId xmlns:a16="http://schemas.microsoft.com/office/drawing/2014/main" id="{6E1AEF01-E3DC-9F4D-B798-8619700909F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2819" name="Picture 1" descr="Screen shot 2016-10-12 at 4.02.09 PM.png">
            <a:extLst>
              <a:ext uri="{FF2B5EF4-FFF2-40B4-BE49-F238E27FC236}">
                <a16:creationId xmlns:a16="http://schemas.microsoft.com/office/drawing/2014/main" id="{EA0EBCF9-2F27-0241-8A89-2D23449E74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0" name="Picture 2" descr="Screen shot 2016-10-12 at 4.02.16 PM.png">
            <a:extLst>
              <a:ext uri="{FF2B5EF4-FFF2-40B4-BE49-F238E27FC236}">
                <a16:creationId xmlns:a16="http://schemas.microsoft.com/office/drawing/2014/main" id="{DC3F517E-118E-A943-9066-1B5C992CCC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1" name="Picture 3" descr="Screen shot 2016-10-12 at 4.02.22 PM.png">
            <a:extLst>
              <a:ext uri="{FF2B5EF4-FFF2-40B4-BE49-F238E27FC236}">
                <a16:creationId xmlns:a16="http://schemas.microsoft.com/office/drawing/2014/main" id="{73B60135-B258-4641-A02A-CA8B3717C6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1">
            <a:extLst>
              <a:ext uri="{FF2B5EF4-FFF2-40B4-BE49-F238E27FC236}">
                <a16:creationId xmlns:a16="http://schemas.microsoft.com/office/drawing/2014/main" id="{0CF4CD16-927F-8241-B4C3-C9C96396003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3878" name="Line 5">
              <a:extLst>
                <a:ext uri="{FF2B5EF4-FFF2-40B4-BE49-F238E27FC236}">
                  <a16:creationId xmlns:a16="http://schemas.microsoft.com/office/drawing/2014/main" id="{DD8272C3-2721-A24E-A78C-89807E91AF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9" name="Line 6">
              <a:extLst>
                <a:ext uri="{FF2B5EF4-FFF2-40B4-BE49-F238E27FC236}">
                  <a16:creationId xmlns:a16="http://schemas.microsoft.com/office/drawing/2014/main" id="{7EC85C1D-457E-8149-9D08-3BFF2F19D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0" name="Rectangle 7">
              <a:extLst>
                <a:ext uri="{FF2B5EF4-FFF2-40B4-BE49-F238E27FC236}">
                  <a16:creationId xmlns:a16="http://schemas.microsoft.com/office/drawing/2014/main" id="{E4243C78-57BF-7447-9489-51334348A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1" name="Rectangle 8">
              <a:extLst>
                <a:ext uri="{FF2B5EF4-FFF2-40B4-BE49-F238E27FC236}">
                  <a16:creationId xmlns:a16="http://schemas.microsoft.com/office/drawing/2014/main" id="{67E86ED0-5813-7C4B-B4E3-F43E7EB0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2" name="Rectangle 9">
              <a:extLst>
                <a:ext uri="{FF2B5EF4-FFF2-40B4-BE49-F238E27FC236}">
                  <a16:creationId xmlns:a16="http://schemas.microsoft.com/office/drawing/2014/main" id="{BE84ADBA-157A-6A46-B366-9DBCE216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3" name="Rectangle 10">
              <a:extLst>
                <a:ext uri="{FF2B5EF4-FFF2-40B4-BE49-F238E27FC236}">
                  <a16:creationId xmlns:a16="http://schemas.microsoft.com/office/drawing/2014/main" id="{BF860F32-8179-3642-88DE-FD1223D67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4" name="Rectangle 11">
              <a:extLst>
                <a:ext uri="{FF2B5EF4-FFF2-40B4-BE49-F238E27FC236}">
                  <a16:creationId xmlns:a16="http://schemas.microsoft.com/office/drawing/2014/main" id="{CD61C4A1-DEDF-BA48-A389-DF2C0FFC7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5" name="Rectangle 12">
              <a:extLst>
                <a:ext uri="{FF2B5EF4-FFF2-40B4-BE49-F238E27FC236}">
                  <a16:creationId xmlns:a16="http://schemas.microsoft.com/office/drawing/2014/main" id="{332FFFF9-6733-4549-9A90-14E7A8090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6" name="Rectangle 13">
              <a:extLst>
                <a:ext uri="{FF2B5EF4-FFF2-40B4-BE49-F238E27FC236}">
                  <a16:creationId xmlns:a16="http://schemas.microsoft.com/office/drawing/2014/main" id="{87B3ED2B-7862-2540-82EE-8A0E339ED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7" name="Rectangle 14">
              <a:extLst>
                <a:ext uri="{FF2B5EF4-FFF2-40B4-BE49-F238E27FC236}">
                  <a16:creationId xmlns:a16="http://schemas.microsoft.com/office/drawing/2014/main" id="{7111424E-BD27-1446-B545-EB49D4B38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8" name="Rectangle 15">
              <a:extLst>
                <a:ext uri="{FF2B5EF4-FFF2-40B4-BE49-F238E27FC236}">
                  <a16:creationId xmlns:a16="http://schemas.microsoft.com/office/drawing/2014/main" id="{78AB74D9-FC15-1E46-8F7A-F9F9EEDE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9" name="Rectangle 16">
              <a:extLst>
                <a:ext uri="{FF2B5EF4-FFF2-40B4-BE49-F238E27FC236}">
                  <a16:creationId xmlns:a16="http://schemas.microsoft.com/office/drawing/2014/main" id="{B25D8C08-8363-3345-BE08-57A0D042E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0" name="Rectangle 17">
              <a:extLst>
                <a:ext uri="{FF2B5EF4-FFF2-40B4-BE49-F238E27FC236}">
                  <a16:creationId xmlns:a16="http://schemas.microsoft.com/office/drawing/2014/main" id="{E0421F44-3BDF-DF42-8E50-AE881FA1D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1" name="Rectangle 18">
              <a:extLst>
                <a:ext uri="{FF2B5EF4-FFF2-40B4-BE49-F238E27FC236}">
                  <a16:creationId xmlns:a16="http://schemas.microsoft.com/office/drawing/2014/main" id="{8955BB45-DC22-A84B-9295-DFB785E5E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2" name="Rectangle 19">
              <a:extLst>
                <a:ext uri="{FF2B5EF4-FFF2-40B4-BE49-F238E27FC236}">
                  <a16:creationId xmlns:a16="http://schemas.microsoft.com/office/drawing/2014/main" id="{89A48BCB-1504-6A47-B78C-CFF7943F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3" name="Rectangle 20">
              <a:extLst>
                <a:ext uri="{FF2B5EF4-FFF2-40B4-BE49-F238E27FC236}">
                  <a16:creationId xmlns:a16="http://schemas.microsoft.com/office/drawing/2014/main" id="{4B36B3A8-4D89-4A42-8F9D-E792FEF0F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4" name="Rectangle 21">
              <a:extLst>
                <a:ext uri="{FF2B5EF4-FFF2-40B4-BE49-F238E27FC236}">
                  <a16:creationId xmlns:a16="http://schemas.microsoft.com/office/drawing/2014/main" id="{F623AB84-3C5A-2749-8E3F-60F30AE9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5" name="Rectangle 22">
              <a:extLst>
                <a:ext uri="{FF2B5EF4-FFF2-40B4-BE49-F238E27FC236}">
                  <a16:creationId xmlns:a16="http://schemas.microsoft.com/office/drawing/2014/main" id="{078EB81D-4030-2D46-9609-B42F781E7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6" name="Rectangle 23">
              <a:extLst>
                <a:ext uri="{FF2B5EF4-FFF2-40B4-BE49-F238E27FC236}">
                  <a16:creationId xmlns:a16="http://schemas.microsoft.com/office/drawing/2014/main" id="{95BE3C94-3189-0848-8050-6074D385D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7" name="Rectangle 24">
              <a:extLst>
                <a:ext uri="{FF2B5EF4-FFF2-40B4-BE49-F238E27FC236}">
                  <a16:creationId xmlns:a16="http://schemas.microsoft.com/office/drawing/2014/main" id="{4A949E46-B372-3241-94CD-242DB0AB3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8" name="Rectangle 25">
              <a:extLst>
                <a:ext uri="{FF2B5EF4-FFF2-40B4-BE49-F238E27FC236}">
                  <a16:creationId xmlns:a16="http://schemas.microsoft.com/office/drawing/2014/main" id="{7DF7C08B-3FE3-7B4E-885D-AD54B5DA9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9" name="Rectangle 26">
              <a:extLst>
                <a:ext uri="{FF2B5EF4-FFF2-40B4-BE49-F238E27FC236}">
                  <a16:creationId xmlns:a16="http://schemas.microsoft.com/office/drawing/2014/main" id="{0ACD0C26-691D-5540-A534-D09EEB27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0" name="Rectangle 27">
              <a:extLst>
                <a:ext uri="{FF2B5EF4-FFF2-40B4-BE49-F238E27FC236}">
                  <a16:creationId xmlns:a16="http://schemas.microsoft.com/office/drawing/2014/main" id="{07188129-3BE4-484C-A202-B756FB3FD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1" name="Rectangle 28">
              <a:extLst>
                <a:ext uri="{FF2B5EF4-FFF2-40B4-BE49-F238E27FC236}">
                  <a16:creationId xmlns:a16="http://schemas.microsoft.com/office/drawing/2014/main" id="{DF75F3CA-C7CD-324A-BD10-EFDB574A5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2" name="Rectangle 29">
              <a:extLst>
                <a:ext uri="{FF2B5EF4-FFF2-40B4-BE49-F238E27FC236}">
                  <a16:creationId xmlns:a16="http://schemas.microsoft.com/office/drawing/2014/main" id="{59EEEA8A-D094-3042-9477-1CC74D442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3" name="Rectangle 30">
              <a:extLst>
                <a:ext uri="{FF2B5EF4-FFF2-40B4-BE49-F238E27FC236}">
                  <a16:creationId xmlns:a16="http://schemas.microsoft.com/office/drawing/2014/main" id="{8A2B01AD-D744-604B-AC46-B17FFB64A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4" name="Rectangle 31">
              <a:extLst>
                <a:ext uri="{FF2B5EF4-FFF2-40B4-BE49-F238E27FC236}">
                  <a16:creationId xmlns:a16="http://schemas.microsoft.com/office/drawing/2014/main" id="{4F2EAC1B-932E-3247-9241-21EC6742A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5" name="Rectangle 32">
              <a:extLst>
                <a:ext uri="{FF2B5EF4-FFF2-40B4-BE49-F238E27FC236}">
                  <a16:creationId xmlns:a16="http://schemas.microsoft.com/office/drawing/2014/main" id="{730D2B3B-2319-C04A-BD09-1F426F83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6" name="Rectangle 33">
              <a:extLst>
                <a:ext uri="{FF2B5EF4-FFF2-40B4-BE49-F238E27FC236}">
                  <a16:creationId xmlns:a16="http://schemas.microsoft.com/office/drawing/2014/main" id="{38438928-8029-804E-9B8A-57752A2C6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7" name="Rectangle 34">
              <a:extLst>
                <a:ext uri="{FF2B5EF4-FFF2-40B4-BE49-F238E27FC236}">
                  <a16:creationId xmlns:a16="http://schemas.microsoft.com/office/drawing/2014/main" id="{2B0EFD7E-FD2A-334E-A630-279CA2D35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8" name="Rectangle 35">
              <a:extLst>
                <a:ext uri="{FF2B5EF4-FFF2-40B4-BE49-F238E27FC236}">
                  <a16:creationId xmlns:a16="http://schemas.microsoft.com/office/drawing/2014/main" id="{C42C3749-43D4-E245-AA71-C4EC9E629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9" name="Rectangle 36">
              <a:extLst>
                <a:ext uri="{FF2B5EF4-FFF2-40B4-BE49-F238E27FC236}">
                  <a16:creationId xmlns:a16="http://schemas.microsoft.com/office/drawing/2014/main" id="{B0F48315-E741-2747-AB30-F588FBBA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0" name="Rectangle 37">
              <a:extLst>
                <a:ext uri="{FF2B5EF4-FFF2-40B4-BE49-F238E27FC236}">
                  <a16:creationId xmlns:a16="http://schemas.microsoft.com/office/drawing/2014/main" id="{D53AF7B0-0E49-3947-A4DC-29F658E62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1" name="Rectangle 38">
              <a:extLst>
                <a:ext uri="{FF2B5EF4-FFF2-40B4-BE49-F238E27FC236}">
                  <a16:creationId xmlns:a16="http://schemas.microsoft.com/office/drawing/2014/main" id="{C186F9FF-CDC2-DD4A-AFE5-A6C4CA19D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2" name="Rectangle 39">
              <a:extLst>
                <a:ext uri="{FF2B5EF4-FFF2-40B4-BE49-F238E27FC236}">
                  <a16:creationId xmlns:a16="http://schemas.microsoft.com/office/drawing/2014/main" id="{3EDEE49D-610A-D54C-AA36-35F5E8EAF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3" name="Rectangle 40">
              <a:extLst>
                <a:ext uri="{FF2B5EF4-FFF2-40B4-BE49-F238E27FC236}">
                  <a16:creationId xmlns:a16="http://schemas.microsoft.com/office/drawing/2014/main" id="{866BF6D7-727E-064D-B1B3-2D91377DC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4" name="Rectangle 41">
              <a:extLst>
                <a:ext uri="{FF2B5EF4-FFF2-40B4-BE49-F238E27FC236}">
                  <a16:creationId xmlns:a16="http://schemas.microsoft.com/office/drawing/2014/main" id="{8DF96C05-4C70-4B40-94C0-70AB7C4CC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5" name="Rectangle 42">
              <a:extLst>
                <a:ext uri="{FF2B5EF4-FFF2-40B4-BE49-F238E27FC236}">
                  <a16:creationId xmlns:a16="http://schemas.microsoft.com/office/drawing/2014/main" id="{B714CF3F-B3AA-134C-ABFC-D750E2CD8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6" name="Rectangle 43">
              <a:extLst>
                <a:ext uri="{FF2B5EF4-FFF2-40B4-BE49-F238E27FC236}">
                  <a16:creationId xmlns:a16="http://schemas.microsoft.com/office/drawing/2014/main" id="{5729C401-2BCD-C74B-91AB-783EEAD76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7" name="Rectangle 44">
              <a:extLst>
                <a:ext uri="{FF2B5EF4-FFF2-40B4-BE49-F238E27FC236}">
                  <a16:creationId xmlns:a16="http://schemas.microsoft.com/office/drawing/2014/main" id="{DB3B3995-55B8-ED42-BE8F-A12CC2FD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8" name="Rectangle 45">
              <a:extLst>
                <a:ext uri="{FF2B5EF4-FFF2-40B4-BE49-F238E27FC236}">
                  <a16:creationId xmlns:a16="http://schemas.microsoft.com/office/drawing/2014/main" id="{BA85ABEA-5FCF-EC40-A04F-54A9637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9" name="Rectangle 46">
              <a:extLst>
                <a:ext uri="{FF2B5EF4-FFF2-40B4-BE49-F238E27FC236}">
                  <a16:creationId xmlns:a16="http://schemas.microsoft.com/office/drawing/2014/main" id="{4E2A82B1-28E8-764F-8D5E-D52E162F8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0" name="Rectangle 47">
              <a:extLst>
                <a:ext uri="{FF2B5EF4-FFF2-40B4-BE49-F238E27FC236}">
                  <a16:creationId xmlns:a16="http://schemas.microsoft.com/office/drawing/2014/main" id="{935DF2B1-A97D-4740-A2D8-320C1585C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1" name="Rectangle 48">
              <a:extLst>
                <a:ext uri="{FF2B5EF4-FFF2-40B4-BE49-F238E27FC236}">
                  <a16:creationId xmlns:a16="http://schemas.microsoft.com/office/drawing/2014/main" id="{43DF1104-673F-8443-8F0A-293E28DCB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2" name="Rectangle 49">
              <a:extLst>
                <a:ext uri="{FF2B5EF4-FFF2-40B4-BE49-F238E27FC236}">
                  <a16:creationId xmlns:a16="http://schemas.microsoft.com/office/drawing/2014/main" id="{56E9998E-0392-1042-9822-1BCA0D88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3" name="Rectangle 50">
              <a:extLst>
                <a:ext uri="{FF2B5EF4-FFF2-40B4-BE49-F238E27FC236}">
                  <a16:creationId xmlns:a16="http://schemas.microsoft.com/office/drawing/2014/main" id="{E9EFCACB-CFBB-744C-8C92-BBDF0129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4" name="Rectangle 51">
              <a:extLst>
                <a:ext uri="{FF2B5EF4-FFF2-40B4-BE49-F238E27FC236}">
                  <a16:creationId xmlns:a16="http://schemas.microsoft.com/office/drawing/2014/main" id="{06DE2A01-B3A7-A243-B100-10995A88C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5" name="Rectangle 52">
              <a:extLst>
                <a:ext uri="{FF2B5EF4-FFF2-40B4-BE49-F238E27FC236}">
                  <a16:creationId xmlns:a16="http://schemas.microsoft.com/office/drawing/2014/main" id="{2694965C-3A2F-054F-80A5-B8CF40C39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6" name="Rectangle 53">
              <a:extLst>
                <a:ext uri="{FF2B5EF4-FFF2-40B4-BE49-F238E27FC236}">
                  <a16:creationId xmlns:a16="http://schemas.microsoft.com/office/drawing/2014/main" id="{9014873D-82EB-9E43-AAD7-9EA675EC1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7" name="Rectangle 54">
              <a:extLst>
                <a:ext uri="{FF2B5EF4-FFF2-40B4-BE49-F238E27FC236}">
                  <a16:creationId xmlns:a16="http://schemas.microsoft.com/office/drawing/2014/main" id="{1662F181-2B8C-3A42-ADD2-FEC65CC1B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3842" name="Title 1">
            <a:extLst>
              <a:ext uri="{FF2B5EF4-FFF2-40B4-BE49-F238E27FC236}">
                <a16:creationId xmlns:a16="http://schemas.microsoft.com/office/drawing/2014/main" id="{1F687B57-DABE-1E4D-9EE5-AE19093B809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3843" name="Picture 1" descr="Screen shot 2016-10-12 at 4.02.09 PM.png">
            <a:extLst>
              <a:ext uri="{FF2B5EF4-FFF2-40B4-BE49-F238E27FC236}">
                <a16:creationId xmlns:a16="http://schemas.microsoft.com/office/drawing/2014/main" id="{CBFE818B-0795-3548-9004-626CE671D8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4" name="Picture 2" descr="Screen shot 2016-10-12 at 4.02.16 PM.png">
            <a:extLst>
              <a:ext uri="{FF2B5EF4-FFF2-40B4-BE49-F238E27FC236}">
                <a16:creationId xmlns:a16="http://schemas.microsoft.com/office/drawing/2014/main" id="{55AFF08F-8BF2-8A43-87B9-139BF3A8D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5" name="Picture 3" descr="Screen shot 2016-10-12 at 4.02.22 PM.png">
            <a:extLst>
              <a:ext uri="{FF2B5EF4-FFF2-40B4-BE49-F238E27FC236}">
                <a16:creationId xmlns:a16="http://schemas.microsoft.com/office/drawing/2014/main" id="{A4C1E01C-B77A-3442-97A5-7BA6F4FFB0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46" name="Group 57">
            <a:extLst>
              <a:ext uri="{FF2B5EF4-FFF2-40B4-BE49-F238E27FC236}">
                <a16:creationId xmlns:a16="http://schemas.microsoft.com/office/drawing/2014/main" id="{41CF8EC9-C4B5-2249-9D43-0261EDE9F43A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3847" name="Rectangle 95">
              <a:extLst>
                <a:ext uri="{FF2B5EF4-FFF2-40B4-BE49-F238E27FC236}">
                  <a16:creationId xmlns:a16="http://schemas.microsoft.com/office/drawing/2014/main" id="{EB5390C3-E19B-B24F-8A0E-2A3AB84A9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48" name="Rectangle 96">
              <a:extLst>
                <a:ext uri="{FF2B5EF4-FFF2-40B4-BE49-F238E27FC236}">
                  <a16:creationId xmlns:a16="http://schemas.microsoft.com/office/drawing/2014/main" id="{8F2C6507-F19E-2943-A651-167A6451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49" name="Rectangle 97">
              <a:extLst>
                <a:ext uri="{FF2B5EF4-FFF2-40B4-BE49-F238E27FC236}">
                  <a16:creationId xmlns:a16="http://schemas.microsoft.com/office/drawing/2014/main" id="{75480E91-E6A2-B541-9E6C-349BA5B52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0" name="Line 98">
              <a:extLst>
                <a:ext uri="{FF2B5EF4-FFF2-40B4-BE49-F238E27FC236}">
                  <a16:creationId xmlns:a16="http://schemas.microsoft.com/office/drawing/2014/main" id="{CF2EDEC2-6EA8-F74E-B7F7-C98C1C12B9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1" name="Freeform 99">
              <a:extLst>
                <a:ext uri="{FF2B5EF4-FFF2-40B4-BE49-F238E27FC236}">
                  <a16:creationId xmlns:a16="http://schemas.microsoft.com/office/drawing/2014/main" id="{C07B7F26-609C-7B4D-BDBF-C04C7B60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2" name="Freeform 100">
              <a:extLst>
                <a:ext uri="{FF2B5EF4-FFF2-40B4-BE49-F238E27FC236}">
                  <a16:creationId xmlns:a16="http://schemas.microsoft.com/office/drawing/2014/main" id="{5C1B6E0D-606B-1B42-B8D2-E20C14107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3" name="Rectangle 101">
              <a:extLst>
                <a:ext uri="{FF2B5EF4-FFF2-40B4-BE49-F238E27FC236}">
                  <a16:creationId xmlns:a16="http://schemas.microsoft.com/office/drawing/2014/main" id="{8DDEC8D1-68EB-4347-9B2F-6D90801F2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4" name="Rectangle 124">
              <a:extLst>
                <a:ext uri="{FF2B5EF4-FFF2-40B4-BE49-F238E27FC236}">
                  <a16:creationId xmlns:a16="http://schemas.microsoft.com/office/drawing/2014/main" id="{D12E29C7-3266-0847-883C-E0E0825CE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5" name="Line 125">
              <a:extLst>
                <a:ext uri="{FF2B5EF4-FFF2-40B4-BE49-F238E27FC236}">
                  <a16:creationId xmlns:a16="http://schemas.microsoft.com/office/drawing/2014/main" id="{2E229776-141E-5941-9328-E31CF3311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6" name="Freeform 126">
              <a:extLst>
                <a:ext uri="{FF2B5EF4-FFF2-40B4-BE49-F238E27FC236}">
                  <a16:creationId xmlns:a16="http://schemas.microsoft.com/office/drawing/2014/main" id="{B7F41562-F6FE-9043-81AB-6F8CC369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7" name="Freeform 127">
              <a:extLst>
                <a:ext uri="{FF2B5EF4-FFF2-40B4-BE49-F238E27FC236}">
                  <a16:creationId xmlns:a16="http://schemas.microsoft.com/office/drawing/2014/main" id="{88724DD4-43FF-DF4C-920D-0FD74B0C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8" name="Freeform 128">
              <a:extLst>
                <a:ext uri="{FF2B5EF4-FFF2-40B4-BE49-F238E27FC236}">
                  <a16:creationId xmlns:a16="http://schemas.microsoft.com/office/drawing/2014/main" id="{8B24A61F-29CA-4C48-9083-70666C41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9" name="Freeform 129">
              <a:extLst>
                <a:ext uri="{FF2B5EF4-FFF2-40B4-BE49-F238E27FC236}">
                  <a16:creationId xmlns:a16="http://schemas.microsoft.com/office/drawing/2014/main" id="{4BF5FBA5-D7DB-2441-A317-507F6E80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0" name="Line 130">
              <a:extLst>
                <a:ext uri="{FF2B5EF4-FFF2-40B4-BE49-F238E27FC236}">
                  <a16:creationId xmlns:a16="http://schemas.microsoft.com/office/drawing/2014/main" id="{3A0821F5-CEF2-674E-95C8-506BC9897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1" name="Rectangle 131">
              <a:extLst>
                <a:ext uri="{FF2B5EF4-FFF2-40B4-BE49-F238E27FC236}">
                  <a16:creationId xmlns:a16="http://schemas.microsoft.com/office/drawing/2014/main" id="{3BC7BC9D-5132-E641-93E4-FA6B91347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2" name="Rectangle 132">
              <a:extLst>
                <a:ext uri="{FF2B5EF4-FFF2-40B4-BE49-F238E27FC236}">
                  <a16:creationId xmlns:a16="http://schemas.microsoft.com/office/drawing/2014/main" id="{BC2D5671-736B-8144-BCCB-4777AE9E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3" name="Rectangle 133">
              <a:extLst>
                <a:ext uri="{FF2B5EF4-FFF2-40B4-BE49-F238E27FC236}">
                  <a16:creationId xmlns:a16="http://schemas.microsoft.com/office/drawing/2014/main" id="{85454F43-7968-9F4C-972B-BB1F1A7A6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4" name="Rectangle 134">
              <a:extLst>
                <a:ext uri="{FF2B5EF4-FFF2-40B4-BE49-F238E27FC236}">
                  <a16:creationId xmlns:a16="http://schemas.microsoft.com/office/drawing/2014/main" id="{409362F4-850F-3F42-A718-F95DAC05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5" name="Rectangle 135">
              <a:extLst>
                <a:ext uri="{FF2B5EF4-FFF2-40B4-BE49-F238E27FC236}">
                  <a16:creationId xmlns:a16="http://schemas.microsoft.com/office/drawing/2014/main" id="{7D2A2059-06D8-B341-A4C5-9B46E984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6" name="Rectangle 136">
              <a:extLst>
                <a:ext uri="{FF2B5EF4-FFF2-40B4-BE49-F238E27FC236}">
                  <a16:creationId xmlns:a16="http://schemas.microsoft.com/office/drawing/2014/main" id="{A44367D8-5638-DC43-9094-C9BB04E97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7" name="Line 137">
              <a:extLst>
                <a:ext uri="{FF2B5EF4-FFF2-40B4-BE49-F238E27FC236}">
                  <a16:creationId xmlns:a16="http://schemas.microsoft.com/office/drawing/2014/main" id="{B235C39B-DE20-0747-B846-8991ED0AE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8" name="Freeform 138">
              <a:extLst>
                <a:ext uri="{FF2B5EF4-FFF2-40B4-BE49-F238E27FC236}">
                  <a16:creationId xmlns:a16="http://schemas.microsoft.com/office/drawing/2014/main" id="{8A213607-76C1-AF4C-8772-3E0631DB0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9" name="Freeform 139">
              <a:extLst>
                <a:ext uri="{FF2B5EF4-FFF2-40B4-BE49-F238E27FC236}">
                  <a16:creationId xmlns:a16="http://schemas.microsoft.com/office/drawing/2014/main" id="{A3E66133-A8DE-124A-9A36-49648E98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0" name="Freeform 140">
              <a:extLst>
                <a:ext uri="{FF2B5EF4-FFF2-40B4-BE49-F238E27FC236}">
                  <a16:creationId xmlns:a16="http://schemas.microsoft.com/office/drawing/2014/main" id="{90472D3D-A2BB-504E-A1E8-C15BF04C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1" name="Freeform 141">
              <a:extLst>
                <a:ext uri="{FF2B5EF4-FFF2-40B4-BE49-F238E27FC236}">
                  <a16:creationId xmlns:a16="http://schemas.microsoft.com/office/drawing/2014/main" id="{33B9BC7A-2E0A-084D-84CF-79F12779F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2" name="Line 142">
              <a:extLst>
                <a:ext uri="{FF2B5EF4-FFF2-40B4-BE49-F238E27FC236}">
                  <a16:creationId xmlns:a16="http://schemas.microsoft.com/office/drawing/2014/main" id="{8232B7DA-B2B4-1741-9018-F5F47ECCCB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3" name="Line 143">
              <a:extLst>
                <a:ext uri="{FF2B5EF4-FFF2-40B4-BE49-F238E27FC236}">
                  <a16:creationId xmlns:a16="http://schemas.microsoft.com/office/drawing/2014/main" id="{0963CEF3-12BD-A34C-B153-6525C87654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4" name="Freeform 144">
              <a:extLst>
                <a:ext uri="{FF2B5EF4-FFF2-40B4-BE49-F238E27FC236}">
                  <a16:creationId xmlns:a16="http://schemas.microsoft.com/office/drawing/2014/main" id="{5E43A6CE-DDB6-7746-A07A-F4210B7F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5" name="Line 145">
              <a:extLst>
                <a:ext uri="{FF2B5EF4-FFF2-40B4-BE49-F238E27FC236}">
                  <a16:creationId xmlns:a16="http://schemas.microsoft.com/office/drawing/2014/main" id="{69FD8409-B99B-DA40-BC40-6E4A6D66F7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6" name="Line 146">
              <a:extLst>
                <a:ext uri="{FF2B5EF4-FFF2-40B4-BE49-F238E27FC236}">
                  <a16:creationId xmlns:a16="http://schemas.microsoft.com/office/drawing/2014/main" id="{673A2B8A-9089-FF44-8666-33A35C2F36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7" name="Rectangle 147">
              <a:extLst>
                <a:ext uri="{FF2B5EF4-FFF2-40B4-BE49-F238E27FC236}">
                  <a16:creationId xmlns:a16="http://schemas.microsoft.com/office/drawing/2014/main" id="{F96EB465-4C2C-BB48-B921-AB6B6543A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5" name="Group 1">
            <a:extLst>
              <a:ext uri="{FF2B5EF4-FFF2-40B4-BE49-F238E27FC236}">
                <a16:creationId xmlns:a16="http://schemas.microsoft.com/office/drawing/2014/main" id="{62B925B5-FFDE-6C42-A128-096FE1E476B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4906" name="Line 5">
              <a:extLst>
                <a:ext uri="{FF2B5EF4-FFF2-40B4-BE49-F238E27FC236}">
                  <a16:creationId xmlns:a16="http://schemas.microsoft.com/office/drawing/2014/main" id="{965441CC-C5F4-6049-8294-8E5862376F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7" name="Line 6">
              <a:extLst>
                <a:ext uri="{FF2B5EF4-FFF2-40B4-BE49-F238E27FC236}">
                  <a16:creationId xmlns:a16="http://schemas.microsoft.com/office/drawing/2014/main" id="{EE2954D2-E901-3042-A03B-223057A1F8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8" name="Rectangle 7">
              <a:extLst>
                <a:ext uri="{FF2B5EF4-FFF2-40B4-BE49-F238E27FC236}">
                  <a16:creationId xmlns:a16="http://schemas.microsoft.com/office/drawing/2014/main" id="{44419F01-898F-AB4E-9CF1-50ABF2273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09" name="Rectangle 8">
              <a:extLst>
                <a:ext uri="{FF2B5EF4-FFF2-40B4-BE49-F238E27FC236}">
                  <a16:creationId xmlns:a16="http://schemas.microsoft.com/office/drawing/2014/main" id="{2ED1EB9D-F1F9-B64F-9202-A4194A509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0" name="Rectangle 9">
              <a:extLst>
                <a:ext uri="{FF2B5EF4-FFF2-40B4-BE49-F238E27FC236}">
                  <a16:creationId xmlns:a16="http://schemas.microsoft.com/office/drawing/2014/main" id="{6CC9FBBC-3823-9046-A978-415C8CAB3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1" name="Rectangle 10">
              <a:extLst>
                <a:ext uri="{FF2B5EF4-FFF2-40B4-BE49-F238E27FC236}">
                  <a16:creationId xmlns:a16="http://schemas.microsoft.com/office/drawing/2014/main" id="{F461B643-6FCF-5349-A117-5F92B516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2" name="Rectangle 11">
              <a:extLst>
                <a:ext uri="{FF2B5EF4-FFF2-40B4-BE49-F238E27FC236}">
                  <a16:creationId xmlns:a16="http://schemas.microsoft.com/office/drawing/2014/main" id="{936F1E54-0C55-6042-8B67-3EFE0AB2B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3" name="Rectangle 12">
              <a:extLst>
                <a:ext uri="{FF2B5EF4-FFF2-40B4-BE49-F238E27FC236}">
                  <a16:creationId xmlns:a16="http://schemas.microsoft.com/office/drawing/2014/main" id="{27F3B54C-B1B5-2F46-B18E-125C405A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4" name="Rectangle 13">
              <a:extLst>
                <a:ext uri="{FF2B5EF4-FFF2-40B4-BE49-F238E27FC236}">
                  <a16:creationId xmlns:a16="http://schemas.microsoft.com/office/drawing/2014/main" id="{4E97AAC9-4276-A542-8FC9-51988D2B4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5" name="Rectangle 14">
              <a:extLst>
                <a:ext uri="{FF2B5EF4-FFF2-40B4-BE49-F238E27FC236}">
                  <a16:creationId xmlns:a16="http://schemas.microsoft.com/office/drawing/2014/main" id="{046956B4-F5F2-7844-BC39-409FD7AC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6" name="Rectangle 15">
              <a:extLst>
                <a:ext uri="{FF2B5EF4-FFF2-40B4-BE49-F238E27FC236}">
                  <a16:creationId xmlns:a16="http://schemas.microsoft.com/office/drawing/2014/main" id="{792DF2AF-A931-9E4B-A79E-E94826CBE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7" name="Rectangle 16">
              <a:extLst>
                <a:ext uri="{FF2B5EF4-FFF2-40B4-BE49-F238E27FC236}">
                  <a16:creationId xmlns:a16="http://schemas.microsoft.com/office/drawing/2014/main" id="{35E4CBEE-619F-7F49-9D50-018BFDFA8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8" name="Rectangle 17">
              <a:extLst>
                <a:ext uri="{FF2B5EF4-FFF2-40B4-BE49-F238E27FC236}">
                  <a16:creationId xmlns:a16="http://schemas.microsoft.com/office/drawing/2014/main" id="{963605DE-4497-BE4C-ABE5-D982D1B3B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9" name="Rectangle 18">
              <a:extLst>
                <a:ext uri="{FF2B5EF4-FFF2-40B4-BE49-F238E27FC236}">
                  <a16:creationId xmlns:a16="http://schemas.microsoft.com/office/drawing/2014/main" id="{BA91D4FC-C43D-6842-BAEB-0C238277A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0" name="Rectangle 19">
              <a:extLst>
                <a:ext uri="{FF2B5EF4-FFF2-40B4-BE49-F238E27FC236}">
                  <a16:creationId xmlns:a16="http://schemas.microsoft.com/office/drawing/2014/main" id="{3F0C724C-F353-F54E-ACD7-FD1CCB2F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1" name="Rectangle 20">
              <a:extLst>
                <a:ext uri="{FF2B5EF4-FFF2-40B4-BE49-F238E27FC236}">
                  <a16:creationId xmlns:a16="http://schemas.microsoft.com/office/drawing/2014/main" id="{9D38F292-5E7C-1246-8DB1-4D18222A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2" name="Rectangle 21">
              <a:extLst>
                <a:ext uri="{FF2B5EF4-FFF2-40B4-BE49-F238E27FC236}">
                  <a16:creationId xmlns:a16="http://schemas.microsoft.com/office/drawing/2014/main" id="{6F281DCA-3BF8-1442-8D28-3F51EE90A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3" name="Rectangle 22">
              <a:extLst>
                <a:ext uri="{FF2B5EF4-FFF2-40B4-BE49-F238E27FC236}">
                  <a16:creationId xmlns:a16="http://schemas.microsoft.com/office/drawing/2014/main" id="{4BDFFB72-6F2F-FB48-A031-C0B403D87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4" name="Rectangle 23">
              <a:extLst>
                <a:ext uri="{FF2B5EF4-FFF2-40B4-BE49-F238E27FC236}">
                  <a16:creationId xmlns:a16="http://schemas.microsoft.com/office/drawing/2014/main" id="{8C20422E-9594-0249-9D2B-1BB58D04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5" name="Rectangle 24">
              <a:extLst>
                <a:ext uri="{FF2B5EF4-FFF2-40B4-BE49-F238E27FC236}">
                  <a16:creationId xmlns:a16="http://schemas.microsoft.com/office/drawing/2014/main" id="{57A9B4A8-6A9A-0243-B991-CF3CF6CE1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6" name="Rectangle 25">
              <a:extLst>
                <a:ext uri="{FF2B5EF4-FFF2-40B4-BE49-F238E27FC236}">
                  <a16:creationId xmlns:a16="http://schemas.microsoft.com/office/drawing/2014/main" id="{7922C90A-4E9E-244A-95D9-AAB56F94B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7" name="Rectangle 26">
              <a:extLst>
                <a:ext uri="{FF2B5EF4-FFF2-40B4-BE49-F238E27FC236}">
                  <a16:creationId xmlns:a16="http://schemas.microsoft.com/office/drawing/2014/main" id="{8939A544-4948-A643-82D3-D6F77A57C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8" name="Rectangle 27">
              <a:extLst>
                <a:ext uri="{FF2B5EF4-FFF2-40B4-BE49-F238E27FC236}">
                  <a16:creationId xmlns:a16="http://schemas.microsoft.com/office/drawing/2014/main" id="{18A3F1C9-B299-2D4E-8BE8-A75B05EB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9" name="Rectangle 28">
              <a:extLst>
                <a:ext uri="{FF2B5EF4-FFF2-40B4-BE49-F238E27FC236}">
                  <a16:creationId xmlns:a16="http://schemas.microsoft.com/office/drawing/2014/main" id="{84A3364C-7AC3-8B44-9B94-41551D44B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0" name="Rectangle 29">
              <a:extLst>
                <a:ext uri="{FF2B5EF4-FFF2-40B4-BE49-F238E27FC236}">
                  <a16:creationId xmlns:a16="http://schemas.microsoft.com/office/drawing/2014/main" id="{BC38CF04-93B4-E44F-AD23-253B1DCC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1" name="Rectangle 30">
              <a:extLst>
                <a:ext uri="{FF2B5EF4-FFF2-40B4-BE49-F238E27FC236}">
                  <a16:creationId xmlns:a16="http://schemas.microsoft.com/office/drawing/2014/main" id="{057862EE-25E0-904E-A583-1A538C86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2" name="Rectangle 31">
              <a:extLst>
                <a:ext uri="{FF2B5EF4-FFF2-40B4-BE49-F238E27FC236}">
                  <a16:creationId xmlns:a16="http://schemas.microsoft.com/office/drawing/2014/main" id="{A0494139-9035-3040-8276-61A3439B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3" name="Rectangle 32">
              <a:extLst>
                <a:ext uri="{FF2B5EF4-FFF2-40B4-BE49-F238E27FC236}">
                  <a16:creationId xmlns:a16="http://schemas.microsoft.com/office/drawing/2014/main" id="{2F879108-85FE-BD42-B342-C2E01404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4" name="Rectangle 33">
              <a:extLst>
                <a:ext uri="{FF2B5EF4-FFF2-40B4-BE49-F238E27FC236}">
                  <a16:creationId xmlns:a16="http://schemas.microsoft.com/office/drawing/2014/main" id="{4D11FA13-0664-2644-951E-C8E1A0D0C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5" name="Rectangle 34">
              <a:extLst>
                <a:ext uri="{FF2B5EF4-FFF2-40B4-BE49-F238E27FC236}">
                  <a16:creationId xmlns:a16="http://schemas.microsoft.com/office/drawing/2014/main" id="{318ABA3E-9224-8142-8B7A-EBC833331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6" name="Rectangle 35">
              <a:extLst>
                <a:ext uri="{FF2B5EF4-FFF2-40B4-BE49-F238E27FC236}">
                  <a16:creationId xmlns:a16="http://schemas.microsoft.com/office/drawing/2014/main" id="{DEE4E5A5-EC21-4243-8124-758997AE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7" name="Rectangle 36">
              <a:extLst>
                <a:ext uri="{FF2B5EF4-FFF2-40B4-BE49-F238E27FC236}">
                  <a16:creationId xmlns:a16="http://schemas.microsoft.com/office/drawing/2014/main" id="{17E42626-3D97-194A-8682-1FF09D83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8" name="Rectangle 37">
              <a:extLst>
                <a:ext uri="{FF2B5EF4-FFF2-40B4-BE49-F238E27FC236}">
                  <a16:creationId xmlns:a16="http://schemas.microsoft.com/office/drawing/2014/main" id="{A4B89596-7759-674D-96F3-E99B2402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9" name="Rectangle 38">
              <a:extLst>
                <a:ext uri="{FF2B5EF4-FFF2-40B4-BE49-F238E27FC236}">
                  <a16:creationId xmlns:a16="http://schemas.microsoft.com/office/drawing/2014/main" id="{CD58B484-4691-0F40-97EF-7031A6E7E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0" name="Rectangle 39">
              <a:extLst>
                <a:ext uri="{FF2B5EF4-FFF2-40B4-BE49-F238E27FC236}">
                  <a16:creationId xmlns:a16="http://schemas.microsoft.com/office/drawing/2014/main" id="{FD56D62A-85F0-8C45-B920-D5FFAB1C3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1" name="Rectangle 40">
              <a:extLst>
                <a:ext uri="{FF2B5EF4-FFF2-40B4-BE49-F238E27FC236}">
                  <a16:creationId xmlns:a16="http://schemas.microsoft.com/office/drawing/2014/main" id="{F6F6B587-F114-DE44-AA65-816566E9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2" name="Rectangle 41">
              <a:extLst>
                <a:ext uri="{FF2B5EF4-FFF2-40B4-BE49-F238E27FC236}">
                  <a16:creationId xmlns:a16="http://schemas.microsoft.com/office/drawing/2014/main" id="{C831C169-3C64-184D-9B96-8F1BBDBB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3" name="Rectangle 42">
              <a:extLst>
                <a:ext uri="{FF2B5EF4-FFF2-40B4-BE49-F238E27FC236}">
                  <a16:creationId xmlns:a16="http://schemas.microsoft.com/office/drawing/2014/main" id="{43D86E78-3B30-434E-A67A-613636BC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4" name="Rectangle 43">
              <a:extLst>
                <a:ext uri="{FF2B5EF4-FFF2-40B4-BE49-F238E27FC236}">
                  <a16:creationId xmlns:a16="http://schemas.microsoft.com/office/drawing/2014/main" id="{69401C62-7DD8-3145-89CB-3F534497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5" name="Rectangle 44">
              <a:extLst>
                <a:ext uri="{FF2B5EF4-FFF2-40B4-BE49-F238E27FC236}">
                  <a16:creationId xmlns:a16="http://schemas.microsoft.com/office/drawing/2014/main" id="{73479835-9735-A74B-96CF-D752FBE4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6" name="Rectangle 45">
              <a:extLst>
                <a:ext uri="{FF2B5EF4-FFF2-40B4-BE49-F238E27FC236}">
                  <a16:creationId xmlns:a16="http://schemas.microsoft.com/office/drawing/2014/main" id="{9CC3BC43-1506-7F4F-898B-9824D091B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7" name="Rectangle 46">
              <a:extLst>
                <a:ext uri="{FF2B5EF4-FFF2-40B4-BE49-F238E27FC236}">
                  <a16:creationId xmlns:a16="http://schemas.microsoft.com/office/drawing/2014/main" id="{694E3BE1-F2AA-2543-933C-F8E876260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8" name="Rectangle 47">
              <a:extLst>
                <a:ext uri="{FF2B5EF4-FFF2-40B4-BE49-F238E27FC236}">
                  <a16:creationId xmlns:a16="http://schemas.microsoft.com/office/drawing/2014/main" id="{E8029594-26F6-0748-8DCD-404C03326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9" name="Rectangle 48">
              <a:extLst>
                <a:ext uri="{FF2B5EF4-FFF2-40B4-BE49-F238E27FC236}">
                  <a16:creationId xmlns:a16="http://schemas.microsoft.com/office/drawing/2014/main" id="{D036631F-D96D-9744-AA7C-3D22D1B76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0" name="Rectangle 49">
              <a:extLst>
                <a:ext uri="{FF2B5EF4-FFF2-40B4-BE49-F238E27FC236}">
                  <a16:creationId xmlns:a16="http://schemas.microsoft.com/office/drawing/2014/main" id="{3BF7ED0A-329E-9848-AB3D-CB2E36EC6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1" name="Rectangle 50">
              <a:extLst>
                <a:ext uri="{FF2B5EF4-FFF2-40B4-BE49-F238E27FC236}">
                  <a16:creationId xmlns:a16="http://schemas.microsoft.com/office/drawing/2014/main" id="{C67EA0A1-0689-6B4F-9327-6F1056074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2" name="Rectangle 51">
              <a:extLst>
                <a:ext uri="{FF2B5EF4-FFF2-40B4-BE49-F238E27FC236}">
                  <a16:creationId xmlns:a16="http://schemas.microsoft.com/office/drawing/2014/main" id="{5713329C-0B33-714C-AEA1-503F0A20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3" name="Rectangle 52">
              <a:extLst>
                <a:ext uri="{FF2B5EF4-FFF2-40B4-BE49-F238E27FC236}">
                  <a16:creationId xmlns:a16="http://schemas.microsoft.com/office/drawing/2014/main" id="{C75569A5-A7CB-6F4D-ADB6-4DD34088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4" name="Rectangle 53">
              <a:extLst>
                <a:ext uri="{FF2B5EF4-FFF2-40B4-BE49-F238E27FC236}">
                  <a16:creationId xmlns:a16="http://schemas.microsoft.com/office/drawing/2014/main" id="{90B4353B-44BA-C840-A717-9F9AD8B8E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5" name="Rectangle 54">
              <a:extLst>
                <a:ext uri="{FF2B5EF4-FFF2-40B4-BE49-F238E27FC236}">
                  <a16:creationId xmlns:a16="http://schemas.microsoft.com/office/drawing/2014/main" id="{74DEF791-5E67-0247-B767-0CFDDCB7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4866" name="Title 1">
            <a:extLst>
              <a:ext uri="{FF2B5EF4-FFF2-40B4-BE49-F238E27FC236}">
                <a16:creationId xmlns:a16="http://schemas.microsoft.com/office/drawing/2014/main" id="{280F4DE6-1C47-7F4D-A7CB-E64BA460A16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4867" name="Picture 1" descr="Screen shot 2016-10-12 at 4.02.09 PM.png">
            <a:extLst>
              <a:ext uri="{FF2B5EF4-FFF2-40B4-BE49-F238E27FC236}">
                <a16:creationId xmlns:a16="http://schemas.microsoft.com/office/drawing/2014/main" id="{C83D4545-01FE-3E47-BC5C-FE10DBF549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68" name="Picture 2" descr="Screen shot 2016-10-12 at 4.02.16 PM.png">
            <a:extLst>
              <a:ext uri="{FF2B5EF4-FFF2-40B4-BE49-F238E27FC236}">
                <a16:creationId xmlns:a16="http://schemas.microsoft.com/office/drawing/2014/main" id="{7753C57F-EDE0-A540-A0ED-9C75B3CACB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69" name="Picture 3" descr="Screen shot 2016-10-12 at 4.02.22 PM.png">
            <a:extLst>
              <a:ext uri="{FF2B5EF4-FFF2-40B4-BE49-F238E27FC236}">
                <a16:creationId xmlns:a16="http://schemas.microsoft.com/office/drawing/2014/main" id="{19BDF1E3-EFB1-094C-AE69-854A2B88C5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870" name="Group 57">
            <a:extLst>
              <a:ext uri="{FF2B5EF4-FFF2-40B4-BE49-F238E27FC236}">
                <a16:creationId xmlns:a16="http://schemas.microsoft.com/office/drawing/2014/main" id="{084151B1-0482-B141-B3AB-909B98BCEE2C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4875" name="Rectangle 95">
              <a:extLst>
                <a:ext uri="{FF2B5EF4-FFF2-40B4-BE49-F238E27FC236}">
                  <a16:creationId xmlns:a16="http://schemas.microsoft.com/office/drawing/2014/main" id="{76AFAB30-0B79-1046-8606-112697549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6" name="Rectangle 96">
              <a:extLst>
                <a:ext uri="{FF2B5EF4-FFF2-40B4-BE49-F238E27FC236}">
                  <a16:creationId xmlns:a16="http://schemas.microsoft.com/office/drawing/2014/main" id="{18DF830E-9168-1E47-BDC1-21AF67601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7" name="Rectangle 97">
              <a:extLst>
                <a:ext uri="{FF2B5EF4-FFF2-40B4-BE49-F238E27FC236}">
                  <a16:creationId xmlns:a16="http://schemas.microsoft.com/office/drawing/2014/main" id="{CC70EEE0-13FB-F143-A41A-193070803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8" name="Line 98">
              <a:extLst>
                <a:ext uri="{FF2B5EF4-FFF2-40B4-BE49-F238E27FC236}">
                  <a16:creationId xmlns:a16="http://schemas.microsoft.com/office/drawing/2014/main" id="{5AAD4A96-C852-C840-8B4A-86AB1BD1D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9" name="Freeform 99">
              <a:extLst>
                <a:ext uri="{FF2B5EF4-FFF2-40B4-BE49-F238E27FC236}">
                  <a16:creationId xmlns:a16="http://schemas.microsoft.com/office/drawing/2014/main" id="{0B0A90E3-EC63-D14E-830F-F5B05FDD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0" name="Freeform 100">
              <a:extLst>
                <a:ext uri="{FF2B5EF4-FFF2-40B4-BE49-F238E27FC236}">
                  <a16:creationId xmlns:a16="http://schemas.microsoft.com/office/drawing/2014/main" id="{CC8CD3F6-3560-DC44-B87E-25C8D7C4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1" name="Rectangle 101">
              <a:extLst>
                <a:ext uri="{FF2B5EF4-FFF2-40B4-BE49-F238E27FC236}">
                  <a16:creationId xmlns:a16="http://schemas.microsoft.com/office/drawing/2014/main" id="{1B9BBAFE-2883-5C49-A098-5A242F99A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82" name="Rectangle 124">
              <a:extLst>
                <a:ext uri="{FF2B5EF4-FFF2-40B4-BE49-F238E27FC236}">
                  <a16:creationId xmlns:a16="http://schemas.microsoft.com/office/drawing/2014/main" id="{5CCDAC11-1095-6648-A876-2BF3A8753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83" name="Line 125">
              <a:extLst>
                <a:ext uri="{FF2B5EF4-FFF2-40B4-BE49-F238E27FC236}">
                  <a16:creationId xmlns:a16="http://schemas.microsoft.com/office/drawing/2014/main" id="{99B525F0-00CB-E744-8B73-7F5C40F19E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4" name="Freeform 126">
              <a:extLst>
                <a:ext uri="{FF2B5EF4-FFF2-40B4-BE49-F238E27FC236}">
                  <a16:creationId xmlns:a16="http://schemas.microsoft.com/office/drawing/2014/main" id="{23DD7270-3795-934E-B239-7A9679EA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5" name="Freeform 127">
              <a:extLst>
                <a:ext uri="{FF2B5EF4-FFF2-40B4-BE49-F238E27FC236}">
                  <a16:creationId xmlns:a16="http://schemas.microsoft.com/office/drawing/2014/main" id="{E7933212-7B32-4843-98A4-E668E9F9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6" name="Freeform 128">
              <a:extLst>
                <a:ext uri="{FF2B5EF4-FFF2-40B4-BE49-F238E27FC236}">
                  <a16:creationId xmlns:a16="http://schemas.microsoft.com/office/drawing/2014/main" id="{51272614-11C9-0D46-A7BA-8F1CD0BC4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7" name="Freeform 129">
              <a:extLst>
                <a:ext uri="{FF2B5EF4-FFF2-40B4-BE49-F238E27FC236}">
                  <a16:creationId xmlns:a16="http://schemas.microsoft.com/office/drawing/2014/main" id="{345BD7AE-E6EC-6942-AB32-7A6B952D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8" name="Line 130">
              <a:extLst>
                <a:ext uri="{FF2B5EF4-FFF2-40B4-BE49-F238E27FC236}">
                  <a16:creationId xmlns:a16="http://schemas.microsoft.com/office/drawing/2014/main" id="{723F594C-3E83-C94E-AF7F-6BE5A1A2F0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9" name="Rectangle 131">
              <a:extLst>
                <a:ext uri="{FF2B5EF4-FFF2-40B4-BE49-F238E27FC236}">
                  <a16:creationId xmlns:a16="http://schemas.microsoft.com/office/drawing/2014/main" id="{3FC06F3C-5447-7B44-A58A-EFA8A8DE4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0" name="Rectangle 132">
              <a:extLst>
                <a:ext uri="{FF2B5EF4-FFF2-40B4-BE49-F238E27FC236}">
                  <a16:creationId xmlns:a16="http://schemas.microsoft.com/office/drawing/2014/main" id="{9FE9FCBB-70F9-744C-A6AE-892E2B1A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1" name="Rectangle 133">
              <a:extLst>
                <a:ext uri="{FF2B5EF4-FFF2-40B4-BE49-F238E27FC236}">
                  <a16:creationId xmlns:a16="http://schemas.microsoft.com/office/drawing/2014/main" id="{4D90FC13-4B5D-A546-B10C-B6F29929A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2" name="Rectangle 134">
              <a:extLst>
                <a:ext uri="{FF2B5EF4-FFF2-40B4-BE49-F238E27FC236}">
                  <a16:creationId xmlns:a16="http://schemas.microsoft.com/office/drawing/2014/main" id="{7BCBFD18-C44A-A049-9E51-68116C70B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3" name="Rectangle 135">
              <a:extLst>
                <a:ext uri="{FF2B5EF4-FFF2-40B4-BE49-F238E27FC236}">
                  <a16:creationId xmlns:a16="http://schemas.microsoft.com/office/drawing/2014/main" id="{51897EC9-D457-E14D-B07F-32D240B72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4" name="Rectangle 136">
              <a:extLst>
                <a:ext uri="{FF2B5EF4-FFF2-40B4-BE49-F238E27FC236}">
                  <a16:creationId xmlns:a16="http://schemas.microsoft.com/office/drawing/2014/main" id="{1E5FF5FC-0DD4-EB40-955E-B98433109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5" name="Line 137">
              <a:extLst>
                <a:ext uri="{FF2B5EF4-FFF2-40B4-BE49-F238E27FC236}">
                  <a16:creationId xmlns:a16="http://schemas.microsoft.com/office/drawing/2014/main" id="{A9C12657-6F9F-554C-9CB7-2B84D8FE3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6" name="Freeform 138">
              <a:extLst>
                <a:ext uri="{FF2B5EF4-FFF2-40B4-BE49-F238E27FC236}">
                  <a16:creationId xmlns:a16="http://schemas.microsoft.com/office/drawing/2014/main" id="{EB65F570-F7F0-1445-BB88-AB5154629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7" name="Freeform 139">
              <a:extLst>
                <a:ext uri="{FF2B5EF4-FFF2-40B4-BE49-F238E27FC236}">
                  <a16:creationId xmlns:a16="http://schemas.microsoft.com/office/drawing/2014/main" id="{CAB1B4F2-0AA0-EC4B-914A-9120B406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8" name="Freeform 140">
              <a:extLst>
                <a:ext uri="{FF2B5EF4-FFF2-40B4-BE49-F238E27FC236}">
                  <a16:creationId xmlns:a16="http://schemas.microsoft.com/office/drawing/2014/main" id="{FBFD6894-8F74-9A4D-8D07-A455E989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9" name="Freeform 141">
              <a:extLst>
                <a:ext uri="{FF2B5EF4-FFF2-40B4-BE49-F238E27FC236}">
                  <a16:creationId xmlns:a16="http://schemas.microsoft.com/office/drawing/2014/main" id="{35767CA3-AA9A-764A-A50D-653C0DF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0" name="Line 142">
              <a:extLst>
                <a:ext uri="{FF2B5EF4-FFF2-40B4-BE49-F238E27FC236}">
                  <a16:creationId xmlns:a16="http://schemas.microsoft.com/office/drawing/2014/main" id="{6CC8C729-44F7-7044-A9F3-3266D818D6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1" name="Line 143">
              <a:extLst>
                <a:ext uri="{FF2B5EF4-FFF2-40B4-BE49-F238E27FC236}">
                  <a16:creationId xmlns:a16="http://schemas.microsoft.com/office/drawing/2014/main" id="{AB6D7AEC-33B8-1549-8449-714CE7AAEB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2" name="Freeform 144">
              <a:extLst>
                <a:ext uri="{FF2B5EF4-FFF2-40B4-BE49-F238E27FC236}">
                  <a16:creationId xmlns:a16="http://schemas.microsoft.com/office/drawing/2014/main" id="{D83A9295-0132-5C49-AD5E-80DBE0C0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3" name="Line 145">
              <a:extLst>
                <a:ext uri="{FF2B5EF4-FFF2-40B4-BE49-F238E27FC236}">
                  <a16:creationId xmlns:a16="http://schemas.microsoft.com/office/drawing/2014/main" id="{0C643D1A-9BDE-1340-AF79-DE42F112C3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4" name="Line 146">
              <a:extLst>
                <a:ext uri="{FF2B5EF4-FFF2-40B4-BE49-F238E27FC236}">
                  <a16:creationId xmlns:a16="http://schemas.microsoft.com/office/drawing/2014/main" id="{6235F100-BFCF-2247-94A5-CF5E49CE2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5" name="Rectangle 147">
              <a:extLst>
                <a:ext uri="{FF2B5EF4-FFF2-40B4-BE49-F238E27FC236}">
                  <a16:creationId xmlns:a16="http://schemas.microsoft.com/office/drawing/2014/main" id="{1EA7FBC4-A2BA-8942-A66A-D70837C1B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4871" name="TextBox 1">
            <a:extLst>
              <a:ext uri="{FF2B5EF4-FFF2-40B4-BE49-F238E27FC236}">
                <a16:creationId xmlns:a16="http://schemas.microsoft.com/office/drawing/2014/main" id="{69247A1E-82A6-C448-9F66-E6F937FEB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4872" name="Line 98">
            <a:extLst>
              <a:ext uri="{FF2B5EF4-FFF2-40B4-BE49-F238E27FC236}">
                <a16:creationId xmlns:a16="http://schemas.microsoft.com/office/drawing/2014/main" id="{6A0CAC85-D848-0643-A745-2C4207C5EE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3" name="Rectangle 124">
            <a:extLst>
              <a:ext uri="{FF2B5EF4-FFF2-40B4-BE49-F238E27FC236}">
                <a16:creationId xmlns:a16="http://schemas.microsoft.com/office/drawing/2014/main" id="{ABCE10C9-226B-6F41-BA50-9BB50663A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4874" name="TextBox 93">
            <a:extLst>
              <a:ext uri="{FF2B5EF4-FFF2-40B4-BE49-F238E27FC236}">
                <a16:creationId xmlns:a16="http://schemas.microsoft.com/office/drawing/2014/main" id="{A7752BE6-F94A-404F-B7BB-508BCEB9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1">
            <a:extLst>
              <a:ext uri="{FF2B5EF4-FFF2-40B4-BE49-F238E27FC236}">
                <a16:creationId xmlns:a16="http://schemas.microsoft.com/office/drawing/2014/main" id="{7F5E599D-2BC0-174F-83B6-515843D7A3B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5931" name="Line 5">
              <a:extLst>
                <a:ext uri="{FF2B5EF4-FFF2-40B4-BE49-F238E27FC236}">
                  <a16:creationId xmlns:a16="http://schemas.microsoft.com/office/drawing/2014/main" id="{2FD70E83-BD5B-D84F-8D53-DF783A3AA7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2" name="Line 6">
              <a:extLst>
                <a:ext uri="{FF2B5EF4-FFF2-40B4-BE49-F238E27FC236}">
                  <a16:creationId xmlns:a16="http://schemas.microsoft.com/office/drawing/2014/main" id="{4E2F04A4-BB62-8445-B2BE-E0B1C0BA8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3" name="Rectangle 7">
              <a:extLst>
                <a:ext uri="{FF2B5EF4-FFF2-40B4-BE49-F238E27FC236}">
                  <a16:creationId xmlns:a16="http://schemas.microsoft.com/office/drawing/2014/main" id="{A954A282-0D07-DC49-A2CB-8BC5499BE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4" name="Rectangle 8">
              <a:extLst>
                <a:ext uri="{FF2B5EF4-FFF2-40B4-BE49-F238E27FC236}">
                  <a16:creationId xmlns:a16="http://schemas.microsoft.com/office/drawing/2014/main" id="{0675746C-E153-9C41-A58B-0FC342F3D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5" name="Rectangle 9">
              <a:extLst>
                <a:ext uri="{FF2B5EF4-FFF2-40B4-BE49-F238E27FC236}">
                  <a16:creationId xmlns:a16="http://schemas.microsoft.com/office/drawing/2014/main" id="{487D24EE-6197-9944-926B-23F6EEAC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6" name="Rectangle 10">
              <a:extLst>
                <a:ext uri="{FF2B5EF4-FFF2-40B4-BE49-F238E27FC236}">
                  <a16:creationId xmlns:a16="http://schemas.microsoft.com/office/drawing/2014/main" id="{22FF313B-1FA4-D743-BBAC-A9A9AC812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7" name="Rectangle 11">
              <a:extLst>
                <a:ext uri="{FF2B5EF4-FFF2-40B4-BE49-F238E27FC236}">
                  <a16:creationId xmlns:a16="http://schemas.microsoft.com/office/drawing/2014/main" id="{9FAA3824-2321-3A4B-9C88-18920EEE8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8" name="Rectangle 12">
              <a:extLst>
                <a:ext uri="{FF2B5EF4-FFF2-40B4-BE49-F238E27FC236}">
                  <a16:creationId xmlns:a16="http://schemas.microsoft.com/office/drawing/2014/main" id="{0AB15C5D-FB67-DC43-B0DC-D65304E3B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9" name="Rectangle 13">
              <a:extLst>
                <a:ext uri="{FF2B5EF4-FFF2-40B4-BE49-F238E27FC236}">
                  <a16:creationId xmlns:a16="http://schemas.microsoft.com/office/drawing/2014/main" id="{0E96E90C-2E41-DF4D-85DD-F67428326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0" name="Rectangle 14">
              <a:extLst>
                <a:ext uri="{FF2B5EF4-FFF2-40B4-BE49-F238E27FC236}">
                  <a16:creationId xmlns:a16="http://schemas.microsoft.com/office/drawing/2014/main" id="{AAA6A516-86D6-2144-B49A-B9CE911CC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1" name="Rectangle 15">
              <a:extLst>
                <a:ext uri="{FF2B5EF4-FFF2-40B4-BE49-F238E27FC236}">
                  <a16:creationId xmlns:a16="http://schemas.microsoft.com/office/drawing/2014/main" id="{87836C66-A7AD-324F-B5B2-D016283E6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2" name="Rectangle 16">
              <a:extLst>
                <a:ext uri="{FF2B5EF4-FFF2-40B4-BE49-F238E27FC236}">
                  <a16:creationId xmlns:a16="http://schemas.microsoft.com/office/drawing/2014/main" id="{040E0C9E-66ED-2A40-A780-390C0D3F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3" name="Rectangle 17">
              <a:extLst>
                <a:ext uri="{FF2B5EF4-FFF2-40B4-BE49-F238E27FC236}">
                  <a16:creationId xmlns:a16="http://schemas.microsoft.com/office/drawing/2014/main" id="{AC1E28F4-A66B-D548-A224-26A126AB3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4" name="Rectangle 18">
              <a:extLst>
                <a:ext uri="{FF2B5EF4-FFF2-40B4-BE49-F238E27FC236}">
                  <a16:creationId xmlns:a16="http://schemas.microsoft.com/office/drawing/2014/main" id="{DD26A0F9-06EE-D148-8A96-4B5CC5CC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5" name="Rectangle 19">
              <a:extLst>
                <a:ext uri="{FF2B5EF4-FFF2-40B4-BE49-F238E27FC236}">
                  <a16:creationId xmlns:a16="http://schemas.microsoft.com/office/drawing/2014/main" id="{ED16C85D-5F13-FD47-AFEB-15A3210E5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6" name="Rectangle 20">
              <a:extLst>
                <a:ext uri="{FF2B5EF4-FFF2-40B4-BE49-F238E27FC236}">
                  <a16:creationId xmlns:a16="http://schemas.microsoft.com/office/drawing/2014/main" id="{6E8C699D-3F24-F741-B9DB-D67C11B5B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7" name="Rectangle 21">
              <a:extLst>
                <a:ext uri="{FF2B5EF4-FFF2-40B4-BE49-F238E27FC236}">
                  <a16:creationId xmlns:a16="http://schemas.microsoft.com/office/drawing/2014/main" id="{0EB717DD-7641-2A41-A772-ADCEF2D64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8" name="Rectangle 22">
              <a:extLst>
                <a:ext uri="{FF2B5EF4-FFF2-40B4-BE49-F238E27FC236}">
                  <a16:creationId xmlns:a16="http://schemas.microsoft.com/office/drawing/2014/main" id="{19D65B3B-3361-7E43-B91D-D5414CEAF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9" name="Rectangle 23">
              <a:extLst>
                <a:ext uri="{FF2B5EF4-FFF2-40B4-BE49-F238E27FC236}">
                  <a16:creationId xmlns:a16="http://schemas.microsoft.com/office/drawing/2014/main" id="{BDD738C2-AAE3-C74C-BDA8-815673F7A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0" name="Rectangle 24">
              <a:extLst>
                <a:ext uri="{FF2B5EF4-FFF2-40B4-BE49-F238E27FC236}">
                  <a16:creationId xmlns:a16="http://schemas.microsoft.com/office/drawing/2014/main" id="{05122CEF-EC76-C846-BA9C-A8891FA52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1" name="Rectangle 25">
              <a:extLst>
                <a:ext uri="{FF2B5EF4-FFF2-40B4-BE49-F238E27FC236}">
                  <a16:creationId xmlns:a16="http://schemas.microsoft.com/office/drawing/2014/main" id="{6F2B26C4-433C-624D-88FE-4B3D814DF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2" name="Rectangle 26">
              <a:extLst>
                <a:ext uri="{FF2B5EF4-FFF2-40B4-BE49-F238E27FC236}">
                  <a16:creationId xmlns:a16="http://schemas.microsoft.com/office/drawing/2014/main" id="{261E4763-8AF6-CB43-96BF-AB15DA85F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3" name="Rectangle 27">
              <a:extLst>
                <a:ext uri="{FF2B5EF4-FFF2-40B4-BE49-F238E27FC236}">
                  <a16:creationId xmlns:a16="http://schemas.microsoft.com/office/drawing/2014/main" id="{FB8B7526-3B4A-5644-B83F-54BCB99D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4" name="Rectangle 28">
              <a:extLst>
                <a:ext uri="{FF2B5EF4-FFF2-40B4-BE49-F238E27FC236}">
                  <a16:creationId xmlns:a16="http://schemas.microsoft.com/office/drawing/2014/main" id="{E339EE52-035D-514B-A4AD-8F8D2C360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5" name="Rectangle 29">
              <a:extLst>
                <a:ext uri="{FF2B5EF4-FFF2-40B4-BE49-F238E27FC236}">
                  <a16:creationId xmlns:a16="http://schemas.microsoft.com/office/drawing/2014/main" id="{65D804DC-8271-424E-A456-1836FFE07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6" name="Rectangle 30">
              <a:extLst>
                <a:ext uri="{FF2B5EF4-FFF2-40B4-BE49-F238E27FC236}">
                  <a16:creationId xmlns:a16="http://schemas.microsoft.com/office/drawing/2014/main" id="{0693172D-CA6D-DF42-8D2A-6531EBF7F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7" name="Rectangle 31">
              <a:extLst>
                <a:ext uri="{FF2B5EF4-FFF2-40B4-BE49-F238E27FC236}">
                  <a16:creationId xmlns:a16="http://schemas.microsoft.com/office/drawing/2014/main" id="{A29A4090-82EA-BB49-8D9F-26C619BB6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8" name="Rectangle 32">
              <a:extLst>
                <a:ext uri="{FF2B5EF4-FFF2-40B4-BE49-F238E27FC236}">
                  <a16:creationId xmlns:a16="http://schemas.microsoft.com/office/drawing/2014/main" id="{1CACFDF4-D41F-C94C-B990-A6470C13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9" name="Rectangle 33">
              <a:extLst>
                <a:ext uri="{FF2B5EF4-FFF2-40B4-BE49-F238E27FC236}">
                  <a16:creationId xmlns:a16="http://schemas.microsoft.com/office/drawing/2014/main" id="{37D5C74F-77F4-B347-A33D-55B373BE8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0" name="Rectangle 34">
              <a:extLst>
                <a:ext uri="{FF2B5EF4-FFF2-40B4-BE49-F238E27FC236}">
                  <a16:creationId xmlns:a16="http://schemas.microsoft.com/office/drawing/2014/main" id="{B9ECC3E3-E89C-B847-9E76-7AFDEF5F1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1" name="Rectangle 35">
              <a:extLst>
                <a:ext uri="{FF2B5EF4-FFF2-40B4-BE49-F238E27FC236}">
                  <a16:creationId xmlns:a16="http://schemas.microsoft.com/office/drawing/2014/main" id="{800D60CE-ADCB-7447-93B7-AA11FE5DC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2" name="Rectangle 36">
              <a:extLst>
                <a:ext uri="{FF2B5EF4-FFF2-40B4-BE49-F238E27FC236}">
                  <a16:creationId xmlns:a16="http://schemas.microsoft.com/office/drawing/2014/main" id="{402F8097-7CF8-8941-8AD2-AE61EC1A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3" name="Rectangle 37">
              <a:extLst>
                <a:ext uri="{FF2B5EF4-FFF2-40B4-BE49-F238E27FC236}">
                  <a16:creationId xmlns:a16="http://schemas.microsoft.com/office/drawing/2014/main" id="{BB94DC81-B961-CD4E-B6FF-56FC8813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4" name="Rectangle 38">
              <a:extLst>
                <a:ext uri="{FF2B5EF4-FFF2-40B4-BE49-F238E27FC236}">
                  <a16:creationId xmlns:a16="http://schemas.microsoft.com/office/drawing/2014/main" id="{DA4ED008-E1DE-9E4D-B89E-258D78421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5" name="Rectangle 39">
              <a:extLst>
                <a:ext uri="{FF2B5EF4-FFF2-40B4-BE49-F238E27FC236}">
                  <a16:creationId xmlns:a16="http://schemas.microsoft.com/office/drawing/2014/main" id="{C45EAAB1-6E28-DF48-9DD1-3C35D65E8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6" name="Rectangle 40">
              <a:extLst>
                <a:ext uri="{FF2B5EF4-FFF2-40B4-BE49-F238E27FC236}">
                  <a16:creationId xmlns:a16="http://schemas.microsoft.com/office/drawing/2014/main" id="{5E96E762-4B1D-EE46-ADB0-2ADB975BC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7" name="Rectangle 41">
              <a:extLst>
                <a:ext uri="{FF2B5EF4-FFF2-40B4-BE49-F238E27FC236}">
                  <a16:creationId xmlns:a16="http://schemas.microsoft.com/office/drawing/2014/main" id="{DC53ECE4-2D92-0B4B-A6F8-F5BA45B93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8" name="Rectangle 42">
              <a:extLst>
                <a:ext uri="{FF2B5EF4-FFF2-40B4-BE49-F238E27FC236}">
                  <a16:creationId xmlns:a16="http://schemas.microsoft.com/office/drawing/2014/main" id="{DD108CF3-B90B-B441-B3E7-33498805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9" name="Rectangle 43">
              <a:extLst>
                <a:ext uri="{FF2B5EF4-FFF2-40B4-BE49-F238E27FC236}">
                  <a16:creationId xmlns:a16="http://schemas.microsoft.com/office/drawing/2014/main" id="{2F8BC46B-C156-8048-94FE-15A6C11F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0" name="Rectangle 44">
              <a:extLst>
                <a:ext uri="{FF2B5EF4-FFF2-40B4-BE49-F238E27FC236}">
                  <a16:creationId xmlns:a16="http://schemas.microsoft.com/office/drawing/2014/main" id="{E69730F7-901F-0746-8734-214C213B5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1" name="Rectangle 45">
              <a:extLst>
                <a:ext uri="{FF2B5EF4-FFF2-40B4-BE49-F238E27FC236}">
                  <a16:creationId xmlns:a16="http://schemas.microsoft.com/office/drawing/2014/main" id="{AEF8F3A9-D98B-2E4E-881D-32BB05CB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2" name="Rectangle 46">
              <a:extLst>
                <a:ext uri="{FF2B5EF4-FFF2-40B4-BE49-F238E27FC236}">
                  <a16:creationId xmlns:a16="http://schemas.microsoft.com/office/drawing/2014/main" id="{C0478A92-3B89-5D41-9272-B8376AE73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3" name="Rectangle 47">
              <a:extLst>
                <a:ext uri="{FF2B5EF4-FFF2-40B4-BE49-F238E27FC236}">
                  <a16:creationId xmlns:a16="http://schemas.microsoft.com/office/drawing/2014/main" id="{036CF82B-D518-2B4B-AD55-CC2F56458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4" name="Rectangle 48">
              <a:extLst>
                <a:ext uri="{FF2B5EF4-FFF2-40B4-BE49-F238E27FC236}">
                  <a16:creationId xmlns:a16="http://schemas.microsoft.com/office/drawing/2014/main" id="{BFCAB6DF-C9E1-734C-BCA3-7CDCCC839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5" name="Rectangle 49">
              <a:extLst>
                <a:ext uri="{FF2B5EF4-FFF2-40B4-BE49-F238E27FC236}">
                  <a16:creationId xmlns:a16="http://schemas.microsoft.com/office/drawing/2014/main" id="{0D99A9BE-17A0-8F4A-AD45-FC0B25B4C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6" name="Rectangle 50">
              <a:extLst>
                <a:ext uri="{FF2B5EF4-FFF2-40B4-BE49-F238E27FC236}">
                  <a16:creationId xmlns:a16="http://schemas.microsoft.com/office/drawing/2014/main" id="{A1A3B9FA-B44B-034B-A72D-1F6027013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7" name="Rectangle 51">
              <a:extLst>
                <a:ext uri="{FF2B5EF4-FFF2-40B4-BE49-F238E27FC236}">
                  <a16:creationId xmlns:a16="http://schemas.microsoft.com/office/drawing/2014/main" id="{060F97E6-56E7-1841-8301-D82652FE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8" name="Rectangle 52">
              <a:extLst>
                <a:ext uri="{FF2B5EF4-FFF2-40B4-BE49-F238E27FC236}">
                  <a16:creationId xmlns:a16="http://schemas.microsoft.com/office/drawing/2014/main" id="{8A25A191-0536-DB4A-AD5A-BE06E84DC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9" name="Rectangle 53">
              <a:extLst>
                <a:ext uri="{FF2B5EF4-FFF2-40B4-BE49-F238E27FC236}">
                  <a16:creationId xmlns:a16="http://schemas.microsoft.com/office/drawing/2014/main" id="{E141E00A-1899-8F44-B1A4-64A5AFE02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80" name="Rectangle 54">
              <a:extLst>
                <a:ext uri="{FF2B5EF4-FFF2-40B4-BE49-F238E27FC236}">
                  <a16:creationId xmlns:a16="http://schemas.microsoft.com/office/drawing/2014/main" id="{5A52F6C7-2F88-6748-92D4-6F258861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5890" name="Title 1">
            <a:extLst>
              <a:ext uri="{FF2B5EF4-FFF2-40B4-BE49-F238E27FC236}">
                <a16:creationId xmlns:a16="http://schemas.microsoft.com/office/drawing/2014/main" id="{0D6879B0-4D24-2F40-8233-DF97CBCC19C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5891" name="Picture 1" descr="Screen shot 2016-10-12 at 4.02.09 PM.png">
            <a:extLst>
              <a:ext uri="{FF2B5EF4-FFF2-40B4-BE49-F238E27FC236}">
                <a16:creationId xmlns:a16="http://schemas.microsoft.com/office/drawing/2014/main" id="{092983D4-5AAB-1E4C-9D43-A244E7F444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2" name="Picture 2" descr="Screen shot 2016-10-12 at 4.02.16 PM.png">
            <a:extLst>
              <a:ext uri="{FF2B5EF4-FFF2-40B4-BE49-F238E27FC236}">
                <a16:creationId xmlns:a16="http://schemas.microsoft.com/office/drawing/2014/main" id="{503C832B-277A-C24A-BA2E-372B724B10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3" name="Picture 3" descr="Screen shot 2016-10-12 at 4.02.22 PM.png">
            <a:extLst>
              <a:ext uri="{FF2B5EF4-FFF2-40B4-BE49-F238E27FC236}">
                <a16:creationId xmlns:a16="http://schemas.microsoft.com/office/drawing/2014/main" id="{4A6EF894-706A-9D45-91FE-95E58177C2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5894" name="Group 57">
            <a:extLst>
              <a:ext uri="{FF2B5EF4-FFF2-40B4-BE49-F238E27FC236}">
                <a16:creationId xmlns:a16="http://schemas.microsoft.com/office/drawing/2014/main" id="{D8630BFB-6255-DC4C-9DD3-A262CEB1D0CD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5900" name="Rectangle 95">
              <a:extLst>
                <a:ext uri="{FF2B5EF4-FFF2-40B4-BE49-F238E27FC236}">
                  <a16:creationId xmlns:a16="http://schemas.microsoft.com/office/drawing/2014/main" id="{02716ADC-752D-1840-B066-B687261B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1" name="Rectangle 96">
              <a:extLst>
                <a:ext uri="{FF2B5EF4-FFF2-40B4-BE49-F238E27FC236}">
                  <a16:creationId xmlns:a16="http://schemas.microsoft.com/office/drawing/2014/main" id="{4C01E73A-955A-6242-A844-C97502AB8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2" name="Rectangle 97">
              <a:extLst>
                <a:ext uri="{FF2B5EF4-FFF2-40B4-BE49-F238E27FC236}">
                  <a16:creationId xmlns:a16="http://schemas.microsoft.com/office/drawing/2014/main" id="{5842895B-EACA-0B48-8992-4D1770141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3" name="Line 98">
              <a:extLst>
                <a:ext uri="{FF2B5EF4-FFF2-40B4-BE49-F238E27FC236}">
                  <a16:creationId xmlns:a16="http://schemas.microsoft.com/office/drawing/2014/main" id="{7482992B-84D9-7848-879F-D2FEFF2AB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4" name="Freeform 99">
              <a:extLst>
                <a:ext uri="{FF2B5EF4-FFF2-40B4-BE49-F238E27FC236}">
                  <a16:creationId xmlns:a16="http://schemas.microsoft.com/office/drawing/2014/main" id="{22B064BC-CE8A-9F46-910F-DD1C64FD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Freeform 100">
              <a:extLst>
                <a:ext uri="{FF2B5EF4-FFF2-40B4-BE49-F238E27FC236}">
                  <a16:creationId xmlns:a16="http://schemas.microsoft.com/office/drawing/2014/main" id="{E5165458-3E62-474F-A47D-2F84712B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6" name="Rectangle 101">
              <a:extLst>
                <a:ext uri="{FF2B5EF4-FFF2-40B4-BE49-F238E27FC236}">
                  <a16:creationId xmlns:a16="http://schemas.microsoft.com/office/drawing/2014/main" id="{CB739B62-B9AB-C142-91D0-DCDFD2F2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7" name="Rectangle 124">
              <a:extLst>
                <a:ext uri="{FF2B5EF4-FFF2-40B4-BE49-F238E27FC236}">
                  <a16:creationId xmlns:a16="http://schemas.microsoft.com/office/drawing/2014/main" id="{988A1881-7ED1-A74A-A5C7-3F26AB0B3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8" name="Line 125">
              <a:extLst>
                <a:ext uri="{FF2B5EF4-FFF2-40B4-BE49-F238E27FC236}">
                  <a16:creationId xmlns:a16="http://schemas.microsoft.com/office/drawing/2014/main" id="{6DE1E217-EFC8-2441-B6E0-1F4B9B31E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Freeform 126">
              <a:extLst>
                <a:ext uri="{FF2B5EF4-FFF2-40B4-BE49-F238E27FC236}">
                  <a16:creationId xmlns:a16="http://schemas.microsoft.com/office/drawing/2014/main" id="{06267A74-635F-8443-8BB0-7EAD7627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Freeform 127">
              <a:extLst>
                <a:ext uri="{FF2B5EF4-FFF2-40B4-BE49-F238E27FC236}">
                  <a16:creationId xmlns:a16="http://schemas.microsoft.com/office/drawing/2014/main" id="{3354A164-523D-7448-912E-C5D06E2B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Freeform 128">
              <a:extLst>
                <a:ext uri="{FF2B5EF4-FFF2-40B4-BE49-F238E27FC236}">
                  <a16:creationId xmlns:a16="http://schemas.microsoft.com/office/drawing/2014/main" id="{2B5E0FEB-44C2-994E-BFE8-70469FB7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Freeform 129">
              <a:extLst>
                <a:ext uri="{FF2B5EF4-FFF2-40B4-BE49-F238E27FC236}">
                  <a16:creationId xmlns:a16="http://schemas.microsoft.com/office/drawing/2014/main" id="{1D2B2F29-E388-804F-8A99-DBC1967D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30">
              <a:extLst>
                <a:ext uri="{FF2B5EF4-FFF2-40B4-BE49-F238E27FC236}">
                  <a16:creationId xmlns:a16="http://schemas.microsoft.com/office/drawing/2014/main" id="{16902678-62C9-574D-8C11-4FEC5A828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Rectangle 131">
              <a:extLst>
                <a:ext uri="{FF2B5EF4-FFF2-40B4-BE49-F238E27FC236}">
                  <a16:creationId xmlns:a16="http://schemas.microsoft.com/office/drawing/2014/main" id="{8379C763-06A1-8642-8746-E7051858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5" name="Rectangle 132">
              <a:extLst>
                <a:ext uri="{FF2B5EF4-FFF2-40B4-BE49-F238E27FC236}">
                  <a16:creationId xmlns:a16="http://schemas.microsoft.com/office/drawing/2014/main" id="{64BE711D-5C50-E94F-ACE5-B43C00362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6" name="Rectangle 133">
              <a:extLst>
                <a:ext uri="{FF2B5EF4-FFF2-40B4-BE49-F238E27FC236}">
                  <a16:creationId xmlns:a16="http://schemas.microsoft.com/office/drawing/2014/main" id="{03DEE9D8-210E-6942-AA8A-1C3BD594D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7" name="Rectangle 134">
              <a:extLst>
                <a:ext uri="{FF2B5EF4-FFF2-40B4-BE49-F238E27FC236}">
                  <a16:creationId xmlns:a16="http://schemas.microsoft.com/office/drawing/2014/main" id="{96317DAB-83B9-B94E-A765-E769293A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8" name="Rectangle 135">
              <a:extLst>
                <a:ext uri="{FF2B5EF4-FFF2-40B4-BE49-F238E27FC236}">
                  <a16:creationId xmlns:a16="http://schemas.microsoft.com/office/drawing/2014/main" id="{D64D4018-6E70-BB4B-8E7D-68370D5C7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9" name="Rectangle 136">
              <a:extLst>
                <a:ext uri="{FF2B5EF4-FFF2-40B4-BE49-F238E27FC236}">
                  <a16:creationId xmlns:a16="http://schemas.microsoft.com/office/drawing/2014/main" id="{019B82F7-986A-424D-9450-FBD33E3C0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20" name="Line 137">
              <a:extLst>
                <a:ext uri="{FF2B5EF4-FFF2-40B4-BE49-F238E27FC236}">
                  <a16:creationId xmlns:a16="http://schemas.microsoft.com/office/drawing/2014/main" id="{84BBD7BC-8122-A841-91C9-4A08707C04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1" name="Freeform 138">
              <a:extLst>
                <a:ext uri="{FF2B5EF4-FFF2-40B4-BE49-F238E27FC236}">
                  <a16:creationId xmlns:a16="http://schemas.microsoft.com/office/drawing/2014/main" id="{47DF93E3-8899-5A4D-B733-D206BCFD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2" name="Freeform 139">
              <a:extLst>
                <a:ext uri="{FF2B5EF4-FFF2-40B4-BE49-F238E27FC236}">
                  <a16:creationId xmlns:a16="http://schemas.microsoft.com/office/drawing/2014/main" id="{438BF10A-3811-5A42-86B5-1AFB2289C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3" name="Freeform 140">
              <a:extLst>
                <a:ext uri="{FF2B5EF4-FFF2-40B4-BE49-F238E27FC236}">
                  <a16:creationId xmlns:a16="http://schemas.microsoft.com/office/drawing/2014/main" id="{AC18812F-1D80-9D4A-A326-87235E98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4" name="Freeform 141">
              <a:extLst>
                <a:ext uri="{FF2B5EF4-FFF2-40B4-BE49-F238E27FC236}">
                  <a16:creationId xmlns:a16="http://schemas.microsoft.com/office/drawing/2014/main" id="{EDD986E6-F11E-B34B-971F-40D9867D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5" name="Line 142">
              <a:extLst>
                <a:ext uri="{FF2B5EF4-FFF2-40B4-BE49-F238E27FC236}">
                  <a16:creationId xmlns:a16="http://schemas.microsoft.com/office/drawing/2014/main" id="{AEDE03AB-E66E-A148-8B81-C43BA0865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6" name="Line 143">
              <a:extLst>
                <a:ext uri="{FF2B5EF4-FFF2-40B4-BE49-F238E27FC236}">
                  <a16:creationId xmlns:a16="http://schemas.microsoft.com/office/drawing/2014/main" id="{0E1A4B31-5FB5-8046-B856-EE8F9C2B8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7" name="Freeform 144">
              <a:extLst>
                <a:ext uri="{FF2B5EF4-FFF2-40B4-BE49-F238E27FC236}">
                  <a16:creationId xmlns:a16="http://schemas.microsoft.com/office/drawing/2014/main" id="{064D3A9A-9536-4E40-A18F-F4F6B463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8" name="Line 145">
              <a:extLst>
                <a:ext uri="{FF2B5EF4-FFF2-40B4-BE49-F238E27FC236}">
                  <a16:creationId xmlns:a16="http://schemas.microsoft.com/office/drawing/2014/main" id="{694BB830-5548-9241-BEEC-AC10A3396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9" name="Line 146">
              <a:extLst>
                <a:ext uri="{FF2B5EF4-FFF2-40B4-BE49-F238E27FC236}">
                  <a16:creationId xmlns:a16="http://schemas.microsoft.com/office/drawing/2014/main" id="{94A5FC73-D325-C34E-95C6-2FBFDD0FF0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0" name="Rectangle 147">
              <a:extLst>
                <a:ext uri="{FF2B5EF4-FFF2-40B4-BE49-F238E27FC236}">
                  <a16:creationId xmlns:a16="http://schemas.microsoft.com/office/drawing/2014/main" id="{4AF3732C-E966-1645-B791-6C9F114A0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5895" name="TextBox 1">
            <a:extLst>
              <a:ext uri="{FF2B5EF4-FFF2-40B4-BE49-F238E27FC236}">
                <a16:creationId xmlns:a16="http://schemas.microsoft.com/office/drawing/2014/main" id="{2D365794-DA51-E940-B6D8-E2F6866BE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5896" name="Line 98">
            <a:extLst>
              <a:ext uri="{FF2B5EF4-FFF2-40B4-BE49-F238E27FC236}">
                <a16:creationId xmlns:a16="http://schemas.microsoft.com/office/drawing/2014/main" id="{3E475D7E-7ACE-134E-95DE-9F3D9F41F3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Rectangle 124">
            <a:extLst>
              <a:ext uri="{FF2B5EF4-FFF2-40B4-BE49-F238E27FC236}">
                <a16:creationId xmlns:a16="http://schemas.microsoft.com/office/drawing/2014/main" id="{A341CCFA-E397-AF45-A6C3-54AFB79D8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5898" name="TextBox 93">
            <a:extLst>
              <a:ext uri="{FF2B5EF4-FFF2-40B4-BE49-F238E27FC236}">
                <a16:creationId xmlns:a16="http://schemas.microsoft.com/office/drawing/2014/main" id="{D7D60274-B042-FA48-AD82-AB76ECF4A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5899" name="TextBox 2">
            <a:extLst>
              <a:ext uri="{FF2B5EF4-FFF2-40B4-BE49-F238E27FC236}">
                <a16:creationId xmlns:a16="http://schemas.microsoft.com/office/drawing/2014/main" id="{8B230F98-CF5D-1447-AA51-58760D569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6396038"/>
            <a:ext cx="9017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Try to prove that this is equivalent to the circuit that was derived above.</a:t>
            </a:r>
          </a:p>
        </p:txBody>
      </p:sp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3" name="Group 1">
            <a:extLst>
              <a:ext uri="{FF2B5EF4-FFF2-40B4-BE49-F238E27FC236}">
                <a16:creationId xmlns:a16="http://schemas.microsoft.com/office/drawing/2014/main" id="{7FBD77D5-2523-DE46-A963-F0BEE18BC62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6964" name="Line 5">
              <a:extLst>
                <a:ext uri="{FF2B5EF4-FFF2-40B4-BE49-F238E27FC236}">
                  <a16:creationId xmlns:a16="http://schemas.microsoft.com/office/drawing/2014/main" id="{F35EDB5B-0078-4B40-AC0C-54CAD07FA3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5" name="Line 6">
              <a:extLst>
                <a:ext uri="{FF2B5EF4-FFF2-40B4-BE49-F238E27FC236}">
                  <a16:creationId xmlns:a16="http://schemas.microsoft.com/office/drawing/2014/main" id="{4102CFB2-2EE7-294E-AA70-87E1562011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6" name="Rectangle 7">
              <a:extLst>
                <a:ext uri="{FF2B5EF4-FFF2-40B4-BE49-F238E27FC236}">
                  <a16:creationId xmlns:a16="http://schemas.microsoft.com/office/drawing/2014/main" id="{EFD0997F-2EB5-D144-B014-6D19C6B62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7" name="Rectangle 8">
              <a:extLst>
                <a:ext uri="{FF2B5EF4-FFF2-40B4-BE49-F238E27FC236}">
                  <a16:creationId xmlns:a16="http://schemas.microsoft.com/office/drawing/2014/main" id="{40088298-E4CF-AF41-B58D-00BCD980A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8" name="Rectangle 9">
              <a:extLst>
                <a:ext uri="{FF2B5EF4-FFF2-40B4-BE49-F238E27FC236}">
                  <a16:creationId xmlns:a16="http://schemas.microsoft.com/office/drawing/2014/main" id="{A8D8989F-C6D7-FF46-9120-2071003F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9" name="Rectangle 10">
              <a:extLst>
                <a:ext uri="{FF2B5EF4-FFF2-40B4-BE49-F238E27FC236}">
                  <a16:creationId xmlns:a16="http://schemas.microsoft.com/office/drawing/2014/main" id="{8BD5549D-590E-7140-8AAF-20454DB8D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0" name="Rectangle 11">
              <a:extLst>
                <a:ext uri="{FF2B5EF4-FFF2-40B4-BE49-F238E27FC236}">
                  <a16:creationId xmlns:a16="http://schemas.microsoft.com/office/drawing/2014/main" id="{29E78D87-899F-C042-9647-D73015050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1" name="Rectangle 12">
              <a:extLst>
                <a:ext uri="{FF2B5EF4-FFF2-40B4-BE49-F238E27FC236}">
                  <a16:creationId xmlns:a16="http://schemas.microsoft.com/office/drawing/2014/main" id="{83656352-A425-5846-A28C-7E98BD6CE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2" name="Rectangle 13">
              <a:extLst>
                <a:ext uri="{FF2B5EF4-FFF2-40B4-BE49-F238E27FC236}">
                  <a16:creationId xmlns:a16="http://schemas.microsoft.com/office/drawing/2014/main" id="{059C0932-5C04-E847-B6AB-5F0E0D223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3" name="Rectangle 14">
              <a:extLst>
                <a:ext uri="{FF2B5EF4-FFF2-40B4-BE49-F238E27FC236}">
                  <a16:creationId xmlns:a16="http://schemas.microsoft.com/office/drawing/2014/main" id="{AB0ADC23-6215-F54E-9BFB-C6BD8075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4" name="Rectangle 15">
              <a:extLst>
                <a:ext uri="{FF2B5EF4-FFF2-40B4-BE49-F238E27FC236}">
                  <a16:creationId xmlns:a16="http://schemas.microsoft.com/office/drawing/2014/main" id="{A2AAE73B-8E5A-D44D-A474-4029D64DE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5" name="Rectangle 16">
              <a:extLst>
                <a:ext uri="{FF2B5EF4-FFF2-40B4-BE49-F238E27FC236}">
                  <a16:creationId xmlns:a16="http://schemas.microsoft.com/office/drawing/2014/main" id="{1DDEBFAF-1984-F742-A17C-620F87C47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6" name="Rectangle 17">
              <a:extLst>
                <a:ext uri="{FF2B5EF4-FFF2-40B4-BE49-F238E27FC236}">
                  <a16:creationId xmlns:a16="http://schemas.microsoft.com/office/drawing/2014/main" id="{0D68D7D7-07E7-F34B-BA33-3E99BE400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7" name="Rectangle 18">
              <a:extLst>
                <a:ext uri="{FF2B5EF4-FFF2-40B4-BE49-F238E27FC236}">
                  <a16:creationId xmlns:a16="http://schemas.microsoft.com/office/drawing/2014/main" id="{E35F77E3-B261-F94C-AFB5-F9543025D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8" name="Rectangle 19">
              <a:extLst>
                <a:ext uri="{FF2B5EF4-FFF2-40B4-BE49-F238E27FC236}">
                  <a16:creationId xmlns:a16="http://schemas.microsoft.com/office/drawing/2014/main" id="{D19568D8-A788-7E48-A60C-169CB6C44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9" name="Rectangle 20">
              <a:extLst>
                <a:ext uri="{FF2B5EF4-FFF2-40B4-BE49-F238E27FC236}">
                  <a16:creationId xmlns:a16="http://schemas.microsoft.com/office/drawing/2014/main" id="{EC46CA92-DD5C-3A49-A133-E1A2360F3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0" name="Rectangle 21">
              <a:extLst>
                <a:ext uri="{FF2B5EF4-FFF2-40B4-BE49-F238E27FC236}">
                  <a16:creationId xmlns:a16="http://schemas.microsoft.com/office/drawing/2014/main" id="{2163B7D7-1CF2-E440-95CF-2F675A57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1" name="Rectangle 22">
              <a:extLst>
                <a:ext uri="{FF2B5EF4-FFF2-40B4-BE49-F238E27FC236}">
                  <a16:creationId xmlns:a16="http://schemas.microsoft.com/office/drawing/2014/main" id="{0B451375-44F8-1B4F-BBE0-06C3C0DFF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2" name="Rectangle 23">
              <a:extLst>
                <a:ext uri="{FF2B5EF4-FFF2-40B4-BE49-F238E27FC236}">
                  <a16:creationId xmlns:a16="http://schemas.microsoft.com/office/drawing/2014/main" id="{6C22158A-2E73-DC4A-B330-89DE7948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3" name="Rectangle 24">
              <a:extLst>
                <a:ext uri="{FF2B5EF4-FFF2-40B4-BE49-F238E27FC236}">
                  <a16:creationId xmlns:a16="http://schemas.microsoft.com/office/drawing/2014/main" id="{A19F2BF0-BBD1-9F47-8DAF-D86CBB367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4" name="Rectangle 25">
              <a:extLst>
                <a:ext uri="{FF2B5EF4-FFF2-40B4-BE49-F238E27FC236}">
                  <a16:creationId xmlns:a16="http://schemas.microsoft.com/office/drawing/2014/main" id="{EFAA30E0-AD8A-FC46-BAFB-EADDE8606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5" name="Rectangle 26">
              <a:extLst>
                <a:ext uri="{FF2B5EF4-FFF2-40B4-BE49-F238E27FC236}">
                  <a16:creationId xmlns:a16="http://schemas.microsoft.com/office/drawing/2014/main" id="{684A60AC-690A-DA40-9572-1B05ADC9F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6" name="Rectangle 27">
              <a:extLst>
                <a:ext uri="{FF2B5EF4-FFF2-40B4-BE49-F238E27FC236}">
                  <a16:creationId xmlns:a16="http://schemas.microsoft.com/office/drawing/2014/main" id="{F631FAD3-B511-E742-BB2A-E1A34A12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7" name="Rectangle 28">
              <a:extLst>
                <a:ext uri="{FF2B5EF4-FFF2-40B4-BE49-F238E27FC236}">
                  <a16:creationId xmlns:a16="http://schemas.microsoft.com/office/drawing/2014/main" id="{1DFAED00-D352-ED46-955F-924D8C773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8" name="Rectangle 29">
              <a:extLst>
                <a:ext uri="{FF2B5EF4-FFF2-40B4-BE49-F238E27FC236}">
                  <a16:creationId xmlns:a16="http://schemas.microsoft.com/office/drawing/2014/main" id="{D92C87B6-D209-534A-938E-4C41F51A7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9" name="Rectangle 30">
              <a:extLst>
                <a:ext uri="{FF2B5EF4-FFF2-40B4-BE49-F238E27FC236}">
                  <a16:creationId xmlns:a16="http://schemas.microsoft.com/office/drawing/2014/main" id="{111909EE-F444-D945-A95B-54495CC7E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0" name="Rectangle 31">
              <a:extLst>
                <a:ext uri="{FF2B5EF4-FFF2-40B4-BE49-F238E27FC236}">
                  <a16:creationId xmlns:a16="http://schemas.microsoft.com/office/drawing/2014/main" id="{EF76246B-C64F-EE4C-8DC6-27DCDF20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1" name="Rectangle 32">
              <a:extLst>
                <a:ext uri="{FF2B5EF4-FFF2-40B4-BE49-F238E27FC236}">
                  <a16:creationId xmlns:a16="http://schemas.microsoft.com/office/drawing/2014/main" id="{80D24AA7-8DEE-5744-BBB7-FFC8E0CA7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2" name="Rectangle 33">
              <a:extLst>
                <a:ext uri="{FF2B5EF4-FFF2-40B4-BE49-F238E27FC236}">
                  <a16:creationId xmlns:a16="http://schemas.microsoft.com/office/drawing/2014/main" id="{0741DC55-7AF5-E94A-9157-7BAA4382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3" name="Rectangle 34">
              <a:extLst>
                <a:ext uri="{FF2B5EF4-FFF2-40B4-BE49-F238E27FC236}">
                  <a16:creationId xmlns:a16="http://schemas.microsoft.com/office/drawing/2014/main" id="{C5D39DA6-ED13-254E-A401-C4E137D86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4" name="Rectangle 35">
              <a:extLst>
                <a:ext uri="{FF2B5EF4-FFF2-40B4-BE49-F238E27FC236}">
                  <a16:creationId xmlns:a16="http://schemas.microsoft.com/office/drawing/2014/main" id="{265BCD2F-0ED1-C049-879A-D91065E3D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5" name="Rectangle 36">
              <a:extLst>
                <a:ext uri="{FF2B5EF4-FFF2-40B4-BE49-F238E27FC236}">
                  <a16:creationId xmlns:a16="http://schemas.microsoft.com/office/drawing/2014/main" id="{EDB448A4-E832-5445-BEB5-E7B9026F4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6" name="Rectangle 37">
              <a:extLst>
                <a:ext uri="{FF2B5EF4-FFF2-40B4-BE49-F238E27FC236}">
                  <a16:creationId xmlns:a16="http://schemas.microsoft.com/office/drawing/2014/main" id="{0742FD9B-93EC-A74D-89C0-35F4708CB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7" name="Rectangle 38">
              <a:extLst>
                <a:ext uri="{FF2B5EF4-FFF2-40B4-BE49-F238E27FC236}">
                  <a16:creationId xmlns:a16="http://schemas.microsoft.com/office/drawing/2014/main" id="{8874CD55-21DA-674B-88A0-1415CB42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8" name="Rectangle 39">
              <a:extLst>
                <a:ext uri="{FF2B5EF4-FFF2-40B4-BE49-F238E27FC236}">
                  <a16:creationId xmlns:a16="http://schemas.microsoft.com/office/drawing/2014/main" id="{82C857F8-B7A8-D146-8396-7EC41FC7F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9" name="Rectangle 40">
              <a:extLst>
                <a:ext uri="{FF2B5EF4-FFF2-40B4-BE49-F238E27FC236}">
                  <a16:creationId xmlns:a16="http://schemas.microsoft.com/office/drawing/2014/main" id="{E78AB3FD-97D8-EC41-9D26-F950EC94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0" name="Rectangle 41">
              <a:extLst>
                <a:ext uri="{FF2B5EF4-FFF2-40B4-BE49-F238E27FC236}">
                  <a16:creationId xmlns:a16="http://schemas.microsoft.com/office/drawing/2014/main" id="{E01DF49B-6EFD-BB41-97E9-7CA133511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1" name="Rectangle 42">
              <a:extLst>
                <a:ext uri="{FF2B5EF4-FFF2-40B4-BE49-F238E27FC236}">
                  <a16:creationId xmlns:a16="http://schemas.microsoft.com/office/drawing/2014/main" id="{86619B72-98FE-064E-8915-E813F7E69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2" name="Rectangle 43">
              <a:extLst>
                <a:ext uri="{FF2B5EF4-FFF2-40B4-BE49-F238E27FC236}">
                  <a16:creationId xmlns:a16="http://schemas.microsoft.com/office/drawing/2014/main" id="{59BBC272-D489-CC42-AF93-37A467485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3" name="Rectangle 44">
              <a:extLst>
                <a:ext uri="{FF2B5EF4-FFF2-40B4-BE49-F238E27FC236}">
                  <a16:creationId xmlns:a16="http://schemas.microsoft.com/office/drawing/2014/main" id="{F3D83060-DCF9-7A46-94B0-730A5F7A7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4" name="Rectangle 45">
              <a:extLst>
                <a:ext uri="{FF2B5EF4-FFF2-40B4-BE49-F238E27FC236}">
                  <a16:creationId xmlns:a16="http://schemas.microsoft.com/office/drawing/2014/main" id="{013298F8-42E2-8A4E-A793-09AA6C28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5" name="Rectangle 46">
              <a:extLst>
                <a:ext uri="{FF2B5EF4-FFF2-40B4-BE49-F238E27FC236}">
                  <a16:creationId xmlns:a16="http://schemas.microsoft.com/office/drawing/2014/main" id="{9000E695-3177-5141-B0B4-F8F78FB5C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6" name="Rectangle 47">
              <a:extLst>
                <a:ext uri="{FF2B5EF4-FFF2-40B4-BE49-F238E27FC236}">
                  <a16:creationId xmlns:a16="http://schemas.microsoft.com/office/drawing/2014/main" id="{9572947D-3F87-EB4C-AEBA-4F54C4F53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7" name="Rectangle 48">
              <a:extLst>
                <a:ext uri="{FF2B5EF4-FFF2-40B4-BE49-F238E27FC236}">
                  <a16:creationId xmlns:a16="http://schemas.microsoft.com/office/drawing/2014/main" id="{744E2D8E-4684-1541-B195-8D1DA3AC4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8" name="Rectangle 49">
              <a:extLst>
                <a:ext uri="{FF2B5EF4-FFF2-40B4-BE49-F238E27FC236}">
                  <a16:creationId xmlns:a16="http://schemas.microsoft.com/office/drawing/2014/main" id="{0C79D3C9-D983-4744-9D0C-00AFB71FC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9" name="Rectangle 50">
              <a:extLst>
                <a:ext uri="{FF2B5EF4-FFF2-40B4-BE49-F238E27FC236}">
                  <a16:creationId xmlns:a16="http://schemas.microsoft.com/office/drawing/2014/main" id="{91A161EE-2D32-7644-9EBE-D8E1DBCE6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0" name="Rectangle 51">
              <a:extLst>
                <a:ext uri="{FF2B5EF4-FFF2-40B4-BE49-F238E27FC236}">
                  <a16:creationId xmlns:a16="http://schemas.microsoft.com/office/drawing/2014/main" id="{A576FE9C-A0AC-4E43-8D02-8BDC774E3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1" name="Rectangle 52">
              <a:extLst>
                <a:ext uri="{FF2B5EF4-FFF2-40B4-BE49-F238E27FC236}">
                  <a16:creationId xmlns:a16="http://schemas.microsoft.com/office/drawing/2014/main" id="{5DA8D5AB-0638-2049-B94B-FDF113352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2" name="Rectangle 53">
              <a:extLst>
                <a:ext uri="{FF2B5EF4-FFF2-40B4-BE49-F238E27FC236}">
                  <a16:creationId xmlns:a16="http://schemas.microsoft.com/office/drawing/2014/main" id="{58F08E77-C180-4C42-9568-A2469F030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3" name="Rectangle 54">
              <a:extLst>
                <a:ext uri="{FF2B5EF4-FFF2-40B4-BE49-F238E27FC236}">
                  <a16:creationId xmlns:a16="http://schemas.microsoft.com/office/drawing/2014/main" id="{4DCAF76A-0784-F64D-B71A-7775B87D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6914" name="Title 1">
            <a:extLst>
              <a:ext uri="{FF2B5EF4-FFF2-40B4-BE49-F238E27FC236}">
                <a16:creationId xmlns:a16="http://schemas.microsoft.com/office/drawing/2014/main" id="{C3199DCE-5510-E14F-859B-8A817775D320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166915" name="Picture 1" descr="Screen shot 2016-10-12 at 4.02.09 PM.png">
            <a:extLst>
              <a:ext uri="{FF2B5EF4-FFF2-40B4-BE49-F238E27FC236}">
                <a16:creationId xmlns:a16="http://schemas.microsoft.com/office/drawing/2014/main" id="{06FA358E-F52B-5243-9B99-649F9B9EE9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6" name="Picture 2" descr="Screen shot 2016-10-12 at 4.02.16 PM.png">
            <a:extLst>
              <a:ext uri="{FF2B5EF4-FFF2-40B4-BE49-F238E27FC236}">
                <a16:creationId xmlns:a16="http://schemas.microsoft.com/office/drawing/2014/main" id="{9342E8D1-887C-7540-B901-224B8D9AA1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7" name="Picture 3" descr="Screen shot 2016-10-12 at 4.02.22 PM.png">
            <a:extLst>
              <a:ext uri="{FF2B5EF4-FFF2-40B4-BE49-F238E27FC236}">
                <a16:creationId xmlns:a16="http://schemas.microsoft.com/office/drawing/2014/main" id="{5B358EEA-BED4-D149-9F70-F7B6C4DAE1B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8" name="TextBox 37">
            <a:extLst>
              <a:ext uri="{FF2B5EF4-FFF2-40B4-BE49-F238E27FC236}">
                <a16:creationId xmlns:a16="http://schemas.microsoft.com/office/drawing/2014/main" id="{E4B16C85-979B-194C-A645-8191ADEFD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996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66919" name="Group 6">
            <a:extLst>
              <a:ext uri="{FF2B5EF4-FFF2-40B4-BE49-F238E27FC236}">
                <a16:creationId xmlns:a16="http://schemas.microsoft.com/office/drawing/2014/main" id="{0126E5C6-3717-9447-B281-46EC2BC55B80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6927" name="Line 382">
              <a:extLst>
                <a:ext uri="{FF2B5EF4-FFF2-40B4-BE49-F238E27FC236}">
                  <a16:creationId xmlns:a16="http://schemas.microsoft.com/office/drawing/2014/main" id="{6C2517EA-F349-F147-B448-BF16785BF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8" name="Rectangle 383">
              <a:extLst>
                <a:ext uri="{FF2B5EF4-FFF2-40B4-BE49-F238E27FC236}">
                  <a16:creationId xmlns:a16="http://schemas.microsoft.com/office/drawing/2014/main" id="{9B23CFD5-BF1B-5B40-AD60-3CC62E919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6929" name="Rectangle 394">
              <a:extLst>
                <a:ext uri="{FF2B5EF4-FFF2-40B4-BE49-F238E27FC236}">
                  <a16:creationId xmlns:a16="http://schemas.microsoft.com/office/drawing/2014/main" id="{844A5731-02D3-0B4B-81AD-5CACDC6D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0" name="Rectangle 395">
              <a:extLst>
                <a:ext uri="{FF2B5EF4-FFF2-40B4-BE49-F238E27FC236}">
                  <a16:creationId xmlns:a16="http://schemas.microsoft.com/office/drawing/2014/main" id="{11A26067-8F65-EC4D-A522-D8FB45B5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1" name="Rectangle 396">
              <a:extLst>
                <a:ext uri="{FF2B5EF4-FFF2-40B4-BE49-F238E27FC236}">
                  <a16:creationId xmlns:a16="http://schemas.microsoft.com/office/drawing/2014/main" id="{5FB5C494-0E9F-9F40-B951-41A3472E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2" name="Rectangle 397">
              <a:extLst>
                <a:ext uri="{FF2B5EF4-FFF2-40B4-BE49-F238E27FC236}">
                  <a16:creationId xmlns:a16="http://schemas.microsoft.com/office/drawing/2014/main" id="{26D158EF-70EC-0549-A968-8D2C2EB5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3" name="Rectangle 398">
              <a:extLst>
                <a:ext uri="{FF2B5EF4-FFF2-40B4-BE49-F238E27FC236}">
                  <a16:creationId xmlns:a16="http://schemas.microsoft.com/office/drawing/2014/main" id="{A6F97980-6D89-564A-BA5D-8B7560471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4" name="Rectangle 399">
              <a:extLst>
                <a:ext uri="{FF2B5EF4-FFF2-40B4-BE49-F238E27FC236}">
                  <a16:creationId xmlns:a16="http://schemas.microsoft.com/office/drawing/2014/main" id="{6CF495EC-D944-AF46-B08B-D9A1218A0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5" name="Rectangle 400">
              <a:extLst>
                <a:ext uri="{FF2B5EF4-FFF2-40B4-BE49-F238E27FC236}">
                  <a16:creationId xmlns:a16="http://schemas.microsoft.com/office/drawing/2014/main" id="{355F7B3A-1E41-F347-A811-616540BC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6" name="Rectangle 401">
              <a:extLst>
                <a:ext uri="{FF2B5EF4-FFF2-40B4-BE49-F238E27FC236}">
                  <a16:creationId xmlns:a16="http://schemas.microsoft.com/office/drawing/2014/main" id="{69AD8E21-4D30-9045-BC49-760CF914B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7" name="Rectangle 402">
              <a:extLst>
                <a:ext uri="{FF2B5EF4-FFF2-40B4-BE49-F238E27FC236}">
                  <a16:creationId xmlns:a16="http://schemas.microsoft.com/office/drawing/2014/main" id="{C15C7B3D-83F5-6F42-9D8C-A7803AC9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8" name="Rectangle 403">
              <a:extLst>
                <a:ext uri="{FF2B5EF4-FFF2-40B4-BE49-F238E27FC236}">
                  <a16:creationId xmlns:a16="http://schemas.microsoft.com/office/drawing/2014/main" id="{02F5488F-533A-8943-B434-26046EA7E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9" name="Rectangle 404">
              <a:extLst>
                <a:ext uri="{FF2B5EF4-FFF2-40B4-BE49-F238E27FC236}">
                  <a16:creationId xmlns:a16="http://schemas.microsoft.com/office/drawing/2014/main" id="{B91DD7C3-4DE7-C44F-8C06-2E116A1C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0" name="Rectangle 405">
              <a:extLst>
                <a:ext uri="{FF2B5EF4-FFF2-40B4-BE49-F238E27FC236}">
                  <a16:creationId xmlns:a16="http://schemas.microsoft.com/office/drawing/2014/main" id="{EEA85F5B-CBEC-724D-AE16-86AC388A5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6941" name="Line 407">
              <a:extLst>
                <a:ext uri="{FF2B5EF4-FFF2-40B4-BE49-F238E27FC236}">
                  <a16:creationId xmlns:a16="http://schemas.microsoft.com/office/drawing/2014/main" id="{AC5F2452-AFF8-1E4A-9E8A-C636607418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2" name="Rectangle 408">
              <a:extLst>
                <a:ext uri="{FF2B5EF4-FFF2-40B4-BE49-F238E27FC236}">
                  <a16:creationId xmlns:a16="http://schemas.microsoft.com/office/drawing/2014/main" id="{C6EE3ACF-490D-984D-B351-D6F7DC196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3" name="Rectangle 412">
              <a:extLst>
                <a:ext uri="{FF2B5EF4-FFF2-40B4-BE49-F238E27FC236}">
                  <a16:creationId xmlns:a16="http://schemas.microsoft.com/office/drawing/2014/main" id="{730DB470-DDB6-BF46-9B73-C063388DB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4" name="Rectangle 413">
              <a:extLst>
                <a:ext uri="{FF2B5EF4-FFF2-40B4-BE49-F238E27FC236}">
                  <a16:creationId xmlns:a16="http://schemas.microsoft.com/office/drawing/2014/main" id="{A252BA71-09AB-7B4D-880F-F8EA97265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5" name="Rectangle 414">
              <a:extLst>
                <a:ext uri="{FF2B5EF4-FFF2-40B4-BE49-F238E27FC236}">
                  <a16:creationId xmlns:a16="http://schemas.microsoft.com/office/drawing/2014/main" id="{89DAC9B2-782C-324C-AEA7-2D31A945F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6" name="Rectangle 415">
              <a:extLst>
                <a:ext uri="{FF2B5EF4-FFF2-40B4-BE49-F238E27FC236}">
                  <a16:creationId xmlns:a16="http://schemas.microsoft.com/office/drawing/2014/main" id="{77747F0D-4280-4345-8BE0-D8CC77F2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7" name="Rectangle 416">
              <a:extLst>
                <a:ext uri="{FF2B5EF4-FFF2-40B4-BE49-F238E27FC236}">
                  <a16:creationId xmlns:a16="http://schemas.microsoft.com/office/drawing/2014/main" id="{D6511AA2-CAE5-EA49-B00B-DEF184DE8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8" name="Rectangle 417">
              <a:extLst>
                <a:ext uri="{FF2B5EF4-FFF2-40B4-BE49-F238E27FC236}">
                  <a16:creationId xmlns:a16="http://schemas.microsoft.com/office/drawing/2014/main" id="{C8B2A48A-6E8D-BC46-9061-E79173AF7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9" name="Rectangle 418">
              <a:extLst>
                <a:ext uri="{FF2B5EF4-FFF2-40B4-BE49-F238E27FC236}">
                  <a16:creationId xmlns:a16="http://schemas.microsoft.com/office/drawing/2014/main" id="{11EDAD41-983F-EE47-BD90-2EF6759C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0" name="Rectangle 419">
              <a:extLst>
                <a:ext uri="{FF2B5EF4-FFF2-40B4-BE49-F238E27FC236}">
                  <a16:creationId xmlns:a16="http://schemas.microsoft.com/office/drawing/2014/main" id="{73301AB2-581E-0B47-A048-1DCCE5469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1" name="Rectangle 420">
              <a:extLst>
                <a:ext uri="{FF2B5EF4-FFF2-40B4-BE49-F238E27FC236}">
                  <a16:creationId xmlns:a16="http://schemas.microsoft.com/office/drawing/2014/main" id="{74550103-11DA-E440-B5DC-4EB6C5279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2" name="Rectangle 421">
              <a:extLst>
                <a:ext uri="{FF2B5EF4-FFF2-40B4-BE49-F238E27FC236}">
                  <a16:creationId xmlns:a16="http://schemas.microsoft.com/office/drawing/2014/main" id="{76C95738-7B02-F044-9DB2-79D43CBBA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3" name="Rectangle 422">
              <a:extLst>
                <a:ext uri="{FF2B5EF4-FFF2-40B4-BE49-F238E27FC236}">
                  <a16:creationId xmlns:a16="http://schemas.microsoft.com/office/drawing/2014/main" id="{9A5C2CEE-8C0E-604C-9D71-3AC91DB4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4" name="Rectangle 425">
              <a:extLst>
                <a:ext uri="{FF2B5EF4-FFF2-40B4-BE49-F238E27FC236}">
                  <a16:creationId xmlns:a16="http://schemas.microsoft.com/office/drawing/2014/main" id="{58E2B731-3FEF-6A40-AFAA-F15106CFA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5" name="Rectangle 383">
              <a:extLst>
                <a:ext uri="{FF2B5EF4-FFF2-40B4-BE49-F238E27FC236}">
                  <a16:creationId xmlns:a16="http://schemas.microsoft.com/office/drawing/2014/main" id="{C03B41EE-F7A5-F048-8B73-A39E4D235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6956" name="Line 407">
              <a:extLst>
                <a:ext uri="{FF2B5EF4-FFF2-40B4-BE49-F238E27FC236}">
                  <a16:creationId xmlns:a16="http://schemas.microsoft.com/office/drawing/2014/main" id="{172A8051-AB5F-0441-B331-F596CD24E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7" name="Line 407">
              <a:extLst>
                <a:ext uri="{FF2B5EF4-FFF2-40B4-BE49-F238E27FC236}">
                  <a16:creationId xmlns:a16="http://schemas.microsoft.com/office/drawing/2014/main" id="{9696FB75-38C4-D346-9F6B-0397CCB67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8" name="Line 407">
              <a:extLst>
                <a:ext uri="{FF2B5EF4-FFF2-40B4-BE49-F238E27FC236}">
                  <a16:creationId xmlns:a16="http://schemas.microsoft.com/office/drawing/2014/main" id="{534C2EAD-D319-514B-ACB2-DA4E059F151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9" name="Line 407">
              <a:extLst>
                <a:ext uri="{FF2B5EF4-FFF2-40B4-BE49-F238E27FC236}">
                  <a16:creationId xmlns:a16="http://schemas.microsoft.com/office/drawing/2014/main" id="{20A22248-B9D2-E44D-B72C-7BBF91262F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0" name="Line 407">
              <a:extLst>
                <a:ext uri="{FF2B5EF4-FFF2-40B4-BE49-F238E27FC236}">
                  <a16:creationId xmlns:a16="http://schemas.microsoft.com/office/drawing/2014/main" id="{E81636DF-FF93-6644-A450-4C93B98865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6962" name="Rectangle 20">
              <a:extLst>
                <a:ext uri="{FF2B5EF4-FFF2-40B4-BE49-F238E27FC236}">
                  <a16:creationId xmlns:a16="http://schemas.microsoft.com/office/drawing/2014/main" id="{A81A21DC-7350-4742-9AF4-46E9082EF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3" name="Rectangle 2">
              <a:extLst>
                <a:ext uri="{FF2B5EF4-FFF2-40B4-BE49-F238E27FC236}">
                  <a16:creationId xmlns:a16="http://schemas.microsoft.com/office/drawing/2014/main" id="{60BEC81C-4776-2949-BA78-D0AE36A1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3" y="4945063"/>
            <a:ext cx="357188" cy="3667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7" name="Group 1">
            <a:extLst>
              <a:ext uri="{FF2B5EF4-FFF2-40B4-BE49-F238E27FC236}">
                <a16:creationId xmlns:a16="http://schemas.microsoft.com/office/drawing/2014/main" id="{3DAF2403-C944-3D45-881E-6AD4467CEE6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7985" name="Line 5">
              <a:extLst>
                <a:ext uri="{FF2B5EF4-FFF2-40B4-BE49-F238E27FC236}">
                  <a16:creationId xmlns:a16="http://schemas.microsoft.com/office/drawing/2014/main" id="{AB57AFE0-66AA-C245-AB50-F94821814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6" name="Line 6">
              <a:extLst>
                <a:ext uri="{FF2B5EF4-FFF2-40B4-BE49-F238E27FC236}">
                  <a16:creationId xmlns:a16="http://schemas.microsoft.com/office/drawing/2014/main" id="{47DB1309-BA5A-494E-96F3-F70EB0E715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7" name="Rectangle 7">
              <a:extLst>
                <a:ext uri="{FF2B5EF4-FFF2-40B4-BE49-F238E27FC236}">
                  <a16:creationId xmlns:a16="http://schemas.microsoft.com/office/drawing/2014/main" id="{3A031FA4-D54C-5545-B040-F6318D2C4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8" name="Rectangle 8">
              <a:extLst>
                <a:ext uri="{FF2B5EF4-FFF2-40B4-BE49-F238E27FC236}">
                  <a16:creationId xmlns:a16="http://schemas.microsoft.com/office/drawing/2014/main" id="{3F626DF6-EE0F-7A4B-989C-9CB88C1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9" name="Rectangle 9">
              <a:extLst>
                <a:ext uri="{FF2B5EF4-FFF2-40B4-BE49-F238E27FC236}">
                  <a16:creationId xmlns:a16="http://schemas.microsoft.com/office/drawing/2014/main" id="{2C29B1BB-9AC0-E44C-9590-324253921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0" name="Rectangle 10">
              <a:extLst>
                <a:ext uri="{FF2B5EF4-FFF2-40B4-BE49-F238E27FC236}">
                  <a16:creationId xmlns:a16="http://schemas.microsoft.com/office/drawing/2014/main" id="{BBCB2A51-AB96-A24E-9F52-AFCC5F0E1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1" name="Rectangle 11">
              <a:extLst>
                <a:ext uri="{FF2B5EF4-FFF2-40B4-BE49-F238E27FC236}">
                  <a16:creationId xmlns:a16="http://schemas.microsoft.com/office/drawing/2014/main" id="{5DAE4707-D2BB-D443-8CF3-791A00001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2" name="Rectangle 12">
              <a:extLst>
                <a:ext uri="{FF2B5EF4-FFF2-40B4-BE49-F238E27FC236}">
                  <a16:creationId xmlns:a16="http://schemas.microsoft.com/office/drawing/2014/main" id="{6414410B-18D9-514F-83E0-FE785334E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3" name="Rectangle 13">
              <a:extLst>
                <a:ext uri="{FF2B5EF4-FFF2-40B4-BE49-F238E27FC236}">
                  <a16:creationId xmlns:a16="http://schemas.microsoft.com/office/drawing/2014/main" id="{583272EA-B21B-0A49-A891-DC0719AAE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4" name="Rectangle 14">
              <a:extLst>
                <a:ext uri="{FF2B5EF4-FFF2-40B4-BE49-F238E27FC236}">
                  <a16:creationId xmlns:a16="http://schemas.microsoft.com/office/drawing/2014/main" id="{53D1871D-ABDD-5F45-87F9-F7D380D4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5" name="Rectangle 15">
              <a:extLst>
                <a:ext uri="{FF2B5EF4-FFF2-40B4-BE49-F238E27FC236}">
                  <a16:creationId xmlns:a16="http://schemas.microsoft.com/office/drawing/2014/main" id="{F63B6D6D-B709-6A4D-B7FE-681463001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6" name="Rectangle 16">
              <a:extLst>
                <a:ext uri="{FF2B5EF4-FFF2-40B4-BE49-F238E27FC236}">
                  <a16:creationId xmlns:a16="http://schemas.microsoft.com/office/drawing/2014/main" id="{3C3A4D4C-E7F9-B143-A16A-A853B37CC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7" name="Rectangle 17">
              <a:extLst>
                <a:ext uri="{FF2B5EF4-FFF2-40B4-BE49-F238E27FC236}">
                  <a16:creationId xmlns:a16="http://schemas.microsoft.com/office/drawing/2014/main" id="{09621020-BE29-2D44-BC11-565D2FD8D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8" name="Rectangle 18">
              <a:extLst>
                <a:ext uri="{FF2B5EF4-FFF2-40B4-BE49-F238E27FC236}">
                  <a16:creationId xmlns:a16="http://schemas.microsoft.com/office/drawing/2014/main" id="{805C16CD-0CA4-AC4F-A1B4-1C5797FB3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9" name="Rectangle 19">
              <a:extLst>
                <a:ext uri="{FF2B5EF4-FFF2-40B4-BE49-F238E27FC236}">
                  <a16:creationId xmlns:a16="http://schemas.microsoft.com/office/drawing/2014/main" id="{5B8582C6-F4B6-FC4C-8400-06E414DD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0" name="Rectangle 20">
              <a:extLst>
                <a:ext uri="{FF2B5EF4-FFF2-40B4-BE49-F238E27FC236}">
                  <a16:creationId xmlns:a16="http://schemas.microsoft.com/office/drawing/2014/main" id="{FAA1D698-7201-E246-8A93-5B29CEA1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1" name="Rectangle 21">
              <a:extLst>
                <a:ext uri="{FF2B5EF4-FFF2-40B4-BE49-F238E27FC236}">
                  <a16:creationId xmlns:a16="http://schemas.microsoft.com/office/drawing/2014/main" id="{4CBFF00A-C7E1-0F4A-8A27-C8FBBB6A8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2" name="Rectangle 22">
              <a:extLst>
                <a:ext uri="{FF2B5EF4-FFF2-40B4-BE49-F238E27FC236}">
                  <a16:creationId xmlns:a16="http://schemas.microsoft.com/office/drawing/2014/main" id="{46AA97D7-D3D6-1E46-97C0-C29D9873E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3" name="Rectangle 23">
              <a:extLst>
                <a:ext uri="{FF2B5EF4-FFF2-40B4-BE49-F238E27FC236}">
                  <a16:creationId xmlns:a16="http://schemas.microsoft.com/office/drawing/2014/main" id="{8A983FB4-133B-C642-B620-6DA069B25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4" name="Rectangle 24">
              <a:extLst>
                <a:ext uri="{FF2B5EF4-FFF2-40B4-BE49-F238E27FC236}">
                  <a16:creationId xmlns:a16="http://schemas.microsoft.com/office/drawing/2014/main" id="{636E1AAE-CA00-D645-A0B5-7336F5599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5" name="Rectangle 25">
              <a:extLst>
                <a:ext uri="{FF2B5EF4-FFF2-40B4-BE49-F238E27FC236}">
                  <a16:creationId xmlns:a16="http://schemas.microsoft.com/office/drawing/2014/main" id="{7682636C-4209-E44D-B8EE-4BD5E19D6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6" name="Rectangle 26">
              <a:extLst>
                <a:ext uri="{FF2B5EF4-FFF2-40B4-BE49-F238E27FC236}">
                  <a16:creationId xmlns:a16="http://schemas.microsoft.com/office/drawing/2014/main" id="{9DE6B57C-48D6-9E41-AA07-D58FC14B9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7" name="Rectangle 27">
              <a:extLst>
                <a:ext uri="{FF2B5EF4-FFF2-40B4-BE49-F238E27FC236}">
                  <a16:creationId xmlns:a16="http://schemas.microsoft.com/office/drawing/2014/main" id="{4DE50C8F-74DD-814B-8D11-406C7D826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8" name="Rectangle 28">
              <a:extLst>
                <a:ext uri="{FF2B5EF4-FFF2-40B4-BE49-F238E27FC236}">
                  <a16:creationId xmlns:a16="http://schemas.microsoft.com/office/drawing/2014/main" id="{F0B4B36D-FD03-1846-9B85-AF1F4782B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9" name="Rectangle 29">
              <a:extLst>
                <a:ext uri="{FF2B5EF4-FFF2-40B4-BE49-F238E27FC236}">
                  <a16:creationId xmlns:a16="http://schemas.microsoft.com/office/drawing/2014/main" id="{892349D2-D4E2-4D4D-B855-D54F6AA5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0" name="Rectangle 30">
              <a:extLst>
                <a:ext uri="{FF2B5EF4-FFF2-40B4-BE49-F238E27FC236}">
                  <a16:creationId xmlns:a16="http://schemas.microsoft.com/office/drawing/2014/main" id="{3B9B65F6-8843-2649-BA61-AB8744372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1" name="Rectangle 31">
              <a:extLst>
                <a:ext uri="{FF2B5EF4-FFF2-40B4-BE49-F238E27FC236}">
                  <a16:creationId xmlns:a16="http://schemas.microsoft.com/office/drawing/2014/main" id="{FEED4271-0DA3-A547-8E37-E6832368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2" name="Rectangle 32">
              <a:extLst>
                <a:ext uri="{FF2B5EF4-FFF2-40B4-BE49-F238E27FC236}">
                  <a16:creationId xmlns:a16="http://schemas.microsoft.com/office/drawing/2014/main" id="{6CE631AB-60CF-0740-8566-0E67681BE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3" name="Rectangle 33">
              <a:extLst>
                <a:ext uri="{FF2B5EF4-FFF2-40B4-BE49-F238E27FC236}">
                  <a16:creationId xmlns:a16="http://schemas.microsoft.com/office/drawing/2014/main" id="{1500DD58-E426-8B43-BACC-685EB3DF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4" name="Rectangle 34">
              <a:extLst>
                <a:ext uri="{FF2B5EF4-FFF2-40B4-BE49-F238E27FC236}">
                  <a16:creationId xmlns:a16="http://schemas.microsoft.com/office/drawing/2014/main" id="{5E2F439F-EA58-704B-8872-FAF5507EC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5" name="Rectangle 35">
              <a:extLst>
                <a:ext uri="{FF2B5EF4-FFF2-40B4-BE49-F238E27FC236}">
                  <a16:creationId xmlns:a16="http://schemas.microsoft.com/office/drawing/2014/main" id="{5489DC0F-433D-6746-997B-297221E87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6" name="Rectangle 36">
              <a:extLst>
                <a:ext uri="{FF2B5EF4-FFF2-40B4-BE49-F238E27FC236}">
                  <a16:creationId xmlns:a16="http://schemas.microsoft.com/office/drawing/2014/main" id="{EB9A8598-3467-BE4D-80B7-9D02E400F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7" name="Rectangle 37">
              <a:extLst>
                <a:ext uri="{FF2B5EF4-FFF2-40B4-BE49-F238E27FC236}">
                  <a16:creationId xmlns:a16="http://schemas.microsoft.com/office/drawing/2014/main" id="{7EE887E3-2A06-1542-8893-A3CAFABB6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8" name="Rectangle 38">
              <a:extLst>
                <a:ext uri="{FF2B5EF4-FFF2-40B4-BE49-F238E27FC236}">
                  <a16:creationId xmlns:a16="http://schemas.microsoft.com/office/drawing/2014/main" id="{89AAE0C5-0B0E-C944-A05E-C158D40F1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9" name="Rectangle 39">
              <a:extLst>
                <a:ext uri="{FF2B5EF4-FFF2-40B4-BE49-F238E27FC236}">
                  <a16:creationId xmlns:a16="http://schemas.microsoft.com/office/drawing/2014/main" id="{18B7458C-0909-684C-8536-9B9D5FA3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0" name="Rectangle 40">
              <a:extLst>
                <a:ext uri="{FF2B5EF4-FFF2-40B4-BE49-F238E27FC236}">
                  <a16:creationId xmlns:a16="http://schemas.microsoft.com/office/drawing/2014/main" id="{BCE8FFDB-F9B9-3D4B-B879-EABA0DB13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1" name="Rectangle 41">
              <a:extLst>
                <a:ext uri="{FF2B5EF4-FFF2-40B4-BE49-F238E27FC236}">
                  <a16:creationId xmlns:a16="http://schemas.microsoft.com/office/drawing/2014/main" id="{17CFA8EE-E655-B14B-8D95-DAB490D8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2" name="Rectangle 42">
              <a:extLst>
                <a:ext uri="{FF2B5EF4-FFF2-40B4-BE49-F238E27FC236}">
                  <a16:creationId xmlns:a16="http://schemas.microsoft.com/office/drawing/2014/main" id="{96A91850-382C-F046-ADC1-53F37436A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3" name="Rectangle 43">
              <a:extLst>
                <a:ext uri="{FF2B5EF4-FFF2-40B4-BE49-F238E27FC236}">
                  <a16:creationId xmlns:a16="http://schemas.microsoft.com/office/drawing/2014/main" id="{B0DF2624-05C5-0A46-B10D-DC31642E9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4" name="Rectangle 44">
              <a:extLst>
                <a:ext uri="{FF2B5EF4-FFF2-40B4-BE49-F238E27FC236}">
                  <a16:creationId xmlns:a16="http://schemas.microsoft.com/office/drawing/2014/main" id="{E5BF6F00-A944-9748-BCE6-1249E5DF7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5" name="Rectangle 45">
              <a:extLst>
                <a:ext uri="{FF2B5EF4-FFF2-40B4-BE49-F238E27FC236}">
                  <a16:creationId xmlns:a16="http://schemas.microsoft.com/office/drawing/2014/main" id="{E7952777-F2F5-8643-A51D-EACC01D60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6" name="Rectangle 46">
              <a:extLst>
                <a:ext uri="{FF2B5EF4-FFF2-40B4-BE49-F238E27FC236}">
                  <a16:creationId xmlns:a16="http://schemas.microsoft.com/office/drawing/2014/main" id="{DC344C3C-9EB6-EB41-9D8C-7DE41A3FB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7" name="Rectangle 47">
              <a:extLst>
                <a:ext uri="{FF2B5EF4-FFF2-40B4-BE49-F238E27FC236}">
                  <a16:creationId xmlns:a16="http://schemas.microsoft.com/office/drawing/2014/main" id="{561629B0-1414-F542-A89C-D914554E8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8" name="Rectangle 48">
              <a:extLst>
                <a:ext uri="{FF2B5EF4-FFF2-40B4-BE49-F238E27FC236}">
                  <a16:creationId xmlns:a16="http://schemas.microsoft.com/office/drawing/2014/main" id="{14557831-5627-244E-BF4C-C59BE8746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9" name="Rectangle 49">
              <a:extLst>
                <a:ext uri="{FF2B5EF4-FFF2-40B4-BE49-F238E27FC236}">
                  <a16:creationId xmlns:a16="http://schemas.microsoft.com/office/drawing/2014/main" id="{73AF4400-D722-894D-A269-479630342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0" name="Rectangle 50">
              <a:extLst>
                <a:ext uri="{FF2B5EF4-FFF2-40B4-BE49-F238E27FC236}">
                  <a16:creationId xmlns:a16="http://schemas.microsoft.com/office/drawing/2014/main" id="{51FBFE33-F32F-A640-B07F-175384041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1" name="Rectangle 51">
              <a:extLst>
                <a:ext uri="{FF2B5EF4-FFF2-40B4-BE49-F238E27FC236}">
                  <a16:creationId xmlns:a16="http://schemas.microsoft.com/office/drawing/2014/main" id="{03CED7DD-FC80-4440-B895-FADCB927F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2" name="Rectangle 52">
              <a:extLst>
                <a:ext uri="{FF2B5EF4-FFF2-40B4-BE49-F238E27FC236}">
                  <a16:creationId xmlns:a16="http://schemas.microsoft.com/office/drawing/2014/main" id="{043B0278-B8F0-A844-870D-9FFB0411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3" name="Rectangle 53">
              <a:extLst>
                <a:ext uri="{FF2B5EF4-FFF2-40B4-BE49-F238E27FC236}">
                  <a16:creationId xmlns:a16="http://schemas.microsoft.com/office/drawing/2014/main" id="{CD363F0A-0AB6-C64A-80C9-26C34527C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4" name="Rectangle 54">
              <a:extLst>
                <a:ext uri="{FF2B5EF4-FFF2-40B4-BE49-F238E27FC236}">
                  <a16:creationId xmlns:a16="http://schemas.microsoft.com/office/drawing/2014/main" id="{91CB7874-E1C7-AC4F-B940-5C565AB25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7938" name="Title 1">
            <a:extLst>
              <a:ext uri="{FF2B5EF4-FFF2-40B4-BE49-F238E27FC236}">
                <a16:creationId xmlns:a16="http://schemas.microsoft.com/office/drawing/2014/main" id="{32D1F6B3-7D4C-C546-931B-EE12E3747157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167939" name="Picture 1" descr="Screen shot 2016-10-12 at 4.02.09 PM.png">
            <a:extLst>
              <a:ext uri="{FF2B5EF4-FFF2-40B4-BE49-F238E27FC236}">
                <a16:creationId xmlns:a16="http://schemas.microsoft.com/office/drawing/2014/main" id="{8D705E04-2D8E-D649-A092-B826FDF9A2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0" name="Picture 2" descr="Screen shot 2016-10-12 at 4.02.16 PM.png">
            <a:extLst>
              <a:ext uri="{FF2B5EF4-FFF2-40B4-BE49-F238E27FC236}">
                <a16:creationId xmlns:a16="http://schemas.microsoft.com/office/drawing/2014/main" id="{B4B26ED3-A5F7-2C4B-9402-5503E63D1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1" name="Picture 3" descr="Screen shot 2016-10-12 at 4.02.22 PM.png">
            <a:extLst>
              <a:ext uri="{FF2B5EF4-FFF2-40B4-BE49-F238E27FC236}">
                <a16:creationId xmlns:a16="http://schemas.microsoft.com/office/drawing/2014/main" id="{B08CF1BB-43C3-F340-B999-D64F53039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2" name="TextBox 37">
            <a:extLst>
              <a:ext uri="{FF2B5EF4-FFF2-40B4-BE49-F238E27FC236}">
                <a16:creationId xmlns:a16="http://schemas.microsoft.com/office/drawing/2014/main" id="{D596ACB7-D3A3-B24A-8BEE-EF8B1601B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3348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(w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>
                <a:latin typeface="Times" pitchFamily="2" charset="0"/>
              </a:rPr>
              <a:t>)</a:t>
            </a:r>
          </a:p>
        </p:txBody>
      </p:sp>
      <p:grpSp>
        <p:nvGrpSpPr>
          <p:cNvPr id="167943" name="Group 6">
            <a:extLst>
              <a:ext uri="{FF2B5EF4-FFF2-40B4-BE49-F238E27FC236}">
                <a16:creationId xmlns:a16="http://schemas.microsoft.com/office/drawing/2014/main" id="{4F26A42B-35D4-7040-A40E-DF79870E6C2F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7949" name="Line 382">
              <a:extLst>
                <a:ext uri="{FF2B5EF4-FFF2-40B4-BE49-F238E27FC236}">
                  <a16:creationId xmlns:a16="http://schemas.microsoft.com/office/drawing/2014/main" id="{03071A13-5507-9747-A39C-E0F77A27D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0" name="Rectangle 383">
              <a:extLst>
                <a:ext uri="{FF2B5EF4-FFF2-40B4-BE49-F238E27FC236}">
                  <a16:creationId xmlns:a16="http://schemas.microsoft.com/office/drawing/2014/main" id="{199FB92E-F44C-B14D-8FA2-306227515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7951" name="Rectangle 394">
              <a:extLst>
                <a:ext uri="{FF2B5EF4-FFF2-40B4-BE49-F238E27FC236}">
                  <a16:creationId xmlns:a16="http://schemas.microsoft.com/office/drawing/2014/main" id="{17C04619-3E93-3840-9077-6905F10E9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2" name="Rectangle 395">
              <a:extLst>
                <a:ext uri="{FF2B5EF4-FFF2-40B4-BE49-F238E27FC236}">
                  <a16:creationId xmlns:a16="http://schemas.microsoft.com/office/drawing/2014/main" id="{9F899DAB-87ED-BE46-9132-02968CC7A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3" name="Rectangle 396">
              <a:extLst>
                <a:ext uri="{FF2B5EF4-FFF2-40B4-BE49-F238E27FC236}">
                  <a16:creationId xmlns:a16="http://schemas.microsoft.com/office/drawing/2014/main" id="{C80B4BF0-090A-184B-A885-D0F368E1D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4" name="Rectangle 397">
              <a:extLst>
                <a:ext uri="{FF2B5EF4-FFF2-40B4-BE49-F238E27FC236}">
                  <a16:creationId xmlns:a16="http://schemas.microsoft.com/office/drawing/2014/main" id="{142E0509-9A29-344D-9E1D-F89D76F1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5" name="Rectangle 398">
              <a:extLst>
                <a:ext uri="{FF2B5EF4-FFF2-40B4-BE49-F238E27FC236}">
                  <a16:creationId xmlns:a16="http://schemas.microsoft.com/office/drawing/2014/main" id="{BD2FF57E-1E63-F042-952B-A98A8A8D8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6" name="Rectangle 399">
              <a:extLst>
                <a:ext uri="{FF2B5EF4-FFF2-40B4-BE49-F238E27FC236}">
                  <a16:creationId xmlns:a16="http://schemas.microsoft.com/office/drawing/2014/main" id="{78A3E2DC-87E6-304A-91F9-32773D6E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7" name="Rectangle 400">
              <a:extLst>
                <a:ext uri="{FF2B5EF4-FFF2-40B4-BE49-F238E27FC236}">
                  <a16:creationId xmlns:a16="http://schemas.microsoft.com/office/drawing/2014/main" id="{7DEFB8DB-35DC-0740-9A68-9DEE8D638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8" name="Rectangle 401">
              <a:extLst>
                <a:ext uri="{FF2B5EF4-FFF2-40B4-BE49-F238E27FC236}">
                  <a16:creationId xmlns:a16="http://schemas.microsoft.com/office/drawing/2014/main" id="{ECF82012-EA77-B34C-A35F-F09B089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9" name="Rectangle 402">
              <a:extLst>
                <a:ext uri="{FF2B5EF4-FFF2-40B4-BE49-F238E27FC236}">
                  <a16:creationId xmlns:a16="http://schemas.microsoft.com/office/drawing/2014/main" id="{2ED8DC3A-1C7C-234A-B5BA-D2630E92F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0" name="Rectangle 403">
              <a:extLst>
                <a:ext uri="{FF2B5EF4-FFF2-40B4-BE49-F238E27FC236}">
                  <a16:creationId xmlns:a16="http://schemas.microsoft.com/office/drawing/2014/main" id="{0193ABE1-B0CE-1348-9424-1E0AE05A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1" name="Rectangle 404">
              <a:extLst>
                <a:ext uri="{FF2B5EF4-FFF2-40B4-BE49-F238E27FC236}">
                  <a16:creationId xmlns:a16="http://schemas.microsoft.com/office/drawing/2014/main" id="{54D43666-A146-FA4C-8BEB-6A758C6B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2" name="Rectangle 405">
              <a:extLst>
                <a:ext uri="{FF2B5EF4-FFF2-40B4-BE49-F238E27FC236}">
                  <a16:creationId xmlns:a16="http://schemas.microsoft.com/office/drawing/2014/main" id="{37805F6E-28BE-8B4C-821E-31C31D930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7963" name="Line 407">
              <a:extLst>
                <a:ext uri="{FF2B5EF4-FFF2-40B4-BE49-F238E27FC236}">
                  <a16:creationId xmlns:a16="http://schemas.microsoft.com/office/drawing/2014/main" id="{91893B9F-8A6B-1048-9E60-27B627BC2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Rectangle 408">
              <a:extLst>
                <a:ext uri="{FF2B5EF4-FFF2-40B4-BE49-F238E27FC236}">
                  <a16:creationId xmlns:a16="http://schemas.microsoft.com/office/drawing/2014/main" id="{50B4CF3F-4940-8D4F-9D2E-2E4F3C7B7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5" name="Rectangle 412">
              <a:extLst>
                <a:ext uri="{FF2B5EF4-FFF2-40B4-BE49-F238E27FC236}">
                  <a16:creationId xmlns:a16="http://schemas.microsoft.com/office/drawing/2014/main" id="{2233213E-1366-0A4E-B7BF-8EEB408D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6" name="Rectangle 413">
              <a:extLst>
                <a:ext uri="{FF2B5EF4-FFF2-40B4-BE49-F238E27FC236}">
                  <a16:creationId xmlns:a16="http://schemas.microsoft.com/office/drawing/2014/main" id="{20EF8E58-0B8B-4449-B95E-B661C98C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7" name="Rectangle 414">
              <a:extLst>
                <a:ext uri="{FF2B5EF4-FFF2-40B4-BE49-F238E27FC236}">
                  <a16:creationId xmlns:a16="http://schemas.microsoft.com/office/drawing/2014/main" id="{90896994-2C2E-0640-AFD5-9E1211E95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8" name="Rectangle 415">
              <a:extLst>
                <a:ext uri="{FF2B5EF4-FFF2-40B4-BE49-F238E27FC236}">
                  <a16:creationId xmlns:a16="http://schemas.microsoft.com/office/drawing/2014/main" id="{CBA9602E-9271-D742-9F7D-BE101E5AD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9" name="Rectangle 416">
              <a:extLst>
                <a:ext uri="{FF2B5EF4-FFF2-40B4-BE49-F238E27FC236}">
                  <a16:creationId xmlns:a16="http://schemas.microsoft.com/office/drawing/2014/main" id="{0E123BC0-2938-E447-8B3A-8A925D370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0" name="Rectangle 417">
              <a:extLst>
                <a:ext uri="{FF2B5EF4-FFF2-40B4-BE49-F238E27FC236}">
                  <a16:creationId xmlns:a16="http://schemas.microsoft.com/office/drawing/2014/main" id="{D8D62ABB-E3DB-194F-914A-35C30C16B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1" name="Rectangle 418">
              <a:extLst>
                <a:ext uri="{FF2B5EF4-FFF2-40B4-BE49-F238E27FC236}">
                  <a16:creationId xmlns:a16="http://schemas.microsoft.com/office/drawing/2014/main" id="{3DA21EEE-797E-A849-B3EC-AB960D054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2" name="Rectangle 419">
              <a:extLst>
                <a:ext uri="{FF2B5EF4-FFF2-40B4-BE49-F238E27FC236}">
                  <a16:creationId xmlns:a16="http://schemas.microsoft.com/office/drawing/2014/main" id="{76090C97-AC0F-614C-B4D5-C92E57EF3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3" name="Rectangle 420">
              <a:extLst>
                <a:ext uri="{FF2B5EF4-FFF2-40B4-BE49-F238E27FC236}">
                  <a16:creationId xmlns:a16="http://schemas.microsoft.com/office/drawing/2014/main" id="{E6C3410C-B322-6D4F-9FB2-44DD9421E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4" name="Rectangle 421">
              <a:extLst>
                <a:ext uri="{FF2B5EF4-FFF2-40B4-BE49-F238E27FC236}">
                  <a16:creationId xmlns:a16="http://schemas.microsoft.com/office/drawing/2014/main" id="{EF95B6F3-AF7C-7648-8856-6A3D5F4B3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5" name="Rectangle 422">
              <a:extLst>
                <a:ext uri="{FF2B5EF4-FFF2-40B4-BE49-F238E27FC236}">
                  <a16:creationId xmlns:a16="http://schemas.microsoft.com/office/drawing/2014/main" id="{6DAB55D9-9C0F-664F-987A-3F4770DC9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6" name="Rectangle 425">
              <a:extLst>
                <a:ext uri="{FF2B5EF4-FFF2-40B4-BE49-F238E27FC236}">
                  <a16:creationId xmlns:a16="http://schemas.microsoft.com/office/drawing/2014/main" id="{4C785AD7-0097-A949-84A7-1A355D094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7" name="Rectangle 383">
              <a:extLst>
                <a:ext uri="{FF2B5EF4-FFF2-40B4-BE49-F238E27FC236}">
                  <a16:creationId xmlns:a16="http://schemas.microsoft.com/office/drawing/2014/main" id="{0ECE0FE4-97E3-E647-9FCD-9B7E4EC4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7978" name="Line 407">
              <a:extLst>
                <a:ext uri="{FF2B5EF4-FFF2-40B4-BE49-F238E27FC236}">
                  <a16:creationId xmlns:a16="http://schemas.microsoft.com/office/drawing/2014/main" id="{7CFE5854-98F1-9244-8260-139C51592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79" name="Line 407">
              <a:extLst>
                <a:ext uri="{FF2B5EF4-FFF2-40B4-BE49-F238E27FC236}">
                  <a16:creationId xmlns:a16="http://schemas.microsoft.com/office/drawing/2014/main" id="{690C9297-0716-3A46-A484-2EA8702CE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0" name="Line 407">
              <a:extLst>
                <a:ext uri="{FF2B5EF4-FFF2-40B4-BE49-F238E27FC236}">
                  <a16:creationId xmlns:a16="http://schemas.microsoft.com/office/drawing/2014/main" id="{2C8E54BF-9970-4341-B064-BFC5BC0E2E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1" name="Line 407">
              <a:extLst>
                <a:ext uri="{FF2B5EF4-FFF2-40B4-BE49-F238E27FC236}">
                  <a16:creationId xmlns:a16="http://schemas.microsoft.com/office/drawing/2014/main" id="{DA5DFCEC-5E3A-3541-B2CC-9624E09163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2" name="Line 407">
              <a:extLst>
                <a:ext uri="{FF2B5EF4-FFF2-40B4-BE49-F238E27FC236}">
                  <a16:creationId xmlns:a16="http://schemas.microsoft.com/office/drawing/2014/main" id="{6ED2313F-0651-8A4A-B56D-11E05745E3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3" name="Rectangle 20">
              <a:extLst>
                <a:ext uri="{FF2B5EF4-FFF2-40B4-BE49-F238E27FC236}">
                  <a16:creationId xmlns:a16="http://schemas.microsoft.com/office/drawing/2014/main" id="{6D72B3B1-CECB-5342-BF2B-495D1ADE5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4" name="Rectangle 2">
              <a:extLst>
                <a:ext uri="{FF2B5EF4-FFF2-40B4-BE49-F238E27FC236}">
                  <a16:creationId xmlns:a16="http://schemas.microsoft.com/office/drawing/2014/main" id="{BFF4868E-E9F4-5F44-A100-546CAB07A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4" y="4498976"/>
            <a:ext cx="357187" cy="366713"/>
          </a:xfrm>
          <a:prstGeom prst="roundRect">
            <a:avLst/>
          </a:prstGeom>
          <a:noFill/>
          <a:ln w="3492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1" name="Group 1">
            <a:extLst>
              <a:ext uri="{FF2B5EF4-FFF2-40B4-BE49-F238E27FC236}">
                <a16:creationId xmlns:a16="http://schemas.microsoft.com/office/drawing/2014/main" id="{A60F8BAE-E130-5342-8A7C-4A2376D53F2B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9008" name="Line 5">
              <a:extLst>
                <a:ext uri="{FF2B5EF4-FFF2-40B4-BE49-F238E27FC236}">
                  <a16:creationId xmlns:a16="http://schemas.microsoft.com/office/drawing/2014/main" id="{0BB5A946-A99F-154E-9302-CC1BF4C51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9" name="Line 6">
              <a:extLst>
                <a:ext uri="{FF2B5EF4-FFF2-40B4-BE49-F238E27FC236}">
                  <a16:creationId xmlns:a16="http://schemas.microsoft.com/office/drawing/2014/main" id="{ACDECCB7-34A6-2641-9328-9CAAC5C409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10" name="Rectangle 7">
              <a:extLst>
                <a:ext uri="{FF2B5EF4-FFF2-40B4-BE49-F238E27FC236}">
                  <a16:creationId xmlns:a16="http://schemas.microsoft.com/office/drawing/2014/main" id="{C4BF4FD0-7F18-834C-9217-0AFDA163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1" name="Rectangle 8">
              <a:extLst>
                <a:ext uri="{FF2B5EF4-FFF2-40B4-BE49-F238E27FC236}">
                  <a16:creationId xmlns:a16="http://schemas.microsoft.com/office/drawing/2014/main" id="{461BA59B-2E35-AF47-ABCA-A89CB0C1F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2" name="Rectangle 9">
              <a:extLst>
                <a:ext uri="{FF2B5EF4-FFF2-40B4-BE49-F238E27FC236}">
                  <a16:creationId xmlns:a16="http://schemas.microsoft.com/office/drawing/2014/main" id="{6CD84787-0569-A24E-A9B3-69C6F5B7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3" name="Rectangle 10">
              <a:extLst>
                <a:ext uri="{FF2B5EF4-FFF2-40B4-BE49-F238E27FC236}">
                  <a16:creationId xmlns:a16="http://schemas.microsoft.com/office/drawing/2014/main" id="{6D44EE80-7A87-5F45-A2CC-5BE6027F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4" name="Rectangle 11">
              <a:extLst>
                <a:ext uri="{FF2B5EF4-FFF2-40B4-BE49-F238E27FC236}">
                  <a16:creationId xmlns:a16="http://schemas.microsoft.com/office/drawing/2014/main" id="{C37A6AD8-DFC7-964D-BF60-9DA5E285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5" name="Rectangle 12">
              <a:extLst>
                <a:ext uri="{FF2B5EF4-FFF2-40B4-BE49-F238E27FC236}">
                  <a16:creationId xmlns:a16="http://schemas.microsoft.com/office/drawing/2014/main" id="{041E89DE-0716-0E49-A611-AB61B54FA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6" name="Rectangle 13">
              <a:extLst>
                <a:ext uri="{FF2B5EF4-FFF2-40B4-BE49-F238E27FC236}">
                  <a16:creationId xmlns:a16="http://schemas.microsoft.com/office/drawing/2014/main" id="{2F389933-A313-0F4E-BE3E-52D63C2B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7" name="Rectangle 14">
              <a:extLst>
                <a:ext uri="{FF2B5EF4-FFF2-40B4-BE49-F238E27FC236}">
                  <a16:creationId xmlns:a16="http://schemas.microsoft.com/office/drawing/2014/main" id="{5DCAAD25-08E8-244A-927A-34CE07642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8" name="Rectangle 15">
              <a:extLst>
                <a:ext uri="{FF2B5EF4-FFF2-40B4-BE49-F238E27FC236}">
                  <a16:creationId xmlns:a16="http://schemas.microsoft.com/office/drawing/2014/main" id="{BC7B939A-7B32-C04B-8A3C-85BDB99CC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9" name="Rectangle 16">
              <a:extLst>
                <a:ext uri="{FF2B5EF4-FFF2-40B4-BE49-F238E27FC236}">
                  <a16:creationId xmlns:a16="http://schemas.microsoft.com/office/drawing/2014/main" id="{7CC8CF73-7388-6A41-8C75-4421E880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0" name="Rectangle 17">
              <a:extLst>
                <a:ext uri="{FF2B5EF4-FFF2-40B4-BE49-F238E27FC236}">
                  <a16:creationId xmlns:a16="http://schemas.microsoft.com/office/drawing/2014/main" id="{FEBC7F24-A3D9-C243-AEB1-B1E43BDBE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1" name="Rectangle 18">
              <a:extLst>
                <a:ext uri="{FF2B5EF4-FFF2-40B4-BE49-F238E27FC236}">
                  <a16:creationId xmlns:a16="http://schemas.microsoft.com/office/drawing/2014/main" id="{F4B15D05-089B-364D-AFD4-52D50E82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2" name="Rectangle 19">
              <a:extLst>
                <a:ext uri="{FF2B5EF4-FFF2-40B4-BE49-F238E27FC236}">
                  <a16:creationId xmlns:a16="http://schemas.microsoft.com/office/drawing/2014/main" id="{8C0F3EAA-32CE-6845-92F1-AF88F93CB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3" name="Rectangle 20">
              <a:extLst>
                <a:ext uri="{FF2B5EF4-FFF2-40B4-BE49-F238E27FC236}">
                  <a16:creationId xmlns:a16="http://schemas.microsoft.com/office/drawing/2014/main" id="{D0B77837-5445-2C43-963A-ED31764A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4" name="Rectangle 21">
              <a:extLst>
                <a:ext uri="{FF2B5EF4-FFF2-40B4-BE49-F238E27FC236}">
                  <a16:creationId xmlns:a16="http://schemas.microsoft.com/office/drawing/2014/main" id="{D1A7F892-DF1B-8547-8ABC-F58167EFB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5" name="Rectangle 22">
              <a:extLst>
                <a:ext uri="{FF2B5EF4-FFF2-40B4-BE49-F238E27FC236}">
                  <a16:creationId xmlns:a16="http://schemas.microsoft.com/office/drawing/2014/main" id="{C5E08F76-F0DB-1C43-A62F-6337C0D1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6" name="Rectangle 23">
              <a:extLst>
                <a:ext uri="{FF2B5EF4-FFF2-40B4-BE49-F238E27FC236}">
                  <a16:creationId xmlns:a16="http://schemas.microsoft.com/office/drawing/2014/main" id="{9A6FA4FB-5E74-2F41-A17A-F88B47FD5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7" name="Rectangle 24">
              <a:extLst>
                <a:ext uri="{FF2B5EF4-FFF2-40B4-BE49-F238E27FC236}">
                  <a16:creationId xmlns:a16="http://schemas.microsoft.com/office/drawing/2014/main" id="{421B2809-6448-524F-91F1-97ACF69B6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8" name="Rectangle 25">
              <a:extLst>
                <a:ext uri="{FF2B5EF4-FFF2-40B4-BE49-F238E27FC236}">
                  <a16:creationId xmlns:a16="http://schemas.microsoft.com/office/drawing/2014/main" id="{2D7EFABB-63C2-B045-BA85-5D4B903E1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9" name="Rectangle 26">
              <a:extLst>
                <a:ext uri="{FF2B5EF4-FFF2-40B4-BE49-F238E27FC236}">
                  <a16:creationId xmlns:a16="http://schemas.microsoft.com/office/drawing/2014/main" id="{4F708302-5D42-F04D-8E12-8F3EFEB2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0" name="Rectangle 27">
              <a:extLst>
                <a:ext uri="{FF2B5EF4-FFF2-40B4-BE49-F238E27FC236}">
                  <a16:creationId xmlns:a16="http://schemas.microsoft.com/office/drawing/2014/main" id="{690E3B6C-8DF7-494B-86AA-CF710092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1" name="Rectangle 28">
              <a:extLst>
                <a:ext uri="{FF2B5EF4-FFF2-40B4-BE49-F238E27FC236}">
                  <a16:creationId xmlns:a16="http://schemas.microsoft.com/office/drawing/2014/main" id="{F462D933-D709-5740-8959-97607DC57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2" name="Rectangle 29">
              <a:extLst>
                <a:ext uri="{FF2B5EF4-FFF2-40B4-BE49-F238E27FC236}">
                  <a16:creationId xmlns:a16="http://schemas.microsoft.com/office/drawing/2014/main" id="{2A052236-A9AB-F04E-BA9B-0551D1807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3" name="Rectangle 30">
              <a:extLst>
                <a:ext uri="{FF2B5EF4-FFF2-40B4-BE49-F238E27FC236}">
                  <a16:creationId xmlns:a16="http://schemas.microsoft.com/office/drawing/2014/main" id="{89CB028A-9A13-6C42-9E22-351BBCEF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4" name="Rectangle 31">
              <a:extLst>
                <a:ext uri="{FF2B5EF4-FFF2-40B4-BE49-F238E27FC236}">
                  <a16:creationId xmlns:a16="http://schemas.microsoft.com/office/drawing/2014/main" id="{2E71897C-A925-9F41-AE2A-908E5DC91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5" name="Rectangle 32">
              <a:extLst>
                <a:ext uri="{FF2B5EF4-FFF2-40B4-BE49-F238E27FC236}">
                  <a16:creationId xmlns:a16="http://schemas.microsoft.com/office/drawing/2014/main" id="{919C0795-69C7-8848-9709-196554142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6" name="Rectangle 33">
              <a:extLst>
                <a:ext uri="{FF2B5EF4-FFF2-40B4-BE49-F238E27FC236}">
                  <a16:creationId xmlns:a16="http://schemas.microsoft.com/office/drawing/2014/main" id="{8826D0C8-F10D-0045-8E39-8229E835F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7" name="Rectangle 34">
              <a:extLst>
                <a:ext uri="{FF2B5EF4-FFF2-40B4-BE49-F238E27FC236}">
                  <a16:creationId xmlns:a16="http://schemas.microsoft.com/office/drawing/2014/main" id="{E4BA5270-5F07-9744-896A-60298541F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8" name="Rectangle 35">
              <a:extLst>
                <a:ext uri="{FF2B5EF4-FFF2-40B4-BE49-F238E27FC236}">
                  <a16:creationId xmlns:a16="http://schemas.microsoft.com/office/drawing/2014/main" id="{706753D0-5A1A-3E42-9CAB-421EAF492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9" name="Rectangle 36">
              <a:extLst>
                <a:ext uri="{FF2B5EF4-FFF2-40B4-BE49-F238E27FC236}">
                  <a16:creationId xmlns:a16="http://schemas.microsoft.com/office/drawing/2014/main" id="{4D44BFA3-5DCD-284D-A13C-2BD11CF73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0" name="Rectangle 37">
              <a:extLst>
                <a:ext uri="{FF2B5EF4-FFF2-40B4-BE49-F238E27FC236}">
                  <a16:creationId xmlns:a16="http://schemas.microsoft.com/office/drawing/2014/main" id="{180C57E9-3D0B-BF49-A322-C9930C86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1" name="Rectangle 38">
              <a:extLst>
                <a:ext uri="{FF2B5EF4-FFF2-40B4-BE49-F238E27FC236}">
                  <a16:creationId xmlns:a16="http://schemas.microsoft.com/office/drawing/2014/main" id="{66064865-1F48-AE4E-AC85-690B174F2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2" name="Rectangle 39">
              <a:extLst>
                <a:ext uri="{FF2B5EF4-FFF2-40B4-BE49-F238E27FC236}">
                  <a16:creationId xmlns:a16="http://schemas.microsoft.com/office/drawing/2014/main" id="{AD219FDB-8A73-5343-9446-54F054B1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3" name="Rectangle 40">
              <a:extLst>
                <a:ext uri="{FF2B5EF4-FFF2-40B4-BE49-F238E27FC236}">
                  <a16:creationId xmlns:a16="http://schemas.microsoft.com/office/drawing/2014/main" id="{800FA478-A81E-904C-8874-38CF557E9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4" name="Rectangle 41">
              <a:extLst>
                <a:ext uri="{FF2B5EF4-FFF2-40B4-BE49-F238E27FC236}">
                  <a16:creationId xmlns:a16="http://schemas.microsoft.com/office/drawing/2014/main" id="{21214EB8-9600-BB4C-B24B-38740DCFF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5" name="Rectangle 42">
              <a:extLst>
                <a:ext uri="{FF2B5EF4-FFF2-40B4-BE49-F238E27FC236}">
                  <a16:creationId xmlns:a16="http://schemas.microsoft.com/office/drawing/2014/main" id="{4997DC87-DFEE-0843-8CD9-F67DB4755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6" name="Rectangle 43">
              <a:extLst>
                <a:ext uri="{FF2B5EF4-FFF2-40B4-BE49-F238E27FC236}">
                  <a16:creationId xmlns:a16="http://schemas.microsoft.com/office/drawing/2014/main" id="{C0BECAC9-0A36-514B-A9E2-41888D341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7" name="Rectangle 44">
              <a:extLst>
                <a:ext uri="{FF2B5EF4-FFF2-40B4-BE49-F238E27FC236}">
                  <a16:creationId xmlns:a16="http://schemas.microsoft.com/office/drawing/2014/main" id="{78B58130-BE33-D446-9BBD-88894E0AD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8" name="Rectangle 45">
              <a:extLst>
                <a:ext uri="{FF2B5EF4-FFF2-40B4-BE49-F238E27FC236}">
                  <a16:creationId xmlns:a16="http://schemas.microsoft.com/office/drawing/2014/main" id="{27801D1F-76E9-3D42-A34E-BE27C22D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9" name="Rectangle 46">
              <a:extLst>
                <a:ext uri="{FF2B5EF4-FFF2-40B4-BE49-F238E27FC236}">
                  <a16:creationId xmlns:a16="http://schemas.microsoft.com/office/drawing/2014/main" id="{1763F0BC-8CB5-724A-AF6D-1E253B208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0" name="Rectangle 47">
              <a:extLst>
                <a:ext uri="{FF2B5EF4-FFF2-40B4-BE49-F238E27FC236}">
                  <a16:creationId xmlns:a16="http://schemas.microsoft.com/office/drawing/2014/main" id="{1E413A38-7E19-ED44-B542-13C0DCC03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1" name="Rectangle 48">
              <a:extLst>
                <a:ext uri="{FF2B5EF4-FFF2-40B4-BE49-F238E27FC236}">
                  <a16:creationId xmlns:a16="http://schemas.microsoft.com/office/drawing/2014/main" id="{75153BBD-620E-794B-ABCF-5EB6D25A4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2" name="Rectangle 49">
              <a:extLst>
                <a:ext uri="{FF2B5EF4-FFF2-40B4-BE49-F238E27FC236}">
                  <a16:creationId xmlns:a16="http://schemas.microsoft.com/office/drawing/2014/main" id="{86B40ABE-F0A2-EA4E-B4D6-538B8FF1F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3" name="Rectangle 50">
              <a:extLst>
                <a:ext uri="{FF2B5EF4-FFF2-40B4-BE49-F238E27FC236}">
                  <a16:creationId xmlns:a16="http://schemas.microsoft.com/office/drawing/2014/main" id="{C86E6E65-8847-1442-B554-41134AF5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4" name="Rectangle 51">
              <a:extLst>
                <a:ext uri="{FF2B5EF4-FFF2-40B4-BE49-F238E27FC236}">
                  <a16:creationId xmlns:a16="http://schemas.microsoft.com/office/drawing/2014/main" id="{4F215BBC-2AD2-D245-BB04-1A9F7A63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5" name="Rectangle 52">
              <a:extLst>
                <a:ext uri="{FF2B5EF4-FFF2-40B4-BE49-F238E27FC236}">
                  <a16:creationId xmlns:a16="http://schemas.microsoft.com/office/drawing/2014/main" id="{397B271D-F7D0-A840-AC82-09294A2FF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6" name="Rectangle 53">
              <a:extLst>
                <a:ext uri="{FF2B5EF4-FFF2-40B4-BE49-F238E27FC236}">
                  <a16:creationId xmlns:a16="http://schemas.microsoft.com/office/drawing/2014/main" id="{2EA66FA1-4ACC-9A42-B85A-441C213D8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7" name="Rectangle 54">
              <a:extLst>
                <a:ext uri="{FF2B5EF4-FFF2-40B4-BE49-F238E27FC236}">
                  <a16:creationId xmlns:a16="http://schemas.microsoft.com/office/drawing/2014/main" id="{2E1E8E05-772D-DB42-8C8F-C1AFC3382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8962" name="Title 1">
            <a:extLst>
              <a:ext uri="{FF2B5EF4-FFF2-40B4-BE49-F238E27FC236}">
                <a16:creationId xmlns:a16="http://schemas.microsoft.com/office/drawing/2014/main" id="{C9BAADF5-67B4-D149-A28F-EEB123F94607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168963" name="Picture 1" descr="Screen shot 2016-10-12 at 4.02.09 PM.png">
            <a:extLst>
              <a:ext uri="{FF2B5EF4-FFF2-40B4-BE49-F238E27FC236}">
                <a16:creationId xmlns:a16="http://schemas.microsoft.com/office/drawing/2014/main" id="{985EC810-9E4B-AA4C-91F3-B3FCA34962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4" name="Picture 2" descr="Screen shot 2016-10-12 at 4.02.16 PM.png">
            <a:extLst>
              <a:ext uri="{FF2B5EF4-FFF2-40B4-BE49-F238E27FC236}">
                <a16:creationId xmlns:a16="http://schemas.microsoft.com/office/drawing/2014/main" id="{E58CF3D1-E371-1542-BBD2-E557693930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5" name="Picture 3" descr="Screen shot 2016-10-12 at 4.02.22 PM.png">
            <a:extLst>
              <a:ext uri="{FF2B5EF4-FFF2-40B4-BE49-F238E27FC236}">
                <a16:creationId xmlns:a16="http://schemas.microsoft.com/office/drawing/2014/main" id="{F7AA3DD7-C5E4-FA4E-99F7-9FB6E2CD72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8966" name="Group 6">
            <a:extLst>
              <a:ext uri="{FF2B5EF4-FFF2-40B4-BE49-F238E27FC236}">
                <a16:creationId xmlns:a16="http://schemas.microsoft.com/office/drawing/2014/main" id="{615E93B7-B588-7445-BA45-5A0CE0CFB3A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8971" name="Line 382">
              <a:extLst>
                <a:ext uri="{FF2B5EF4-FFF2-40B4-BE49-F238E27FC236}">
                  <a16:creationId xmlns:a16="http://schemas.microsoft.com/office/drawing/2014/main" id="{6585CB30-BC26-0347-AEA9-20D1F7E95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72" name="Rectangle 383">
              <a:extLst>
                <a:ext uri="{FF2B5EF4-FFF2-40B4-BE49-F238E27FC236}">
                  <a16:creationId xmlns:a16="http://schemas.microsoft.com/office/drawing/2014/main" id="{E3A91624-CA14-A044-BE3A-59964B47B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8973" name="Rectangle 394">
              <a:extLst>
                <a:ext uri="{FF2B5EF4-FFF2-40B4-BE49-F238E27FC236}">
                  <a16:creationId xmlns:a16="http://schemas.microsoft.com/office/drawing/2014/main" id="{48FE33CF-1915-684F-86C0-12A4FD237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4" name="Rectangle 395">
              <a:extLst>
                <a:ext uri="{FF2B5EF4-FFF2-40B4-BE49-F238E27FC236}">
                  <a16:creationId xmlns:a16="http://schemas.microsoft.com/office/drawing/2014/main" id="{8E3815BB-0F2F-084C-A13D-BF64B180D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5" name="Rectangle 396">
              <a:extLst>
                <a:ext uri="{FF2B5EF4-FFF2-40B4-BE49-F238E27FC236}">
                  <a16:creationId xmlns:a16="http://schemas.microsoft.com/office/drawing/2014/main" id="{AA27FB06-E9F5-A544-8E3C-7F52F504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6" name="Rectangle 397">
              <a:extLst>
                <a:ext uri="{FF2B5EF4-FFF2-40B4-BE49-F238E27FC236}">
                  <a16:creationId xmlns:a16="http://schemas.microsoft.com/office/drawing/2014/main" id="{11ADAD7C-F3CE-4346-8D8B-96287A3C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7" name="Rectangle 398">
              <a:extLst>
                <a:ext uri="{FF2B5EF4-FFF2-40B4-BE49-F238E27FC236}">
                  <a16:creationId xmlns:a16="http://schemas.microsoft.com/office/drawing/2014/main" id="{033F9B6B-B17F-134E-B99E-1C9F37FE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8" name="Rectangle 399">
              <a:extLst>
                <a:ext uri="{FF2B5EF4-FFF2-40B4-BE49-F238E27FC236}">
                  <a16:creationId xmlns:a16="http://schemas.microsoft.com/office/drawing/2014/main" id="{24F0C97B-C3FF-E049-8A6E-5C51381A7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9" name="Rectangle 400">
              <a:extLst>
                <a:ext uri="{FF2B5EF4-FFF2-40B4-BE49-F238E27FC236}">
                  <a16:creationId xmlns:a16="http://schemas.microsoft.com/office/drawing/2014/main" id="{A9662388-A7D4-1443-94AB-2E3BFC47D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0" name="Rectangle 401">
              <a:extLst>
                <a:ext uri="{FF2B5EF4-FFF2-40B4-BE49-F238E27FC236}">
                  <a16:creationId xmlns:a16="http://schemas.microsoft.com/office/drawing/2014/main" id="{1BBC7BD6-9F78-9648-BE63-D984A429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1" name="Rectangle 402">
              <a:extLst>
                <a:ext uri="{FF2B5EF4-FFF2-40B4-BE49-F238E27FC236}">
                  <a16:creationId xmlns:a16="http://schemas.microsoft.com/office/drawing/2014/main" id="{1D34F24D-EDAD-7442-A86A-EDC2A699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2" name="Rectangle 403">
              <a:extLst>
                <a:ext uri="{FF2B5EF4-FFF2-40B4-BE49-F238E27FC236}">
                  <a16:creationId xmlns:a16="http://schemas.microsoft.com/office/drawing/2014/main" id="{B48F446B-647C-E340-9B5A-198295CF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3" name="Rectangle 404">
              <a:extLst>
                <a:ext uri="{FF2B5EF4-FFF2-40B4-BE49-F238E27FC236}">
                  <a16:creationId xmlns:a16="http://schemas.microsoft.com/office/drawing/2014/main" id="{93B76389-07DB-3E47-9A83-C761A3E61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4" name="Rectangle 405">
              <a:extLst>
                <a:ext uri="{FF2B5EF4-FFF2-40B4-BE49-F238E27FC236}">
                  <a16:creationId xmlns:a16="http://schemas.microsoft.com/office/drawing/2014/main" id="{65B15ED6-3A64-0A4C-A695-DE651DC0F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8985" name="Line 407">
              <a:extLst>
                <a:ext uri="{FF2B5EF4-FFF2-40B4-BE49-F238E27FC236}">
                  <a16:creationId xmlns:a16="http://schemas.microsoft.com/office/drawing/2014/main" id="{EADD14E2-1F66-9E44-B08F-46EDDA0FE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86" name="Rectangle 408">
              <a:extLst>
                <a:ext uri="{FF2B5EF4-FFF2-40B4-BE49-F238E27FC236}">
                  <a16:creationId xmlns:a16="http://schemas.microsoft.com/office/drawing/2014/main" id="{3097218B-6BD8-EC44-8F8F-00ED1E6A2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7" name="Rectangle 412">
              <a:extLst>
                <a:ext uri="{FF2B5EF4-FFF2-40B4-BE49-F238E27FC236}">
                  <a16:creationId xmlns:a16="http://schemas.microsoft.com/office/drawing/2014/main" id="{893D51E1-D75E-DF44-B38A-28A5E139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8" name="Rectangle 413">
              <a:extLst>
                <a:ext uri="{FF2B5EF4-FFF2-40B4-BE49-F238E27FC236}">
                  <a16:creationId xmlns:a16="http://schemas.microsoft.com/office/drawing/2014/main" id="{EF6CADB5-4901-D84D-A947-17285D7A6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9" name="Rectangle 414">
              <a:extLst>
                <a:ext uri="{FF2B5EF4-FFF2-40B4-BE49-F238E27FC236}">
                  <a16:creationId xmlns:a16="http://schemas.microsoft.com/office/drawing/2014/main" id="{1FBBD0E9-F682-A04D-B9E7-36258BFFC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0" name="Rectangle 415">
              <a:extLst>
                <a:ext uri="{FF2B5EF4-FFF2-40B4-BE49-F238E27FC236}">
                  <a16:creationId xmlns:a16="http://schemas.microsoft.com/office/drawing/2014/main" id="{6337CBAB-0847-EC4D-9C74-E4727882D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1" name="Rectangle 416">
              <a:extLst>
                <a:ext uri="{FF2B5EF4-FFF2-40B4-BE49-F238E27FC236}">
                  <a16:creationId xmlns:a16="http://schemas.microsoft.com/office/drawing/2014/main" id="{C95E40CE-5665-F644-BAD5-A071862DB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2" name="Rectangle 417">
              <a:extLst>
                <a:ext uri="{FF2B5EF4-FFF2-40B4-BE49-F238E27FC236}">
                  <a16:creationId xmlns:a16="http://schemas.microsoft.com/office/drawing/2014/main" id="{D76C4C03-911D-604C-B5AF-E34621271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3" name="Rectangle 418">
              <a:extLst>
                <a:ext uri="{FF2B5EF4-FFF2-40B4-BE49-F238E27FC236}">
                  <a16:creationId xmlns:a16="http://schemas.microsoft.com/office/drawing/2014/main" id="{E01509DD-A232-3B4A-BE0A-E61C48EDE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4" name="Rectangle 419">
              <a:extLst>
                <a:ext uri="{FF2B5EF4-FFF2-40B4-BE49-F238E27FC236}">
                  <a16:creationId xmlns:a16="http://schemas.microsoft.com/office/drawing/2014/main" id="{9CC88CF1-7D4D-3349-AE3F-40C6F8BF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5" name="Rectangle 420">
              <a:extLst>
                <a:ext uri="{FF2B5EF4-FFF2-40B4-BE49-F238E27FC236}">
                  <a16:creationId xmlns:a16="http://schemas.microsoft.com/office/drawing/2014/main" id="{2076ABEF-9E56-684A-B81B-D617ABE4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6" name="Rectangle 421">
              <a:extLst>
                <a:ext uri="{FF2B5EF4-FFF2-40B4-BE49-F238E27FC236}">
                  <a16:creationId xmlns:a16="http://schemas.microsoft.com/office/drawing/2014/main" id="{843F8DD9-93A7-7A45-8984-3FB994211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7" name="Rectangle 422">
              <a:extLst>
                <a:ext uri="{FF2B5EF4-FFF2-40B4-BE49-F238E27FC236}">
                  <a16:creationId xmlns:a16="http://schemas.microsoft.com/office/drawing/2014/main" id="{4A802E95-072A-E149-88C4-2679F9AB8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8" name="Rectangle 425">
              <a:extLst>
                <a:ext uri="{FF2B5EF4-FFF2-40B4-BE49-F238E27FC236}">
                  <a16:creationId xmlns:a16="http://schemas.microsoft.com/office/drawing/2014/main" id="{D5401A87-B553-0E48-9A80-2D25D4CF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9" name="Rectangle 383">
              <a:extLst>
                <a:ext uri="{FF2B5EF4-FFF2-40B4-BE49-F238E27FC236}">
                  <a16:creationId xmlns:a16="http://schemas.microsoft.com/office/drawing/2014/main" id="{612B9F9F-0CF2-9546-8824-808A2A52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9000" name="Line 407">
              <a:extLst>
                <a:ext uri="{FF2B5EF4-FFF2-40B4-BE49-F238E27FC236}">
                  <a16:creationId xmlns:a16="http://schemas.microsoft.com/office/drawing/2014/main" id="{6FD57516-6ED7-414E-92F2-010BC3913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1" name="Line 407">
              <a:extLst>
                <a:ext uri="{FF2B5EF4-FFF2-40B4-BE49-F238E27FC236}">
                  <a16:creationId xmlns:a16="http://schemas.microsoft.com/office/drawing/2014/main" id="{ED87FA16-C6D7-9B40-BE7E-8A94B2AE5F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2" name="Line 407">
              <a:extLst>
                <a:ext uri="{FF2B5EF4-FFF2-40B4-BE49-F238E27FC236}">
                  <a16:creationId xmlns:a16="http://schemas.microsoft.com/office/drawing/2014/main" id="{A034D62F-70E5-844D-80B4-FB978B479E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3" name="Line 407">
              <a:extLst>
                <a:ext uri="{FF2B5EF4-FFF2-40B4-BE49-F238E27FC236}">
                  <a16:creationId xmlns:a16="http://schemas.microsoft.com/office/drawing/2014/main" id="{91FBC366-6FC0-3945-BB89-718DDAA1A8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4" name="Line 407">
              <a:extLst>
                <a:ext uri="{FF2B5EF4-FFF2-40B4-BE49-F238E27FC236}">
                  <a16:creationId xmlns:a16="http://schemas.microsoft.com/office/drawing/2014/main" id="{AA3E817B-58D5-1749-A5D3-641DDA8FFDD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9006" name="Rectangle 20">
              <a:extLst>
                <a:ext uri="{FF2B5EF4-FFF2-40B4-BE49-F238E27FC236}">
                  <a16:creationId xmlns:a16="http://schemas.microsoft.com/office/drawing/2014/main" id="{9E1D726B-1AF2-914B-AF1B-93BEEEABF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07" name="Rectangle 2">
              <a:extLst>
                <a:ext uri="{FF2B5EF4-FFF2-40B4-BE49-F238E27FC236}">
                  <a16:creationId xmlns:a16="http://schemas.microsoft.com/office/drawing/2014/main" id="{AF3CD3E2-7402-C24B-9879-61B7AE4A3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8970" name="TextBox 37">
            <a:extLst>
              <a:ext uri="{FF2B5EF4-FFF2-40B4-BE49-F238E27FC236}">
                <a16:creationId xmlns:a16="http://schemas.microsoft.com/office/drawing/2014/main" id="{C20BE3DB-E4E0-7E48-8623-6E1BD5824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5006976"/>
            <a:ext cx="903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1">
            <a:extLst>
              <a:ext uri="{FF2B5EF4-FFF2-40B4-BE49-F238E27FC236}">
                <a16:creationId xmlns:a16="http://schemas.microsoft.com/office/drawing/2014/main" id="{FCCBE6AB-61E5-0C45-AA30-728B59095981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0035" name="Line 5">
              <a:extLst>
                <a:ext uri="{FF2B5EF4-FFF2-40B4-BE49-F238E27FC236}">
                  <a16:creationId xmlns:a16="http://schemas.microsoft.com/office/drawing/2014/main" id="{6F8EADAD-82DA-C140-A420-4097B54E9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6" name="Line 6">
              <a:extLst>
                <a:ext uri="{FF2B5EF4-FFF2-40B4-BE49-F238E27FC236}">
                  <a16:creationId xmlns:a16="http://schemas.microsoft.com/office/drawing/2014/main" id="{5885178E-3F02-3C45-9269-43FD625D5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7" name="Rectangle 7">
              <a:extLst>
                <a:ext uri="{FF2B5EF4-FFF2-40B4-BE49-F238E27FC236}">
                  <a16:creationId xmlns:a16="http://schemas.microsoft.com/office/drawing/2014/main" id="{5564B24A-3DD3-B141-93A4-A6F85FEC3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38" name="Rectangle 8">
              <a:extLst>
                <a:ext uri="{FF2B5EF4-FFF2-40B4-BE49-F238E27FC236}">
                  <a16:creationId xmlns:a16="http://schemas.microsoft.com/office/drawing/2014/main" id="{FACCA2A1-B78F-CF4C-9A66-36CEB2475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39" name="Rectangle 9">
              <a:extLst>
                <a:ext uri="{FF2B5EF4-FFF2-40B4-BE49-F238E27FC236}">
                  <a16:creationId xmlns:a16="http://schemas.microsoft.com/office/drawing/2014/main" id="{3DEDE1DD-EBB5-AB4A-9A77-E1BE7ED14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0" name="Rectangle 10">
              <a:extLst>
                <a:ext uri="{FF2B5EF4-FFF2-40B4-BE49-F238E27FC236}">
                  <a16:creationId xmlns:a16="http://schemas.microsoft.com/office/drawing/2014/main" id="{87BEEEE4-21E2-0847-8E78-67351E1DB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1" name="Rectangle 11">
              <a:extLst>
                <a:ext uri="{FF2B5EF4-FFF2-40B4-BE49-F238E27FC236}">
                  <a16:creationId xmlns:a16="http://schemas.microsoft.com/office/drawing/2014/main" id="{B841DDCF-9715-2B4F-95D0-DAFEC0103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2" name="Rectangle 12">
              <a:extLst>
                <a:ext uri="{FF2B5EF4-FFF2-40B4-BE49-F238E27FC236}">
                  <a16:creationId xmlns:a16="http://schemas.microsoft.com/office/drawing/2014/main" id="{B7C6EE40-8DB5-B948-9AA1-56FA1BE3F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3" name="Rectangle 13">
              <a:extLst>
                <a:ext uri="{FF2B5EF4-FFF2-40B4-BE49-F238E27FC236}">
                  <a16:creationId xmlns:a16="http://schemas.microsoft.com/office/drawing/2014/main" id="{B525E0BD-8413-2647-A04E-347859F00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4" name="Rectangle 14">
              <a:extLst>
                <a:ext uri="{FF2B5EF4-FFF2-40B4-BE49-F238E27FC236}">
                  <a16:creationId xmlns:a16="http://schemas.microsoft.com/office/drawing/2014/main" id="{79C83F01-E753-2340-A951-62FCA5E4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5" name="Rectangle 15">
              <a:extLst>
                <a:ext uri="{FF2B5EF4-FFF2-40B4-BE49-F238E27FC236}">
                  <a16:creationId xmlns:a16="http://schemas.microsoft.com/office/drawing/2014/main" id="{66DE33DC-092F-834D-85FC-3E59CF0AB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6" name="Rectangle 16">
              <a:extLst>
                <a:ext uri="{FF2B5EF4-FFF2-40B4-BE49-F238E27FC236}">
                  <a16:creationId xmlns:a16="http://schemas.microsoft.com/office/drawing/2014/main" id="{0E6B214F-9D61-A84B-91B7-2F558FD9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7" name="Rectangle 17">
              <a:extLst>
                <a:ext uri="{FF2B5EF4-FFF2-40B4-BE49-F238E27FC236}">
                  <a16:creationId xmlns:a16="http://schemas.microsoft.com/office/drawing/2014/main" id="{2FD9DE1C-7022-0D43-B138-F011CABEE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8" name="Rectangle 18">
              <a:extLst>
                <a:ext uri="{FF2B5EF4-FFF2-40B4-BE49-F238E27FC236}">
                  <a16:creationId xmlns:a16="http://schemas.microsoft.com/office/drawing/2014/main" id="{7EB91934-6050-BF48-AF13-E7F60EF7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9" name="Rectangle 19">
              <a:extLst>
                <a:ext uri="{FF2B5EF4-FFF2-40B4-BE49-F238E27FC236}">
                  <a16:creationId xmlns:a16="http://schemas.microsoft.com/office/drawing/2014/main" id="{7B818F0C-C7F3-3143-BF77-0D8D289FF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0" name="Rectangle 20">
              <a:extLst>
                <a:ext uri="{FF2B5EF4-FFF2-40B4-BE49-F238E27FC236}">
                  <a16:creationId xmlns:a16="http://schemas.microsoft.com/office/drawing/2014/main" id="{4C0A0687-A9F4-DD40-B8FB-5A97076FA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1" name="Rectangle 21">
              <a:extLst>
                <a:ext uri="{FF2B5EF4-FFF2-40B4-BE49-F238E27FC236}">
                  <a16:creationId xmlns:a16="http://schemas.microsoft.com/office/drawing/2014/main" id="{45C2465C-9ED4-4441-B664-0AFA61A2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2" name="Rectangle 22">
              <a:extLst>
                <a:ext uri="{FF2B5EF4-FFF2-40B4-BE49-F238E27FC236}">
                  <a16:creationId xmlns:a16="http://schemas.microsoft.com/office/drawing/2014/main" id="{2F5D8612-52CA-A643-B0B7-59B58B802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3" name="Rectangle 23">
              <a:extLst>
                <a:ext uri="{FF2B5EF4-FFF2-40B4-BE49-F238E27FC236}">
                  <a16:creationId xmlns:a16="http://schemas.microsoft.com/office/drawing/2014/main" id="{8C9476D4-3562-8742-9BC0-037CB7D79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4" name="Rectangle 24">
              <a:extLst>
                <a:ext uri="{FF2B5EF4-FFF2-40B4-BE49-F238E27FC236}">
                  <a16:creationId xmlns:a16="http://schemas.microsoft.com/office/drawing/2014/main" id="{BF3E817E-3294-814F-B9D8-942A44E41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5" name="Rectangle 25">
              <a:extLst>
                <a:ext uri="{FF2B5EF4-FFF2-40B4-BE49-F238E27FC236}">
                  <a16:creationId xmlns:a16="http://schemas.microsoft.com/office/drawing/2014/main" id="{3D1459F8-0793-0348-9C15-1FD629DAA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6" name="Rectangle 26">
              <a:extLst>
                <a:ext uri="{FF2B5EF4-FFF2-40B4-BE49-F238E27FC236}">
                  <a16:creationId xmlns:a16="http://schemas.microsoft.com/office/drawing/2014/main" id="{3164E279-A312-A248-96FC-229A18E1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7" name="Rectangle 27">
              <a:extLst>
                <a:ext uri="{FF2B5EF4-FFF2-40B4-BE49-F238E27FC236}">
                  <a16:creationId xmlns:a16="http://schemas.microsoft.com/office/drawing/2014/main" id="{1C7797B4-9FB3-F044-A86A-1713D9864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8" name="Rectangle 28">
              <a:extLst>
                <a:ext uri="{FF2B5EF4-FFF2-40B4-BE49-F238E27FC236}">
                  <a16:creationId xmlns:a16="http://schemas.microsoft.com/office/drawing/2014/main" id="{3C563BF9-9BC2-4545-BB11-9B0FEAFD1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9" name="Rectangle 29">
              <a:extLst>
                <a:ext uri="{FF2B5EF4-FFF2-40B4-BE49-F238E27FC236}">
                  <a16:creationId xmlns:a16="http://schemas.microsoft.com/office/drawing/2014/main" id="{29027E34-61FE-6C48-AC98-A73F4F24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0" name="Rectangle 30">
              <a:extLst>
                <a:ext uri="{FF2B5EF4-FFF2-40B4-BE49-F238E27FC236}">
                  <a16:creationId xmlns:a16="http://schemas.microsoft.com/office/drawing/2014/main" id="{DA19385D-C8B4-2347-86BC-90C139820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1" name="Rectangle 31">
              <a:extLst>
                <a:ext uri="{FF2B5EF4-FFF2-40B4-BE49-F238E27FC236}">
                  <a16:creationId xmlns:a16="http://schemas.microsoft.com/office/drawing/2014/main" id="{D13EE5BA-076A-8746-BEDF-FF2CB33A8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2" name="Rectangle 32">
              <a:extLst>
                <a:ext uri="{FF2B5EF4-FFF2-40B4-BE49-F238E27FC236}">
                  <a16:creationId xmlns:a16="http://schemas.microsoft.com/office/drawing/2014/main" id="{80F54B1E-C037-9148-8E8B-5D5A280FC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3" name="Rectangle 33">
              <a:extLst>
                <a:ext uri="{FF2B5EF4-FFF2-40B4-BE49-F238E27FC236}">
                  <a16:creationId xmlns:a16="http://schemas.microsoft.com/office/drawing/2014/main" id="{1458648C-803B-EA44-A4FA-4D04458D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4" name="Rectangle 34">
              <a:extLst>
                <a:ext uri="{FF2B5EF4-FFF2-40B4-BE49-F238E27FC236}">
                  <a16:creationId xmlns:a16="http://schemas.microsoft.com/office/drawing/2014/main" id="{50E7B805-B61D-F547-8208-2FA4489B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5" name="Rectangle 35">
              <a:extLst>
                <a:ext uri="{FF2B5EF4-FFF2-40B4-BE49-F238E27FC236}">
                  <a16:creationId xmlns:a16="http://schemas.microsoft.com/office/drawing/2014/main" id="{01719140-F69E-B244-B668-1D7B94EE5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6" name="Rectangle 36">
              <a:extLst>
                <a:ext uri="{FF2B5EF4-FFF2-40B4-BE49-F238E27FC236}">
                  <a16:creationId xmlns:a16="http://schemas.microsoft.com/office/drawing/2014/main" id="{18A07C55-463D-344F-8E0C-2AD7260E0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7" name="Rectangle 37">
              <a:extLst>
                <a:ext uri="{FF2B5EF4-FFF2-40B4-BE49-F238E27FC236}">
                  <a16:creationId xmlns:a16="http://schemas.microsoft.com/office/drawing/2014/main" id="{7D315312-C868-6B48-8C13-E8BD532C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8" name="Rectangle 38">
              <a:extLst>
                <a:ext uri="{FF2B5EF4-FFF2-40B4-BE49-F238E27FC236}">
                  <a16:creationId xmlns:a16="http://schemas.microsoft.com/office/drawing/2014/main" id="{D2239DC2-73B9-1E43-9F43-1124D19C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9" name="Rectangle 39">
              <a:extLst>
                <a:ext uri="{FF2B5EF4-FFF2-40B4-BE49-F238E27FC236}">
                  <a16:creationId xmlns:a16="http://schemas.microsoft.com/office/drawing/2014/main" id="{D31AAD6F-D22F-7248-A088-D25774860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0" name="Rectangle 40">
              <a:extLst>
                <a:ext uri="{FF2B5EF4-FFF2-40B4-BE49-F238E27FC236}">
                  <a16:creationId xmlns:a16="http://schemas.microsoft.com/office/drawing/2014/main" id="{F43CF788-ED79-1045-AE78-796B8431A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1" name="Rectangle 41">
              <a:extLst>
                <a:ext uri="{FF2B5EF4-FFF2-40B4-BE49-F238E27FC236}">
                  <a16:creationId xmlns:a16="http://schemas.microsoft.com/office/drawing/2014/main" id="{27CE777C-A435-5E41-927B-88928927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2" name="Rectangle 42">
              <a:extLst>
                <a:ext uri="{FF2B5EF4-FFF2-40B4-BE49-F238E27FC236}">
                  <a16:creationId xmlns:a16="http://schemas.microsoft.com/office/drawing/2014/main" id="{C2340CED-36B0-ED41-8A9F-0535C550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3" name="Rectangle 43">
              <a:extLst>
                <a:ext uri="{FF2B5EF4-FFF2-40B4-BE49-F238E27FC236}">
                  <a16:creationId xmlns:a16="http://schemas.microsoft.com/office/drawing/2014/main" id="{7BDF0A57-B104-0C42-B425-1B22EFD0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4" name="Rectangle 44">
              <a:extLst>
                <a:ext uri="{FF2B5EF4-FFF2-40B4-BE49-F238E27FC236}">
                  <a16:creationId xmlns:a16="http://schemas.microsoft.com/office/drawing/2014/main" id="{41D927B8-C8C1-924A-9D3E-07E28691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5" name="Rectangle 45">
              <a:extLst>
                <a:ext uri="{FF2B5EF4-FFF2-40B4-BE49-F238E27FC236}">
                  <a16:creationId xmlns:a16="http://schemas.microsoft.com/office/drawing/2014/main" id="{8AEFD2FC-9415-C24F-8D11-5C676ED65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6" name="Rectangle 46">
              <a:extLst>
                <a:ext uri="{FF2B5EF4-FFF2-40B4-BE49-F238E27FC236}">
                  <a16:creationId xmlns:a16="http://schemas.microsoft.com/office/drawing/2014/main" id="{4D92B5E1-6F44-6046-A832-D6D0F17A1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7" name="Rectangle 47">
              <a:extLst>
                <a:ext uri="{FF2B5EF4-FFF2-40B4-BE49-F238E27FC236}">
                  <a16:creationId xmlns:a16="http://schemas.microsoft.com/office/drawing/2014/main" id="{CF491788-97B5-E24C-8FE0-5B18DC753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8" name="Rectangle 48">
              <a:extLst>
                <a:ext uri="{FF2B5EF4-FFF2-40B4-BE49-F238E27FC236}">
                  <a16:creationId xmlns:a16="http://schemas.microsoft.com/office/drawing/2014/main" id="{2DEB77F5-7BB6-DC48-BFE6-F1181C5F7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9" name="Rectangle 49">
              <a:extLst>
                <a:ext uri="{FF2B5EF4-FFF2-40B4-BE49-F238E27FC236}">
                  <a16:creationId xmlns:a16="http://schemas.microsoft.com/office/drawing/2014/main" id="{C8A873FF-70F1-0046-82BE-D713D036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0" name="Rectangle 50">
              <a:extLst>
                <a:ext uri="{FF2B5EF4-FFF2-40B4-BE49-F238E27FC236}">
                  <a16:creationId xmlns:a16="http://schemas.microsoft.com/office/drawing/2014/main" id="{BF8F38D4-F346-4546-ABD9-B80D82C91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1" name="Rectangle 51">
              <a:extLst>
                <a:ext uri="{FF2B5EF4-FFF2-40B4-BE49-F238E27FC236}">
                  <a16:creationId xmlns:a16="http://schemas.microsoft.com/office/drawing/2014/main" id="{383BD854-64DE-B149-A861-1AB452ACD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2" name="Rectangle 52">
              <a:extLst>
                <a:ext uri="{FF2B5EF4-FFF2-40B4-BE49-F238E27FC236}">
                  <a16:creationId xmlns:a16="http://schemas.microsoft.com/office/drawing/2014/main" id="{203BDFF4-BEF9-D34E-AD19-74F14B8C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3" name="Rectangle 53">
              <a:extLst>
                <a:ext uri="{FF2B5EF4-FFF2-40B4-BE49-F238E27FC236}">
                  <a16:creationId xmlns:a16="http://schemas.microsoft.com/office/drawing/2014/main" id="{D764D9D3-0F8D-1646-AD05-02AC335D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4" name="Rectangle 54">
              <a:extLst>
                <a:ext uri="{FF2B5EF4-FFF2-40B4-BE49-F238E27FC236}">
                  <a16:creationId xmlns:a16="http://schemas.microsoft.com/office/drawing/2014/main" id="{9B35137A-D9FD-5C4E-A649-9E3FB1088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9986" name="Title 1">
            <a:extLst>
              <a:ext uri="{FF2B5EF4-FFF2-40B4-BE49-F238E27FC236}">
                <a16:creationId xmlns:a16="http://schemas.microsoft.com/office/drawing/2014/main" id="{81A3FA96-75E9-6D40-9B87-4B6C71D4D9C0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169987" name="Picture 1" descr="Screen shot 2016-10-12 at 4.02.09 PM.png">
            <a:extLst>
              <a:ext uri="{FF2B5EF4-FFF2-40B4-BE49-F238E27FC236}">
                <a16:creationId xmlns:a16="http://schemas.microsoft.com/office/drawing/2014/main" id="{DE2B6DDE-3E6A-1A48-BE2D-C22FEA7C84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8" name="Picture 2" descr="Screen shot 2016-10-12 at 4.02.16 PM.png">
            <a:extLst>
              <a:ext uri="{FF2B5EF4-FFF2-40B4-BE49-F238E27FC236}">
                <a16:creationId xmlns:a16="http://schemas.microsoft.com/office/drawing/2014/main" id="{0B032A17-EEF2-4D4C-97EC-3F85B81F20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9" name="Picture 3" descr="Screen shot 2016-10-12 at 4.02.22 PM.png">
            <a:extLst>
              <a:ext uri="{FF2B5EF4-FFF2-40B4-BE49-F238E27FC236}">
                <a16:creationId xmlns:a16="http://schemas.microsoft.com/office/drawing/2014/main" id="{390A50F8-C137-1846-9100-0122962DDF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90" name="Line 382">
            <a:extLst>
              <a:ext uri="{FF2B5EF4-FFF2-40B4-BE49-F238E27FC236}">
                <a16:creationId xmlns:a16="http://schemas.microsoft.com/office/drawing/2014/main" id="{F5508C82-5829-C445-BF7C-57171A0C53A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488" y="3987800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91" name="Rectangle 383">
            <a:extLst>
              <a:ext uri="{FF2B5EF4-FFF2-40B4-BE49-F238E27FC236}">
                <a16:creationId xmlns:a16="http://schemas.microsoft.com/office/drawing/2014/main" id="{53D05D05-45E5-4048-8426-0309968C0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9" y="3870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9992" name="Rectangle 394">
            <a:extLst>
              <a:ext uri="{FF2B5EF4-FFF2-40B4-BE49-F238E27FC236}">
                <a16:creationId xmlns:a16="http://schemas.microsoft.com/office/drawing/2014/main" id="{56F625AE-0532-5841-9B87-48EBE264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3" name="Rectangle 395">
            <a:extLst>
              <a:ext uri="{FF2B5EF4-FFF2-40B4-BE49-F238E27FC236}">
                <a16:creationId xmlns:a16="http://schemas.microsoft.com/office/drawing/2014/main" id="{464DF681-EC42-0449-B34D-42197D9AC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4" name="Rectangle 396">
            <a:extLst>
              <a:ext uri="{FF2B5EF4-FFF2-40B4-BE49-F238E27FC236}">
                <a16:creationId xmlns:a16="http://schemas.microsoft.com/office/drawing/2014/main" id="{8AE6E521-9FD2-5D41-A517-2EAE0735D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5" name="Rectangle 397">
            <a:extLst>
              <a:ext uri="{FF2B5EF4-FFF2-40B4-BE49-F238E27FC236}">
                <a16:creationId xmlns:a16="http://schemas.microsoft.com/office/drawing/2014/main" id="{05CBCD36-02A2-C54A-AB10-8804C975E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6" name="Rectangle 398">
            <a:extLst>
              <a:ext uri="{FF2B5EF4-FFF2-40B4-BE49-F238E27FC236}">
                <a16:creationId xmlns:a16="http://schemas.microsoft.com/office/drawing/2014/main" id="{1A8EB9D8-44EF-2143-8800-9D616D7B9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7" name="Rectangle 399">
            <a:extLst>
              <a:ext uri="{FF2B5EF4-FFF2-40B4-BE49-F238E27FC236}">
                <a16:creationId xmlns:a16="http://schemas.microsoft.com/office/drawing/2014/main" id="{76B99884-5E9E-4D43-A08F-BC695A60C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8" name="Rectangle 400">
            <a:extLst>
              <a:ext uri="{FF2B5EF4-FFF2-40B4-BE49-F238E27FC236}">
                <a16:creationId xmlns:a16="http://schemas.microsoft.com/office/drawing/2014/main" id="{48DA8FC5-1CF4-4947-9401-417298273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9" name="Rectangle 401">
            <a:extLst>
              <a:ext uri="{FF2B5EF4-FFF2-40B4-BE49-F238E27FC236}">
                <a16:creationId xmlns:a16="http://schemas.microsoft.com/office/drawing/2014/main" id="{357C2264-9619-3443-B092-4F2E530A8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45735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0" name="Rectangle 402">
            <a:extLst>
              <a:ext uri="{FF2B5EF4-FFF2-40B4-BE49-F238E27FC236}">
                <a16:creationId xmlns:a16="http://schemas.microsoft.com/office/drawing/2014/main" id="{05DAD63B-FB04-9047-9967-3063E78A6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1" name="Rectangle 403">
            <a:extLst>
              <a:ext uri="{FF2B5EF4-FFF2-40B4-BE49-F238E27FC236}">
                <a16:creationId xmlns:a16="http://schemas.microsoft.com/office/drawing/2014/main" id="{E7A4B101-27BF-7C43-81A2-B2484FBC4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2" name="Rectangle 404">
            <a:extLst>
              <a:ext uri="{FF2B5EF4-FFF2-40B4-BE49-F238E27FC236}">
                <a16:creationId xmlns:a16="http://schemas.microsoft.com/office/drawing/2014/main" id="{EB6D7CB4-D4E8-6B47-9926-2BC698EFC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3" name="Rectangle 405">
            <a:extLst>
              <a:ext uri="{FF2B5EF4-FFF2-40B4-BE49-F238E27FC236}">
                <a16:creationId xmlns:a16="http://schemas.microsoft.com/office/drawing/2014/main" id="{65712993-E19C-6942-81D7-B9D08CF17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4226" y="4441825"/>
            <a:ext cx="1801813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70004" name="Line 407">
            <a:extLst>
              <a:ext uri="{FF2B5EF4-FFF2-40B4-BE49-F238E27FC236}">
                <a16:creationId xmlns:a16="http://schemas.microsoft.com/office/drawing/2014/main" id="{48328C87-58CC-9E43-B9BF-558B52CD2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441825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05" name="Rectangle 408">
            <a:extLst>
              <a:ext uri="{FF2B5EF4-FFF2-40B4-BE49-F238E27FC236}">
                <a16:creationId xmlns:a16="http://schemas.microsoft.com/office/drawing/2014/main" id="{0446EB6E-20C2-0C48-9502-B84374FD3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5021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6" name="Rectangle 412">
            <a:extLst>
              <a:ext uri="{FF2B5EF4-FFF2-40B4-BE49-F238E27FC236}">
                <a16:creationId xmlns:a16="http://schemas.microsoft.com/office/drawing/2014/main" id="{E9BFE565-A205-6442-829C-B07E659F6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7" name="Rectangle 413">
            <a:extLst>
              <a:ext uri="{FF2B5EF4-FFF2-40B4-BE49-F238E27FC236}">
                <a16:creationId xmlns:a16="http://schemas.microsoft.com/office/drawing/2014/main" id="{28581CC2-A97F-1A4E-BF76-B3BBB8075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8" name="Rectangle 414">
            <a:extLst>
              <a:ext uri="{FF2B5EF4-FFF2-40B4-BE49-F238E27FC236}">
                <a16:creationId xmlns:a16="http://schemas.microsoft.com/office/drawing/2014/main" id="{13D9E3E3-4241-154F-AF8D-CD69F91A0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9" name="Rectangle 415">
            <a:extLst>
              <a:ext uri="{FF2B5EF4-FFF2-40B4-BE49-F238E27FC236}">
                <a16:creationId xmlns:a16="http://schemas.microsoft.com/office/drawing/2014/main" id="{540E6DAF-0F11-9549-A71B-94A19D939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0" name="Rectangle 416">
            <a:extLst>
              <a:ext uri="{FF2B5EF4-FFF2-40B4-BE49-F238E27FC236}">
                <a16:creationId xmlns:a16="http://schemas.microsoft.com/office/drawing/2014/main" id="{9417F245-1815-7843-924B-D583D27F4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1" name="Rectangle 417">
            <a:extLst>
              <a:ext uri="{FF2B5EF4-FFF2-40B4-BE49-F238E27FC236}">
                <a16:creationId xmlns:a16="http://schemas.microsoft.com/office/drawing/2014/main" id="{4A903C39-F0EC-DB40-9FB9-708CB916B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2" name="Rectangle 418">
            <a:extLst>
              <a:ext uri="{FF2B5EF4-FFF2-40B4-BE49-F238E27FC236}">
                <a16:creationId xmlns:a16="http://schemas.microsoft.com/office/drawing/2014/main" id="{60F1D014-D92D-0E43-BA1C-D5643C48D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3" name="Rectangle 419">
            <a:extLst>
              <a:ext uri="{FF2B5EF4-FFF2-40B4-BE49-F238E27FC236}">
                <a16:creationId xmlns:a16="http://schemas.microsoft.com/office/drawing/2014/main" id="{35043A42-D452-3047-9196-9516DE245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4" name="Rectangle 420">
            <a:extLst>
              <a:ext uri="{FF2B5EF4-FFF2-40B4-BE49-F238E27FC236}">
                <a16:creationId xmlns:a16="http://schemas.microsoft.com/office/drawing/2014/main" id="{E587AB10-2D28-264A-81F9-5DC8D16D7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45735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5" name="Rectangle 421">
            <a:extLst>
              <a:ext uri="{FF2B5EF4-FFF2-40B4-BE49-F238E27FC236}">
                <a16:creationId xmlns:a16="http://schemas.microsoft.com/office/drawing/2014/main" id="{B3982E16-3E6E-654B-965D-43FDF84C1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021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6" name="Rectangle 422">
            <a:extLst>
              <a:ext uri="{FF2B5EF4-FFF2-40B4-BE49-F238E27FC236}">
                <a16:creationId xmlns:a16="http://schemas.microsoft.com/office/drawing/2014/main" id="{64BD6302-B7C6-F643-A5A3-D30A3BEAB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468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7" name="Rectangle 425">
            <a:extLst>
              <a:ext uri="{FF2B5EF4-FFF2-40B4-BE49-F238E27FC236}">
                <a16:creationId xmlns:a16="http://schemas.microsoft.com/office/drawing/2014/main" id="{CE1094D9-5523-5F40-8905-EEECA1C7E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300" y="5916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8" name="Rectangle 383">
            <a:extLst>
              <a:ext uri="{FF2B5EF4-FFF2-40B4-BE49-F238E27FC236}">
                <a16:creationId xmlns:a16="http://schemas.microsoft.com/office/drawing/2014/main" id="{B923CD2C-1100-C24F-BA66-5941A5C88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4" y="4124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70019" name="Line 407">
            <a:extLst>
              <a:ext uri="{FF2B5EF4-FFF2-40B4-BE49-F238E27FC236}">
                <a16:creationId xmlns:a16="http://schemas.microsoft.com/office/drawing/2014/main" id="{B47B4B7C-7548-A64E-9752-FCB6B17F3BC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9" y="4435475"/>
            <a:ext cx="1587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0" name="Line 407">
            <a:extLst>
              <a:ext uri="{FF2B5EF4-FFF2-40B4-BE49-F238E27FC236}">
                <a16:creationId xmlns:a16="http://schemas.microsoft.com/office/drawing/2014/main" id="{12D6587C-B8F4-F44B-88AC-0AF90C1ED8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46664" y="4435475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1" name="Line 407">
            <a:extLst>
              <a:ext uri="{FF2B5EF4-FFF2-40B4-BE49-F238E27FC236}">
                <a16:creationId xmlns:a16="http://schemas.microsoft.com/office/drawing/2014/main" id="{E0E57AB3-4788-4A4C-ACCC-6A67A2D3782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2751" y="4449763"/>
            <a:ext cx="1587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2" name="Line 407">
            <a:extLst>
              <a:ext uri="{FF2B5EF4-FFF2-40B4-BE49-F238E27FC236}">
                <a16:creationId xmlns:a16="http://schemas.microsoft.com/office/drawing/2014/main" id="{FA69AD4F-1616-0444-9207-39304401D89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3544" y="400446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3" name="Line 407">
            <a:extLst>
              <a:ext uri="{FF2B5EF4-FFF2-40B4-BE49-F238E27FC236}">
                <a16:creationId xmlns:a16="http://schemas.microsoft.com/office/drawing/2014/main" id="{E2EA15C7-4EC3-EF49-9C23-F0D66642C51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6719" y="488711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C2071C39-8157-0B4E-B1A8-33B2CFFB7D71}"/>
              </a:ext>
            </a:extLst>
          </p:cNvPr>
          <p:cNvSpPr/>
          <p:nvPr/>
        </p:nvSpPr>
        <p:spPr bwMode="auto">
          <a:xfrm rot="16200000">
            <a:off x="5091113" y="4943475"/>
            <a:ext cx="1708150" cy="8064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3" name="Rounded Rectangle 132">
            <a:extLst>
              <a:ext uri="{FF2B5EF4-FFF2-40B4-BE49-F238E27FC236}">
                <a16:creationId xmlns:a16="http://schemas.microsoft.com/office/drawing/2014/main" id="{08724A92-F095-3444-8984-1F8FFE3F82B1}"/>
              </a:ext>
            </a:extLst>
          </p:cNvPr>
          <p:cNvSpPr/>
          <p:nvPr/>
        </p:nvSpPr>
        <p:spPr bwMode="auto">
          <a:xfrm rot="16200000">
            <a:off x="4128295" y="5342732"/>
            <a:ext cx="801687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B9EF06FD-E0A1-4B47-BE5F-89373E9F1ACA}"/>
              </a:ext>
            </a:extLst>
          </p:cNvPr>
          <p:cNvSpPr/>
          <p:nvPr/>
        </p:nvSpPr>
        <p:spPr bwMode="auto">
          <a:xfrm rot="16200000">
            <a:off x="6035675" y="5334000"/>
            <a:ext cx="819150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0030" name="Rectangle 2">
            <a:extLst>
              <a:ext uri="{FF2B5EF4-FFF2-40B4-BE49-F238E27FC236}">
                <a16:creationId xmlns:a16="http://schemas.microsoft.com/office/drawing/2014/main" id="{50D14A5B-8700-7441-8126-078F45EE2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126038"/>
            <a:ext cx="455613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0031" name="Rectangle 20">
            <a:extLst>
              <a:ext uri="{FF2B5EF4-FFF2-40B4-BE49-F238E27FC236}">
                <a16:creationId xmlns:a16="http://schemas.microsoft.com/office/drawing/2014/main" id="{7F37666D-00B8-9648-A6E6-22CE2D5AC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135563"/>
            <a:ext cx="4572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70032" name="Group 4">
            <a:extLst>
              <a:ext uri="{FF2B5EF4-FFF2-40B4-BE49-F238E27FC236}">
                <a16:creationId xmlns:a16="http://schemas.microsoft.com/office/drawing/2014/main" id="{2492BC40-5774-EE46-9375-64C0DC011FF1}"/>
              </a:ext>
            </a:extLst>
          </p:cNvPr>
          <p:cNvGrpSpPr>
            <a:grpSpLocks/>
          </p:cNvGrpSpPr>
          <p:nvPr/>
        </p:nvGrpSpPr>
        <p:grpSpPr bwMode="auto">
          <a:xfrm>
            <a:off x="7127875" y="5006976"/>
            <a:ext cx="2122488" cy="461963"/>
            <a:chOff x="5867400" y="5180427"/>
            <a:chExt cx="2122697" cy="461665"/>
          </a:xfrm>
        </p:grpSpPr>
        <p:sp>
          <p:nvSpPr>
            <p:cNvPr id="170033" name="TextBox 37">
              <a:extLst>
                <a:ext uri="{FF2B5EF4-FFF2-40B4-BE49-F238E27FC236}">
                  <a16:creationId xmlns:a16="http://schemas.microsoft.com/office/drawing/2014/main" id="{54B0C6A8-F14A-A544-9F11-4D0DBC9D6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0034" name="Straight Connector 3">
              <a:extLst>
                <a:ext uri="{FF2B5EF4-FFF2-40B4-BE49-F238E27FC236}">
                  <a16:creationId xmlns:a16="http://schemas.microsoft.com/office/drawing/2014/main" id="{6BED3307-A862-4045-88C9-124B0A5944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Line 100">
            <a:extLst>
              <a:ext uri="{FF2B5EF4-FFF2-40B4-BE49-F238E27FC236}">
                <a16:creationId xmlns:a16="http://schemas.microsoft.com/office/drawing/2014/main" id="{86340464-A074-804A-A60B-330322EE5A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8" name="Line 101">
            <a:extLst>
              <a:ext uri="{FF2B5EF4-FFF2-40B4-BE49-F238E27FC236}">
                <a16:creationId xmlns:a16="http://schemas.microsoft.com/office/drawing/2014/main" id="{E568FC01-9072-8947-8CB6-A6DADCFF45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9" name="Rectangle 103">
            <a:extLst>
              <a:ext uri="{FF2B5EF4-FFF2-40B4-BE49-F238E27FC236}">
                <a16:creationId xmlns:a16="http://schemas.microsoft.com/office/drawing/2014/main" id="{AACC82D5-E2AD-B748-B1DB-19E68A640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0" name="Rectangle 104">
            <a:extLst>
              <a:ext uri="{FF2B5EF4-FFF2-40B4-BE49-F238E27FC236}">
                <a16:creationId xmlns:a16="http://schemas.microsoft.com/office/drawing/2014/main" id="{4D0D8D6A-0079-9C40-99B3-1D6C1B015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05">
            <a:extLst>
              <a:ext uri="{FF2B5EF4-FFF2-40B4-BE49-F238E27FC236}">
                <a16:creationId xmlns:a16="http://schemas.microsoft.com/office/drawing/2014/main" id="{61DAC593-55CC-D147-B038-8878E6936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06">
            <a:extLst>
              <a:ext uri="{FF2B5EF4-FFF2-40B4-BE49-F238E27FC236}">
                <a16:creationId xmlns:a16="http://schemas.microsoft.com/office/drawing/2014/main" id="{738EA804-B08C-0447-B36B-8E15E765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107">
            <a:extLst>
              <a:ext uri="{FF2B5EF4-FFF2-40B4-BE49-F238E27FC236}">
                <a16:creationId xmlns:a16="http://schemas.microsoft.com/office/drawing/2014/main" id="{7BF6D75B-1537-A54C-B58F-0D71BDFC5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08">
            <a:extLst>
              <a:ext uri="{FF2B5EF4-FFF2-40B4-BE49-F238E27FC236}">
                <a16:creationId xmlns:a16="http://schemas.microsoft.com/office/drawing/2014/main" id="{BC32A539-53C4-CB47-B431-E6135AC1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09">
            <a:extLst>
              <a:ext uri="{FF2B5EF4-FFF2-40B4-BE49-F238E27FC236}">
                <a16:creationId xmlns:a16="http://schemas.microsoft.com/office/drawing/2014/main" id="{82949F86-37D6-2140-9ADE-45FEB3B0C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10">
            <a:extLst>
              <a:ext uri="{FF2B5EF4-FFF2-40B4-BE49-F238E27FC236}">
                <a16:creationId xmlns:a16="http://schemas.microsoft.com/office/drawing/2014/main" id="{6951C771-AC9C-0342-BC34-D3479C1A9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Rectangle 111">
            <a:extLst>
              <a:ext uri="{FF2B5EF4-FFF2-40B4-BE49-F238E27FC236}">
                <a16:creationId xmlns:a16="http://schemas.microsoft.com/office/drawing/2014/main" id="{BDFABBD4-516B-1B4F-9A64-D086CCCEB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8" name="Rectangle 112">
            <a:extLst>
              <a:ext uri="{FF2B5EF4-FFF2-40B4-BE49-F238E27FC236}">
                <a16:creationId xmlns:a16="http://schemas.microsoft.com/office/drawing/2014/main" id="{7E2EEC24-6D28-8441-AF7B-6CF2F55B0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Rectangle 113">
            <a:extLst>
              <a:ext uri="{FF2B5EF4-FFF2-40B4-BE49-F238E27FC236}">
                <a16:creationId xmlns:a16="http://schemas.microsoft.com/office/drawing/2014/main" id="{C23E544C-E3CD-BD40-B990-3B5347C18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114">
            <a:extLst>
              <a:ext uri="{FF2B5EF4-FFF2-40B4-BE49-F238E27FC236}">
                <a16:creationId xmlns:a16="http://schemas.microsoft.com/office/drawing/2014/main" id="{D2DE499E-BD31-1D4A-BBE5-5B3513CF1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1" name="Rectangle 115">
            <a:extLst>
              <a:ext uri="{FF2B5EF4-FFF2-40B4-BE49-F238E27FC236}">
                <a16:creationId xmlns:a16="http://schemas.microsoft.com/office/drawing/2014/main" id="{AFD4DFCB-8200-694C-827D-0BA0EA49E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2" name="Rectangle 116">
            <a:extLst>
              <a:ext uri="{FF2B5EF4-FFF2-40B4-BE49-F238E27FC236}">
                <a16:creationId xmlns:a16="http://schemas.microsoft.com/office/drawing/2014/main" id="{3D6E57EF-F808-9044-985C-8E7E9B2E0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3" name="Rectangle 117">
            <a:extLst>
              <a:ext uri="{FF2B5EF4-FFF2-40B4-BE49-F238E27FC236}">
                <a16:creationId xmlns:a16="http://schemas.microsoft.com/office/drawing/2014/main" id="{26F64B02-C392-3A44-B34B-3EBA9AA6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4" name="Rectangle 118">
            <a:extLst>
              <a:ext uri="{FF2B5EF4-FFF2-40B4-BE49-F238E27FC236}">
                <a16:creationId xmlns:a16="http://schemas.microsoft.com/office/drawing/2014/main" id="{995D71D6-DFC9-9D4A-9F65-113EFEA95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5" name="Rectangle 119">
            <a:extLst>
              <a:ext uri="{FF2B5EF4-FFF2-40B4-BE49-F238E27FC236}">
                <a16:creationId xmlns:a16="http://schemas.microsoft.com/office/drawing/2014/main" id="{3C8D36FA-BB51-8C4E-BF74-57389AB6B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6" name="Rectangle 120">
            <a:extLst>
              <a:ext uri="{FF2B5EF4-FFF2-40B4-BE49-F238E27FC236}">
                <a16:creationId xmlns:a16="http://schemas.microsoft.com/office/drawing/2014/main" id="{4ABE3F06-7AFC-9242-B5C6-DC4AA4D52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7" name="Rectangle 121">
            <a:extLst>
              <a:ext uri="{FF2B5EF4-FFF2-40B4-BE49-F238E27FC236}">
                <a16:creationId xmlns:a16="http://schemas.microsoft.com/office/drawing/2014/main" id="{F2D4474E-DD8B-6D4C-A73D-9C1CE5666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8" name="Rectangle 122">
            <a:extLst>
              <a:ext uri="{FF2B5EF4-FFF2-40B4-BE49-F238E27FC236}">
                <a16:creationId xmlns:a16="http://schemas.microsoft.com/office/drawing/2014/main" id="{C1B3926F-99F5-B044-815F-23025FFF4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9" name="Rectangle 123">
            <a:extLst>
              <a:ext uri="{FF2B5EF4-FFF2-40B4-BE49-F238E27FC236}">
                <a16:creationId xmlns:a16="http://schemas.microsoft.com/office/drawing/2014/main" id="{14BDAC0D-9BC0-7140-82E4-8C07B107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0" name="Rectangle 124">
            <a:extLst>
              <a:ext uri="{FF2B5EF4-FFF2-40B4-BE49-F238E27FC236}">
                <a16:creationId xmlns:a16="http://schemas.microsoft.com/office/drawing/2014/main" id="{8F04D7DE-E8AD-A944-A4CA-6B6E70AD7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1" name="Rectangle 125">
            <a:extLst>
              <a:ext uri="{FF2B5EF4-FFF2-40B4-BE49-F238E27FC236}">
                <a16:creationId xmlns:a16="http://schemas.microsoft.com/office/drawing/2014/main" id="{6FCBC58A-CF78-3249-B6BA-3E6091F80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2" name="Rectangle 126">
            <a:extLst>
              <a:ext uri="{FF2B5EF4-FFF2-40B4-BE49-F238E27FC236}">
                <a16:creationId xmlns:a16="http://schemas.microsoft.com/office/drawing/2014/main" id="{E4743A8A-0E1D-9442-9FE9-567FB414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3" name="Rectangle 127">
            <a:extLst>
              <a:ext uri="{FF2B5EF4-FFF2-40B4-BE49-F238E27FC236}">
                <a16:creationId xmlns:a16="http://schemas.microsoft.com/office/drawing/2014/main" id="{B68A45F8-5B50-8D4D-80FC-FA2726059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4" name="Rectangle 128">
            <a:extLst>
              <a:ext uri="{FF2B5EF4-FFF2-40B4-BE49-F238E27FC236}">
                <a16:creationId xmlns:a16="http://schemas.microsoft.com/office/drawing/2014/main" id="{89D13787-A3AC-9D4F-AFCB-5525D8B0B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5" name="Rectangle 129">
            <a:extLst>
              <a:ext uri="{FF2B5EF4-FFF2-40B4-BE49-F238E27FC236}">
                <a16:creationId xmlns:a16="http://schemas.microsoft.com/office/drawing/2014/main" id="{DCA81A37-CD7C-B342-9257-B82F896B4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6" name="Rectangle 130">
            <a:extLst>
              <a:ext uri="{FF2B5EF4-FFF2-40B4-BE49-F238E27FC236}">
                <a16:creationId xmlns:a16="http://schemas.microsoft.com/office/drawing/2014/main" id="{206C638F-3A7E-9C49-8778-A415368BF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7" name="Rectangle 131">
            <a:extLst>
              <a:ext uri="{FF2B5EF4-FFF2-40B4-BE49-F238E27FC236}">
                <a16:creationId xmlns:a16="http://schemas.microsoft.com/office/drawing/2014/main" id="{B8EBB928-A91F-E149-8506-4E13DAB88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8" name="Rectangle 132">
            <a:extLst>
              <a:ext uri="{FF2B5EF4-FFF2-40B4-BE49-F238E27FC236}">
                <a16:creationId xmlns:a16="http://schemas.microsoft.com/office/drawing/2014/main" id="{1659417B-96AE-7047-B981-5ADDE759D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9" name="Rectangle 133">
            <a:extLst>
              <a:ext uri="{FF2B5EF4-FFF2-40B4-BE49-F238E27FC236}">
                <a16:creationId xmlns:a16="http://schemas.microsoft.com/office/drawing/2014/main" id="{5CD8E9AF-980E-4C47-A292-C2DD94CEE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0" name="Rectangle 134">
            <a:extLst>
              <a:ext uri="{FF2B5EF4-FFF2-40B4-BE49-F238E27FC236}">
                <a16:creationId xmlns:a16="http://schemas.microsoft.com/office/drawing/2014/main" id="{CB01FE0E-50F8-6341-BD30-BC0BEFA0F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1" name="Rectangle 135">
            <a:extLst>
              <a:ext uri="{FF2B5EF4-FFF2-40B4-BE49-F238E27FC236}">
                <a16:creationId xmlns:a16="http://schemas.microsoft.com/office/drawing/2014/main" id="{451E07D1-D03C-454E-99DC-E49754FFD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2" name="Rectangle 136">
            <a:extLst>
              <a:ext uri="{FF2B5EF4-FFF2-40B4-BE49-F238E27FC236}">
                <a16:creationId xmlns:a16="http://schemas.microsoft.com/office/drawing/2014/main" id="{6CCF7EB0-11E3-F94B-BCBA-37EB81D5B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3" name="Rectangle 137">
            <a:extLst>
              <a:ext uri="{FF2B5EF4-FFF2-40B4-BE49-F238E27FC236}">
                <a16:creationId xmlns:a16="http://schemas.microsoft.com/office/drawing/2014/main" id="{96191BA0-976B-D244-8480-B7EDB4C0F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4" name="Rectangle 138">
            <a:extLst>
              <a:ext uri="{FF2B5EF4-FFF2-40B4-BE49-F238E27FC236}">
                <a16:creationId xmlns:a16="http://schemas.microsoft.com/office/drawing/2014/main" id="{A466B3B9-6F47-814A-AE0E-0D792F658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5" name="Rectangle 139">
            <a:extLst>
              <a:ext uri="{FF2B5EF4-FFF2-40B4-BE49-F238E27FC236}">
                <a16:creationId xmlns:a16="http://schemas.microsoft.com/office/drawing/2014/main" id="{8A233F9F-997A-364C-B760-8F2293991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6" name="Rectangle 140">
            <a:extLst>
              <a:ext uri="{FF2B5EF4-FFF2-40B4-BE49-F238E27FC236}">
                <a16:creationId xmlns:a16="http://schemas.microsoft.com/office/drawing/2014/main" id="{0614E99B-CB59-864F-B7AE-A315D54DF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7" name="Freeform 141">
            <a:extLst>
              <a:ext uri="{FF2B5EF4-FFF2-40B4-BE49-F238E27FC236}">
                <a16:creationId xmlns:a16="http://schemas.microsoft.com/office/drawing/2014/main" id="{4EBC0750-FE56-604F-8F23-8AB26F10F62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8" name="Freeform 142">
            <a:extLst>
              <a:ext uri="{FF2B5EF4-FFF2-40B4-BE49-F238E27FC236}">
                <a16:creationId xmlns:a16="http://schemas.microsoft.com/office/drawing/2014/main" id="{66FEF93A-E957-7F4D-AFD3-8D7A865517C3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9" name="Rectangle 143">
            <a:extLst>
              <a:ext uri="{FF2B5EF4-FFF2-40B4-BE49-F238E27FC236}">
                <a16:creationId xmlns:a16="http://schemas.microsoft.com/office/drawing/2014/main" id="{F36B246B-515F-CB40-8E8B-1F9ED5DBC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0" name="Freeform 144">
            <a:extLst>
              <a:ext uri="{FF2B5EF4-FFF2-40B4-BE49-F238E27FC236}">
                <a16:creationId xmlns:a16="http://schemas.microsoft.com/office/drawing/2014/main" id="{D20AB14F-5001-2A4B-8D2A-CFD0A88F3112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Line 145">
            <a:extLst>
              <a:ext uri="{FF2B5EF4-FFF2-40B4-BE49-F238E27FC236}">
                <a16:creationId xmlns:a16="http://schemas.microsoft.com/office/drawing/2014/main" id="{62AF9AD3-43E7-A742-BF35-576B6C3F26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2" name="Line 146">
            <a:extLst>
              <a:ext uri="{FF2B5EF4-FFF2-40B4-BE49-F238E27FC236}">
                <a16:creationId xmlns:a16="http://schemas.microsoft.com/office/drawing/2014/main" id="{30887B86-6966-5E4D-BAC6-CCE9884F95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3" name="Line 147">
            <a:extLst>
              <a:ext uri="{FF2B5EF4-FFF2-40B4-BE49-F238E27FC236}">
                <a16:creationId xmlns:a16="http://schemas.microsoft.com/office/drawing/2014/main" id="{5EB6FBE3-87FF-2941-B67A-846968F830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4" name="Rectangle 149">
            <a:extLst>
              <a:ext uri="{FF2B5EF4-FFF2-40B4-BE49-F238E27FC236}">
                <a16:creationId xmlns:a16="http://schemas.microsoft.com/office/drawing/2014/main" id="{BD9F36A1-3FD8-1649-A666-6374ABDFB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5" name="Rectangle 150">
            <a:extLst>
              <a:ext uri="{FF2B5EF4-FFF2-40B4-BE49-F238E27FC236}">
                <a16:creationId xmlns:a16="http://schemas.microsoft.com/office/drawing/2014/main" id="{2B90BA15-6F48-174C-B4F0-CE62DE47A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6" name="Rectangle 151">
            <a:extLst>
              <a:ext uri="{FF2B5EF4-FFF2-40B4-BE49-F238E27FC236}">
                <a16:creationId xmlns:a16="http://schemas.microsoft.com/office/drawing/2014/main" id="{000C32DF-3DC0-764E-9E67-B32A0B73D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7" name="Rectangle 152">
            <a:extLst>
              <a:ext uri="{FF2B5EF4-FFF2-40B4-BE49-F238E27FC236}">
                <a16:creationId xmlns:a16="http://schemas.microsoft.com/office/drawing/2014/main" id="{D4EA008E-AB6E-5142-909B-31F6051CD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8" name="Rectangle 153">
            <a:extLst>
              <a:ext uri="{FF2B5EF4-FFF2-40B4-BE49-F238E27FC236}">
                <a16:creationId xmlns:a16="http://schemas.microsoft.com/office/drawing/2014/main" id="{0C7C36E8-FF2F-EE48-89C6-62E4EF67C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9" name="Rectangle 154">
            <a:extLst>
              <a:ext uri="{FF2B5EF4-FFF2-40B4-BE49-F238E27FC236}">
                <a16:creationId xmlns:a16="http://schemas.microsoft.com/office/drawing/2014/main" id="{D65181A3-AF26-F14E-8F94-F92F66304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0" name="Rectangle 156">
            <a:extLst>
              <a:ext uri="{FF2B5EF4-FFF2-40B4-BE49-F238E27FC236}">
                <a16:creationId xmlns:a16="http://schemas.microsoft.com/office/drawing/2014/main" id="{2E842464-DCDA-BA4C-8DB0-0B0B90FE0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1" name="Rectangle 158">
            <a:extLst>
              <a:ext uri="{FF2B5EF4-FFF2-40B4-BE49-F238E27FC236}">
                <a16:creationId xmlns:a16="http://schemas.microsoft.com/office/drawing/2014/main" id="{26F4E436-2257-A541-8482-E1FD242BA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2" name="Freeform 162">
            <a:extLst>
              <a:ext uri="{FF2B5EF4-FFF2-40B4-BE49-F238E27FC236}">
                <a16:creationId xmlns:a16="http://schemas.microsoft.com/office/drawing/2014/main" id="{79B37D99-12B2-284F-87FE-FB5A9F218FE3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3" name="Freeform 163">
            <a:extLst>
              <a:ext uri="{FF2B5EF4-FFF2-40B4-BE49-F238E27FC236}">
                <a16:creationId xmlns:a16="http://schemas.microsoft.com/office/drawing/2014/main" id="{9F1BCD8F-4D26-7E41-A1A2-3CECC4A1EE0C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4" name="Title 1">
            <a:extLst>
              <a:ext uri="{FF2B5EF4-FFF2-40B4-BE49-F238E27FC236}">
                <a16:creationId xmlns:a16="http://schemas.microsoft.com/office/drawing/2014/main" id="{D827644D-709A-F147-8922-33FC20DEBF2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5115" name="TextBox 125">
            <a:extLst>
              <a:ext uri="{FF2B5EF4-FFF2-40B4-BE49-F238E27FC236}">
                <a16:creationId xmlns:a16="http://schemas.microsoft.com/office/drawing/2014/main" id="{AEC334CB-D6C7-CE41-8176-41C5899FF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45116" name="Straight Connector 60">
            <a:extLst>
              <a:ext uri="{FF2B5EF4-FFF2-40B4-BE49-F238E27FC236}">
                <a16:creationId xmlns:a16="http://schemas.microsoft.com/office/drawing/2014/main" id="{BC1DD302-1D7C-404E-B11F-03BDF0142D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117" name="Straight Connector 61">
            <a:extLst>
              <a:ext uri="{FF2B5EF4-FFF2-40B4-BE49-F238E27FC236}">
                <a16:creationId xmlns:a16="http://schemas.microsoft.com/office/drawing/2014/main" id="{C61C9BB0-FDDE-0046-9AAB-AF5255E124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7D57EDA4-0B60-B05C-E430-042B05E42B87}"/>
              </a:ext>
            </a:extLst>
          </p:cNvPr>
          <p:cNvSpPr txBox="1"/>
          <p:nvPr/>
        </p:nvSpPr>
        <p:spPr>
          <a:xfrm>
            <a:off x="1806162" y="5452109"/>
            <a:ext cx="73604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Divide-and-conquer method (a.k.a., Shannon’s expansion)</a:t>
            </a: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09" name="Group 1">
            <a:extLst>
              <a:ext uri="{FF2B5EF4-FFF2-40B4-BE49-F238E27FC236}">
                <a16:creationId xmlns:a16="http://schemas.microsoft.com/office/drawing/2014/main" id="{62A4C407-6D44-9C40-85C5-BA183AA0A42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1056" name="Line 5">
              <a:extLst>
                <a:ext uri="{FF2B5EF4-FFF2-40B4-BE49-F238E27FC236}">
                  <a16:creationId xmlns:a16="http://schemas.microsoft.com/office/drawing/2014/main" id="{5584D428-FC86-7947-B151-DEC6125EFB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7" name="Line 6">
              <a:extLst>
                <a:ext uri="{FF2B5EF4-FFF2-40B4-BE49-F238E27FC236}">
                  <a16:creationId xmlns:a16="http://schemas.microsoft.com/office/drawing/2014/main" id="{D3DAA3AC-1943-A345-BC49-CD4201633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8" name="Rectangle 7">
              <a:extLst>
                <a:ext uri="{FF2B5EF4-FFF2-40B4-BE49-F238E27FC236}">
                  <a16:creationId xmlns:a16="http://schemas.microsoft.com/office/drawing/2014/main" id="{F08628BB-3BD8-1D4E-B986-BC345031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59" name="Rectangle 8">
              <a:extLst>
                <a:ext uri="{FF2B5EF4-FFF2-40B4-BE49-F238E27FC236}">
                  <a16:creationId xmlns:a16="http://schemas.microsoft.com/office/drawing/2014/main" id="{11594525-80FE-1C46-A4C6-C1C11A717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0" name="Rectangle 9">
              <a:extLst>
                <a:ext uri="{FF2B5EF4-FFF2-40B4-BE49-F238E27FC236}">
                  <a16:creationId xmlns:a16="http://schemas.microsoft.com/office/drawing/2014/main" id="{6EFF1A8A-37A0-E34D-8FE5-439979B60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1" name="Rectangle 10">
              <a:extLst>
                <a:ext uri="{FF2B5EF4-FFF2-40B4-BE49-F238E27FC236}">
                  <a16:creationId xmlns:a16="http://schemas.microsoft.com/office/drawing/2014/main" id="{EEA9DE10-1767-BF4E-9E17-8AD6302C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2" name="Rectangle 11">
              <a:extLst>
                <a:ext uri="{FF2B5EF4-FFF2-40B4-BE49-F238E27FC236}">
                  <a16:creationId xmlns:a16="http://schemas.microsoft.com/office/drawing/2014/main" id="{5E82800E-8F20-504E-AFC9-A7BEDF78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3" name="Rectangle 12">
              <a:extLst>
                <a:ext uri="{FF2B5EF4-FFF2-40B4-BE49-F238E27FC236}">
                  <a16:creationId xmlns:a16="http://schemas.microsoft.com/office/drawing/2014/main" id="{0367B051-BDF7-D042-89D3-35295E34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4" name="Rectangle 13">
              <a:extLst>
                <a:ext uri="{FF2B5EF4-FFF2-40B4-BE49-F238E27FC236}">
                  <a16:creationId xmlns:a16="http://schemas.microsoft.com/office/drawing/2014/main" id="{EC35F749-8911-3C4B-843E-D5922A823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5" name="Rectangle 14">
              <a:extLst>
                <a:ext uri="{FF2B5EF4-FFF2-40B4-BE49-F238E27FC236}">
                  <a16:creationId xmlns:a16="http://schemas.microsoft.com/office/drawing/2014/main" id="{0389AD72-896E-6240-8A19-DD502B126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6" name="Rectangle 15">
              <a:extLst>
                <a:ext uri="{FF2B5EF4-FFF2-40B4-BE49-F238E27FC236}">
                  <a16:creationId xmlns:a16="http://schemas.microsoft.com/office/drawing/2014/main" id="{E7835E95-5A5B-FD4A-BC45-A1D502A2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7" name="Rectangle 16">
              <a:extLst>
                <a:ext uri="{FF2B5EF4-FFF2-40B4-BE49-F238E27FC236}">
                  <a16:creationId xmlns:a16="http://schemas.microsoft.com/office/drawing/2014/main" id="{60D36D67-6534-2C4F-B84F-8DAFF1B0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8" name="Rectangle 17">
              <a:extLst>
                <a:ext uri="{FF2B5EF4-FFF2-40B4-BE49-F238E27FC236}">
                  <a16:creationId xmlns:a16="http://schemas.microsoft.com/office/drawing/2014/main" id="{ADBBC452-EC50-3E4E-A5C7-3D0C2401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9" name="Rectangle 18">
              <a:extLst>
                <a:ext uri="{FF2B5EF4-FFF2-40B4-BE49-F238E27FC236}">
                  <a16:creationId xmlns:a16="http://schemas.microsoft.com/office/drawing/2014/main" id="{E9798234-909B-AA40-9FFA-AD39D5CEA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0" name="Rectangle 19">
              <a:extLst>
                <a:ext uri="{FF2B5EF4-FFF2-40B4-BE49-F238E27FC236}">
                  <a16:creationId xmlns:a16="http://schemas.microsoft.com/office/drawing/2014/main" id="{D4048D18-6F54-8546-B729-39775B193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1" name="Rectangle 20">
              <a:extLst>
                <a:ext uri="{FF2B5EF4-FFF2-40B4-BE49-F238E27FC236}">
                  <a16:creationId xmlns:a16="http://schemas.microsoft.com/office/drawing/2014/main" id="{604E28BA-B86A-F24C-9B65-0307D9207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2" name="Rectangle 21">
              <a:extLst>
                <a:ext uri="{FF2B5EF4-FFF2-40B4-BE49-F238E27FC236}">
                  <a16:creationId xmlns:a16="http://schemas.microsoft.com/office/drawing/2014/main" id="{7C7BBA5A-CFF5-F943-A06E-8C487E473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3" name="Rectangle 22">
              <a:extLst>
                <a:ext uri="{FF2B5EF4-FFF2-40B4-BE49-F238E27FC236}">
                  <a16:creationId xmlns:a16="http://schemas.microsoft.com/office/drawing/2014/main" id="{CD91D748-A892-674B-8289-F22182BC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4" name="Rectangle 23">
              <a:extLst>
                <a:ext uri="{FF2B5EF4-FFF2-40B4-BE49-F238E27FC236}">
                  <a16:creationId xmlns:a16="http://schemas.microsoft.com/office/drawing/2014/main" id="{05C0B98C-F2F4-4544-9828-6C081D97A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5" name="Rectangle 24">
              <a:extLst>
                <a:ext uri="{FF2B5EF4-FFF2-40B4-BE49-F238E27FC236}">
                  <a16:creationId xmlns:a16="http://schemas.microsoft.com/office/drawing/2014/main" id="{3E96F7D9-FC01-4344-92E2-A44EAE679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6" name="Rectangle 25">
              <a:extLst>
                <a:ext uri="{FF2B5EF4-FFF2-40B4-BE49-F238E27FC236}">
                  <a16:creationId xmlns:a16="http://schemas.microsoft.com/office/drawing/2014/main" id="{6A0CDF1C-D01A-4446-A29B-6C37F4DF1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7" name="Rectangle 26">
              <a:extLst>
                <a:ext uri="{FF2B5EF4-FFF2-40B4-BE49-F238E27FC236}">
                  <a16:creationId xmlns:a16="http://schemas.microsoft.com/office/drawing/2014/main" id="{36C9D78C-8582-C44E-84FA-51AA0880A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8" name="Rectangle 27">
              <a:extLst>
                <a:ext uri="{FF2B5EF4-FFF2-40B4-BE49-F238E27FC236}">
                  <a16:creationId xmlns:a16="http://schemas.microsoft.com/office/drawing/2014/main" id="{E26DE51A-C0CA-3C4B-9AA7-3CA204C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9" name="Rectangle 28">
              <a:extLst>
                <a:ext uri="{FF2B5EF4-FFF2-40B4-BE49-F238E27FC236}">
                  <a16:creationId xmlns:a16="http://schemas.microsoft.com/office/drawing/2014/main" id="{0C269B9C-1EEA-044C-8697-8AABD866C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0" name="Rectangle 29">
              <a:extLst>
                <a:ext uri="{FF2B5EF4-FFF2-40B4-BE49-F238E27FC236}">
                  <a16:creationId xmlns:a16="http://schemas.microsoft.com/office/drawing/2014/main" id="{99B01AD7-E44B-6742-A230-109AFF4F6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1" name="Rectangle 30">
              <a:extLst>
                <a:ext uri="{FF2B5EF4-FFF2-40B4-BE49-F238E27FC236}">
                  <a16:creationId xmlns:a16="http://schemas.microsoft.com/office/drawing/2014/main" id="{EED71547-526C-9B45-8C37-51562CAC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2" name="Rectangle 31">
              <a:extLst>
                <a:ext uri="{FF2B5EF4-FFF2-40B4-BE49-F238E27FC236}">
                  <a16:creationId xmlns:a16="http://schemas.microsoft.com/office/drawing/2014/main" id="{B7D88713-6D6C-9143-A167-8CE69132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3" name="Rectangle 32">
              <a:extLst>
                <a:ext uri="{FF2B5EF4-FFF2-40B4-BE49-F238E27FC236}">
                  <a16:creationId xmlns:a16="http://schemas.microsoft.com/office/drawing/2014/main" id="{4270F255-2AD0-F044-952A-672421A5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4" name="Rectangle 33">
              <a:extLst>
                <a:ext uri="{FF2B5EF4-FFF2-40B4-BE49-F238E27FC236}">
                  <a16:creationId xmlns:a16="http://schemas.microsoft.com/office/drawing/2014/main" id="{A94C8C17-A15C-D940-915E-211505258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5" name="Rectangle 34">
              <a:extLst>
                <a:ext uri="{FF2B5EF4-FFF2-40B4-BE49-F238E27FC236}">
                  <a16:creationId xmlns:a16="http://schemas.microsoft.com/office/drawing/2014/main" id="{1E1F8BF1-A047-D34B-ABA5-97F6563A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6" name="Rectangle 35">
              <a:extLst>
                <a:ext uri="{FF2B5EF4-FFF2-40B4-BE49-F238E27FC236}">
                  <a16:creationId xmlns:a16="http://schemas.microsoft.com/office/drawing/2014/main" id="{EEE81919-1DAB-7D46-985B-B42438312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7" name="Rectangle 36">
              <a:extLst>
                <a:ext uri="{FF2B5EF4-FFF2-40B4-BE49-F238E27FC236}">
                  <a16:creationId xmlns:a16="http://schemas.microsoft.com/office/drawing/2014/main" id="{05D60D87-8524-D84C-B6EA-4CC513D63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8" name="Rectangle 37">
              <a:extLst>
                <a:ext uri="{FF2B5EF4-FFF2-40B4-BE49-F238E27FC236}">
                  <a16:creationId xmlns:a16="http://schemas.microsoft.com/office/drawing/2014/main" id="{DF5DE49D-1F2C-AA4C-AC7E-55D9DEF1D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9" name="Rectangle 38">
              <a:extLst>
                <a:ext uri="{FF2B5EF4-FFF2-40B4-BE49-F238E27FC236}">
                  <a16:creationId xmlns:a16="http://schemas.microsoft.com/office/drawing/2014/main" id="{0B4A1C9F-3099-8D42-8C82-F3AD8C0AF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0" name="Rectangle 39">
              <a:extLst>
                <a:ext uri="{FF2B5EF4-FFF2-40B4-BE49-F238E27FC236}">
                  <a16:creationId xmlns:a16="http://schemas.microsoft.com/office/drawing/2014/main" id="{90E42B06-FDC7-C74D-9723-5F6FD23CD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1" name="Rectangle 40">
              <a:extLst>
                <a:ext uri="{FF2B5EF4-FFF2-40B4-BE49-F238E27FC236}">
                  <a16:creationId xmlns:a16="http://schemas.microsoft.com/office/drawing/2014/main" id="{94731607-8010-774A-BAC4-3B7A487C6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2" name="Rectangle 41">
              <a:extLst>
                <a:ext uri="{FF2B5EF4-FFF2-40B4-BE49-F238E27FC236}">
                  <a16:creationId xmlns:a16="http://schemas.microsoft.com/office/drawing/2014/main" id="{94216EB0-158C-EA4D-98DF-61123E655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3" name="Rectangle 42">
              <a:extLst>
                <a:ext uri="{FF2B5EF4-FFF2-40B4-BE49-F238E27FC236}">
                  <a16:creationId xmlns:a16="http://schemas.microsoft.com/office/drawing/2014/main" id="{8ED88F7C-624C-1F44-8B74-407C41B92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4" name="Rectangle 43">
              <a:extLst>
                <a:ext uri="{FF2B5EF4-FFF2-40B4-BE49-F238E27FC236}">
                  <a16:creationId xmlns:a16="http://schemas.microsoft.com/office/drawing/2014/main" id="{BBA154B1-FE7C-F846-B149-6EDF97F9B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5" name="Rectangle 44">
              <a:extLst>
                <a:ext uri="{FF2B5EF4-FFF2-40B4-BE49-F238E27FC236}">
                  <a16:creationId xmlns:a16="http://schemas.microsoft.com/office/drawing/2014/main" id="{5608A22E-0FE9-C04E-81AA-6FBDC4AF1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6" name="Rectangle 45">
              <a:extLst>
                <a:ext uri="{FF2B5EF4-FFF2-40B4-BE49-F238E27FC236}">
                  <a16:creationId xmlns:a16="http://schemas.microsoft.com/office/drawing/2014/main" id="{CADEEFC7-FE00-4945-B24F-FE483969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7" name="Rectangle 46">
              <a:extLst>
                <a:ext uri="{FF2B5EF4-FFF2-40B4-BE49-F238E27FC236}">
                  <a16:creationId xmlns:a16="http://schemas.microsoft.com/office/drawing/2014/main" id="{40A57C4C-6E83-7643-A96B-95B8E293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8" name="Rectangle 47">
              <a:extLst>
                <a:ext uri="{FF2B5EF4-FFF2-40B4-BE49-F238E27FC236}">
                  <a16:creationId xmlns:a16="http://schemas.microsoft.com/office/drawing/2014/main" id="{22F3188B-6C97-5143-B0A5-4FE3AACBA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9" name="Rectangle 48">
              <a:extLst>
                <a:ext uri="{FF2B5EF4-FFF2-40B4-BE49-F238E27FC236}">
                  <a16:creationId xmlns:a16="http://schemas.microsoft.com/office/drawing/2014/main" id="{DCBA66D9-22A0-A347-A589-52ADE3E22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0" name="Rectangle 49">
              <a:extLst>
                <a:ext uri="{FF2B5EF4-FFF2-40B4-BE49-F238E27FC236}">
                  <a16:creationId xmlns:a16="http://schemas.microsoft.com/office/drawing/2014/main" id="{A3F4ECA3-9831-BC44-A643-F63809151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1" name="Rectangle 50">
              <a:extLst>
                <a:ext uri="{FF2B5EF4-FFF2-40B4-BE49-F238E27FC236}">
                  <a16:creationId xmlns:a16="http://schemas.microsoft.com/office/drawing/2014/main" id="{274CD1B2-A03C-D34A-B397-4C8CE051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2" name="Rectangle 51">
              <a:extLst>
                <a:ext uri="{FF2B5EF4-FFF2-40B4-BE49-F238E27FC236}">
                  <a16:creationId xmlns:a16="http://schemas.microsoft.com/office/drawing/2014/main" id="{5F59FE35-1878-EC42-B32C-04D0C7F1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3" name="Rectangle 52">
              <a:extLst>
                <a:ext uri="{FF2B5EF4-FFF2-40B4-BE49-F238E27FC236}">
                  <a16:creationId xmlns:a16="http://schemas.microsoft.com/office/drawing/2014/main" id="{C85A023A-7BFD-C346-A768-CFE511D25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4" name="Rectangle 53">
              <a:extLst>
                <a:ext uri="{FF2B5EF4-FFF2-40B4-BE49-F238E27FC236}">
                  <a16:creationId xmlns:a16="http://schemas.microsoft.com/office/drawing/2014/main" id="{75D154A1-0F76-794D-BD35-7375FF1E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5" name="Rectangle 54">
              <a:extLst>
                <a:ext uri="{FF2B5EF4-FFF2-40B4-BE49-F238E27FC236}">
                  <a16:creationId xmlns:a16="http://schemas.microsoft.com/office/drawing/2014/main" id="{4B3B9B11-864A-1B40-8081-DDF4456C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1010" name="Title 1">
            <a:extLst>
              <a:ext uri="{FF2B5EF4-FFF2-40B4-BE49-F238E27FC236}">
                <a16:creationId xmlns:a16="http://schemas.microsoft.com/office/drawing/2014/main" id="{B5CC52D7-7703-504C-86D4-5038AF90F6E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171011" name="Picture 1" descr="Screen shot 2016-10-12 at 4.02.09 PM.png">
            <a:extLst>
              <a:ext uri="{FF2B5EF4-FFF2-40B4-BE49-F238E27FC236}">
                <a16:creationId xmlns:a16="http://schemas.microsoft.com/office/drawing/2014/main" id="{E08861A0-91D0-5F48-BF6D-81DD54CE6D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2" name="Picture 2" descr="Screen shot 2016-10-12 at 4.02.16 PM.png">
            <a:extLst>
              <a:ext uri="{FF2B5EF4-FFF2-40B4-BE49-F238E27FC236}">
                <a16:creationId xmlns:a16="http://schemas.microsoft.com/office/drawing/2014/main" id="{3A319157-F21C-2746-AFAC-0443F037D0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3" name="Picture 3" descr="Screen shot 2016-10-12 at 4.02.22 PM.png">
            <a:extLst>
              <a:ext uri="{FF2B5EF4-FFF2-40B4-BE49-F238E27FC236}">
                <a16:creationId xmlns:a16="http://schemas.microsoft.com/office/drawing/2014/main" id="{DD6ABAF8-537D-D24D-99A5-8A0808F266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4" name="TextBox 37">
            <a:extLst>
              <a:ext uri="{FF2B5EF4-FFF2-40B4-BE49-F238E27FC236}">
                <a16:creationId xmlns:a16="http://schemas.microsoft.com/office/drawing/2014/main" id="{BE377BCC-E134-0042-A92B-8C149D414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1117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71015" name="Group 6">
            <a:extLst>
              <a:ext uri="{FF2B5EF4-FFF2-40B4-BE49-F238E27FC236}">
                <a16:creationId xmlns:a16="http://schemas.microsoft.com/office/drawing/2014/main" id="{7030CA97-2392-514E-ABC2-39B267259EE6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71019" name="Line 382">
              <a:extLst>
                <a:ext uri="{FF2B5EF4-FFF2-40B4-BE49-F238E27FC236}">
                  <a16:creationId xmlns:a16="http://schemas.microsoft.com/office/drawing/2014/main" id="{E9D18670-0853-DB45-93C3-4D3641A5B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20" name="Rectangle 383">
              <a:extLst>
                <a:ext uri="{FF2B5EF4-FFF2-40B4-BE49-F238E27FC236}">
                  <a16:creationId xmlns:a16="http://schemas.microsoft.com/office/drawing/2014/main" id="{0B94753B-ED73-894C-9AC0-581D0B3A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1021" name="Rectangle 394">
              <a:extLst>
                <a:ext uri="{FF2B5EF4-FFF2-40B4-BE49-F238E27FC236}">
                  <a16:creationId xmlns:a16="http://schemas.microsoft.com/office/drawing/2014/main" id="{8885CE97-1471-8346-86DD-D5BD30367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2" name="Rectangle 395">
              <a:extLst>
                <a:ext uri="{FF2B5EF4-FFF2-40B4-BE49-F238E27FC236}">
                  <a16:creationId xmlns:a16="http://schemas.microsoft.com/office/drawing/2014/main" id="{C5E61A06-3E61-3449-864E-9DCEFBE83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3" name="Rectangle 396">
              <a:extLst>
                <a:ext uri="{FF2B5EF4-FFF2-40B4-BE49-F238E27FC236}">
                  <a16:creationId xmlns:a16="http://schemas.microsoft.com/office/drawing/2014/main" id="{876321FE-1843-4941-9BCA-13BF97EB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4" name="Rectangle 397">
              <a:extLst>
                <a:ext uri="{FF2B5EF4-FFF2-40B4-BE49-F238E27FC236}">
                  <a16:creationId xmlns:a16="http://schemas.microsoft.com/office/drawing/2014/main" id="{417F5A23-2D84-B14B-BBE0-233FD5A9E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5" name="Rectangle 398">
              <a:extLst>
                <a:ext uri="{FF2B5EF4-FFF2-40B4-BE49-F238E27FC236}">
                  <a16:creationId xmlns:a16="http://schemas.microsoft.com/office/drawing/2014/main" id="{DF213777-76F6-A747-877B-5A64906F8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6" name="Rectangle 399">
              <a:extLst>
                <a:ext uri="{FF2B5EF4-FFF2-40B4-BE49-F238E27FC236}">
                  <a16:creationId xmlns:a16="http://schemas.microsoft.com/office/drawing/2014/main" id="{80350F57-D0FB-F04E-8AAE-AD72D452C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7" name="Rectangle 400">
              <a:extLst>
                <a:ext uri="{FF2B5EF4-FFF2-40B4-BE49-F238E27FC236}">
                  <a16:creationId xmlns:a16="http://schemas.microsoft.com/office/drawing/2014/main" id="{CEEB1E8D-8B42-4446-BBC8-0FDAAED7B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8" name="Rectangle 401">
              <a:extLst>
                <a:ext uri="{FF2B5EF4-FFF2-40B4-BE49-F238E27FC236}">
                  <a16:creationId xmlns:a16="http://schemas.microsoft.com/office/drawing/2014/main" id="{BD892BA7-44B9-4448-8682-13482D15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9" name="Rectangle 402">
              <a:extLst>
                <a:ext uri="{FF2B5EF4-FFF2-40B4-BE49-F238E27FC236}">
                  <a16:creationId xmlns:a16="http://schemas.microsoft.com/office/drawing/2014/main" id="{CB05F6F5-3C5A-534A-A4F2-E2E4A2FD2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0" name="Rectangle 403">
              <a:extLst>
                <a:ext uri="{FF2B5EF4-FFF2-40B4-BE49-F238E27FC236}">
                  <a16:creationId xmlns:a16="http://schemas.microsoft.com/office/drawing/2014/main" id="{92B9DA91-93F9-A747-AAB7-9247DB3FA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1" name="Rectangle 404">
              <a:extLst>
                <a:ext uri="{FF2B5EF4-FFF2-40B4-BE49-F238E27FC236}">
                  <a16:creationId xmlns:a16="http://schemas.microsoft.com/office/drawing/2014/main" id="{EF1325AC-3218-BA45-8090-6B7304D64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2" name="Rectangle 405">
              <a:extLst>
                <a:ext uri="{FF2B5EF4-FFF2-40B4-BE49-F238E27FC236}">
                  <a16:creationId xmlns:a16="http://schemas.microsoft.com/office/drawing/2014/main" id="{C30A4BF0-CE83-BA48-955D-9F08304B0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71033" name="Line 407">
              <a:extLst>
                <a:ext uri="{FF2B5EF4-FFF2-40B4-BE49-F238E27FC236}">
                  <a16:creationId xmlns:a16="http://schemas.microsoft.com/office/drawing/2014/main" id="{386D3D13-1681-6245-BE35-D5AA7D7BF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34" name="Rectangle 408">
              <a:extLst>
                <a:ext uri="{FF2B5EF4-FFF2-40B4-BE49-F238E27FC236}">
                  <a16:creationId xmlns:a16="http://schemas.microsoft.com/office/drawing/2014/main" id="{E5966D5D-B668-7341-BC56-7B19CDA0E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5" name="Rectangle 412">
              <a:extLst>
                <a:ext uri="{FF2B5EF4-FFF2-40B4-BE49-F238E27FC236}">
                  <a16:creationId xmlns:a16="http://schemas.microsoft.com/office/drawing/2014/main" id="{07E1A452-5986-944B-ADAE-E889B506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6" name="Rectangle 413">
              <a:extLst>
                <a:ext uri="{FF2B5EF4-FFF2-40B4-BE49-F238E27FC236}">
                  <a16:creationId xmlns:a16="http://schemas.microsoft.com/office/drawing/2014/main" id="{0E810C9E-247F-C044-8219-E745D5321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7" name="Rectangle 414">
              <a:extLst>
                <a:ext uri="{FF2B5EF4-FFF2-40B4-BE49-F238E27FC236}">
                  <a16:creationId xmlns:a16="http://schemas.microsoft.com/office/drawing/2014/main" id="{3393A9FE-E3FC-A04E-9972-98CA804DA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8" name="Rectangle 415">
              <a:extLst>
                <a:ext uri="{FF2B5EF4-FFF2-40B4-BE49-F238E27FC236}">
                  <a16:creationId xmlns:a16="http://schemas.microsoft.com/office/drawing/2014/main" id="{708C5558-1231-FE48-A9E1-CCB1E0E92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9" name="Rectangle 416">
              <a:extLst>
                <a:ext uri="{FF2B5EF4-FFF2-40B4-BE49-F238E27FC236}">
                  <a16:creationId xmlns:a16="http://schemas.microsoft.com/office/drawing/2014/main" id="{11449C0D-97F3-1240-AAEC-4FF595541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0" name="Rectangle 417">
              <a:extLst>
                <a:ext uri="{FF2B5EF4-FFF2-40B4-BE49-F238E27FC236}">
                  <a16:creationId xmlns:a16="http://schemas.microsoft.com/office/drawing/2014/main" id="{B5BFD2A0-D1F3-4745-ADAE-0A89067A0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1" name="Rectangle 418">
              <a:extLst>
                <a:ext uri="{FF2B5EF4-FFF2-40B4-BE49-F238E27FC236}">
                  <a16:creationId xmlns:a16="http://schemas.microsoft.com/office/drawing/2014/main" id="{95E28E45-05E9-0147-A635-268E0EF9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2" name="Rectangle 419">
              <a:extLst>
                <a:ext uri="{FF2B5EF4-FFF2-40B4-BE49-F238E27FC236}">
                  <a16:creationId xmlns:a16="http://schemas.microsoft.com/office/drawing/2014/main" id="{D013F803-3D95-C74A-BA55-00736158F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3" name="Rectangle 420">
              <a:extLst>
                <a:ext uri="{FF2B5EF4-FFF2-40B4-BE49-F238E27FC236}">
                  <a16:creationId xmlns:a16="http://schemas.microsoft.com/office/drawing/2014/main" id="{8175A093-37CC-FC49-99B8-E3D702B2A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4" name="Rectangle 421">
              <a:extLst>
                <a:ext uri="{FF2B5EF4-FFF2-40B4-BE49-F238E27FC236}">
                  <a16:creationId xmlns:a16="http://schemas.microsoft.com/office/drawing/2014/main" id="{52983A3C-1F6A-5743-902D-3EE172909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5" name="Rectangle 422">
              <a:extLst>
                <a:ext uri="{FF2B5EF4-FFF2-40B4-BE49-F238E27FC236}">
                  <a16:creationId xmlns:a16="http://schemas.microsoft.com/office/drawing/2014/main" id="{3F3FC01B-2205-A747-8D29-994A6C85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6" name="Rectangle 425">
              <a:extLst>
                <a:ext uri="{FF2B5EF4-FFF2-40B4-BE49-F238E27FC236}">
                  <a16:creationId xmlns:a16="http://schemas.microsoft.com/office/drawing/2014/main" id="{EDDF16BA-4653-724B-BDA9-2AD890B3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7" name="Rectangle 383">
              <a:extLst>
                <a:ext uri="{FF2B5EF4-FFF2-40B4-BE49-F238E27FC236}">
                  <a16:creationId xmlns:a16="http://schemas.microsoft.com/office/drawing/2014/main" id="{3DC66F6E-874B-864E-AF8D-8B210D00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1048" name="Line 407">
              <a:extLst>
                <a:ext uri="{FF2B5EF4-FFF2-40B4-BE49-F238E27FC236}">
                  <a16:creationId xmlns:a16="http://schemas.microsoft.com/office/drawing/2014/main" id="{A7409123-ED9E-C942-8E32-350ED629A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49" name="Line 407">
              <a:extLst>
                <a:ext uri="{FF2B5EF4-FFF2-40B4-BE49-F238E27FC236}">
                  <a16:creationId xmlns:a16="http://schemas.microsoft.com/office/drawing/2014/main" id="{41F8BD80-7EEF-3A48-9B1B-C0E87D2FC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0" name="Line 407">
              <a:extLst>
                <a:ext uri="{FF2B5EF4-FFF2-40B4-BE49-F238E27FC236}">
                  <a16:creationId xmlns:a16="http://schemas.microsoft.com/office/drawing/2014/main" id="{823FE06D-15BC-F745-A756-357C6C627F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1" name="Line 407">
              <a:extLst>
                <a:ext uri="{FF2B5EF4-FFF2-40B4-BE49-F238E27FC236}">
                  <a16:creationId xmlns:a16="http://schemas.microsoft.com/office/drawing/2014/main" id="{0AD91130-9791-F94C-81FF-EA31A8B014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2" name="Line 407">
              <a:extLst>
                <a:ext uri="{FF2B5EF4-FFF2-40B4-BE49-F238E27FC236}">
                  <a16:creationId xmlns:a16="http://schemas.microsoft.com/office/drawing/2014/main" id="{6CB9B4E3-494B-CE4E-8C57-CAA32CDE584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71054" name="Rectangle 20">
              <a:extLst>
                <a:ext uri="{FF2B5EF4-FFF2-40B4-BE49-F238E27FC236}">
                  <a16:creationId xmlns:a16="http://schemas.microsoft.com/office/drawing/2014/main" id="{B588FDF6-B9FF-584A-AF13-6F6633A94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55" name="Rectangle 2">
              <a:extLst>
                <a:ext uri="{FF2B5EF4-FFF2-40B4-BE49-F238E27FC236}">
                  <a16:creationId xmlns:a16="http://schemas.microsoft.com/office/drawing/2014/main" id="{A027746C-7F36-0843-951E-A5EE74D72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1">
            <a:extLst>
              <a:ext uri="{FF2B5EF4-FFF2-40B4-BE49-F238E27FC236}">
                <a16:creationId xmlns:a16="http://schemas.microsoft.com/office/drawing/2014/main" id="{9C26E142-C524-5945-A18F-F1EFFCD12D1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2080" name="Line 5">
              <a:extLst>
                <a:ext uri="{FF2B5EF4-FFF2-40B4-BE49-F238E27FC236}">
                  <a16:creationId xmlns:a16="http://schemas.microsoft.com/office/drawing/2014/main" id="{594D644A-1677-3840-A80A-C3E6CC470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1" name="Line 6">
              <a:extLst>
                <a:ext uri="{FF2B5EF4-FFF2-40B4-BE49-F238E27FC236}">
                  <a16:creationId xmlns:a16="http://schemas.microsoft.com/office/drawing/2014/main" id="{19EA4FE4-D7CD-264D-83CA-BBE55E7CA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2" name="Rectangle 7">
              <a:extLst>
                <a:ext uri="{FF2B5EF4-FFF2-40B4-BE49-F238E27FC236}">
                  <a16:creationId xmlns:a16="http://schemas.microsoft.com/office/drawing/2014/main" id="{4E57389A-21E1-2945-8E90-6B131955D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3" name="Rectangle 8">
              <a:extLst>
                <a:ext uri="{FF2B5EF4-FFF2-40B4-BE49-F238E27FC236}">
                  <a16:creationId xmlns:a16="http://schemas.microsoft.com/office/drawing/2014/main" id="{F40CE7D8-14C0-0A4F-B4D7-CB40CA399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4" name="Rectangle 9">
              <a:extLst>
                <a:ext uri="{FF2B5EF4-FFF2-40B4-BE49-F238E27FC236}">
                  <a16:creationId xmlns:a16="http://schemas.microsoft.com/office/drawing/2014/main" id="{8A72C419-B960-6B46-B419-3D11E48C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5" name="Rectangle 10">
              <a:extLst>
                <a:ext uri="{FF2B5EF4-FFF2-40B4-BE49-F238E27FC236}">
                  <a16:creationId xmlns:a16="http://schemas.microsoft.com/office/drawing/2014/main" id="{E4CB9027-6B07-704F-9430-744501B33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6" name="Rectangle 11">
              <a:extLst>
                <a:ext uri="{FF2B5EF4-FFF2-40B4-BE49-F238E27FC236}">
                  <a16:creationId xmlns:a16="http://schemas.microsoft.com/office/drawing/2014/main" id="{3A52A8D6-9844-E04D-A413-F6E54FFE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7" name="Rectangle 12">
              <a:extLst>
                <a:ext uri="{FF2B5EF4-FFF2-40B4-BE49-F238E27FC236}">
                  <a16:creationId xmlns:a16="http://schemas.microsoft.com/office/drawing/2014/main" id="{4BD9FE86-4513-6646-A9BA-AE3F17A13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8" name="Rectangle 13">
              <a:extLst>
                <a:ext uri="{FF2B5EF4-FFF2-40B4-BE49-F238E27FC236}">
                  <a16:creationId xmlns:a16="http://schemas.microsoft.com/office/drawing/2014/main" id="{F09127C6-3764-CB4C-B605-A35B46CC9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9" name="Rectangle 14">
              <a:extLst>
                <a:ext uri="{FF2B5EF4-FFF2-40B4-BE49-F238E27FC236}">
                  <a16:creationId xmlns:a16="http://schemas.microsoft.com/office/drawing/2014/main" id="{8C8EC612-815B-C44F-AC5F-2612FFED3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0" name="Rectangle 15">
              <a:extLst>
                <a:ext uri="{FF2B5EF4-FFF2-40B4-BE49-F238E27FC236}">
                  <a16:creationId xmlns:a16="http://schemas.microsoft.com/office/drawing/2014/main" id="{A8F75396-5258-684B-964A-477FC9EED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1" name="Rectangle 16">
              <a:extLst>
                <a:ext uri="{FF2B5EF4-FFF2-40B4-BE49-F238E27FC236}">
                  <a16:creationId xmlns:a16="http://schemas.microsoft.com/office/drawing/2014/main" id="{DF6B2374-3257-9F4D-84E8-51AF5C6A1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2" name="Rectangle 17">
              <a:extLst>
                <a:ext uri="{FF2B5EF4-FFF2-40B4-BE49-F238E27FC236}">
                  <a16:creationId xmlns:a16="http://schemas.microsoft.com/office/drawing/2014/main" id="{BF5B1498-6C6B-334F-A378-89FABACD5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3" name="Rectangle 18">
              <a:extLst>
                <a:ext uri="{FF2B5EF4-FFF2-40B4-BE49-F238E27FC236}">
                  <a16:creationId xmlns:a16="http://schemas.microsoft.com/office/drawing/2014/main" id="{4F9B1187-7B74-394C-9A06-C1201A210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4" name="Rectangle 19">
              <a:extLst>
                <a:ext uri="{FF2B5EF4-FFF2-40B4-BE49-F238E27FC236}">
                  <a16:creationId xmlns:a16="http://schemas.microsoft.com/office/drawing/2014/main" id="{C59FEEBD-29AA-904B-86DD-603A27934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5" name="Rectangle 20">
              <a:extLst>
                <a:ext uri="{FF2B5EF4-FFF2-40B4-BE49-F238E27FC236}">
                  <a16:creationId xmlns:a16="http://schemas.microsoft.com/office/drawing/2014/main" id="{B6DE49AF-FD72-EC4C-ACBA-336BFCA2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6" name="Rectangle 21">
              <a:extLst>
                <a:ext uri="{FF2B5EF4-FFF2-40B4-BE49-F238E27FC236}">
                  <a16:creationId xmlns:a16="http://schemas.microsoft.com/office/drawing/2014/main" id="{4E9A592D-EBEE-D54B-BFD0-F02999E7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7" name="Rectangle 22">
              <a:extLst>
                <a:ext uri="{FF2B5EF4-FFF2-40B4-BE49-F238E27FC236}">
                  <a16:creationId xmlns:a16="http://schemas.microsoft.com/office/drawing/2014/main" id="{560B5610-6002-424E-8891-ABBCDB62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8" name="Rectangle 23">
              <a:extLst>
                <a:ext uri="{FF2B5EF4-FFF2-40B4-BE49-F238E27FC236}">
                  <a16:creationId xmlns:a16="http://schemas.microsoft.com/office/drawing/2014/main" id="{9FDCA7B2-29C6-AC4C-8083-CC7A7FD2E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9" name="Rectangle 24">
              <a:extLst>
                <a:ext uri="{FF2B5EF4-FFF2-40B4-BE49-F238E27FC236}">
                  <a16:creationId xmlns:a16="http://schemas.microsoft.com/office/drawing/2014/main" id="{57C4685E-46E6-0945-9FEF-9B8F2A75B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0" name="Rectangle 25">
              <a:extLst>
                <a:ext uri="{FF2B5EF4-FFF2-40B4-BE49-F238E27FC236}">
                  <a16:creationId xmlns:a16="http://schemas.microsoft.com/office/drawing/2014/main" id="{AAFFBA90-4C41-0343-9276-9784AAE94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1" name="Rectangle 26">
              <a:extLst>
                <a:ext uri="{FF2B5EF4-FFF2-40B4-BE49-F238E27FC236}">
                  <a16:creationId xmlns:a16="http://schemas.microsoft.com/office/drawing/2014/main" id="{941768CB-FDE9-A14D-986B-D0E08A98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2" name="Rectangle 27">
              <a:extLst>
                <a:ext uri="{FF2B5EF4-FFF2-40B4-BE49-F238E27FC236}">
                  <a16:creationId xmlns:a16="http://schemas.microsoft.com/office/drawing/2014/main" id="{A2E91791-D51C-9349-AAC9-26669A9FE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3" name="Rectangle 28">
              <a:extLst>
                <a:ext uri="{FF2B5EF4-FFF2-40B4-BE49-F238E27FC236}">
                  <a16:creationId xmlns:a16="http://schemas.microsoft.com/office/drawing/2014/main" id="{A09EF7D1-ECCD-804A-A342-DD1590CD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4" name="Rectangle 29">
              <a:extLst>
                <a:ext uri="{FF2B5EF4-FFF2-40B4-BE49-F238E27FC236}">
                  <a16:creationId xmlns:a16="http://schemas.microsoft.com/office/drawing/2014/main" id="{52372296-5FB8-ED4C-B4F1-57C1B6797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5" name="Rectangle 30">
              <a:extLst>
                <a:ext uri="{FF2B5EF4-FFF2-40B4-BE49-F238E27FC236}">
                  <a16:creationId xmlns:a16="http://schemas.microsoft.com/office/drawing/2014/main" id="{FE8D3DB7-8CC1-9B4B-89E6-C0F3786C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6" name="Rectangle 31">
              <a:extLst>
                <a:ext uri="{FF2B5EF4-FFF2-40B4-BE49-F238E27FC236}">
                  <a16:creationId xmlns:a16="http://schemas.microsoft.com/office/drawing/2014/main" id="{15909307-3C1B-7D4C-AA9C-09D5CCAC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7" name="Rectangle 32">
              <a:extLst>
                <a:ext uri="{FF2B5EF4-FFF2-40B4-BE49-F238E27FC236}">
                  <a16:creationId xmlns:a16="http://schemas.microsoft.com/office/drawing/2014/main" id="{10D11844-86CF-8446-9721-2FA849772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8" name="Rectangle 33">
              <a:extLst>
                <a:ext uri="{FF2B5EF4-FFF2-40B4-BE49-F238E27FC236}">
                  <a16:creationId xmlns:a16="http://schemas.microsoft.com/office/drawing/2014/main" id="{D36D2534-EFE0-8544-999F-6F88DA5E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9" name="Rectangle 34">
              <a:extLst>
                <a:ext uri="{FF2B5EF4-FFF2-40B4-BE49-F238E27FC236}">
                  <a16:creationId xmlns:a16="http://schemas.microsoft.com/office/drawing/2014/main" id="{46BFE77E-34B4-9B4D-91FE-C38731B73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0" name="Rectangle 35">
              <a:extLst>
                <a:ext uri="{FF2B5EF4-FFF2-40B4-BE49-F238E27FC236}">
                  <a16:creationId xmlns:a16="http://schemas.microsoft.com/office/drawing/2014/main" id="{54ED6351-7FCC-7648-8E7C-09CE3BA6A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1" name="Rectangle 36">
              <a:extLst>
                <a:ext uri="{FF2B5EF4-FFF2-40B4-BE49-F238E27FC236}">
                  <a16:creationId xmlns:a16="http://schemas.microsoft.com/office/drawing/2014/main" id="{FFDA0379-769E-9540-BFF0-FD31FCB4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2" name="Rectangle 37">
              <a:extLst>
                <a:ext uri="{FF2B5EF4-FFF2-40B4-BE49-F238E27FC236}">
                  <a16:creationId xmlns:a16="http://schemas.microsoft.com/office/drawing/2014/main" id="{46BFD703-4058-A449-B7DB-FE9547DD2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3" name="Rectangle 38">
              <a:extLst>
                <a:ext uri="{FF2B5EF4-FFF2-40B4-BE49-F238E27FC236}">
                  <a16:creationId xmlns:a16="http://schemas.microsoft.com/office/drawing/2014/main" id="{5F5A90A5-6451-D149-9A5A-65ED2D3FA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4" name="Rectangle 39">
              <a:extLst>
                <a:ext uri="{FF2B5EF4-FFF2-40B4-BE49-F238E27FC236}">
                  <a16:creationId xmlns:a16="http://schemas.microsoft.com/office/drawing/2014/main" id="{854070EB-A2A0-7B43-A38D-964442C6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5" name="Rectangle 40">
              <a:extLst>
                <a:ext uri="{FF2B5EF4-FFF2-40B4-BE49-F238E27FC236}">
                  <a16:creationId xmlns:a16="http://schemas.microsoft.com/office/drawing/2014/main" id="{98BFFC20-F3D8-D84E-900C-0AE7FCFDD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6" name="Rectangle 41">
              <a:extLst>
                <a:ext uri="{FF2B5EF4-FFF2-40B4-BE49-F238E27FC236}">
                  <a16:creationId xmlns:a16="http://schemas.microsoft.com/office/drawing/2014/main" id="{89F932EB-6133-D843-B0F6-AA22607D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7" name="Rectangle 42">
              <a:extLst>
                <a:ext uri="{FF2B5EF4-FFF2-40B4-BE49-F238E27FC236}">
                  <a16:creationId xmlns:a16="http://schemas.microsoft.com/office/drawing/2014/main" id="{454DCFA3-1BC8-514D-BFBB-15661165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8" name="Rectangle 43">
              <a:extLst>
                <a:ext uri="{FF2B5EF4-FFF2-40B4-BE49-F238E27FC236}">
                  <a16:creationId xmlns:a16="http://schemas.microsoft.com/office/drawing/2014/main" id="{7D9F5E41-0AF0-9E43-9C33-542B97003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9" name="Rectangle 44">
              <a:extLst>
                <a:ext uri="{FF2B5EF4-FFF2-40B4-BE49-F238E27FC236}">
                  <a16:creationId xmlns:a16="http://schemas.microsoft.com/office/drawing/2014/main" id="{FCCF6900-E412-C94B-A344-F13208C5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0" name="Rectangle 45">
              <a:extLst>
                <a:ext uri="{FF2B5EF4-FFF2-40B4-BE49-F238E27FC236}">
                  <a16:creationId xmlns:a16="http://schemas.microsoft.com/office/drawing/2014/main" id="{049DF7A6-261F-9F40-A804-4CF374615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1" name="Rectangle 46">
              <a:extLst>
                <a:ext uri="{FF2B5EF4-FFF2-40B4-BE49-F238E27FC236}">
                  <a16:creationId xmlns:a16="http://schemas.microsoft.com/office/drawing/2014/main" id="{BF7FCEBF-A102-1E46-82EA-DF464F40D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2" name="Rectangle 47">
              <a:extLst>
                <a:ext uri="{FF2B5EF4-FFF2-40B4-BE49-F238E27FC236}">
                  <a16:creationId xmlns:a16="http://schemas.microsoft.com/office/drawing/2014/main" id="{B96D24C9-53CA-5D48-BCFB-36CBD4344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3" name="Rectangle 48">
              <a:extLst>
                <a:ext uri="{FF2B5EF4-FFF2-40B4-BE49-F238E27FC236}">
                  <a16:creationId xmlns:a16="http://schemas.microsoft.com/office/drawing/2014/main" id="{E5D13E31-D183-1B48-B2F2-D74E6960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4" name="Rectangle 49">
              <a:extLst>
                <a:ext uri="{FF2B5EF4-FFF2-40B4-BE49-F238E27FC236}">
                  <a16:creationId xmlns:a16="http://schemas.microsoft.com/office/drawing/2014/main" id="{28ECE946-BA66-024B-B563-5F7533CCB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5" name="Rectangle 50">
              <a:extLst>
                <a:ext uri="{FF2B5EF4-FFF2-40B4-BE49-F238E27FC236}">
                  <a16:creationId xmlns:a16="http://schemas.microsoft.com/office/drawing/2014/main" id="{39903C1C-D48D-3E44-812C-BF8335C86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6" name="Rectangle 51">
              <a:extLst>
                <a:ext uri="{FF2B5EF4-FFF2-40B4-BE49-F238E27FC236}">
                  <a16:creationId xmlns:a16="http://schemas.microsoft.com/office/drawing/2014/main" id="{4A5361FD-C393-5943-9D33-9FCD57C50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7" name="Rectangle 52">
              <a:extLst>
                <a:ext uri="{FF2B5EF4-FFF2-40B4-BE49-F238E27FC236}">
                  <a16:creationId xmlns:a16="http://schemas.microsoft.com/office/drawing/2014/main" id="{D9BCFA91-9362-D043-B4ED-6DC8B0425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8" name="Rectangle 53">
              <a:extLst>
                <a:ext uri="{FF2B5EF4-FFF2-40B4-BE49-F238E27FC236}">
                  <a16:creationId xmlns:a16="http://schemas.microsoft.com/office/drawing/2014/main" id="{6C14764B-8139-2143-9893-3744203D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9" name="Rectangle 54">
              <a:extLst>
                <a:ext uri="{FF2B5EF4-FFF2-40B4-BE49-F238E27FC236}">
                  <a16:creationId xmlns:a16="http://schemas.microsoft.com/office/drawing/2014/main" id="{74EFE117-DE42-3B4A-AE63-60A1303ED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2034" name="Title 1">
            <a:extLst>
              <a:ext uri="{FF2B5EF4-FFF2-40B4-BE49-F238E27FC236}">
                <a16:creationId xmlns:a16="http://schemas.microsoft.com/office/drawing/2014/main" id="{1C42E578-2FE9-2742-88E3-D49139FCA6D8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172035" name="Picture 1" descr="Screen shot 2016-10-12 at 4.02.09 PM.png">
            <a:extLst>
              <a:ext uri="{FF2B5EF4-FFF2-40B4-BE49-F238E27FC236}">
                <a16:creationId xmlns:a16="http://schemas.microsoft.com/office/drawing/2014/main" id="{C856BBE7-F2E4-554E-AFDF-46B71AE990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6" name="Picture 2" descr="Screen shot 2016-10-12 at 4.02.16 PM.png">
            <a:extLst>
              <a:ext uri="{FF2B5EF4-FFF2-40B4-BE49-F238E27FC236}">
                <a16:creationId xmlns:a16="http://schemas.microsoft.com/office/drawing/2014/main" id="{5ADC475C-B44A-3247-B542-A513CEA3B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7" name="Picture 3" descr="Screen shot 2016-10-12 at 4.02.22 PM.png">
            <a:extLst>
              <a:ext uri="{FF2B5EF4-FFF2-40B4-BE49-F238E27FC236}">
                <a16:creationId xmlns:a16="http://schemas.microsoft.com/office/drawing/2014/main" id="{40E4B1E1-54A8-CE41-9010-6C2F05ED7C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8" name="TextBox 37">
            <a:extLst>
              <a:ext uri="{FF2B5EF4-FFF2-40B4-BE49-F238E27FC236}">
                <a16:creationId xmlns:a16="http://schemas.microsoft.com/office/drawing/2014/main" id="{C58A55EC-7FB4-EA43-9E07-8332CB483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1958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72039" name="Group 6">
            <a:extLst>
              <a:ext uri="{FF2B5EF4-FFF2-40B4-BE49-F238E27FC236}">
                <a16:creationId xmlns:a16="http://schemas.microsoft.com/office/drawing/2014/main" id="{FED62B78-34CD-5F4A-BF3D-5049452282C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72043" name="Line 382">
              <a:extLst>
                <a:ext uri="{FF2B5EF4-FFF2-40B4-BE49-F238E27FC236}">
                  <a16:creationId xmlns:a16="http://schemas.microsoft.com/office/drawing/2014/main" id="{C58848EB-4D44-634D-98B5-F8A48FC7A9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44" name="Rectangle 383">
              <a:extLst>
                <a:ext uri="{FF2B5EF4-FFF2-40B4-BE49-F238E27FC236}">
                  <a16:creationId xmlns:a16="http://schemas.microsoft.com/office/drawing/2014/main" id="{FE12DBF9-BFC4-CF49-8EEB-AD7402D4E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2045" name="Rectangle 394">
              <a:extLst>
                <a:ext uri="{FF2B5EF4-FFF2-40B4-BE49-F238E27FC236}">
                  <a16:creationId xmlns:a16="http://schemas.microsoft.com/office/drawing/2014/main" id="{002B8F56-1DBA-FB44-B898-5750A13D7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6" name="Rectangle 395">
              <a:extLst>
                <a:ext uri="{FF2B5EF4-FFF2-40B4-BE49-F238E27FC236}">
                  <a16:creationId xmlns:a16="http://schemas.microsoft.com/office/drawing/2014/main" id="{8485B1DC-9B97-AF4F-913B-99029AE09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7" name="Rectangle 396">
              <a:extLst>
                <a:ext uri="{FF2B5EF4-FFF2-40B4-BE49-F238E27FC236}">
                  <a16:creationId xmlns:a16="http://schemas.microsoft.com/office/drawing/2014/main" id="{539429BA-8F4B-7947-9A24-6AFF32A0F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8" name="Rectangle 397">
              <a:extLst>
                <a:ext uri="{FF2B5EF4-FFF2-40B4-BE49-F238E27FC236}">
                  <a16:creationId xmlns:a16="http://schemas.microsoft.com/office/drawing/2014/main" id="{9CECAE74-5449-F44B-8A7D-48F9E164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9" name="Rectangle 398">
              <a:extLst>
                <a:ext uri="{FF2B5EF4-FFF2-40B4-BE49-F238E27FC236}">
                  <a16:creationId xmlns:a16="http://schemas.microsoft.com/office/drawing/2014/main" id="{90E0926C-5FA2-334D-AF98-5B27E2D50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0" name="Rectangle 399">
              <a:extLst>
                <a:ext uri="{FF2B5EF4-FFF2-40B4-BE49-F238E27FC236}">
                  <a16:creationId xmlns:a16="http://schemas.microsoft.com/office/drawing/2014/main" id="{079B3C89-7F3D-7743-9DFE-A09F920E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1" name="Rectangle 400">
              <a:extLst>
                <a:ext uri="{FF2B5EF4-FFF2-40B4-BE49-F238E27FC236}">
                  <a16:creationId xmlns:a16="http://schemas.microsoft.com/office/drawing/2014/main" id="{3B57373F-7A98-C74E-A6FF-788AB75E1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2" name="Rectangle 401">
              <a:extLst>
                <a:ext uri="{FF2B5EF4-FFF2-40B4-BE49-F238E27FC236}">
                  <a16:creationId xmlns:a16="http://schemas.microsoft.com/office/drawing/2014/main" id="{78428BD9-DFB6-E54F-A190-A3938407C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3" name="Rectangle 402">
              <a:extLst>
                <a:ext uri="{FF2B5EF4-FFF2-40B4-BE49-F238E27FC236}">
                  <a16:creationId xmlns:a16="http://schemas.microsoft.com/office/drawing/2014/main" id="{4674338C-B398-6146-9178-139E9875F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4" name="Rectangle 403">
              <a:extLst>
                <a:ext uri="{FF2B5EF4-FFF2-40B4-BE49-F238E27FC236}">
                  <a16:creationId xmlns:a16="http://schemas.microsoft.com/office/drawing/2014/main" id="{BE3C2A84-DA17-8D46-9724-40869816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5" name="Rectangle 404">
              <a:extLst>
                <a:ext uri="{FF2B5EF4-FFF2-40B4-BE49-F238E27FC236}">
                  <a16:creationId xmlns:a16="http://schemas.microsoft.com/office/drawing/2014/main" id="{A5835F17-EDBD-9B43-A358-A6FD76FAA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6" name="Rectangle 405">
              <a:extLst>
                <a:ext uri="{FF2B5EF4-FFF2-40B4-BE49-F238E27FC236}">
                  <a16:creationId xmlns:a16="http://schemas.microsoft.com/office/drawing/2014/main" id="{80B0D58F-97C5-714D-9B07-3AB5D5D8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72057" name="Line 407">
              <a:extLst>
                <a:ext uri="{FF2B5EF4-FFF2-40B4-BE49-F238E27FC236}">
                  <a16:creationId xmlns:a16="http://schemas.microsoft.com/office/drawing/2014/main" id="{7A02ED0E-9963-8240-920C-EE8B2C17C2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58" name="Rectangle 408">
              <a:extLst>
                <a:ext uri="{FF2B5EF4-FFF2-40B4-BE49-F238E27FC236}">
                  <a16:creationId xmlns:a16="http://schemas.microsoft.com/office/drawing/2014/main" id="{824B9FE9-1A67-794A-BB41-81E951137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9" name="Rectangle 412">
              <a:extLst>
                <a:ext uri="{FF2B5EF4-FFF2-40B4-BE49-F238E27FC236}">
                  <a16:creationId xmlns:a16="http://schemas.microsoft.com/office/drawing/2014/main" id="{83C041A9-CEA1-8247-9E93-2A947DF3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0" name="Rectangle 413">
              <a:extLst>
                <a:ext uri="{FF2B5EF4-FFF2-40B4-BE49-F238E27FC236}">
                  <a16:creationId xmlns:a16="http://schemas.microsoft.com/office/drawing/2014/main" id="{FC6B5B68-B253-3646-995A-89E7742C3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1" name="Rectangle 414">
              <a:extLst>
                <a:ext uri="{FF2B5EF4-FFF2-40B4-BE49-F238E27FC236}">
                  <a16:creationId xmlns:a16="http://schemas.microsoft.com/office/drawing/2014/main" id="{EDA738C0-FE47-454C-98EA-7BC8022FB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2" name="Rectangle 415">
              <a:extLst>
                <a:ext uri="{FF2B5EF4-FFF2-40B4-BE49-F238E27FC236}">
                  <a16:creationId xmlns:a16="http://schemas.microsoft.com/office/drawing/2014/main" id="{04DF3ABF-4B7A-1743-93B9-8D84BA51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3" name="Rectangle 416">
              <a:extLst>
                <a:ext uri="{FF2B5EF4-FFF2-40B4-BE49-F238E27FC236}">
                  <a16:creationId xmlns:a16="http://schemas.microsoft.com/office/drawing/2014/main" id="{54F17DA8-DB11-874B-ADF8-2B7566724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4" name="Rectangle 417">
              <a:extLst>
                <a:ext uri="{FF2B5EF4-FFF2-40B4-BE49-F238E27FC236}">
                  <a16:creationId xmlns:a16="http://schemas.microsoft.com/office/drawing/2014/main" id="{52794333-3FA5-494A-B1AC-F5E676184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5" name="Rectangle 418">
              <a:extLst>
                <a:ext uri="{FF2B5EF4-FFF2-40B4-BE49-F238E27FC236}">
                  <a16:creationId xmlns:a16="http://schemas.microsoft.com/office/drawing/2014/main" id="{39B1D1B8-ACB5-F747-8E02-4C39A6EB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6" name="Rectangle 419">
              <a:extLst>
                <a:ext uri="{FF2B5EF4-FFF2-40B4-BE49-F238E27FC236}">
                  <a16:creationId xmlns:a16="http://schemas.microsoft.com/office/drawing/2014/main" id="{05C42470-86D0-A343-B285-3865A3962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7" name="Rectangle 420">
              <a:extLst>
                <a:ext uri="{FF2B5EF4-FFF2-40B4-BE49-F238E27FC236}">
                  <a16:creationId xmlns:a16="http://schemas.microsoft.com/office/drawing/2014/main" id="{3DDC5802-7F94-7745-B661-26961261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8" name="Rectangle 421">
              <a:extLst>
                <a:ext uri="{FF2B5EF4-FFF2-40B4-BE49-F238E27FC236}">
                  <a16:creationId xmlns:a16="http://schemas.microsoft.com/office/drawing/2014/main" id="{27B82953-B43B-2341-B725-AE46F3FC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9" name="Rectangle 422">
              <a:extLst>
                <a:ext uri="{FF2B5EF4-FFF2-40B4-BE49-F238E27FC236}">
                  <a16:creationId xmlns:a16="http://schemas.microsoft.com/office/drawing/2014/main" id="{884EA1B1-7771-AE41-9B05-8DE899730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0" name="Rectangle 425">
              <a:extLst>
                <a:ext uri="{FF2B5EF4-FFF2-40B4-BE49-F238E27FC236}">
                  <a16:creationId xmlns:a16="http://schemas.microsoft.com/office/drawing/2014/main" id="{87BC11EB-E4E4-0643-843D-358EE8DE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1" name="Rectangle 383">
              <a:extLst>
                <a:ext uri="{FF2B5EF4-FFF2-40B4-BE49-F238E27FC236}">
                  <a16:creationId xmlns:a16="http://schemas.microsoft.com/office/drawing/2014/main" id="{BCB5FAC3-0AD4-2E4F-9D7C-D680609A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2072" name="Line 407">
              <a:extLst>
                <a:ext uri="{FF2B5EF4-FFF2-40B4-BE49-F238E27FC236}">
                  <a16:creationId xmlns:a16="http://schemas.microsoft.com/office/drawing/2014/main" id="{9D120011-AF0C-8144-92F8-D3A9DCBF3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3" name="Line 407">
              <a:extLst>
                <a:ext uri="{FF2B5EF4-FFF2-40B4-BE49-F238E27FC236}">
                  <a16:creationId xmlns:a16="http://schemas.microsoft.com/office/drawing/2014/main" id="{48CD01F1-09EF-E947-B1D4-D5BD53F2D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4" name="Line 407">
              <a:extLst>
                <a:ext uri="{FF2B5EF4-FFF2-40B4-BE49-F238E27FC236}">
                  <a16:creationId xmlns:a16="http://schemas.microsoft.com/office/drawing/2014/main" id="{4CDE46F8-8C24-E942-9B78-A1E243554B7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5" name="Line 407">
              <a:extLst>
                <a:ext uri="{FF2B5EF4-FFF2-40B4-BE49-F238E27FC236}">
                  <a16:creationId xmlns:a16="http://schemas.microsoft.com/office/drawing/2014/main" id="{464C6EFA-9277-7148-A4D2-775819564C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6" name="Line 407">
              <a:extLst>
                <a:ext uri="{FF2B5EF4-FFF2-40B4-BE49-F238E27FC236}">
                  <a16:creationId xmlns:a16="http://schemas.microsoft.com/office/drawing/2014/main" id="{F4781651-0F4F-A142-A126-7F5309893F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72078" name="Rectangle 20">
              <a:extLst>
                <a:ext uri="{FF2B5EF4-FFF2-40B4-BE49-F238E27FC236}">
                  <a16:creationId xmlns:a16="http://schemas.microsoft.com/office/drawing/2014/main" id="{5ED7770B-0362-7540-BD41-746FEB853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9" name="Rectangle 2">
              <a:extLst>
                <a:ext uri="{FF2B5EF4-FFF2-40B4-BE49-F238E27FC236}">
                  <a16:creationId xmlns:a16="http://schemas.microsoft.com/office/drawing/2014/main" id="{D877EEBF-29C3-9741-8880-1A4D6B3E9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641057" y="4944270"/>
            <a:ext cx="1708150" cy="808037"/>
          </a:xfrm>
          <a:prstGeom prst="roundRect">
            <a:avLst/>
          </a:prstGeom>
          <a:noFill/>
          <a:ln w="2857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7" name="Group 1">
            <a:extLst>
              <a:ext uri="{FF2B5EF4-FFF2-40B4-BE49-F238E27FC236}">
                <a16:creationId xmlns:a16="http://schemas.microsoft.com/office/drawing/2014/main" id="{EE3C5CD1-8A12-2D4B-B497-6F4B953DED42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3098" name="Line 5">
              <a:extLst>
                <a:ext uri="{FF2B5EF4-FFF2-40B4-BE49-F238E27FC236}">
                  <a16:creationId xmlns:a16="http://schemas.microsoft.com/office/drawing/2014/main" id="{0DB43468-650E-4641-ADD4-3CD65BB067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9" name="Line 6">
              <a:extLst>
                <a:ext uri="{FF2B5EF4-FFF2-40B4-BE49-F238E27FC236}">
                  <a16:creationId xmlns:a16="http://schemas.microsoft.com/office/drawing/2014/main" id="{39ECAB82-BB37-404C-A913-8F20656BB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00" name="Rectangle 7">
              <a:extLst>
                <a:ext uri="{FF2B5EF4-FFF2-40B4-BE49-F238E27FC236}">
                  <a16:creationId xmlns:a16="http://schemas.microsoft.com/office/drawing/2014/main" id="{B5073DAA-7F18-274A-AC06-F03DF8144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1" name="Rectangle 8">
              <a:extLst>
                <a:ext uri="{FF2B5EF4-FFF2-40B4-BE49-F238E27FC236}">
                  <a16:creationId xmlns:a16="http://schemas.microsoft.com/office/drawing/2014/main" id="{05C3F637-D23A-A24F-944C-9327B12D9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2" name="Rectangle 9">
              <a:extLst>
                <a:ext uri="{FF2B5EF4-FFF2-40B4-BE49-F238E27FC236}">
                  <a16:creationId xmlns:a16="http://schemas.microsoft.com/office/drawing/2014/main" id="{31B15366-7023-EC47-9675-7C7F2A2D0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3" name="Rectangle 10">
              <a:extLst>
                <a:ext uri="{FF2B5EF4-FFF2-40B4-BE49-F238E27FC236}">
                  <a16:creationId xmlns:a16="http://schemas.microsoft.com/office/drawing/2014/main" id="{EB74F257-E96D-5842-9CA8-ED9BC5F2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4" name="Rectangle 11">
              <a:extLst>
                <a:ext uri="{FF2B5EF4-FFF2-40B4-BE49-F238E27FC236}">
                  <a16:creationId xmlns:a16="http://schemas.microsoft.com/office/drawing/2014/main" id="{2C185C18-A009-2A4D-963A-FCCE62AAB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5" name="Rectangle 12">
              <a:extLst>
                <a:ext uri="{FF2B5EF4-FFF2-40B4-BE49-F238E27FC236}">
                  <a16:creationId xmlns:a16="http://schemas.microsoft.com/office/drawing/2014/main" id="{14B693A2-8FB6-C241-AE2B-845FE5E3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6" name="Rectangle 13">
              <a:extLst>
                <a:ext uri="{FF2B5EF4-FFF2-40B4-BE49-F238E27FC236}">
                  <a16:creationId xmlns:a16="http://schemas.microsoft.com/office/drawing/2014/main" id="{E651EE33-E188-5248-A0AD-78EE5ADF7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7" name="Rectangle 14">
              <a:extLst>
                <a:ext uri="{FF2B5EF4-FFF2-40B4-BE49-F238E27FC236}">
                  <a16:creationId xmlns:a16="http://schemas.microsoft.com/office/drawing/2014/main" id="{AFC399C6-EC33-E442-AF2E-B8CECE2B5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8" name="Rectangle 15">
              <a:extLst>
                <a:ext uri="{FF2B5EF4-FFF2-40B4-BE49-F238E27FC236}">
                  <a16:creationId xmlns:a16="http://schemas.microsoft.com/office/drawing/2014/main" id="{8360A8A9-801E-1543-A319-5BF649127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9" name="Rectangle 16">
              <a:extLst>
                <a:ext uri="{FF2B5EF4-FFF2-40B4-BE49-F238E27FC236}">
                  <a16:creationId xmlns:a16="http://schemas.microsoft.com/office/drawing/2014/main" id="{56504D1F-5A96-BF48-A583-0FBB2EA5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0" name="Rectangle 17">
              <a:extLst>
                <a:ext uri="{FF2B5EF4-FFF2-40B4-BE49-F238E27FC236}">
                  <a16:creationId xmlns:a16="http://schemas.microsoft.com/office/drawing/2014/main" id="{47806430-84B7-7043-81AC-96B3E12A6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1" name="Rectangle 18">
              <a:extLst>
                <a:ext uri="{FF2B5EF4-FFF2-40B4-BE49-F238E27FC236}">
                  <a16:creationId xmlns:a16="http://schemas.microsoft.com/office/drawing/2014/main" id="{86D23981-4B64-0B49-98E3-BC45D19D9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2" name="Rectangle 19">
              <a:extLst>
                <a:ext uri="{FF2B5EF4-FFF2-40B4-BE49-F238E27FC236}">
                  <a16:creationId xmlns:a16="http://schemas.microsoft.com/office/drawing/2014/main" id="{21640449-3D4B-8B42-882F-3B6FB1322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3" name="Rectangle 20">
              <a:extLst>
                <a:ext uri="{FF2B5EF4-FFF2-40B4-BE49-F238E27FC236}">
                  <a16:creationId xmlns:a16="http://schemas.microsoft.com/office/drawing/2014/main" id="{42CE5EF7-5BDF-314D-A761-708B09637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4" name="Rectangle 21">
              <a:extLst>
                <a:ext uri="{FF2B5EF4-FFF2-40B4-BE49-F238E27FC236}">
                  <a16:creationId xmlns:a16="http://schemas.microsoft.com/office/drawing/2014/main" id="{426358AB-54F9-5C44-A051-7F8832421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5" name="Rectangle 22">
              <a:extLst>
                <a:ext uri="{FF2B5EF4-FFF2-40B4-BE49-F238E27FC236}">
                  <a16:creationId xmlns:a16="http://schemas.microsoft.com/office/drawing/2014/main" id="{5ECF8888-67DF-9F4F-941C-365312C4E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6" name="Rectangle 23">
              <a:extLst>
                <a:ext uri="{FF2B5EF4-FFF2-40B4-BE49-F238E27FC236}">
                  <a16:creationId xmlns:a16="http://schemas.microsoft.com/office/drawing/2014/main" id="{079ECA6A-3EB4-A24B-A01A-90B371691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7" name="Rectangle 24">
              <a:extLst>
                <a:ext uri="{FF2B5EF4-FFF2-40B4-BE49-F238E27FC236}">
                  <a16:creationId xmlns:a16="http://schemas.microsoft.com/office/drawing/2014/main" id="{0458522E-E680-2A4A-ABBA-A389A5C73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8" name="Rectangle 25">
              <a:extLst>
                <a:ext uri="{FF2B5EF4-FFF2-40B4-BE49-F238E27FC236}">
                  <a16:creationId xmlns:a16="http://schemas.microsoft.com/office/drawing/2014/main" id="{9648F373-9592-F044-87D4-63E569270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9" name="Rectangle 26">
              <a:extLst>
                <a:ext uri="{FF2B5EF4-FFF2-40B4-BE49-F238E27FC236}">
                  <a16:creationId xmlns:a16="http://schemas.microsoft.com/office/drawing/2014/main" id="{6236A4D1-3AA3-834F-A8C3-CBA6F256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0" name="Rectangle 27">
              <a:extLst>
                <a:ext uri="{FF2B5EF4-FFF2-40B4-BE49-F238E27FC236}">
                  <a16:creationId xmlns:a16="http://schemas.microsoft.com/office/drawing/2014/main" id="{60043170-EA7E-7E4C-8CD5-74BD32BD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1" name="Rectangle 28">
              <a:extLst>
                <a:ext uri="{FF2B5EF4-FFF2-40B4-BE49-F238E27FC236}">
                  <a16:creationId xmlns:a16="http://schemas.microsoft.com/office/drawing/2014/main" id="{26F6F4EC-A747-E844-A563-E20D2FFED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2" name="Rectangle 29">
              <a:extLst>
                <a:ext uri="{FF2B5EF4-FFF2-40B4-BE49-F238E27FC236}">
                  <a16:creationId xmlns:a16="http://schemas.microsoft.com/office/drawing/2014/main" id="{EC3F7957-7B82-604F-A093-5EBBC9A6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3" name="Rectangle 30">
              <a:extLst>
                <a:ext uri="{FF2B5EF4-FFF2-40B4-BE49-F238E27FC236}">
                  <a16:creationId xmlns:a16="http://schemas.microsoft.com/office/drawing/2014/main" id="{A53962C5-5835-F747-98F0-7C7350E74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4" name="Rectangle 31">
              <a:extLst>
                <a:ext uri="{FF2B5EF4-FFF2-40B4-BE49-F238E27FC236}">
                  <a16:creationId xmlns:a16="http://schemas.microsoft.com/office/drawing/2014/main" id="{22CF7ABF-B524-7F4F-A8C7-74AFD2551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5" name="Rectangle 32">
              <a:extLst>
                <a:ext uri="{FF2B5EF4-FFF2-40B4-BE49-F238E27FC236}">
                  <a16:creationId xmlns:a16="http://schemas.microsoft.com/office/drawing/2014/main" id="{B596A71D-33AE-A441-8AB8-FB3136639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6" name="Rectangle 33">
              <a:extLst>
                <a:ext uri="{FF2B5EF4-FFF2-40B4-BE49-F238E27FC236}">
                  <a16:creationId xmlns:a16="http://schemas.microsoft.com/office/drawing/2014/main" id="{CAB629F4-2CD2-634D-8B6A-A992CF726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7" name="Rectangle 34">
              <a:extLst>
                <a:ext uri="{FF2B5EF4-FFF2-40B4-BE49-F238E27FC236}">
                  <a16:creationId xmlns:a16="http://schemas.microsoft.com/office/drawing/2014/main" id="{0C0670D4-74C2-C14F-A456-11B66CD12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8" name="Rectangle 35">
              <a:extLst>
                <a:ext uri="{FF2B5EF4-FFF2-40B4-BE49-F238E27FC236}">
                  <a16:creationId xmlns:a16="http://schemas.microsoft.com/office/drawing/2014/main" id="{0F3C37FD-71BC-8341-BEDF-A9FD255C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9" name="Rectangle 36">
              <a:extLst>
                <a:ext uri="{FF2B5EF4-FFF2-40B4-BE49-F238E27FC236}">
                  <a16:creationId xmlns:a16="http://schemas.microsoft.com/office/drawing/2014/main" id="{22B9AEA1-F305-CB43-88A1-FA275A2E8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0" name="Rectangle 37">
              <a:extLst>
                <a:ext uri="{FF2B5EF4-FFF2-40B4-BE49-F238E27FC236}">
                  <a16:creationId xmlns:a16="http://schemas.microsoft.com/office/drawing/2014/main" id="{B0A50255-AD77-1C4E-8BED-C9051884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1" name="Rectangle 38">
              <a:extLst>
                <a:ext uri="{FF2B5EF4-FFF2-40B4-BE49-F238E27FC236}">
                  <a16:creationId xmlns:a16="http://schemas.microsoft.com/office/drawing/2014/main" id="{835AE825-90BD-C942-AABC-A0F56430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2" name="Rectangle 39">
              <a:extLst>
                <a:ext uri="{FF2B5EF4-FFF2-40B4-BE49-F238E27FC236}">
                  <a16:creationId xmlns:a16="http://schemas.microsoft.com/office/drawing/2014/main" id="{C314D3E6-C12A-2048-A4F8-5592A4A54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3" name="Rectangle 40">
              <a:extLst>
                <a:ext uri="{FF2B5EF4-FFF2-40B4-BE49-F238E27FC236}">
                  <a16:creationId xmlns:a16="http://schemas.microsoft.com/office/drawing/2014/main" id="{34267EB6-38D8-F441-ABE9-941C39439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4" name="Rectangle 41">
              <a:extLst>
                <a:ext uri="{FF2B5EF4-FFF2-40B4-BE49-F238E27FC236}">
                  <a16:creationId xmlns:a16="http://schemas.microsoft.com/office/drawing/2014/main" id="{EB1A169B-6292-0C4F-B187-C327AFA5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5" name="Rectangle 42">
              <a:extLst>
                <a:ext uri="{FF2B5EF4-FFF2-40B4-BE49-F238E27FC236}">
                  <a16:creationId xmlns:a16="http://schemas.microsoft.com/office/drawing/2014/main" id="{9891D1B7-B3E7-0A46-B562-6E5742F5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6" name="Rectangle 43">
              <a:extLst>
                <a:ext uri="{FF2B5EF4-FFF2-40B4-BE49-F238E27FC236}">
                  <a16:creationId xmlns:a16="http://schemas.microsoft.com/office/drawing/2014/main" id="{1BF6A6AD-1568-2F49-9AEA-9993CD7D6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7" name="Rectangle 44">
              <a:extLst>
                <a:ext uri="{FF2B5EF4-FFF2-40B4-BE49-F238E27FC236}">
                  <a16:creationId xmlns:a16="http://schemas.microsoft.com/office/drawing/2014/main" id="{EAD31C5F-4F87-CD45-8723-D46D94904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8" name="Rectangle 45">
              <a:extLst>
                <a:ext uri="{FF2B5EF4-FFF2-40B4-BE49-F238E27FC236}">
                  <a16:creationId xmlns:a16="http://schemas.microsoft.com/office/drawing/2014/main" id="{FC836D0C-3D0F-F94A-9BF0-1C203A770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9" name="Rectangle 46">
              <a:extLst>
                <a:ext uri="{FF2B5EF4-FFF2-40B4-BE49-F238E27FC236}">
                  <a16:creationId xmlns:a16="http://schemas.microsoft.com/office/drawing/2014/main" id="{465088D0-3CB2-EA44-AB3E-0FBC836C5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0" name="Rectangle 47">
              <a:extLst>
                <a:ext uri="{FF2B5EF4-FFF2-40B4-BE49-F238E27FC236}">
                  <a16:creationId xmlns:a16="http://schemas.microsoft.com/office/drawing/2014/main" id="{2653569A-3F43-D94B-824B-F0998F78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1" name="Rectangle 48">
              <a:extLst>
                <a:ext uri="{FF2B5EF4-FFF2-40B4-BE49-F238E27FC236}">
                  <a16:creationId xmlns:a16="http://schemas.microsoft.com/office/drawing/2014/main" id="{9CF3F107-8A53-7644-8855-2D3C56D1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2" name="Rectangle 49">
              <a:extLst>
                <a:ext uri="{FF2B5EF4-FFF2-40B4-BE49-F238E27FC236}">
                  <a16:creationId xmlns:a16="http://schemas.microsoft.com/office/drawing/2014/main" id="{12626E06-9D60-454D-904C-05A708FB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3" name="Rectangle 50">
              <a:extLst>
                <a:ext uri="{FF2B5EF4-FFF2-40B4-BE49-F238E27FC236}">
                  <a16:creationId xmlns:a16="http://schemas.microsoft.com/office/drawing/2014/main" id="{47103A60-03F8-BE44-9A6D-CAE1A2917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4" name="Rectangle 51">
              <a:extLst>
                <a:ext uri="{FF2B5EF4-FFF2-40B4-BE49-F238E27FC236}">
                  <a16:creationId xmlns:a16="http://schemas.microsoft.com/office/drawing/2014/main" id="{A5BA3F7F-BECF-1444-AD6F-7363F306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5" name="Rectangle 52">
              <a:extLst>
                <a:ext uri="{FF2B5EF4-FFF2-40B4-BE49-F238E27FC236}">
                  <a16:creationId xmlns:a16="http://schemas.microsoft.com/office/drawing/2014/main" id="{13B25668-DD9B-4840-A89C-88A914EBC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6" name="Rectangle 53">
              <a:extLst>
                <a:ext uri="{FF2B5EF4-FFF2-40B4-BE49-F238E27FC236}">
                  <a16:creationId xmlns:a16="http://schemas.microsoft.com/office/drawing/2014/main" id="{264CB4D5-5989-4249-B828-B19CD6137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7" name="Rectangle 54">
              <a:extLst>
                <a:ext uri="{FF2B5EF4-FFF2-40B4-BE49-F238E27FC236}">
                  <a16:creationId xmlns:a16="http://schemas.microsoft.com/office/drawing/2014/main" id="{F9961031-5907-7F4C-91A0-C43847D2A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3058" name="Title 1">
            <a:extLst>
              <a:ext uri="{FF2B5EF4-FFF2-40B4-BE49-F238E27FC236}">
                <a16:creationId xmlns:a16="http://schemas.microsoft.com/office/drawing/2014/main" id="{2F508843-FF51-2B4D-A824-7B0FDBC0ACC5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Therefore, this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is equivalent to …</a:t>
            </a:r>
          </a:p>
        </p:txBody>
      </p:sp>
      <p:pic>
        <p:nvPicPr>
          <p:cNvPr id="173059" name="Picture 1" descr="Screen shot 2016-10-12 at 4.02.09 PM.png">
            <a:extLst>
              <a:ext uri="{FF2B5EF4-FFF2-40B4-BE49-F238E27FC236}">
                <a16:creationId xmlns:a16="http://schemas.microsoft.com/office/drawing/2014/main" id="{B398BD65-8781-7D4C-A370-9A1F75DF86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60" name="Picture 2" descr="Screen shot 2016-10-12 at 4.02.16 PM.png">
            <a:extLst>
              <a:ext uri="{FF2B5EF4-FFF2-40B4-BE49-F238E27FC236}">
                <a16:creationId xmlns:a16="http://schemas.microsoft.com/office/drawing/2014/main" id="{7A990637-BCA7-3F41-A216-9B6D3512D9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61" name="Picture 3" descr="Screen shot 2016-10-12 at 4.02.22 PM.png">
            <a:extLst>
              <a:ext uri="{FF2B5EF4-FFF2-40B4-BE49-F238E27FC236}">
                <a16:creationId xmlns:a16="http://schemas.microsoft.com/office/drawing/2014/main" id="{8F5B6257-6D8A-0B41-B933-DACD95066B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3062" name="Group 57">
            <a:extLst>
              <a:ext uri="{FF2B5EF4-FFF2-40B4-BE49-F238E27FC236}">
                <a16:creationId xmlns:a16="http://schemas.microsoft.com/office/drawing/2014/main" id="{63C38982-4932-C544-8A18-3BC40A5630E2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73067" name="Rectangle 95">
              <a:extLst>
                <a:ext uri="{FF2B5EF4-FFF2-40B4-BE49-F238E27FC236}">
                  <a16:creationId xmlns:a16="http://schemas.microsoft.com/office/drawing/2014/main" id="{113D8598-2FB5-A54E-88A8-A4CA3C966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68" name="Rectangle 96">
              <a:extLst>
                <a:ext uri="{FF2B5EF4-FFF2-40B4-BE49-F238E27FC236}">
                  <a16:creationId xmlns:a16="http://schemas.microsoft.com/office/drawing/2014/main" id="{D9CFD7DA-726F-6A42-A03D-7C998A128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69" name="Rectangle 97">
              <a:extLst>
                <a:ext uri="{FF2B5EF4-FFF2-40B4-BE49-F238E27FC236}">
                  <a16:creationId xmlns:a16="http://schemas.microsoft.com/office/drawing/2014/main" id="{5E4DA3D0-661B-3C47-A94B-C61FC49BC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0" name="Line 98">
              <a:extLst>
                <a:ext uri="{FF2B5EF4-FFF2-40B4-BE49-F238E27FC236}">
                  <a16:creationId xmlns:a16="http://schemas.microsoft.com/office/drawing/2014/main" id="{B6BE5E12-82F1-D248-AF22-DB878218F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1" name="Freeform 99">
              <a:extLst>
                <a:ext uri="{FF2B5EF4-FFF2-40B4-BE49-F238E27FC236}">
                  <a16:creationId xmlns:a16="http://schemas.microsoft.com/office/drawing/2014/main" id="{378AC547-0D72-A64D-A52C-8461C6542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2" name="Freeform 100">
              <a:extLst>
                <a:ext uri="{FF2B5EF4-FFF2-40B4-BE49-F238E27FC236}">
                  <a16:creationId xmlns:a16="http://schemas.microsoft.com/office/drawing/2014/main" id="{4793D1CD-EF10-1C45-BFA5-D74D7EB7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3" name="Rectangle 101">
              <a:extLst>
                <a:ext uri="{FF2B5EF4-FFF2-40B4-BE49-F238E27FC236}">
                  <a16:creationId xmlns:a16="http://schemas.microsoft.com/office/drawing/2014/main" id="{A806468D-68BD-9341-94FB-E481444E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4" name="Rectangle 124">
              <a:extLst>
                <a:ext uri="{FF2B5EF4-FFF2-40B4-BE49-F238E27FC236}">
                  <a16:creationId xmlns:a16="http://schemas.microsoft.com/office/drawing/2014/main" id="{B1FD3E6B-9C00-A143-9CAF-B40F21BF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5" name="Line 125">
              <a:extLst>
                <a:ext uri="{FF2B5EF4-FFF2-40B4-BE49-F238E27FC236}">
                  <a16:creationId xmlns:a16="http://schemas.microsoft.com/office/drawing/2014/main" id="{EB7557E7-960F-5B44-8586-D8FC251DB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6" name="Freeform 126">
              <a:extLst>
                <a:ext uri="{FF2B5EF4-FFF2-40B4-BE49-F238E27FC236}">
                  <a16:creationId xmlns:a16="http://schemas.microsoft.com/office/drawing/2014/main" id="{6D37137C-9E63-7A41-A249-B6F80240C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7" name="Freeform 127">
              <a:extLst>
                <a:ext uri="{FF2B5EF4-FFF2-40B4-BE49-F238E27FC236}">
                  <a16:creationId xmlns:a16="http://schemas.microsoft.com/office/drawing/2014/main" id="{7B119E96-039A-C544-99DE-F6FE7A32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8" name="Freeform 128">
              <a:extLst>
                <a:ext uri="{FF2B5EF4-FFF2-40B4-BE49-F238E27FC236}">
                  <a16:creationId xmlns:a16="http://schemas.microsoft.com/office/drawing/2014/main" id="{EF8EB578-20D4-D142-85E6-1A5AD8768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9" name="Freeform 129">
              <a:extLst>
                <a:ext uri="{FF2B5EF4-FFF2-40B4-BE49-F238E27FC236}">
                  <a16:creationId xmlns:a16="http://schemas.microsoft.com/office/drawing/2014/main" id="{9DCC2795-332F-394B-8870-0D8A4E40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0" name="Line 130">
              <a:extLst>
                <a:ext uri="{FF2B5EF4-FFF2-40B4-BE49-F238E27FC236}">
                  <a16:creationId xmlns:a16="http://schemas.microsoft.com/office/drawing/2014/main" id="{034CE686-A744-C44A-A072-6B051E1E2B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1" name="Rectangle 131">
              <a:extLst>
                <a:ext uri="{FF2B5EF4-FFF2-40B4-BE49-F238E27FC236}">
                  <a16:creationId xmlns:a16="http://schemas.microsoft.com/office/drawing/2014/main" id="{B208289D-191F-FA43-A4B7-4E879DE2E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2" name="Rectangle 132">
              <a:extLst>
                <a:ext uri="{FF2B5EF4-FFF2-40B4-BE49-F238E27FC236}">
                  <a16:creationId xmlns:a16="http://schemas.microsoft.com/office/drawing/2014/main" id="{23C613D9-13A0-7C4C-92A8-26233B31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3" name="Rectangle 133">
              <a:extLst>
                <a:ext uri="{FF2B5EF4-FFF2-40B4-BE49-F238E27FC236}">
                  <a16:creationId xmlns:a16="http://schemas.microsoft.com/office/drawing/2014/main" id="{E2762CFC-28F0-E146-B739-691581E9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4" name="Rectangle 134">
              <a:extLst>
                <a:ext uri="{FF2B5EF4-FFF2-40B4-BE49-F238E27FC236}">
                  <a16:creationId xmlns:a16="http://schemas.microsoft.com/office/drawing/2014/main" id="{BC299844-0D2A-B749-A523-9C72111B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5" name="Rectangle 135">
              <a:extLst>
                <a:ext uri="{FF2B5EF4-FFF2-40B4-BE49-F238E27FC236}">
                  <a16:creationId xmlns:a16="http://schemas.microsoft.com/office/drawing/2014/main" id="{A35DED66-3158-6641-B237-5D62FA52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6" name="Rectangle 136">
              <a:extLst>
                <a:ext uri="{FF2B5EF4-FFF2-40B4-BE49-F238E27FC236}">
                  <a16:creationId xmlns:a16="http://schemas.microsoft.com/office/drawing/2014/main" id="{A2AE6777-92BF-C043-B9CF-0ADCD830D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7" name="Line 137">
              <a:extLst>
                <a:ext uri="{FF2B5EF4-FFF2-40B4-BE49-F238E27FC236}">
                  <a16:creationId xmlns:a16="http://schemas.microsoft.com/office/drawing/2014/main" id="{13DAEB5E-BD4C-2847-8025-8AD29452C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8" name="Freeform 138">
              <a:extLst>
                <a:ext uri="{FF2B5EF4-FFF2-40B4-BE49-F238E27FC236}">
                  <a16:creationId xmlns:a16="http://schemas.microsoft.com/office/drawing/2014/main" id="{62B9D96E-DBBA-8049-BC96-4FD465DB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9" name="Freeform 139">
              <a:extLst>
                <a:ext uri="{FF2B5EF4-FFF2-40B4-BE49-F238E27FC236}">
                  <a16:creationId xmlns:a16="http://schemas.microsoft.com/office/drawing/2014/main" id="{47996996-0C90-3D4C-9055-A4A02D57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0" name="Freeform 140">
              <a:extLst>
                <a:ext uri="{FF2B5EF4-FFF2-40B4-BE49-F238E27FC236}">
                  <a16:creationId xmlns:a16="http://schemas.microsoft.com/office/drawing/2014/main" id="{BE4BD0AD-9FA6-974A-BC7B-28EF5298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1" name="Freeform 141">
              <a:extLst>
                <a:ext uri="{FF2B5EF4-FFF2-40B4-BE49-F238E27FC236}">
                  <a16:creationId xmlns:a16="http://schemas.microsoft.com/office/drawing/2014/main" id="{4A31BAFE-B66B-C741-BD0D-9839FCE3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2" name="Line 142">
              <a:extLst>
                <a:ext uri="{FF2B5EF4-FFF2-40B4-BE49-F238E27FC236}">
                  <a16:creationId xmlns:a16="http://schemas.microsoft.com/office/drawing/2014/main" id="{07FA86A1-4718-E14F-83FC-A18920A01B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3" name="Line 143">
              <a:extLst>
                <a:ext uri="{FF2B5EF4-FFF2-40B4-BE49-F238E27FC236}">
                  <a16:creationId xmlns:a16="http://schemas.microsoft.com/office/drawing/2014/main" id="{40D4B3DA-110D-8443-9D60-EE4A87E58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4" name="Freeform 144">
              <a:extLst>
                <a:ext uri="{FF2B5EF4-FFF2-40B4-BE49-F238E27FC236}">
                  <a16:creationId xmlns:a16="http://schemas.microsoft.com/office/drawing/2014/main" id="{345B9C4D-0504-EA42-9F35-A698DE86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5" name="Line 145">
              <a:extLst>
                <a:ext uri="{FF2B5EF4-FFF2-40B4-BE49-F238E27FC236}">
                  <a16:creationId xmlns:a16="http://schemas.microsoft.com/office/drawing/2014/main" id="{90138F1D-CE3B-0F4D-83F8-FF84AD9A79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6" name="Line 146">
              <a:extLst>
                <a:ext uri="{FF2B5EF4-FFF2-40B4-BE49-F238E27FC236}">
                  <a16:creationId xmlns:a16="http://schemas.microsoft.com/office/drawing/2014/main" id="{B80BFADF-06BB-AF46-83A4-6824188AC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7" name="Rectangle 147">
              <a:extLst>
                <a:ext uri="{FF2B5EF4-FFF2-40B4-BE49-F238E27FC236}">
                  <a16:creationId xmlns:a16="http://schemas.microsoft.com/office/drawing/2014/main" id="{8B96F5E6-AB2E-784C-BDBD-8BB8B2AC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3063" name="TextBox 1">
            <a:extLst>
              <a:ext uri="{FF2B5EF4-FFF2-40B4-BE49-F238E27FC236}">
                <a16:creationId xmlns:a16="http://schemas.microsoft.com/office/drawing/2014/main" id="{CDB86CAB-5EF2-1941-AEFC-0936D6BD0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73064" name="Line 98">
            <a:extLst>
              <a:ext uri="{FF2B5EF4-FFF2-40B4-BE49-F238E27FC236}">
                <a16:creationId xmlns:a16="http://schemas.microsoft.com/office/drawing/2014/main" id="{74D78DF5-6344-5240-AF29-A30E0A34B3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5" name="Rectangle 124">
            <a:extLst>
              <a:ext uri="{FF2B5EF4-FFF2-40B4-BE49-F238E27FC236}">
                <a16:creationId xmlns:a16="http://schemas.microsoft.com/office/drawing/2014/main" id="{B91F046E-1DC4-DD47-93D9-FE6CD4598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3066" name="TextBox 93">
            <a:extLst>
              <a:ext uri="{FF2B5EF4-FFF2-40B4-BE49-F238E27FC236}">
                <a16:creationId xmlns:a16="http://schemas.microsoft.com/office/drawing/2014/main" id="{B0B3293C-BD93-234B-8B71-8A989DEFE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Rectangle 2">
            <a:extLst>
              <a:ext uri="{FF2B5EF4-FFF2-40B4-BE49-F238E27FC236}">
                <a16:creationId xmlns:a16="http://schemas.microsoft.com/office/drawing/2014/main" id="{D36D19C6-5374-1E42-9049-149E06828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… this circuit for the 4-to-2 priority encoder</a:t>
            </a:r>
          </a:p>
        </p:txBody>
      </p:sp>
      <p:grpSp>
        <p:nvGrpSpPr>
          <p:cNvPr id="174082" name="Group 3">
            <a:extLst>
              <a:ext uri="{FF2B5EF4-FFF2-40B4-BE49-F238E27FC236}">
                <a16:creationId xmlns:a16="http://schemas.microsoft.com/office/drawing/2014/main" id="{2E9B1777-5FEE-FA4B-9ADD-C7575B35091A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174083" name="Line 266">
              <a:extLst>
                <a:ext uri="{FF2B5EF4-FFF2-40B4-BE49-F238E27FC236}">
                  <a16:creationId xmlns:a16="http://schemas.microsoft.com/office/drawing/2014/main" id="{D6EA89A0-2D17-AF48-86ED-C58DF8E9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4" name="TextBox 53">
              <a:extLst>
                <a:ext uri="{FF2B5EF4-FFF2-40B4-BE49-F238E27FC236}">
                  <a16:creationId xmlns:a16="http://schemas.microsoft.com/office/drawing/2014/main" id="{E26E2161-E91D-C041-9222-9DBD72606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74085" name="Line 266">
              <a:extLst>
                <a:ext uri="{FF2B5EF4-FFF2-40B4-BE49-F238E27FC236}">
                  <a16:creationId xmlns:a16="http://schemas.microsoft.com/office/drawing/2014/main" id="{B66B88E5-A765-7945-BAC5-B02BEC7D3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6" name="Line 266">
              <a:extLst>
                <a:ext uri="{FF2B5EF4-FFF2-40B4-BE49-F238E27FC236}">
                  <a16:creationId xmlns:a16="http://schemas.microsoft.com/office/drawing/2014/main" id="{27A0141A-2384-CD4D-8CCF-B1C4F6B02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7" name="Line 266">
              <a:extLst>
                <a:ext uri="{FF2B5EF4-FFF2-40B4-BE49-F238E27FC236}">
                  <a16:creationId xmlns:a16="http://schemas.microsoft.com/office/drawing/2014/main" id="{29CD3D5D-5DD9-3948-9EA4-3AA4D8FB3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4088" name="Group 1">
              <a:extLst>
                <a:ext uri="{FF2B5EF4-FFF2-40B4-BE49-F238E27FC236}">
                  <a16:creationId xmlns:a16="http://schemas.microsoft.com/office/drawing/2014/main" id="{CAF2C506-6185-D047-BA9D-5807C1604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174130" name="Freeform 209">
                <a:extLst>
                  <a:ext uri="{FF2B5EF4-FFF2-40B4-BE49-F238E27FC236}">
                    <a16:creationId xmlns:a16="http://schemas.microsoft.com/office/drawing/2014/main" id="{B98AF720-6322-8A46-9027-7C864FCC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1" name="Freeform 210">
                <a:extLst>
                  <a:ext uri="{FF2B5EF4-FFF2-40B4-BE49-F238E27FC236}">
                    <a16:creationId xmlns:a16="http://schemas.microsoft.com/office/drawing/2014/main" id="{19176A60-C360-D243-AABF-7EDBB857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2" name="Freeform 211">
                <a:extLst>
                  <a:ext uri="{FF2B5EF4-FFF2-40B4-BE49-F238E27FC236}">
                    <a16:creationId xmlns:a16="http://schemas.microsoft.com/office/drawing/2014/main" id="{288A55B0-CCCC-D442-8713-81A6A5ED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3" name="Freeform 212">
                <a:extLst>
                  <a:ext uri="{FF2B5EF4-FFF2-40B4-BE49-F238E27FC236}">
                    <a16:creationId xmlns:a16="http://schemas.microsoft.com/office/drawing/2014/main" id="{23C68588-A863-AD4C-855A-50FD47B2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089" name="AutoShape 271">
              <a:extLst>
                <a:ext uri="{FF2B5EF4-FFF2-40B4-BE49-F238E27FC236}">
                  <a16:creationId xmlns:a16="http://schemas.microsoft.com/office/drawing/2014/main" id="{1397DE4C-6E65-1043-A5A1-B46D1A6B7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74090" name="Group 68">
              <a:extLst>
                <a:ext uri="{FF2B5EF4-FFF2-40B4-BE49-F238E27FC236}">
                  <a16:creationId xmlns:a16="http://schemas.microsoft.com/office/drawing/2014/main" id="{1FC1A3B0-9D6A-9B40-AD6D-3BABFFFED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174126" name="Freeform 209">
                <a:extLst>
                  <a:ext uri="{FF2B5EF4-FFF2-40B4-BE49-F238E27FC236}">
                    <a16:creationId xmlns:a16="http://schemas.microsoft.com/office/drawing/2014/main" id="{C3A418B1-4D8F-0847-87EB-0E7E9AF54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7" name="Freeform 210">
                <a:extLst>
                  <a:ext uri="{FF2B5EF4-FFF2-40B4-BE49-F238E27FC236}">
                    <a16:creationId xmlns:a16="http://schemas.microsoft.com/office/drawing/2014/main" id="{7DB76C5F-7F92-174D-A2A6-BD0CD9842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8" name="Freeform 211">
                <a:extLst>
                  <a:ext uri="{FF2B5EF4-FFF2-40B4-BE49-F238E27FC236}">
                    <a16:creationId xmlns:a16="http://schemas.microsoft.com/office/drawing/2014/main" id="{7A488036-F723-A343-AA00-F90FAF9A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9" name="Freeform 212">
                <a:extLst>
                  <a:ext uri="{FF2B5EF4-FFF2-40B4-BE49-F238E27FC236}">
                    <a16:creationId xmlns:a16="http://schemas.microsoft.com/office/drawing/2014/main" id="{23259318-F9E8-0E4A-AE97-8421B6F4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091" name="Group 73">
              <a:extLst>
                <a:ext uri="{FF2B5EF4-FFF2-40B4-BE49-F238E27FC236}">
                  <a16:creationId xmlns:a16="http://schemas.microsoft.com/office/drawing/2014/main" id="{EB95E311-9D33-674C-B564-5DD55F722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174122" name="Freeform 209">
                <a:extLst>
                  <a:ext uri="{FF2B5EF4-FFF2-40B4-BE49-F238E27FC236}">
                    <a16:creationId xmlns:a16="http://schemas.microsoft.com/office/drawing/2014/main" id="{68427990-9C6F-6847-9C3A-71A2AD8E3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3" name="Freeform 210">
                <a:extLst>
                  <a:ext uri="{FF2B5EF4-FFF2-40B4-BE49-F238E27FC236}">
                    <a16:creationId xmlns:a16="http://schemas.microsoft.com/office/drawing/2014/main" id="{4F292E28-1504-474F-B98B-25F23F7DD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4" name="Freeform 211">
                <a:extLst>
                  <a:ext uri="{FF2B5EF4-FFF2-40B4-BE49-F238E27FC236}">
                    <a16:creationId xmlns:a16="http://schemas.microsoft.com/office/drawing/2014/main" id="{9EEEE212-92F7-EF4D-A102-B32CFEA7D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5" name="Freeform 212">
                <a:extLst>
                  <a:ext uri="{FF2B5EF4-FFF2-40B4-BE49-F238E27FC236}">
                    <a16:creationId xmlns:a16="http://schemas.microsoft.com/office/drawing/2014/main" id="{B021FE5F-3E50-1E4E-A774-50FBDA40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092" name="Group 78">
              <a:extLst>
                <a:ext uri="{FF2B5EF4-FFF2-40B4-BE49-F238E27FC236}">
                  <a16:creationId xmlns:a16="http://schemas.microsoft.com/office/drawing/2014/main" id="{7FA6FAEA-4F1D-F442-AD93-A9B979750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174119" name="Line 16">
                <a:extLst>
                  <a:ext uri="{FF2B5EF4-FFF2-40B4-BE49-F238E27FC236}">
                    <a16:creationId xmlns:a16="http://schemas.microsoft.com/office/drawing/2014/main" id="{D79B6E54-4724-3247-BEB3-E997A249B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0" name="Freeform 18">
                <a:extLst>
                  <a:ext uri="{FF2B5EF4-FFF2-40B4-BE49-F238E27FC236}">
                    <a16:creationId xmlns:a16="http://schemas.microsoft.com/office/drawing/2014/main" id="{0EBA91DC-C672-4545-830F-B058058D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1" name="Freeform 19">
                <a:extLst>
                  <a:ext uri="{FF2B5EF4-FFF2-40B4-BE49-F238E27FC236}">
                    <a16:creationId xmlns:a16="http://schemas.microsoft.com/office/drawing/2014/main" id="{022AB797-12F1-CC40-8530-1A49B8CAD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093" name="Line 266">
              <a:extLst>
                <a:ext uri="{FF2B5EF4-FFF2-40B4-BE49-F238E27FC236}">
                  <a16:creationId xmlns:a16="http://schemas.microsoft.com/office/drawing/2014/main" id="{FBF63389-D6CD-C64F-A408-D7665952A1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4" name="Line 266">
              <a:extLst>
                <a:ext uri="{FF2B5EF4-FFF2-40B4-BE49-F238E27FC236}">
                  <a16:creationId xmlns:a16="http://schemas.microsoft.com/office/drawing/2014/main" id="{A03129FF-C1A1-4C48-AE7C-89A1CB1297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5" name="Line 266">
              <a:extLst>
                <a:ext uri="{FF2B5EF4-FFF2-40B4-BE49-F238E27FC236}">
                  <a16:creationId xmlns:a16="http://schemas.microsoft.com/office/drawing/2014/main" id="{518C481B-162D-2D47-8BFB-29E097F0D4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6" name="Line 266">
              <a:extLst>
                <a:ext uri="{FF2B5EF4-FFF2-40B4-BE49-F238E27FC236}">
                  <a16:creationId xmlns:a16="http://schemas.microsoft.com/office/drawing/2014/main" id="{89F61AA2-874A-F249-8D25-D1CF4F749AD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7" name="Line 266">
              <a:extLst>
                <a:ext uri="{FF2B5EF4-FFF2-40B4-BE49-F238E27FC236}">
                  <a16:creationId xmlns:a16="http://schemas.microsoft.com/office/drawing/2014/main" id="{6D510624-70E2-2A42-BDF5-A0CDCA0758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8" name="Line 266">
              <a:extLst>
                <a:ext uri="{FF2B5EF4-FFF2-40B4-BE49-F238E27FC236}">
                  <a16:creationId xmlns:a16="http://schemas.microsoft.com/office/drawing/2014/main" id="{D20FF6D1-917E-6542-8A43-EFB677EF93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9" name="Line 266">
              <a:extLst>
                <a:ext uri="{FF2B5EF4-FFF2-40B4-BE49-F238E27FC236}">
                  <a16:creationId xmlns:a16="http://schemas.microsoft.com/office/drawing/2014/main" id="{56BE7B51-CEFD-FC44-9439-42B29D8EC4E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0" name="Line 266">
              <a:extLst>
                <a:ext uri="{FF2B5EF4-FFF2-40B4-BE49-F238E27FC236}">
                  <a16:creationId xmlns:a16="http://schemas.microsoft.com/office/drawing/2014/main" id="{F6B4F6A0-AC2A-C345-A903-A6B83A220FB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1" name="Line 266">
              <a:extLst>
                <a:ext uri="{FF2B5EF4-FFF2-40B4-BE49-F238E27FC236}">
                  <a16:creationId xmlns:a16="http://schemas.microsoft.com/office/drawing/2014/main" id="{93D40823-78C6-0E4D-BE75-9D229EDA82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2" name="Freeform 220">
              <a:extLst>
                <a:ext uri="{FF2B5EF4-FFF2-40B4-BE49-F238E27FC236}">
                  <a16:creationId xmlns:a16="http://schemas.microsoft.com/office/drawing/2014/main" id="{812C316F-F458-D248-9464-072A09C2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03" name="Line 16">
              <a:extLst>
                <a:ext uri="{FF2B5EF4-FFF2-40B4-BE49-F238E27FC236}">
                  <a16:creationId xmlns:a16="http://schemas.microsoft.com/office/drawing/2014/main" id="{3D9C425D-FEA2-EC43-95F9-8750A2494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04" name="Line 266">
              <a:extLst>
                <a:ext uri="{FF2B5EF4-FFF2-40B4-BE49-F238E27FC236}">
                  <a16:creationId xmlns:a16="http://schemas.microsoft.com/office/drawing/2014/main" id="{85B5D10D-3459-AD4B-8BE4-353010A9CD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5" name="Line 266">
              <a:extLst>
                <a:ext uri="{FF2B5EF4-FFF2-40B4-BE49-F238E27FC236}">
                  <a16:creationId xmlns:a16="http://schemas.microsoft.com/office/drawing/2014/main" id="{97E79C67-62AA-CB48-824C-B3BBBBA870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6" name="Line 266">
              <a:extLst>
                <a:ext uri="{FF2B5EF4-FFF2-40B4-BE49-F238E27FC236}">
                  <a16:creationId xmlns:a16="http://schemas.microsoft.com/office/drawing/2014/main" id="{FD3C66C0-FFF8-E74E-A6FF-08BA018594F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7" name="TextBox 104">
              <a:extLst>
                <a:ext uri="{FF2B5EF4-FFF2-40B4-BE49-F238E27FC236}">
                  <a16:creationId xmlns:a16="http://schemas.microsoft.com/office/drawing/2014/main" id="{D89C08D1-D7AB-6645-856D-763FD0400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08" name="TextBox 105">
              <a:extLst>
                <a:ext uri="{FF2B5EF4-FFF2-40B4-BE49-F238E27FC236}">
                  <a16:creationId xmlns:a16="http://schemas.microsoft.com/office/drawing/2014/main" id="{F7FC0775-2B76-4A43-A7D8-55B28ABA7D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09" name="TextBox 106">
              <a:extLst>
                <a:ext uri="{FF2B5EF4-FFF2-40B4-BE49-F238E27FC236}">
                  <a16:creationId xmlns:a16="http://schemas.microsoft.com/office/drawing/2014/main" id="{A4EFE286-8ADC-A142-B354-9047E0ACE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10" name="Freeform 225">
              <a:extLst>
                <a:ext uri="{FF2B5EF4-FFF2-40B4-BE49-F238E27FC236}">
                  <a16:creationId xmlns:a16="http://schemas.microsoft.com/office/drawing/2014/main" id="{54492FC9-BC08-0644-AD6D-87865F5B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1" name="Freeform 225">
              <a:extLst>
                <a:ext uri="{FF2B5EF4-FFF2-40B4-BE49-F238E27FC236}">
                  <a16:creationId xmlns:a16="http://schemas.microsoft.com/office/drawing/2014/main" id="{EB588659-DE75-254A-81B1-0158130E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2" name="Freeform 225">
              <a:extLst>
                <a:ext uri="{FF2B5EF4-FFF2-40B4-BE49-F238E27FC236}">
                  <a16:creationId xmlns:a16="http://schemas.microsoft.com/office/drawing/2014/main" id="{1B509CE3-ECB1-AC47-B8C7-D59A287A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3" name="Freeform 225">
              <a:extLst>
                <a:ext uri="{FF2B5EF4-FFF2-40B4-BE49-F238E27FC236}">
                  <a16:creationId xmlns:a16="http://schemas.microsoft.com/office/drawing/2014/main" id="{04381ADD-3D3A-C546-9507-17792D0D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4" name="Freeform 225">
              <a:extLst>
                <a:ext uri="{FF2B5EF4-FFF2-40B4-BE49-F238E27FC236}">
                  <a16:creationId xmlns:a16="http://schemas.microsoft.com/office/drawing/2014/main" id="{A9A3C311-4BBB-0A46-83EB-E12C64B7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5" name="Freeform 225">
              <a:extLst>
                <a:ext uri="{FF2B5EF4-FFF2-40B4-BE49-F238E27FC236}">
                  <a16:creationId xmlns:a16="http://schemas.microsoft.com/office/drawing/2014/main" id="{DFD3634D-1E21-F748-8B8C-36D53B1F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6" name="Freeform 225">
              <a:extLst>
                <a:ext uri="{FF2B5EF4-FFF2-40B4-BE49-F238E27FC236}">
                  <a16:creationId xmlns:a16="http://schemas.microsoft.com/office/drawing/2014/main" id="{1108E8FC-65C2-B949-9C60-3960CED00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7" name="Freeform 225">
              <a:extLst>
                <a:ext uri="{FF2B5EF4-FFF2-40B4-BE49-F238E27FC236}">
                  <a16:creationId xmlns:a16="http://schemas.microsoft.com/office/drawing/2014/main" id="{0CDBFD3C-F692-F247-BE41-7DA85F4F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8" name="Freeform 225">
              <a:extLst>
                <a:ext uri="{FF2B5EF4-FFF2-40B4-BE49-F238E27FC236}">
                  <a16:creationId xmlns:a16="http://schemas.microsoft.com/office/drawing/2014/main" id="{D1B860B4-A84E-464B-BF1A-04165ABC1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952A04-7F38-304F-AF12-9FA01BEAB1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6A6F42CB-CDE5-C845-A8F7-E8AF8DD959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Line 100">
            <a:extLst>
              <a:ext uri="{FF2B5EF4-FFF2-40B4-BE49-F238E27FC236}">
                <a16:creationId xmlns:a16="http://schemas.microsoft.com/office/drawing/2014/main" id="{F4689D4D-0C84-4040-B6BF-545CBA3324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2" name="Line 101">
            <a:extLst>
              <a:ext uri="{FF2B5EF4-FFF2-40B4-BE49-F238E27FC236}">
                <a16:creationId xmlns:a16="http://schemas.microsoft.com/office/drawing/2014/main" id="{BF17EE64-DB88-584D-A7EF-CD362133FE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3" name="Rectangle 103">
            <a:extLst>
              <a:ext uri="{FF2B5EF4-FFF2-40B4-BE49-F238E27FC236}">
                <a16:creationId xmlns:a16="http://schemas.microsoft.com/office/drawing/2014/main" id="{3A7D7497-09F8-414B-AD93-4EDDD716F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4" name="Rectangle 104">
            <a:extLst>
              <a:ext uri="{FF2B5EF4-FFF2-40B4-BE49-F238E27FC236}">
                <a16:creationId xmlns:a16="http://schemas.microsoft.com/office/drawing/2014/main" id="{1764EBB2-CFD5-BC4B-BCB6-57EFCE4CD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5" name="Rectangle 105">
            <a:extLst>
              <a:ext uri="{FF2B5EF4-FFF2-40B4-BE49-F238E27FC236}">
                <a16:creationId xmlns:a16="http://schemas.microsoft.com/office/drawing/2014/main" id="{EB3FAF77-440D-C54B-AB91-C5E464969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6" name="Rectangle 106">
            <a:extLst>
              <a:ext uri="{FF2B5EF4-FFF2-40B4-BE49-F238E27FC236}">
                <a16:creationId xmlns:a16="http://schemas.microsoft.com/office/drawing/2014/main" id="{0C8E9354-B2B2-0C40-AEB8-92B51FB8A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7" name="Rectangle 107">
            <a:extLst>
              <a:ext uri="{FF2B5EF4-FFF2-40B4-BE49-F238E27FC236}">
                <a16:creationId xmlns:a16="http://schemas.microsoft.com/office/drawing/2014/main" id="{4B934537-D75B-6648-946C-6DA2BF3E0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8" name="Rectangle 108">
            <a:extLst>
              <a:ext uri="{FF2B5EF4-FFF2-40B4-BE49-F238E27FC236}">
                <a16:creationId xmlns:a16="http://schemas.microsoft.com/office/drawing/2014/main" id="{719D310B-B3F9-8C41-9A7A-64F681D3F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9" name="Rectangle 109">
            <a:extLst>
              <a:ext uri="{FF2B5EF4-FFF2-40B4-BE49-F238E27FC236}">
                <a16:creationId xmlns:a16="http://schemas.microsoft.com/office/drawing/2014/main" id="{FCE9AC5F-1A73-9A45-BADC-3C7123CE1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0" name="Rectangle 110">
            <a:extLst>
              <a:ext uri="{FF2B5EF4-FFF2-40B4-BE49-F238E27FC236}">
                <a16:creationId xmlns:a16="http://schemas.microsoft.com/office/drawing/2014/main" id="{00399E12-838C-504A-A5E7-204C011FA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1" name="Rectangle 111">
            <a:extLst>
              <a:ext uri="{FF2B5EF4-FFF2-40B4-BE49-F238E27FC236}">
                <a16:creationId xmlns:a16="http://schemas.microsoft.com/office/drawing/2014/main" id="{52B8B15C-F73C-D84E-AC2C-C18E52BF5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2" name="Rectangle 112">
            <a:extLst>
              <a:ext uri="{FF2B5EF4-FFF2-40B4-BE49-F238E27FC236}">
                <a16:creationId xmlns:a16="http://schemas.microsoft.com/office/drawing/2014/main" id="{2B34A850-5EEE-1848-ABA3-26B5F6473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3" name="Rectangle 113">
            <a:extLst>
              <a:ext uri="{FF2B5EF4-FFF2-40B4-BE49-F238E27FC236}">
                <a16:creationId xmlns:a16="http://schemas.microsoft.com/office/drawing/2014/main" id="{F7F82086-163C-6E4D-BB67-8D83B1F66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4" name="Rectangle 114">
            <a:extLst>
              <a:ext uri="{FF2B5EF4-FFF2-40B4-BE49-F238E27FC236}">
                <a16:creationId xmlns:a16="http://schemas.microsoft.com/office/drawing/2014/main" id="{4415D177-C974-AA4F-AC42-85266DC6A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5" name="Rectangle 115">
            <a:extLst>
              <a:ext uri="{FF2B5EF4-FFF2-40B4-BE49-F238E27FC236}">
                <a16:creationId xmlns:a16="http://schemas.microsoft.com/office/drawing/2014/main" id="{049F1AA3-ABFF-6D46-AB87-282B39C6F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6" name="Rectangle 116">
            <a:extLst>
              <a:ext uri="{FF2B5EF4-FFF2-40B4-BE49-F238E27FC236}">
                <a16:creationId xmlns:a16="http://schemas.microsoft.com/office/drawing/2014/main" id="{CADA0805-00C0-C34F-9348-F24ABD6A0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7" name="Rectangle 117">
            <a:extLst>
              <a:ext uri="{FF2B5EF4-FFF2-40B4-BE49-F238E27FC236}">
                <a16:creationId xmlns:a16="http://schemas.microsoft.com/office/drawing/2014/main" id="{58DB48F9-1482-804F-8356-FB3FBCD4D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8" name="Rectangle 118">
            <a:extLst>
              <a:ext uri="{FF2B5EF4-FFF2-40B4-BE49-F238E27FC236}">
                <a16:creationId xmlns:a16="http://schemas.microsoft.com/office/drawing/2014/main" id="{7DB532A5-7AD9-3649-AFE0-DEEDC5141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9" name="Rectangle 119">
            <a:extLst>
              <a:ext uri="{FF2B5EF4-FFF2-40B4-BE49-F238E27FC236}">
                <a16:creationId xmlns:a16="http://schemas.microsoft.com/office/drawing/2014/main" id="{20B04714-2AEA-5F4B-8902-272C9EE84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0" name="Rectangle 120">
            <a:extLst>
              <a:ext uri="{FF2B5EF4-FFF2-40B4-BE49-F238E27FC236}">
                <a16:creationId xmlns:a16="http://schemas.microsoft.com/office/drawing/2014/main" id="{2DC3CB13-8962-1D4A-B733-0E28A63AA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1" name="Rectangle 121">
            <a:extLst>
              <a:ext uri="{FF2B5EF4-FFF2-40B4-BE49-F238E27FC236}">
                <a16:creationId xmlns:a16="http://schemas.microsoft.com/office/drawing/2014/main" id="{9B1DC398-F8C2-1047-A4C8-334C1BC21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2" name="Rectangle 122">
            <a:extLst>
              <a:ext uri="{FF2B5EF4-FFF2-40B4-BE49-F238E27FC236}">
                <a16:creationId xmlns:a16="http://schemas.microsoft.com/office/drawing/2014/main" id="{211F0BD3-407D-4348-BC75-C53A325D4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3" name="Rectangle 123">
            <a:extLst>
              <a:ext uri="{FF2B5EF4-FFF2-40B4-BE49-F238E27FC236}">
                <a16:creationId xmlns:a16="http://schemas.microsoft.com/office/drawing/2014/main" id="{904D1C0C-C270-8545-AFC7-8C0225318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4" name="Rectangle 124">
            <a:extLst>
              <a:ext uri="{FF2B5EF4-FFF2-40B4-BE49-F238E27FC236}">
                <a16:creationId xmlns:a16="http://schemas.microsoft.com/office/drawing/2014/main" id="{CDF37685-FD3C-9741-A471-A44FE96A9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5" name="Rectangle 125">
            <a:extLst>
              <a:ext uri="{FF2B5EF4-FFF2-40B4-BE49-F238E27FC236}">
                <a16:creationId xmlns:a16="http://schemas.microsoft.com/office/drawing/2014/main" id="{BE0062C7-BA7B-9443-87BF-0DE476176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6" name="Rectangle 126">
            <a:extLst>
              <a:ext uri="{FF2B5EF4-FFF2-40B4-BE49-F238E27FC236}">
                <a16:creationId xmlns:a16="http://schemas.microsoft.com/office/drawing/2014/main" id="{43F6C6DD-C71B-9441-93F1-F995A045B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7" name="Rectangle 127">
            <a:extLst>
              <a:ext uri="{FF2B5EF4-FFF2-40B4-BE49-F238E27FC236}">
                <a16:creationId xmlns:a16="http://schemas.microsoft.com/office/drawing/2014/main" id="{507F1121-AE8F-974B-9A88-CD20FA1C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8" name="Rectangle 128">
            <a:extLst>
              <a:ext uri="{FF2B5EF4-FFF2-40B4-BE49-F238E27FC236}">
                <a16:creationId xmlns:a16="http://schemas.microsoft.com/office/drawing/2014/main" id="{49112908-8351-DF4A-B931-BF5A5D474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9" name="Rectangle 129">
            <a:extLst>
              <a:ext uri="{FF2B5EF4-FFF2-40B4-BE49-F238E27FC236}">
                <a16:creationId xmlns:a16="http://schemas.microsoft.com/office/drawing/2014/main" id="{813D502B-C36E-F646-9AA7-0E9F07873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0" name="Rectangle 130">
            <a:extLst>
              <a:ext uri="{FF2B5EF4-FFF2-40B4-BE49-F238E27FC236}">
                <a16:creationId xmlns:a16="http://schemas.microsoft.com/office/drawing/2014/main" id="{DB44C8EC-503F-9D41-9B8C-343E7E562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1" name="Rectangle 131">
            <a:extLst>
              <a:ext uri="{FF2B5EF4-FFF2-40B4-BE49-F238E27FC236}">
                <a16:creationId xmlns:a16="http://schemas.microsoft.com/office/drawing/2014/main" id="{EC22EF63-3EFF-7F4E-A6B4-BC6B1A402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2" name="Rectangle 132">
            <a:extLst>
              <a:ext uri="{FF2B5EF4-FFF2-40B4-BE49-F238E27FC236}">
                <a16:creationId xmlns:a16="http://schemas.microsoft.com/office/drawing/2014/main" id="{52EF0F33-51FA-8246-8361-FF4A0964A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3" name="Rectangle 133">
            <a:extLst>
              <a:ext uri="{FF2B5EF4-FFF2-40B4-BE49-F238E27FC236}">
                <a16:creationId xmlns:a16="http://schemas.microsoft.com/office/drawing/2014/main" id="{E76C48F0-551B-CA42-8134-4C74F6137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4" name="Rectangle 134">
            <a:extLst>
              <a:ext uri="{FF2B5EF4-FFF2-40B4-BE49-F238E27FC236}">
                <a16:creationId xmlns:a16="http://schemas.microsoft.com/office/drawing/2014/main" id="{12D8998A-E61C-F94E-AC2A-785BBBE17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5" name="Rectangle 135">
            <a:extLst>
              <a:ext uri="{FF2B5EF4-FFF2-40B4-BE49-F238E27FC236}">
                <a16:creationId xmlns:a16="http://schemas.microsoft.com/office/drawing/2014/main" id="{74903F67-D7A4-A045-A8AA-00D31791C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6" name="Rectangle 136">
            <a:extLst>
              <a:ext uri="{FF2B5EF4-FFF2-40B4-BE49-F238E27FC236}">
                <a16:creationId xmlns:a16="http://schemas.microsoft.com/office/drawing/2014/main" id="{99BB27A0-0BA1-BC42-98B5-16E45E6C9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7" name="Rectangle 137">
            <a:extLst>
              <a:ext uri="{FF2B5EF4-FFF2-40B4-BE49-F238E27FC236}">
                <a16:creationId xmlns:a16="http://schemas.microsoft.com/office/drawing/2014/main" id="{EE3E9079-5F11-554E-BB21-0659B327C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8" name="Rectangle 138">
            <a:extLst>
              <a:ext uri="{FF2B5EF4-FFF2-40B4-BE49-F238E27FC236}">
                <a16:creationId xmlns:a16="http://schemas.microsoft.com/office/drawing/2014/main" id="{56179C98-AB87-B945-8F5F-E3258F5D0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9" name="Rectangle 139">
            <a:extLst>
              <a:ext uri="{FF2B5EF4-FFF2-40B4-BE49-F238E27FC236}">
                <a16:creationId xmlns:a16="http://schemas.microsoft.com/office/drawing/2014/main" id="{F8121DC0-DE78-E449-AA85-E7C4789F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0" name="Rectangle 140">
            <a:extLst>
              <a:ext uri="{FF2B5EF4-FFF2-40B4-BE49-F238E27FC236}">
                <a16:creationId xmlns:a16="http://schemas.microsoft.com/office/drawing/2014/main" id="{059C690F-DD8F-6440-BC64-14276F70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1" name="Freeform 141">
            <a:extLst>
              <a:ext uri="{FF2B5EF4-FFF2-40B4-BE49-F238E27FC236}">
                <a16:creationId xmlns:a16="http://schemas.microsoft.com/office/drawing/2014/main" id="{0BAB3509-8482-A74B-99D9-CCA26BB987E8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2" name="Freeform 142">
            <a:extLst>
              <a:ext uri="{FF2B5EF4-FFF2-40B4-BE49-F238E27FC236}">
                <a16:creationId xmlns:a16="http://schemas.microsoft.com/office/drawing/2014/main" id="{A2523279-916C-5445-A9E5-55C7B13118B1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3" name="Rectangle 143">
            <a:extLst>
              <a:ext uri="{FF2B5EF4-FFF2-40B4-BE49-F238E27FC236}">
                <a16:creationId xmlns:a16="http://schemas.microsoft.com/office/drawing/2014/main" id="{F329AC8F-A429-144C-8AA7-97EAB2F61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4" name="Freeform 144">
            <a:extLst>
              <a:ext uri="{FF2B5EF4-FFF2-40B4-BE49-F238E27FC236}">
                <a16:creationId xmlns:a16="http://schemas.microsoft.com/office/drawing/2014/main" id="{7AB959F5-C571-B948-86F0-6A5A961961F4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5" name="Line 145">
            <a:extLst>
              <a:ext uri="{FF2B5EF4-FFF2-40B4-BE49-F238E27FC236}">
                <a16:creationId xmlns:a16="http://schemas.microsoft.com/office/drawing/2014/main" id="{B1EAA8C7-8AF2-A34C-A588-64349F5714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6" name="Line 146">
            <a:extLst>
              <a:ext uri="{FF2B5EF4-FFF2-40B4-BE49-F238E27FC236}">
                <a16:creationId xmlns:a16="http://schemas.microsoft.com/office/drawing/2014/main" id="{F8E61F6D-4CED-1148-B58D-2F3FA581EB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7" name="Line 147">
            <a:extLst>
              <a:ext uri="{FF2B5EF4-FFF2-40B4-BE49-F238E27FC236}">
                <a16:creationId xmlns:a16="http://schemas.microsoft.com/office/drawing/2014/main" id="{5C1E9E79-6921-AB4E-9E7D-5B72AB2D13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8" name="Rectangle 149">
            <a:extLst>
              <a:ext uri="{FF2B5EF4-FFF2-40B4-BE49-F238E27FC236}">
                <a16:creationId xmlns:a16="http://schemas.microsoft.com/office/drawing/2014/main" id="{EC299690-600B-254E-B418-879AC523D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9" name="Rectangle 150">
            <a:extLst>
              <a:ext uri="{FF2B5EF4-FFF2-40B4-BE49-F238E27FC236}">
                <a16:creationId xmlns:a16="http://schemas.microsoft.com/office/drawing/2014/main" id="{80FB5103-4725-A646-B6D2-E7E1E92F8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0" name="Rectangle 151">
            <a:extLst>
              <a:ext uri="{FF2B5EF4-FFF2-40B4-BE49-F238E27FC236}">
                <a16:creationId xmlns:a16="http://schemas.microsoft.com/office/drawing/2014/main" id="{946B2B1C-04DB-7141-840D-98515BD88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1" name="Rectangle 152">
            <a:extLst>
              <a:ext uri="{FF2B5EF4-FFF2-40B4-BE49-F238E27FC236}">
                <a16:creationId xmlns:a16="http://schemas.microsoft.com/office/drawing/2014/main" id="{FCE18CBF-294A-2349-A6E5-33F60292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2" name="Rectangle 153">
            <a:extLst>
              <a:ext uri="{FF2B5EF4-FFF2-40B4-BE49-F238E27FC236}">
                <a16:creationId xmlns:a16="http://schemas.microsoft.com/office/drawing/2014/main" id="{636C6CDC-9945-4348-B1C7-ED417956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3" name="Rectangle 154">
            <a:extLst>
              <a:ext uri="{FF2B5EF4-FFF2-40B4-BE49-F238E27FC236}">
                <a16:creationId xmlns:a16="http://schemas.microsoft.com/office/drawing/2014/main" id="{82EAEA20-986B-2242-9648-594B0280C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4" name="Rectangle 156">
            <a:extLst>
              <a:ext uri="{FF2B5EF4-FFF2-40B4-BE49-F238E27FC236}">
                <a16:creationId xmlns:a16="http://schemas.microsoft.com/office/drawing/2014/main" id="{D3435F6A-5430-E34A-8B43-DC3F918E6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5" name="Rectangle 158">
            <a:extLst>
              <a:ext uri="{FF2B5EF4-FFF2-40B4-BE49-F238E27FC236}">
                <a16:creationId xmlns:a16="http://schemas.microsoft.com/office/drawing/2014/main" id="{649380A6-C063-7145-A00B-E5F07E106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6" name="Freeform 162">
            <a:extLst>
              <a:ext uri="{FF2B5EF4-FFF2-40B4-BE49-F238E27FC236}">
                <a16:creationId xmlns:a16="http://schemas.microsoft.com/office/drawing/2014/main" id="{D4FACC96-44EE-AA45-8CB6-28DE271225E5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37" name="Freeform 163">
            <a:extLst>
              <a:ext uri="{FF2B5EF4-FFF2-40B4-BE49-F238E27FC236}">
                <a16:creationId xmlns:a16="http://schemas.microsoft.com/office/drawing/2014/main" id="{963DE8A7-6722-B343-BF0E-66B564C52ECA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38" name="Title 1">
            <a:extLst>
              <a:ext uri="{FF2B5EF4-FFF2-40B4-BE49-F238E27FC236}">
                <a16:creationId xmlns:a16="http://schemas.microsoft.com/office/drawing/2014/main" id="{33316DD5-CC52-1E4A-8951-9E2641DDFFD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6139" name="TextBox 125">
            <a:extLst>
              <a:ext uri="{FF2B5EF4-FFF2-40B4-BE49-F238E27FC236}">
                <a16:creationId xmlns:a16="http://schemas.microsoft.com/office/drawing/2014/main" id="{703269BF-1B3A-D54A-8593-07859875C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46140" name="Straight Connector 60">
            <a:extLst>
              <a:ext uri="{FF2B5EF4-FFF2-40B4-BE49-F238E27FC236}">
                <a16:creationId xmlns:a16="http://schemas.microsoft.com/office/drawing/2014/main" id="{26E53A46-22C2-6B4C-8DA4-A1C22640F9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41" name="Straight Connector 61">
            <a:extLst>
              <a:ext uri="{FF2B5EF4-FFF2-40B4-BE49-F238E27FC236}">
                <a16:creationId xmlns:a16="http://schemas.microsoft.com/office/drawing/2014/main" id="{D9A81318-8DD9-B54B-9ADF-C49075FF5F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142" name="Rectangle 154">
            <a:extLst>
              <a:ext uri="{FF2B5EF4-FFF2-40B4-BE49-F238E27FC236}">
                <a16:creationId xmlns:a16="http://schemas.microsoft.com/office/drawing/2014/main" id="{FDBCF3CD-6AF8-344A-997B-1CCFBEB06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3" name="Rectangle 155">
            <a:extLst>
              <a:ext uri="{FF2B5EF4-FFF2-40B4-BE49-F238E27FC236}">
                <a16:creationId xmlns:a16="http://schemas.microsoft.com/office/drawing/2014/main" id="{BFA5AE6C-6961-8A46-96CF-AEEF406FA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4" name="Rectangle 156">
            <a:extLst>
              <a:ext uri="{FF2B5EF4-FFF2-40B4-BE49-F238E27FC236}">
                <a16:creationId xmlns:a16="http://schemas.microsoft.com/office/drawing/2014/main" id="{7DC94BC8-32B7-B048-904F-B2A603260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5" name="Rectangle 157">
            <a:extLst>
              <a:ext uri="{FF2B5EF4-FFF2-40B4-BE49-F238E27FC236}">
                <a16:creationId xmlns:a16="http://schemas.microsoft.com/office/drawing/2014/main" id="{81C6734D-BB41-9148-9E33-3A843B721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6" name="Rectangle 158">
            <a:extLst>
              <a:ext uri="{FF2B5EF4-FFF2-40B4-BE49-F238E27FC236}">
                <a16:creationId xmlns:a16="http://schemas.microsoft.com/office/drawing/2014/main" id="{CC0146F2-7813-564F-BBED-145319873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7" name="Rectangle 159">
            <a:extLst>
              <a:ext uri="{FF2B5EF4-FFF2-40B4-BE49-F238E27FC236}">
                <a16:creationId xmlns:a16="http://schemas.microsoft.com/office/drawing/2014/main" id="{D735616D-9A1C-524F-B9E8-D4FC6BEE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8" name="Rectangle 160">
            <a:extLst>
              <a:ext uri="{FF2B5EF4-FFF2-40B4-BE49-F238E27FC236}">
                <a16:creationId xmlns:a16="http://schemas.microsoft.com/office/drawing/2014/main" id="{01559B2B-C067-F941-B5C3-DC6A750B2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9" name="Rectangle 161">
            <a:extLst>
              <a:ext uri="{FF2B5EF4-FFF2-40B4-BE49-F238E27FC236}">
                <a16:creationId xmlns:a16="http://schemas.microsoft.com/office/drawing/2014/main" id="{240F4800-43E7-CB4F-AA4F-839958630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50" name="Rectangle 167">
            <a:extLst>
              <a:ext uri="{FF2B5EF4-FFF2-40B4-BE49-F238E27FC236}">
                <a16:creationId xmlns:a16="http://schemas.microsoft.com/office/drawing/2014/main" id="{6DA4B74A-23B5-5D49-85FF-E96EF803B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92B0C0E2-1A68-030E-6CBB-DFFD7B75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873" y="1946435"/>
            <a:ext cx="831193" cy="244476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EFDC88-20EC-37DA-3563-753939A74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435672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B49B0DC-6557-AB49-B7C7-68E23590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Decoders and Encoders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53EFBB49-05B2-A845-AC7F-4AEBFB3AF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92B0C0E2-1A68-030E-6CBB-DFFD7B75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873" y="2270124"/>
            <a:ext cx="831193" cy="244476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EFDC88-20EC-37DA-3563-753939A74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898846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39957E59-8EC2-2014-F7EF-BCC5C03FC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104B5D-CD5A-11E5-53BC-C6E5D27A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7551" y="3505200"/>
            <a:ext cx="1004887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2B7955-BED8-BFE6-D462-8781C94A4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3505200"/>
            <a:ext cx="547687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A211935-1D11-6923-2783-444CA25E6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33400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7EBA5E-3F28-B70A-630C-192CA9F6E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7717763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5E1ACCA7-D9A4-6B55-D0E7-827BADB1A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D70DE46-C471-58E6-71EB-8774BFEAE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505200"/>
            <a:ext cx="1432196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5B6D78-D018-C2DC-4091-BB10107B7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1" y="350520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757715-1A47-3BA9-86BF-0BC87118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E921E6-F2E2-54F4-0F76-2057F438F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61975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9720210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(general case with one select variable)</a:t>
            </a:r>
          </a:p>
        </p:txBody>
      </p:sp>
    </p:spTree>
    <p:extLst>
      <p:ext uri="{BB962C8B-B14F-4D97-AF65-F5344CB8AC3E}">
        <p14:creationId xmlns:p14="http://schemas.microsoft.com/office/powerpoint/2010/main" val="773900073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9">
            <a:extLst>
              <a:ext uri="{FF2B5EF4-FFF2-40B4-BE49-F238E27FC236}">
                <a16:creationId xmlns:a16="http://schemas.microsoft.com/office/drawing/2014/main" id="{DCB49902-2B7C-6B93-ABC7-6F99B25B4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5029201"/>
            <a:ext cx="8378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This form is suitable for implementation with a 2-to-1 multiplexer.</a:t>
            </a:r>
          </a:p>
        </p:txBody>
      </p:sp>
    </p:spTree>
    <p:extLst>
      <p:ext uri="{BB962C8B-B14F-4D97-AF65-F5344CB8AC3E}">
        <p14:creationId xmlns:p14="http://schemas.microsoft.com/office/powerpoint/2010/main" val="3456088596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22942A4A-A5D2-6D57-F42C-075F8464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6BBF809-C1DF-9D96-6A5D-805AC0116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9822" y="4539456"/>
            <a:ext cx="14574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 dirty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i="1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set to 0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3BE2B23C-4B94-3E6C-FCC0-FE6E2175D2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29200" y="3657600"/>
            <a:ext cx="0" cy="809017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22942A4A-A5D2-6D57-F42C-075F8464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980F6F-ED89-32DB-9569-4AAD80E1C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4539456"/>
            <a:ext cx="14574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 dirty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i="1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set to 1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157B44A8-41C2-7B2A-329F-0163C5D0FA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50778" y="3657600"/>
            <a:ext cx="0" cy="809017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4762330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74525952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0180" name="Picture 1" descr="Screen shot 2013-10-14 at 3.11.29 PM.png">
            <a:extLst>
              <a:ext uri="{FF2B5EF4-FFF2-40B4-BE49-F238E27FC236}">
                <a16:creationId xmlns:a16="http://schemas.microsoft.com/office/drawing/2014/main" id="{C1414224-7C8D-1449-A5A0-C465D84C2F7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itle 1">
            <a:extLst>
              <a:ext uri="{FF2B5EF4-FFF2-40B4-BE49-F238E27FC236}">
                <a16:creationId xmlns:a16="http://schemas.microsoft.com/office/drawing/2014/main" id="{7AFA35A6-76D3-9B4C-A679-015F45BCE1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Administrative Stuff</a:t>
            </a:r>
          </a:p>
        </p:txBody>
      </p:sp>
      <p:sp>
        <p:nvSpPr>
          <p:cNvPr id="6146" name="Content Placeholder 2">
            <a:extLst>
              <a:ext uri="{FF2B5EF4-FFF2-40B4-BE49-F238E27FC236}">
                <a16:creationId xmlns:a16="http://schemas.microsoft.com/office/drawing/2014/main" id="{40262740-B101-664E-A5F7-823115E4B337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/>
              <a:t>HW6 is due today </a:t>
            </a:r>
          </a:p>
          <a:p>
            <a:endParaRPr lang="en-US" altLang="en-US" dirty="0"/>
          </a:p>
          <a:p>
            <a:r>
              <a:rPr lang="en-US" altLang="en-US" dirty="0"/>
              <a:t>HW7 is out. It is due on Monday Oct 21 @ 10pm.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5" name="TextBox 2">
            <a:extLst>
              <a:ext uri="{FF2B5EF4-FFF2-40B4-BE49-F238E27FC236}">
                <a16:creationId xmlns:a16="http://schemas.microsoft.com/office/drawing/2014/main" id="{7FB741F5-3631-6A48-9B3B-16F0B5A5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943600"/>
            <a:ext cx="194957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select variable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(negated)</a:t>
            </a:r>
          </a:p>
        </p:txBody>
      </p:sp>
      <p:cxnSp>
        <p:nvCxnSpPr>
          <p:cNvPr id="51207" name="Straight Arrow Connector 5">
            <a:extLst>
              <a:ext uri="{FF2B5EF4-FFF2-40B4-BE49-F238E27FC236}">
                <a16:creationId xmlns:a16="http://schemas.microsoft.com/office/drawing/2014/main" id="{61CA3CAB-CD67-CE46-994A-49697B42E504}"/>
              </a:ext>
            </a:extLst>
          </p:cNvPr>
          <p:cNvCxnSpPr>
            <a:cxnSpLocks noChangeShapeType="1"/>
            <a:stCxn id="51205" idx="0"/>
          </p:cNvCxnSpPr>
          <p:nvPr/>
        </p:nvCxnSpPr>
        <p:spPr bwMode="auto">
          <a:xfrm flipV="1">
            <a:off x="4403787" y="5334000"/>
            <a:ext cx="549213" cy="609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Rectangle 5">
            <a:extLst>
              <a:ext uri="{FF2B5EF4-FFF2-40B4-BE49-F238E27FC236}">
                <a16:creationId xmlns:a16="http://schemas.microsoft.com/office/drawing/2014/main" id="{761B7D41-3806-3904-970D-48BA0C8ED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FB79E6C-887E-5619-E619-9A3FDCC77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800600"/>
            <a:ext cx="609600" cy="6096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9A5FEF5-0BDA-7F57-F536-EDEED5930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5933440"/>
            <a:ext cx="194957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select variable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(not negated)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EBC8DFE5-9BA0-6C1A-8BE9-EF2D5FFB98F4}"/>
              </a:ext>
            </a:extLst>
          </p:cNvPr>
          <p:cNvCxnSpPr>
            <a:cxnSpLocks noChangeShapeType="1"/>
            <a:stCxn id="3" idx="0"/>
          </p:cNvCxnSpPr>
          <p:nvPr/>
        </p:nvCxnSpPr>
        <p:spPr bwMode="auto">
          <a:xfrm flipH="1" flipV="1">
            <a:off x="6705600" y="5334000"/>
            <a:ext cx="669987" cy="59944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Rectangle 5">
            <a:extLst>
              <a:ext uri="{FF2B5EF4-FFF2-40B4-BE49-F238E27FC236}">
                <a16:creationId xmlns:a16="http://schemas.microsoft.com/office/drawing/2014/main" id="{CFB79E6C-887E-5619-E619-9A3FDCC77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800600"/>
            <a:ext cx="609600" cy="6096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2A07BFA-2F42-ABD4-F8E8-CB94DC6CE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1274922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5" name="TextBox 2">
            <a:extLst>
              <a:ext uri="{FF2B5EF4-FFF2-40B4-BE49-F238E27FC236}">
                <a16:creationId xmlns:a16="http://schemas.microsoft.com/office/drawing/2014/main" id="{7FB741F5-3631-6A48-9B3B-16F0B5A5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cofactor</a:t>
            </a:r>
          </a:p>
        </p:txBody>
      </p:sp>
      <p:cxnSp>
        <p:nvCxnSpPr>
          <p:cNvPr id="51207" name="Straight Arrow Connector 5">
            <a:extLst>
              <a:ext uri="{FF2B5EF4-FFF2-40B4-BE49-F238E27FC236}">
                <a16:creationId xmlns:a16="http://schemas.microsoft.com/office/drawing/2014/main" id="{61CA3CAB-CD67-CE46-994A-49697B42E504}"/>
              </a:ext>
            </a:extLst>
          </p:cNvPr>
          <p:cNvCxnSpPr>
            <a:cxnSpLocks noChangeShapeType="1"/>
            <a:stCxn id="51205" idx="0"/>
          </p:cNvCxnSpPr>
          <p:nvPr/>
        </p:nvCxnSpPr>
        <p:spPr bwMode="auto">
          <a:xfrm flipV="1">
            <a:off x="4941888" y="5410200"/>
            <a:ext cx="468312" cy="762000"/>
          </a:xfrm>
          <a:prstGeom prst="straightConnector1">
            <a:avLst/>
          </a:prstGeom>
          <a:noFill/>
          <a:ln w="44450">
            <a:solidFill>
              <a:srgbClr val="00B0F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Rectangle 5">
            <a:extLst>
              <a:ext uri="{FF2B5EF4-FFF2-40B4-BE49-F238E27FC236}">
                <a16:creationId xmlns:a16="http://schemas.microsoft.com/office/drawing/2014/main" id="{7A316DDB-A24A-479E-16BD-403C71A75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D5CDC2D-8412-2D3C-CB0D-ED84D5583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856480"/>
            <a:ext cx="762000" cy="5537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3395652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6" name="TextBox 8">
            <a:extLst>
              <a:ext uri="{FF2B5EF4-FFF2-40B4-BE49-F238E27FC236}">
                <a16:creationId xmlns:a16="http://schemas.microsoft.com/office/drawing/2014/main" id="{D3B647CE-F6B1-FA41-A7E6-0FBE13BAC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cofactor</a:t>
            </a:r>
          </a:p>
        </p:txBody>
      </p:sp>
      <p:cxnSp>
        <p:nvCxnSpPr>
          <p:cNvPr id="51208" name="Straight Arrow Connector 11">
            <a:extLst>
              <a:ext uri="{FF2B5EF4-FFF2-40B4-BE49-F238E27FC236}">
                <a16:creationId xmlns:a16="http://schemas.microsoft.com/office/drawing/2014/main" id="{52904D50-0592-D044-A704-C9A95504793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5200" y="5486400"/>
            <a:ext cx="457200" cy="762000"/>
          </a:xfrm>
          <a:prstGeom prst="straightConnector1">
            <a:avLst/>
          </a:prstGeom>
          <a:noFill/>
          <a:ln w="44450">
            <a:solidFill>
              <a:srgbClr val="00B0F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Rectangle 5">
            <a:extLst>
              <a:ext uri="{FF2B5EF4-FFF2-40B4-BE49-F238E27FC236}">
                <a16:creationId xmlns:a16="http://schemas.microsoft.com/office/drawing/2014/main" id="{7A316DDB-A24A-479E-16BD-403C71A75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D5CDC2D-8412-2D3C-CB0D-ED84D5583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4856480"/>
            <a:ext cx="762000" cy="5537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018764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D44EC-ABF7-D7D9-D1CC-CF76D3A3A280}"/>
              </a:ext>
            </a:extLst>
          </p:cNvPr>
          <p:cNvGrpSpPr/>
          <p:nvPr/>
        </p:nvGrpSpPr>
        <p:grpSpPr>
          <a:xfrm>
            <a:off x="5334000" y="4624279"/>
            <a:ext cx="1347363" cy="1395521"/>
            <a:chOff x="5334000" y="4624279"/>
            <a:chExt cx="1347363" cy="1395521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044133570"/>
      </p:ext>
    </p:extLst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Rectangle 5">
            <a:extLst>
              <a:ext uri="{FF2B5EF4-FFF2-40B4-BE49-F238E27FC236}">
                <a16:creationId xmlns:a16="http://schemas.microsoft.com/office/drawing/2014/main" id="{66E79BA0-FA32-7448-9D8E-4393D46E6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Rectangle 5">
            <a:extLst>
              <a:ext uri="{FF2B5EF4-FFF2-40B4-BE49-F238E27FC236}">
                <a16:creationId xmlns:a16="http://schemas.microsoft.com/office/drawing/2014/main" id="{7942CB3F-79B3-B558-9D04-C92501872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804BD60-996D-6663-BCE0-053C6A7B2697}"/>
              </a:ext>
            </a:extLst>
          </p:cNvPr>
          <p:cNvGrpSpPr/>
          <p:nvPr/>
        </p:nvGrpSpPr>
        <p:grpSpPr>
          <a:xfrm>
            <a:off x="5334000" y="4513263"/>
            <a:ext cx="1347363" cy="1506537"/>
            <a:chOff x="5334000" y="4513263"/>
            <a:chExt cx="1347363" cy="1506537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Rectangle 5">
              <a:extLst>
                <a:ext uri="{FF2B5EF4-FFF2-40B4-BE49-F238E27FC236}">
                  <a16:creationId xmlns:a16="http://schemas.microsoft.com/office/drawing/2014/main" id="{9154E00C-C94C-DB48-6182-5F3CC8436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951" y="4513263"/>
              <a:ext cx="352954" cy="434112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D854022-C80A-C201-2E7E-BD14FDE0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000" y="5334000"/>
              <a:ext cx="266971" cy="285750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3A0BA5D3-C9F3-2415-FE59-E33FFC5CF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221287"/>
            <a:ext cx="457200" cy="423917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Rectangle 14">
            <a:extLst>
              <a:ext uri="{FF2B5EF4-FFF2-40B4-BE49-F238E27FC236}">
                <a16:creationId xmlns:a16="http://schemas.microsoft.com/office/drawing/2014/main" id="{1E52F144-5E83-45D2-16D1-94A32F2825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334000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 baseline="-25000" dirty="0">
              <a:latin typeface="Times" pitchFamily="2" charset="0"/>
            </a:endParaRPr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C860C32C-2BA1-C1D6-9614-B65707C9F73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728156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 baseline="-2500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728306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" name="Rectangle 5">
            <a:extLst>
              <a:ext uri="{FF2B5EF4-FFF2-40B4-BE49-F238E27FC236}">
                <a16:creationId xmlns:a16="http://schemas.microsoft.com/office/drawing/2014/main" id="{65FDFCC7-FC8D-B518-E41D-77054477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50A2D06F-F264-C67A-FC70-DDAFE8002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804BD60-996D-6663-BCE0-053C6A7B2697}"/>
              </a:ext>
            </a:extLst>
          </p:cNvPr>
          <p:cNvGrpSpPr/>
          <p:nvPr/>
        </p:nvGrpSpPr>
        <p:grpSpPr>
          <a:xfrm>
            <a:off x="5334000" y="4513263"/>
            <a:ext cx="1347363" cy="1506537"/>
            <a:chOff x="5334000" y="4513263"/>
            <a:chExt cx="1347363" cy="1506537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Rectangle 5">
              <a:extLst>
                <a:ext uri="{FF2B5EF4-FFF2-40B4-BE49-F238E27FC236}">
                  <a16:creationId xmlns:a16="http://schemas.microsoft.com/office/drawing/2014/main" id="{9154E00C-C94C-DB48-6182-5F3CC8436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951" y="4513263"/>
              <a:ext cx="352954" cy="434112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D854022-C80A-C201-2E7E-BD14FDE0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000" y="5638800"/>
              <a:ext cx="266971" cy="285750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3A0BA5D3-C9F3-2415-FE59-E33FFC5CF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672083"/>
            <a:ext cx="457200" cy="423917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14">
            <a:extLst>
              <a:ext uri="{FF2B5EF4-FFF2-40B4-BE49-F238E27FC236}">
                <a16:creationId xmlns:a16="http://schemas.microsoft.com/office/drawing/2014/main" id="{7DDCBA82-3C4B-B95D-6118-45AA668EE0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334000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 baseline="-25000" dirty="0">
              <a:latin typeface="Times" pitchFamily="2" charset="0"/>
            </a:endParaRPr>
          </a:p>
        </p:txBody>
      </p:sp>
      <p:sp>
        <p:nvSpPr>
          <p:cNvPr id="42" name="Rectangle 14">
            <a:extLst>
              <a:ext uri="{FF2B5EF4-FFF2-40B4-BE49-F238E27FC236}">
                <a16:creationId xmlns:a16="http://schemas.microsoft.com/office/drawing/2014/main" id="{513CEFBC-70BB-22ED-82AC-96FB42F2ED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728156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 baseline="-2500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0433621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(example with one select variable)</a:t>
            </a:r>
          </a:p>
        </p:txBody>
      </p:sp>
    </p:spTree>
    <p:extLst>
      <p:ext uri="{BB962C8B-B14F-4D97-AF65-F5344CB8AC3E}">
        <p14:creationId xmlns:p14="http://schemas.microsoft.com/office/powerpoint/2010/main" val="1271398349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58CFDEA1-C1C5-9744-AAE1-10311CEF3C1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(Example)</a:t>
            </a:r>
          </a:p>
        </p:txBody>
      </p:sp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4F641499-3E76-0547-8874-C9CEC3A0D8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BCA923E1-5B34-1B42-BDD0-CCAE04A2CB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(Example)</a:t>
            </a:r>
          </a:p>
        </p:txBody>
      </p:sp>
      <p:pic>
        <p:nvPicPr>
          <p:cNvPr id="53250" name="Picture 1" descr="Screen shot 2013-10-14 at 3.06.04 PM.png">
            <a:extLst>
              <a:ext uri="{FF2B5EF4-FFF2-40B4-BE49-F238E27FC236}">
                <a16:creationId xmlns:a16="http://schemas.microsoft.com/office/drawing/2014/main" id="{3EA47A3F-1511-244F-82D3-E352E2DEAC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251" name="Group 7">
            <a:extLst>
              <a:ext uri="{FF2B5EF4-FFF2-40B4-BE49-F238E27FC236}">
                <a16:creationId xmlns:a16="http://schemas.microsoft.com/office/drawing/2014/main" id="{08445440-4F1B-9147-AE26-20A9FC02566D}"/>
              </a:ext>
            </a:extLst>
          </p:cNvPr>
          <p:cNvGrpSpPr>
            <a:grpSpLocks/>
          </p:cNvGrpSpPr>
          <p:nvPr/>
        </p:nvGrpSpPr>
        <p:grpSpPr bwMode="auto">
          <a:xfrm>
            <a:off x="1035051" y="3492500"/>
            <a:ext cx="9072563" cy="774700"/>
            <a:chOff x="152400" y="3568488"/>
            <a:chExt cx="9072101" cy="774912"/>
          </a:xfrm>
        </p:grpSpPr>
        <p:pic>
          <p:nvPicPr>
            <p:cNvPr id="53252" name="Picture 8" descr="Screen shot 2013-10-14 at 3.06.04 PM.png">
              <a:extLst>
                <a:ext uri="{FF2B5EF4-FFF2-40B4-BE49-F238E27FC236}">
                  <a16:creationId xmlns:a16="http://schemas.microsoft.com/office/drawing/2014/main" id="{5C1F69B1-A2B0-724C-9943-7A2CC8265D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568488"/>
              <a:ext cx="7885868" cy="774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53" name="TextBox 4">
              <a:extLst>
                <a:ext uri="{FF2B5EF4-FFF2-40B4-BE49-F238E27FC236}">
                  <a16:creationId xmlns:a16="http://schemas.microsoft.com/office/drawing/2014/main" id="{B9F8D69A-BD88-BD49-8350-4AF3DACEE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60468" y="3601762"/>
              <a:ext cx="15640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(</a:t>
              </a:r>
              <a:r>
                <a:rPr lang="en-US" altLang="en-US" sz="2800" b="0" i="1">
                  <a:latin typeface="Times" pitchFamily="2" charset="0"/>
                </a:rPr>
                <a:t>w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  <a:r>
                <a:rPr lang="en-US" altLang="en-US" sz="2800" b="0" i="1">
                  <a:latin typeface="Times" pitchFamily="2" charset="0"/>
                </a:rPr>
                <a:t> + w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  <a:r>
                <a:rPr lang="en-US" altLang="en-US" sz="2800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53254" name="Straight Connector 6">
              <a:extLst>
                <a:ext uri="{FF2B5EF4-FFF2-40B4-BE49-F238E27FC236}">
                  <a16:creationId xmlns:a16="http://schemas.microsoft.com/office/drawing/2014/main" id="{EE30B2B6-1626-B444-9285-555A3FA369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51383" y="3732046"/>
              <a:ext cx="3047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itle 1">
            <a:extLst>
              <a:ext uri="{FF2B5EF4-FFF2-40B4-BE49-F238E27FC236}">
                <a16:creationId xmlns:a16="http://schemas.microsoft.com/office/drawing/2014/main" id="{204FDBF9-5190-5443-A98C-633073F4D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HW6, Problem 2</a:t>
            </a:r>
          </a:p>
        </p:txBody>
      </p:sp>
      <p:pic>
        <p:nvPicPr>
          <p:cNvPr id="177154" name="Picture 4">
            <a:extLst>
              <a:ext uri="{FF2B5EF4-FFF2-40B4-BE49-F238E27FC236}">
                <a16:creationId xmlns:a16="http://schemas.microsoft.com/office/drawing/2014/main" id="{C18F5F95-E7EC-7343-AA27-807DC6FB5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752600"/>
            <a:ext cx="9144000" cy="423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51731084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59239AB6-3446-9A49-9FA5-11410BF4A8B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(Example)</a:t>
            </a:r>
          </a:p>
        </p:txBody>
      </p:sp>
      <p:pic>
        <p:nvPicPr>
          <p:cNvPr id="54274" name="Picture 1" descr="Screen shot 2013-10-14 at 3.06.04 PM.png">
            <a:extLst>
              <a:ext uri="{FF2B5EF4-FFF2-40B4-BE49-F238E27FC236}">
                <a16:creationId xmlns:a16="http://schemas.microsoft.com/office/drawing/2014/main" id="{70018AB0-0170-9845-89BF-7CBC2CBD70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1A6E5BE1-8E14-E348-9E5D-DA336253F8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475" y="4932364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276" name="Group 7">
            <a:extLst>
              <a:ext uri="{FF2B5EF4-FFF2-40B4-BE49-F238E27FC236}">
                <a16:creationId xmlns:a16="http://schemas.microsoft.com/office/drawing/2014/main" id="{D34C6320-0990-2241-A6A3-912EFDC604CB}"/>
              </a:ext>
            </a:extLst>
          </p:cNvPr>
          <p:cNvGrpSpPr>
            <a:grpSpLocks/>
          </p:cNvGrpSpPr>
          <p:nvPr/>
        </p:nvGrpSpPr>
        <p:grpSpPr bwMode="auto">
          <a:xfrm>
            <a:off x="1035051" y="3492500"/>
            <a:ext cx="9072563" cy="774700"/>
            <a:chOff x="152400" y="3568488"/>
            <a:chExt cx="9072101" cy="774912"/>
          </a:xfrm>
        </p:grpSpPr>
        <p:pic>
          <p:nvPicPr>
            <p:cNvPr id="54277" name="Picture 8" descr="Screen shot 2013-10-14 at 3.06.04 PM.png">
              <a:extLst>
                <a:ext uri="{FF2B5EF4-FFF2-40B4-BE49-F238E27FC236}">
                  <a16:creationId xmlns:a16="http://schemas.microsoft.com/office/drawing/2014/main" id="{639564E8-691A-3446-A432-94C7D53E09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568488"/>
              <a:ext cx="7885868" cy="774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78" name="TextBox 4">
              <a:extLst>
                <a:ext uri="{FF2B5EF4-FFF2-40B4-BE49-F238E27FC236}">
                  <a16:creationId xmlns:a16="http://schemas.microsoft.com/office/drawing/2014/main" id="{7B84FBFA-E713-4540-B381-4EAAE2865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60468" y="3601762"/>
              <a:ext cx="15640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(</a:t>
              </a:r>
              <a:r>
                <a:rPr lang="en-US" altLang="en-US" sz="2800" b="0" i="1">
                  <a:latin typeface="Times" pitchFamily="2" charset="0"/>
                </a:rPr>
                <a:t>w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  <a:r>
                <a:rPr lang="en-US" altLang="en-US" sz="2800" b="0" i="1">
                  <a:latin typeface="Times" pitchFamily="2" charset="0"/>
                </a:rPr>
                <a:t> + w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  <a:r>
                <a:rPr lang="en-US" altLang="en-US" sz="2800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54279" name="Straight Connector 6">
              <a:extLst>
                <a:ext uri="{FF2B5EF4-FFF2-40B4-BE49-F238E27FC236}">
                  <a16:creationId xmlns:a16="http://schemas.microsoft.com/office/drawing/2014/main" id="{58C3215D-8ECF-244A-B0DE-0A197CE07E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51383" y="3732046"/>
              <a:ext cx="3047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(general case</a:t>
            </a:r>
            <a:r>
              <a:rPr lang="en-US" altLang="en-US" dirty="0"/>
              <a:t> </a:t>
            </a:r>
            <a:r>
              <a:rPr lang="en-US" altLang="en-US" sz="3600" dirty="0">
                <a:solidFill>
                  <a:srgbClr val="FF0000"/>
                </a:solidFill>
              </a:rPr>
              <a:t>with two select variables</a:t>
            </a:r>
            <a:r>
              <a:rPr lang="en-US" altLang="en-US" sz="36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07316433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Box 9">
            <a:extLst>
              <a:ext uri="{FF2B5EF4-FFF2-40B4-BE49-F238E27FC236}">
                <a16:creationId xmlns:a16="http://schemas.microsoft.com/office/drawing/2014/main" id="{64308919-ABD2-B14D-BADB-CBFBF5EB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029201"/>
            <a:ext cx="84296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This form is suitable for implementation with a 4-to-1 multiplexer.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Box 9">
            <a:extLst>
              <a:ext uri="{FF2B5EF4-FFF2-40B4-BE49-F238E27FC236}">
                <a16:creationId xmlns:a16="http://schemas.microsoft.com/office/drawing/2014/main" id="{64308919-ABD2-B14D-BADB-CBFBF5EB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105400"/>
            <a:ext cx="72378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possible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with two variables.</a:t>
            </a: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342D01C8-907E-F9A2-3B1C-41BB92D5A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8956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618B20-E396-24C5-A824-E2A29471E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8956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035C7A2-2558-2A4D-F092-4AE3DC6F6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528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29F288-E53D-9403-6E6A-7110B4B36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3352800"/>
            <a:ext cx="6858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027759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5">
            <a:extLst>
              <a:ext uri="{FF2B5EF4-FFF2-40B4-BE49-F238E27FC236}">
                <a16:creationId xmlns:a16="http://schemas.microsoft.com/office/drawing/2014/main" id="{3248EE88-9638-4264-5A00-0936A847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39344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DAC89C-5D29-A459-0803-1099AD56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E0442A-CF0F-603B-5E82-5F13CDB7D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DA06A8-CAF2-5DED-41EF-7FA7D36C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39344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5B905D84-F492-ADF8-CF6D-7C45C1577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105400"/>
            <a:ext cx="74927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These are the four cofactors, one for each of the </a:t>
            </a:r>
            <a:r>
              <a:rPr lang="en-US" altLang="en-US" b="0" dirty="0" err="1">
                <a:solidFill>
                  <a:srgbClr val="00B0F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21476314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5">
            <a:extLst>
              <a:ext uri="{FF2B5EF4-FFF2-40B4-BE49-F238E27FC236}">
                <a16:creationId xmlns:a16="http://schemas.microsoft.com/office/drawing/2014/main" id="{3248EE88-9638-4264-5A00-0936A847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393440"/>
            <a:ext cx="2286000" cy="375920"/>
          </a:xfrm>
          <a:prstGeom prst="rect">
            <a:avLst/>
          </a:prstGeom>
          <a:solidFill>
            <a:srgbClr val="7030A0">
              <a:alpha val="21960"/>
            </a:srgbClr>
          </a:solidFill>
          <a:ln w="9525">
            <a:solidFill>
              <a:srgbClr val="7030A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DAC89C-5D29-A459-0803-1099AD56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2895600"/>
            <a:ext cx="2286000" cy="375920"/>
          </a:xfrm>
          <a:prstGeom prst="rect">
            <a:avLst/>
          </a:prstGeom>
          <a:solidFill>
            <a:srgbClr val="FFC000">
              <a:alpha val="21960"/>
            </a:srgbClr>
          </a:solidFill>
          <a:ln w="9525">
            <a:solidFill>
              <a:srgbClr val="FFC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E0442A-CF0F-603B-5E82-5F13CDB7D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DA06A8-CAF2-5DED-41EF-7FA7D36C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393440"/>
            <a:ext cx="2286000" cy="375920"/>
          </a:xfrm>
          <a:prstGeom prst="rect">
            <a:avLst/>
          </a:prstGeom>
          <a:solidFill>
            <a:srgbClr val="00B050">
              <a:alpha val="21960"/>
            </a:srgbClr>
          </a:solidFill>
          <a:ln w="9525">
            <a:solidFill>
              <a:srgbClr val="00B05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19B3706-0B6F-652F-BC89-90106FB8B5A5}"/>
              </a:ext>
            </a:extLst>
          </p:cNvPr>
          <p:cNvGrpSpPr/>
          <p:nvPr/>
        </p:nvGrpSpPr>
        <p:grpSpPr>
          <a:xfrm>
            <a:off x="5287962" y="4364037"/>
            <a:ext cx="1467859" cy="1808164"/>
            <a:chOff x="5287962" y="4364037"/>
            <a:chExt cx="1467859" cy="1808164"/>
          </a:xfrm>
        </p:grpSpPr>
        <p:sp>
          <p:nvSpPr>
            <p:cNvPr id="8" name="Line 4">
              <a:extLst>
                <a:ext uri="{FF2B5EF4-FFF2-40B4-BE49-F238E27FC236}">
                  <a16:creationId xmlns:a16="http://schemas.microsoft.com/office/drawing/2014/main" id="{BE812E2B-E695-50E0-E8B5-04AE77B5337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186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Line 5">
              <a:extLst>
                <a:ext uri="{FF2B5EF4-FFF2-40B4-BE49-F238E27FC236}">
                  <a16:creationId xmlns:a16="http://schemas.microsoft.com/office/drawing/2014/main" id="{D2A9EFC6-2469-7775-FA8B-E2D46DFE19D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440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Line 6">
              <a:extLst>
                <a:ext uri="{FF2B5EF4-FFF2-40B4-BE49-F238E27FC236}">
                  <a16:creationId xmlns:a16="http://schemas.microsoft.com/office/drawing/2014/main" id="{04130405-3996-2894-FC63-55BAB9AA1A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264275" y="5565776"/>
              <a:ext cx="25241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31D650A-B7C6-A2A8-A317-33D9031F3B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73737" y="495776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9D6CCDBD-28F0-402B-AFB0-E6944D1BB0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51625" y="5453063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A2126AE-C34C-3EE7-2B95-09C69ED6974E}"/>
                </a:ext>
              </a:extLst>
            </p:cNvPr>
            <p:cNvGrpSpPr/>
            <p:nvPr/>
          </p:nvGrpSpPr>
          <p:grpSpPr>
            <a:xfrm>
              <a:off x="5754687" y="4364037"/>
              <a:ext cx="265113" cy="284163"/>
              <a:chOff x="5181600" y="4598988"/>
              <a:chExt cx="265113" cy="284163"/>
            </a:xfrm>
          </p:grpSpPr>
          <p:sp>
            <p:nvSpPr>
              <p:cNvPr id="26" name="Rectangle 11">
                <a:extLst>
                  <a:ext uri="{FF2B5EF4-FFF2-40B4-BE49-F238E27FC236}">
                    <a16:creationId xmlns:a16="http://schemas.microsoft.com/office/drawing/2014/main" id="{D5C5E13B-D4EA-CE0D-7B9B-D80853738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5989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27" name="Rectangle 13">
                <a:extLst>
                  <a:ext uri="{FF2B5EF4-FFF2-40B4-BE49-F238E27FC236}">
                    <a16:creationId xmlns:a16="http://schemas.microsoft.com/office/drawing/2014/main" id="{9EA7CFFB-3384-243D-D234-B8773F09C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714876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14" name="Rectangle 14">
              <a:extLst>
                <a:ext uri="{FF2B5EF4-FFF2-40B4-BE49-F238E27FC236}">
                  <a16:creationId xmlns:a16="http://schemas.microsoft.com/office/drawing/2014/main" id="{7C2694AA-3279-209D-995A-0C89F6FE4E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080000"/>
              <a:ext cx="1779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 baseline="-25000" dirty="0">
                <a:latin typeface="Times" pitchFamily="2" charset="0"/>
              </a:endParaRPr>
            </a:p>
          </p:txBody>
        </p:sp>
        <p:sp>
          <p:nvSpPr>
            <p:cNvPr id="15" name="Rectangle 15">
              <a:extLst>
                <a:ext uri="{FF2B5EF4-FFF2-40B4-BE49-F238E27FC236}">
                  <a16:creationId xmlns:a16="http://schemas.microsoft.com/office/drawing/2014/main" id="{B01340E3-92DE-471E-73A7-2751010F74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335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DD35A723-589D-E046-3422-EFF14DE5B1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01873" y="4646950"/>
              <a:ext cx="45719" cy="48736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  <a:gd name="connsiteX0" fmla="*/ 0 w 0"/>
                <a:gd name="connsiteY0" fmla="*/ 0 h 10000"/>
                <a:gd name="connsiteX1" fmla="*/ 0 w 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20">
              <a:extLst>
                <a:ext uri="{FF2B5EF4-FFF2-40B4-BE49-F238E27FC236}">
                  <a16:creationId xmlns:a16="http://schemas.microsoft.com/office/drawing/2014/main" id="{C6BB1452-672B-D68D-098A-77D0D8BB5C4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691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1">
              <a:extLst>
                <a:ext uri="{FF2B5EF4-FFF2-40B4-BE49-F238E27FC236}">
                  <a16:creationId xmlns:a16="http://schemas.microsoft.com/office/drawing/2014/main" id="{C0BC40CE-A806-9C32-1470-F9F2F41BE6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945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0E3A46E-97F6-FD0E-C545-9594BAB076DC}"/>
                </a:ext>
              </a:extLst>
            </p:cNvPr>
            <p:cNvGrpSpPr/>
            <p:nvPr/>
          </p:nvGrpSpPr>
          <p:grpSpPr>
            <a:xfrm>
              <a:off x="6059487" y="4365624"/>
              <a:ext cx="265113" cy="282576"/>
              <a:chOff x="5181600" y="4343400"/>
              <a:chExt cx="265113" cy="282576"/>
            </a:xfrm>
          </p:grpSpPr>
          <p:sp>
            <p:nvSpPr>
              <p:cNvPr id="24" name="Rectangle 19">
                <a:extLst>
                  <a:ext uri="{FF2B5EF4-FFF2-40B4-BE49-F238E27FC236}">
                    <a16:creationId xmlns:a16="http://schemas.microsoft.com/office/drawing/2014/main" id="{F964FDD4-0229-000B-BE78-4C27EAC90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3434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25" name="Rectangle 22">
                <a:extLst>
                  <a:ext uri="{FF2B5EF4-FFF2-40B4-BE49-F238E27FC236}">
                    <a16:creationId xmlns:a16="http://schemas.microsoft.com/office/drawing/2014/main" id="{EC128319-F67C-F91F-5965-53A2918D5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457701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" name="Rectangle 23">
              <a:extLst>
                <a:ext uri="{FF2B5EF4-FFF2-40B4-BE49-F238E27FC236}">
                  <a16:creationId xmlns:a16="http://schemas.microsoft.com/office/drawing/2014/main" id="{325DC19A-618B-4E78-36A0-4B6C18B9E6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589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1" name="Rectangle 26">
              <a:extLst>
                <a:ext uri="{FF2B5EF4-FFF2-40B4-BE49-F238E27FC236}">
                  <a16:creationId xmlns:a16="http://schemas.microsoft.com/office/drawing/2014/main" id="{F30FD80E-8F7B-D4C0-5D81-F7A784D1C3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845175"/>
              <a:ext cx="21845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2" name="Line 101">
              <a:extLst>
                <a:ext uri="{FF2B5EF4-FFF2-40B4-BE49-F238E27FC236}">
                  <a16:creationId xmlns:a16="http://schemas.microsoft.com/office/drawing/2014/main" id="{873885C2-BF54-6E76-D0E5-9268EBC7D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6352" y="4646950"/>
              <a:ext cx="0" cy="3571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4B5B2A0-9B59-4236-05C7-DE37F3572F67}"/>
                </a:ext>
              </a:extLst>
            </p:cNvPr>
            <p:cNvSpPr txBox="1"/>
            <p:nvPr/>
          </p:nvSpPr>
          <p:spPr>
            <a:xfrm>
              <a:off x="5735973" y="5058673"/>
              <a:ext cx="338554" cy="10618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70C0"/>
                  </a:solidFill>
                </a:rPr>
                <a:t>00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01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11</a:t>
              </a:r>
              <a:endParaRPr lang="en-US" sz="1400" dirty="0">
                <a:solidFill>
                  <a:srgbClr val="0070C0"/>
                </a:solidFill>
              </a:endParaRPr>
            </a:p>
          </p:txBody>
        </p:sp>
      </p:grpSp>
      <p:sp>
        <p:nvSpPr>
          <p:cNvPr id="28" name="Rectangle 5">
            <a:extLst>
              <a:ext uri="{FF2B5EF4-FFF2-40B4-BE49-F238E27FC236}">
                <a16:creationId xmlns:a16="http://schemas.microsoft.com/office/drawing/2014/main" id="{6439BAAD-0482-6D5E-AE50-F2400E4B6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080000"/>
            <a:ext cx="331787" cy="217782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" name="Rectangle 5">
            <a:extLst>
              <a:ext uri="{FF2B5EF4-FFF2-40B4-BE49-F238E27FC236}">
                <a16:creationId xmlns:a16="http://schemas.microsoft.com/office/drawing/2014/main" id="{206F5BE2-282F-09A9-B579-CC80559A1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331473"/>
            <a:ext cx="331787" cy="217782"/>
          </a:xfrm>
          <a:prstGeom prst="rect">
            <a:avLst/>
          </a:prstGeom>
          <a:solidFill>
            <a:srgbClr val="FFC000">
              <a:alpha val="21960"/>
            </a:srgbClr>
          </a:solidFill>
          <a:ln w="9525">
            <a:solidFill>
              <a:srgbClr val="FFC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" name="Rectangle 5">
            <a:extLst>
              <a:ext uri="{FF2B5EF4-FFF2-40B4-BE49-F238E27FC236}">
                <a16:creationId xmlns:a16="http://schemas.microsoft.com/office/drawing/2014/main" id="{6458F09A-55C2-C83D-E076-6F410E8E6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582298"/>
            <a:ext cx="331787" cy="217782"/>
          </a:xfrm>
          <a:prstGeom prst="rect">
            <a:avLst/>
          </a:prstGeom>
          <a:solidFill>
            <a:srgbClr val="00B050">
              <a:alpha val="21960"/>
            </a:srgbClr>
          </a:solidFill>
          <a:ln w="9525">
            <a:solidFill>
              <a:srgbClr val="00B05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" name="Rectangle 5">
            <a:extLst>
              <a:ext uri="{FF2B5EF4-FFF2-40B4-BE49-F238E27FC236}">
                <a16:creationId xmlns:a16="http://schemas.microsoft.com/office/drawing/2014/main" id="{B27FBC37-7705-646A-8238-ECE1C7FBF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842837"/>
            <a:ext cx="331787" cy="217782"/>
          </a:xfrm>
          <a:prstGeom prst="rect">
            <a:avLst/>
          </a:prstGeom>
          <a:solidFill>
            <a:srgbClr val="7030A0">
              <a:alpha val="21960"/>
            </a:srgbClr>
          </a:solidFill>
          <a:ln w="9525">
            <a:solidFill>
              <a:srgbClr val="7030A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021847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032BC243-179B-5B13-9BDC-2734275672FD}"/>
              </a:ext>
            </a:extLst>
          </p:cNvPr>
          <p:cNvGrpSpPr/>
          <p:nvPr/>
        </p:nvGrpSpPr>
        <p:grpSpPr>
          <a:xfrm>
            <a:off x="5287962" y="4364037"/>
            <a:ext cx="1467859" cy="1808164"/>
            <a:chOff x="5287962" y="4364037"/>
            <a:chExt cx="1467859" cy="1808164"/>
          </a:xfrm>
        </p:grpSpPr>
        <p:sp>
          <p:nvSpPr>
            <p:cNvPr id="3" name="Line 4">
              <a:extLst>
                <a:ext uri="{FF2B5EF4-FFF2-40B4-BE49-F238E27FC236}">
                  <a16:creationId xmlns:a16="http://schemas.microsoft.com/office/drawing/2014/main" id="{2AFE90CB-2043-169D-1F01-A72B74EAB23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186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Line 5">
              <a:extLst>
                <a:ext uri="{FF2B5EF4-FFF2-40B4-BE49-F238E27FC236}">
                  <a16:creationId xmlns:a16="http://schemas.microsoft.com/office/drawing/2014/main" id="{493FA4F7-15B8-71B8-E4AB-EFE0C9E023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440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6">
              <a:extLst>
                <a:ext uri="{FF2B5EF4-FFF2-40B4-BE49-F238E27FC236}">
                  <a16:creationId xmlns:a16="http://schemas.microsoft.com/office/drawing/2014/main" id="{26358498-9DBC-4FDA-9D70-B0C7FE6539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264275" y="5565776"/>
              <a:ext cx="25241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2A641BF-7F0D-4570-80EE-DCE0B224E5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73737" y="495776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0">
              <a:extLst>
                <a:ext uri="{FF2B5EF4-FFF2-40B4-BE49-F238E27FC236}">
                  <a16:creationId xmlns:a16="http://schemas.microsoft.com/office/drawing/2014/main" id="{FA2C1463-692D-8953-5391-B57CD46872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51625" y="5453063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F5A6287-CCCD-50AA-AE42-BC71A8DB1E8B}"/>
                </a:ext>
              </a:extLst>
            </p:cNvPr>
            <p:cNvGrpSpPr/>
            <p:nvPr/>
          </p:nvGrpSpPr>
          <p:grpSpPr>
            <a:xfrm>
              <a:off x="5754687" y="4364037"/>
              <a:ext cx="265113" cy="284163"/>
              <a:chOff x="5181600" y="4598988"/>
              <a:chExt cx="265113" cy="284163"/>
            </a:xfrm>
          </p:grpSpPr>
          <p:sp>
            <p:nvSpPr>
              <p:cNvPr id="8" name="Rectangle 11">
                <a:extLst>
                  <a:ext uri="{FF2B5EF4-FFF2-40B4-BE49-F238E27FC236}">
                    <a16:creationId xmlns:a16="http://schemas.microsoft.com/office/drawing/2014/main" id="{A1AA6CAE-886B-B68C-DEFF-E7E05AEE7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5989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0" name="Rectangle 13">
                <a:extLst>
                  <a:ext uri="{FF2B5EF4-FFF2-40B4-BE49-F238E27FC236}">
                    <a16:creationId xmlns:a16="http://schemas.microsoft.com/office/drawing/2014/main" id="{85FDD397-2469-2867-9C3B-926478D12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714876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11" name="Rectangle 14">
              <a:extLst>
                <a:ext uri="{FF2B5EF4-FFF2-40B4-BE49-F238E27FC236}">
                  <a16:creationId xmlns:a16="http://schemas.microsoft.com/office/drawing/2014/main" id="{96F3F18B-E69D-DAA2-AD7D-35E1F8A156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080000"/>
              <a:ext cx="1779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 baseline="-25000" dirty="0">
                <a:latin typeface="Times" pitchFamily="2" charset="0"/>
              </a:endParaRPr>
            </a:p>
          </p:txBody>
        </p:sp>
        <p:sp>
          <p:nvSpPr>
            <p:cNvPr id="12" name="Rectangle 15">
              <a:extLst>
                <a:ext uri="{FF2B5EF4-FFF2-40B4-BE49-F238E27FC236}">
                  <a16:creationId xmlns:a16="http://schemas.microsoft.com/office/drawing/2014/main" id="{7CD477C7-3643-A823-765E-167915A30D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335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39FF367F-1820-01DB-CE7C-FF5906E040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01873" y="4646950"/>
              <a:ext cx="45719" cy="48736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  <a:gd name="connsiteX0" fmla="*/ 0 w 0"/>
                <a:gd name="connsiteY0" fmla="*/ 0 h 10000"/>
                <a:gd name="connsiteX1" fmla="*/ 0 w 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20">
              <a:extLst>
                <a:ext uri="{FF2B5EF4-FFF2-40B4-BE49-F238E27FC236}">
                  <a16:creationId xmlns:a16="http://schemas.microsoft.com/office/drawing/2014/main" id="{DE38518A-5407-2B13-44AB-C230908C7F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691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21">
              <a:extLst>
                <a:ext uri="{FF2B5EF4-FFF2-40B4-BE49-F238E27FC236}">
                  <a16:creationId xmlns:a16="http://schemas.microsoft.com/office/drawing/2014/main" id="{4E620A15-F2BA-3C6C-6AD1-2B943F69C9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945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BE7516F-9BD0-4707-CF8F-168B174D8C33}"/>
                </a:ext>
              </a:extLst>
            </p:cNvPr>
            <p:cNvGrpSpPr/>
            <p:nvPr/>
          </p:nvGrpSpPr>
          <p:grpSpPr>
            <a:xfrm>
              <a:off x="6059487" y="4365624"/>
              <a:ext cx="265113" cy="282576"/>
              <a:chOff x="5181600" y="4343400"/>
              <a:chExt cx="265113" cy="282576"/>
            </a:xfrm>
          </p:grpSpPr>
          <p:sp>
            <p:nvSpPr>
              <p:cNvPr id="14" name="Rectangle 19">
                <a:extLst>
                  <a:ext uri="{FF2B5EF4-FFF2-40B4-BE49-F238E27FC236}">
                    <a16:creationId xmlns:a16="http://schemas.microsoft.com/office/drawing/2014/main" id="{CB289203-7F94-848E-AF83-7D9CD84D0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3434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7" name="Rectangle 22">
                <a:extLst>
                  <a:ext uri="{FF2B5EF4-FFF2-40B4-BE49-F238E27FC236}">
                    <a16:creationId xmlns:a16="http://schemas.microsoft.com/office/drawing/2014/main" id="{4E2AAB3B-ABB4-5833-D9E6-3160558FE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457701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8" name="Rectangle 23">
              <a:extLst>
                <a:ext uri="{FF2B5EF4-FFF2-40B4-BE49-F238E27FC236}">
                  <a16:creationId xmlns:a16="http://schemas.microsoft.com/office/drawing/2014/main" id="{8124D1E4-8986-9336-8E4B-6283FA53CE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589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9" name="Rectangle 26">
              <a:extLst>
                <a:ext uri="{FF2B5EF4-FFF2-40B4-BE49-F238E27FC236}">
                  <a16:creationId xmlns:a16="http://schemas.microsoft.com/office/drawing/2014/main" id="{A62838E9-B6C0-AAE0-092F-5F2AA338C1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845175"/>
              <a:ext cx="21845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0" name="Line 101">
              <a:extLst>
                <a:ext uri="{FF2B5EF4-FFF2-40B4-BE49-F238E27FC236}">
                  <a16:creationId xmlns:a16="http://schemas.microsoft.com/office/drawing/2014/main" id="{3E9661B5-BB5B-CFDC-B96D-6C5D675E6D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6352" y="4646950"/>
              <a:ext cx="0" cy="3571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0E9E32-F1B2-BA94-81D2-4B0BC9494A19}"/>
                </a:ext>
              </a:extLst>
            </p:cNvPr>
            <p:cNvSpPr txBox="1"/>
            <p:nvPr/>
          </p:nvSpPr>
          <p:spPr>
            <a:xfrm>
              <a:off x="5735973" y="5058673"/>
              <a:ext cx="338554" cy="10618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70C0"/>
                  </a:solidFill>
                </a:rPr>
                <a:t>00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01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11</a:t>
              </a:r>
              <a:endParaRPr lang="en-US" sz="1400" dirty="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391348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(example with two select variables)</a:t>
            </a:r>
          </a:p>
        </p:txBody>
      </p:sp>
    </p:spTree>
    <p:extLst>
      <p:ext uri="{BB962C8B-B14F-4D97-AF65-F5344CB8AC3E}">
        <p14:creationId xmlns:p14="http://schemas.microsoft.com/office/powerpoint/2010/main" val="3155880983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3BAB9F3E-081B-1142-BB8D-AC7A6F00D5B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56322" name="Picture 5" descr="Screen shot 2013-10-14 at 3.19.49 PM.png">
            <a:extLst>
              <a:ext uri="{FF2B5EF4-FFF2-40B4-BE49-F238E27FC236}">
                <a16:creationId xmlns:a16="http://schemas.microsoft.com/office/drawing/2014/main" id="{552FB2DE-7598-6947-84AE-A02E945C3E6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4D895486-5154-F245-9FF2-C7F1AA1B126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57346" name="Picture 5" descr="Screen shot 2013-10-14 at 3.19.49 PM.png">
            <a:extLst>
              <a:ext uri="{FF2B5EF4-FFF2-40B4-BE49-F238E27FC236}">
                <a16:creationId xmlns:a16="http://schemas.microsoft.com/office/drawing/2014/main" id="{9188C8BF-7BD6-B242-8B04-D09CBE6178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347" name="Group 4">
            <a:extLst>
              <a:ext uri="{FF2B5EF4-FFF2-40B4-BE49-F238E27FC236}">
                <a16:creationId xmlns:a16="http://schemas.microsoft.com/office/drawing/2014/main" id="{BF705DD3-CA19-5543-9EA7-9BB0460DA2E2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57348" name="TextBox 1">
              <a:extLst>
                <a:ext uri="{FF2B5EF4-FFF2-40B4-BE49-F238E27FC236}">
                  <a16:creationId xmlns:a16="http://schemas.microsoft.com/office/drawing/2014/main" id="{C6F53355-8D8D-A044-B2BB-5984A531E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57349" name="Straight Connector 3">
              <a:extLst>
                <a:ext uri="{FF2B5EF4-FFF2-40B4-BE49-F238E27FC236}">
                  <a16:creationId xmlns:a16="http://schemas.microsoft.com/office/drawing/2014/main" id="{49D1E97B-339C-704B-A347-684CE56F9E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50" name="Straight Connector 6">
              <a:extLst>
                <a:ext uri="{FF2B5EF4-FFF2-40B4-BE49-F238E27FC236}">
                  <a16:creationId xmlns:a16="http://schemas.microsoft.com/office/drawing/2014/main" id="{BC8568CA-D292-8C42-B755-689FAEF4D6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51" name="Straight Connector 7">
              <a:extLst>
                <a:ext uri="{FF2B5EF4-FFF2-40B4-BE49-F238E27FC236}">
                  <a16:creationId xmlns:a16="http://schemas.microsoft.com/office/drawing/2014/main" id="{949EC86D-AA05-8B40-B986-9995DD42A8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52" name="Straight Connector 8">
              <a:extLst>
                <a:ext uri="{FF2B5EF4-FFF2-40B4-BE49-F238E27FC236}">
                  <a16:creationId xmlns:a16="http://schemas.microsoft.com/office/drawing/2014/main" id="{D9525E67-A6AC-044C-BA4D-BEF0A7D34C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4" name="Picture 4">
            <a:extLst>
              <a:ext uri="{FF2B5EF4-FFF2-40B4-BE49-F238E27FC236}">
                <a16:creationId xmlns:a16="http://schemas.microsoft.com/office/drawing/2014/main" id="{C18F5F95-E7EC-7343-AA27-807DC6FB5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752600"/>
            <a:ext cx="9144000" cy="423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3" name="Title 1">
            <a:extLst>
              <a:ext uri="{FF2B5EF4-FFF2-40B4-BE49-F238E27FC236}">
                <a16:creationId xmlns:a16="http://schemas.microsoft.com/office/drawing/2014/main" id="{204FDBF9-5190-5443-A98C-633073F4D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HW6, Problem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7FAB0F-FDEF-202A-1D6B-D6227F4A75C0}"/>
              </a:ext>
            </a:extLst>
          </p:cNvPr>
          <p:cNvSpPr txBox="1"/>
          <p:nvPr/>
        </p:nvSpPr>
        <p:spPr>
          <a:xfrm>
            <a:off x="4724400" y="2192079"/>
            <a:ext cx="3577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397B415-18B6-46E6-1849-9B523075D918}"/>
              </a:ext>
            </a:extLst>
          </p:cNvPr>
          <p:cNvSpPr/>
          <p:nvPr/>
        </p:nvSpPr>
        <p:spPr bwMode="auto">
          <a:xfrm>
            <a:off x="1828800" y="2133600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72441B4-A50C-A564-210C-B48BDFBC78A1}"/>
              </a:ext>
            </a:extLst>
          </p:cNvPr>
          <p:cNvSpPr/>
          <p:nvPr/>
        </p:nvSpPr>
        <p:spPr bwMode="auto">
          <a:xfrm>
            <a:off x="4724400" y="2192079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46E1319-08E8-FD61-BFA4-BF28C5469196}"/>
              </a:ext>
            </a:extLst>
          </p:cNvPr>
          <p:cNvSpPr/>
          <p:nvPr/>
        </p:nvSpPr>
        <p:spPr bwMode="auto">
          <a:xfrm>
            <a:off x="7429500" y="2192079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DAB4F1-D98C-36D7-54A6-51FECA2041C0}"/>
              </a:ext>
            </a:extLst>
          </p:cNvPr>
          <p:cNvSpPr/>
          <p:nvPr/>
        </p:nvSpPr>
        <p:spPr bwMode="auto">
          <a:xfrm>
            <a:off x="1828800" y="4348717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439A7CA-AD46-80C8-07FB-335192AD85E9}"/>
              </a:ext>
            </a:extLst>
          </p:cNvPr>
          <p:cNvSpPr/>
          <p:nvPr/>
        </p:nvSpPr>
        <p:spPr bwMode="auto">
          <a:xfrm>
            <a:off x="4724400" y="4348717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9723E86-4ADF-AC22-9717-6B1394F70BB4}"/>
              </a:ext>
            </a:extLst>
          </p:cNvPr>
          <p:cNvSpPr/>
          <p:nvPr/>
        </p:nvSpPr>
        <p:spPr bwMode="auto">
          <a:xfrm>
            <a:off x="7582786" y="4348717"/>
            <a:ext cx="3810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6ECF53C-88BB-4A36-5F7E-3EE4372C4726}"/>
              </a:ext>
            </a:extLst>
          </p:cNvPr>
          <p:cNvSpPr txBox="1"/>
          <p:nvPr/>
        </p:nvSpPr>
        <p:spPr>
          <a:xfrm>
            <a:off x="1887452" y="2283767"/>
            <a:ext cx="3577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21CC6F6-8FD0-C436-5D3A-82FA6C869A1C}"/>
              </a:ext>
            </a:extLst>
          </p:cNvPr>
          <p:cNvSpPr txBox="1"/>
          <p:nvPr/>
        </p:nvSpPr>
        <p:spPr>
          <a:xfrm>
            <a:off x="4759842" y="2304573"/>
            <a:ext cx="3577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054DE2-9227-0226-07F7-CC1F4D755A0E}"/>
              </a:ext>
            </a:extLst>
          </p:cNvPr>
          <p:cNvSpPr txBox="1"/>
          <p:nvPr/>
        </p:nvSpPr>
        <p:spPr>
          <a:xfrm>
            <a:off x="7615397" y="2283766"/>
            <a:ext cx="3577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5137250-49DD-DD36-0FE8-CC31A298655B}"/>
              </a:ext>
            </a:extLst>
          </p:cNvPr>
          <p:cNvSpPr txBox="1"/>
          <p:nvPr/>
        </p:nvSpPr>
        <p:spPr>
          <a:xfrm>
            <a:off x="1988110" y="4514408"/>
            <a:ext cx="2872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-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20B269F-65D0-084A-2781-D05E873AA296}"/>
              </a:ext>
            </a:extLst>
          </p:cNvPr>
          <p:cNvSpPr txBox="1"/>
          <p:nvPr/>
        </p:nvSpPr>
        <p:spPr>
          <a:xfrm>
            <a:off x="4830374" y="4514408"/>
            <a:ext cx="2872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-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06CE7B6-7F36-C192-54D4-60E4E0A0FA32}"/>
              </a:ext>
            </a:extLst>
          </p:cNvPr>
          <p:cNvSpPr txBox="1"/>
          <p:nvPr/>
        </p:nvSpPr>
        <p:spPr>
          <a:xfrm>
            <a:off x="7666871" y="4514407"/>
            <a:ext cx="2872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-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AE57899D-30F4-DA40-B59F-C2E75D71822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58370" name="Picture 5" descr="Screen shot 2013-10-14 at 3.19.49 PM.png">
            <a:extLst>
              <a:ext uri="{FF2B5EF4-FFF2-40B4-BE49-F238E27FC236}">
                <a16:creationId xmlns:a16="http://schemas.microsoft.com/office/drawing/2014/main" id="{94FF17D2-BB4C-504C-8010-7FA47A71A0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8371" name="Group 4">
            <a:extLst>
              <a:ext uri="{FF2B5EF4-FFF2-40B4-BE49-F238E27FC236}">
                <a16:creationId xmlns:a16="http://schemas.microsoft.com/office/drawing/2014/main" id="{9F4822ED-84A8-F444-9F0C-36D4A095AAE2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58396" name="TextBox 1">
              <a:extLst>
                <a:ext uri="{FF2B5EF4-FFF2-40B4-BE49-F238E27FC236}">
                  <a16:creationId xmlns:a16="http://schemas.microsoft.com/office/drawing/2014/main" id="{509CD302-BA29-644A-B3A7-24B9FBBCE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58397" name="Straight Connector 3">
              <a:extLst>
                <a:ext uri="{FF2B5EF4-FFF2-40B4-BE49-F238E27FC236}">
                  <a16:creationId xmlns:a16="http://schemas.microsoft.com/office/drawing/2014/main" id="{2CD3230B-B320-6546-8EC5-9AB6FC6CC1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8" name="Straight Connector 6">
              <a:extLst>
                <a:ext uri="{FF2B5EF4-FFF2-40B4-BE49-F238E27FC236}">
                  <a16:creationId xmlns:a16="http://schemas.microsoft.com/office/drawing/2014/main" id="{C8394CCE-EEB5-CA43-BE46-158AB250D6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9" name="Straight Connector 7">
              <a:extLst>
                <a:ext uri="{FF2B5EF4-FFF2-40B4-BE49-F238E27FC236}">
                  <a16:creationId xmlns:a16="http://schemas.microsoft.com/office/drawing/2014/main" id="{23EAA6C0-DB51-4E4B-8566-6205F61966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00" name="Straight Connector 8">
              <a:extLst>
                <a:ext uri="{FF2B5EF4-FFF2-40B4-BE49-F238E27FC236}">
                  <a16:creationId xmlns:a16="http://schemas.microsoft.com/office/drawing/2014/main" id="{E6FBDC01-37BC-214C-A248-F9FC769C19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8372" name="Group 18">
            <a:extLst>
              <a:ext uri="{FF2B5EF4-FFF2-40B4-BE49-F238E27FC236}">
                <a16:creationId xmlns:a16="http://schemas.microsoft.com/office/drawing/2014/main" id="{3BE11F48-C5DC-4748-8B21-E19BF2EA254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962401"/>
            <a:ext cx="8077200" cy="461963"/>
            <a:chOff x="685800" y="3962802"/>
            <a:chExt cx="8077200" cy="461665"/>
          </a:xfrm>
        </p:grpSpPr>
        <p:sp>
          <p:nvSpPr>
            <p:cNvPr id="58389" name="TextBox 11">
              <a:extLst>
                <a:ext uri="{FF2B5EF4-FFF2-40B4-BE49-F238E27FC236}">
                  <a16:creationId xmlns:a16="http://schemas.microsoft.com/office/drawing/2014/main" id="{E93EC507-1B5A-034D-AFFB-90719AB9F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3962802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58390" name="Straight Connector 12">
              <a:extLst>
                <a:ext uri="{FF2B5EF4-FFF2-40B4-BE49-F238E27FC236}">
                  <a16:creationId xmlns:a16="http://schemas.microsoft.com/office/drawing/2014/main" id="{96897885-A2C0-2C4F-84FC-B486EC79155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1" name="Straight Connector 13">
              <a:extLst>
                <a:ext uri="{FF2B5EF4-FFF2-40B4-BE49-F238E27FC236}">
                  <a16:creationId xmlns:a16="http://schemas.microsoft.com/office/drawing/2014/main" id="{E042078B-A097-B944-B712-4DB09DCE03A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6740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2" name="Straight Connector 14">
              <a:extLst>
                <a:ext uri="{FF2B5EF4-FFF2-40B4-BE49-F238E27FC236}">
                  <a16:creationId xmlns:a16="http://schemas.microsoft.com/office/drawing/2014/main" id="{F83B5B49-B3BB-8143-9262-452FE8EEE5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3" name="Straight Connector 15">
              <a:extLst>
                <a:ext uri="{FF2B5EF4-FFF2-40B4-BE49-F238E27FC236}">
                  <a16:creationId xmlns:a16="http://schemas.microsoft.com/office/drawing/2014/main" id="{0C5C7D7B-8011-1D4E-9147-C2E33FEBEA1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4" name="Straight Connector 20">
              <a:extLst>
                <a:ext uri="{FF2B5EF4-FFF2-40B4-BE49-F238E27FC236}">
                  <a16:creationId xmlns:a16="http://schemas.microsoft.com/office/drawing/2014/main" id="{CD3F690C-C43A-FC46-B288-096D5CBFC70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95" name="Straight Connector 21">
              <a:extLst>
                <a:ext uri="{FF2B5EF4-FFF2-40B4-BE49-F238E27FC236}">
                  <a16:creationId xmlns:a16="http://schemas.microsoft.com/office/drawing/2014/main" id="{DFCF8028-FCBC-4847-BD96-436E1BDB611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8373" name="Group 23">
            <a:extLst>
              <a:ext uri="{FF2B5EF4-FFF2-40B4-BE49-F238E27FC236}">
                <a16:creationId xmlns:a16="http://schemas.microsoft.com/office/drawing/2014/main" id="{9AF5EE89-A3BA-6F4E-A12F-F5D5BC474D33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827588"/>
            <a:ext cx="8077200" cy="461962"/>
            <a:chOff x="679450" y="3983121"/>
            <a:chExt cx="8077200" cy="461665"/>
          </a:xfrm>
        </p:grpSpPr>
        <p:sp>
          <p:nvSpPr>
            <p:cNvPr id="58382" name="TextBox 24">
              <a:extLst>
                <a:ext uri="{FF2B5EF4-FFF2-40B4-BE49-F238E27FC236}">
                  <a16:creationId xmlns:a16="http://schemas.microsoft.com/office/drawing/2014/main" id="{F3FB3DB2-AEE4-3B44-83D7-1AF04A756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 +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58383" name="Straight Connector 25">
              <a:extLst>
                <a:ext uri="{FF2B5EF4-FFF2-40B4-BE49-F238E27FC236}">
                  <a16:creationId xmlns:a16="http://schemas.microsoft.com/office/drawing/2014/main" id="{E54BC03E-7A45-0945-9519-192A4412B4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4" name="Straight Connector 26">
              <a:extLst>
                <a:ext uri="{FF2B5EF4-FFF2-40B4-BE49-F238E27FC236}">
                  <a16:creationId xmlns:a16="http://schemas.microsoft.com/office/drawing/2014/main" id="{B9E6BC44-4DEE-6A49-91E9-59528090C08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805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5" name="Straight Connector 27">
              <a:extLst>
                <a:ext uri="{FF2B5EF4-FFF2-40B4-BE49-F238E27FC236}">
                  <a16:creationId xmlns:a16="http://schemas.microsoft.com/office/drawing/2014/main" id="{E75E85E3-0896-7143-94C6-F9A1FDAA846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6" name="Straight Connector 28">
              <a:extLst>
                <a:ext uri="{FF2B5EF4-FFF2-40B4-BE49-F238E27FC236}">
                  <a16:creationId xmlns:a16="http://schemas.microsoft.com/office/drawing/2014/main" id="{8FEA40C9-2658-C742-A36D-BA958BE419E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7" name="Straight Connector 29">
              <a:extLst>
                <a:ext uri="{FF2B5EF4-FFF2-40B4-BE49-F238E27FC236}">
                  <a16:creationId xmlns:a16="http://schemas.microsoft.com/office/drawing/2014/main" id="{A036A3AE-AC60-984F-8B1A-5B861B85F56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8" name="Straight Connector 30">
              <a:extLst>
                <a:ext uri="{FF2B5EF4-FFF2-40B4-BE49-F238E27FC236}">
                  <a16:creationId xmlns:a16="http://schemas.microsoft.com/office/drawing/2014/main" id="{F787A4EC-0A4A-E24F-A10A-ECF48BBBF9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8374" name="Group 31">
            <a:extLst>
              <a:ext uri="{FF2B5EF4-FFF2-40B4-BE49-F238E27FC236}">
                <a16:creationId xmlns:a16="http://schemas.microsoft.com/office/drawing/2014/main" id="{2C004E40-AB1C-BA4D-AB1C-22E1CE4C931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5710238"/>
            <a:ext cx="8077200" cy="461962"/>
            <a:chOff x="679450" y="3983121"/>
            <a:chExt cx="8077200" cy="461665"/>
          </a:xfrm>
        </p:grpSpPr>
        <p:sp>
          <p:nvSpPr>
            <p:cNvPr id="58375" name="TextBox 32">
              <a:extLst>
                <a:ext uri="{FF2B5EF4-FFF2-40B4-BE49-F238E27FC236}">
                  <a16:creationId xmlns:a16="http://schemas.microsoft.com/office/drawing/2014/main" id="{CA835997-FFBC-304A-A468-F5FCC44504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 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)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(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(1)</a:t>
              </a:r>
            </a:p>
          </p:txBody>
        </p:sp>
        <p:cxnSp>
          <p:nvCxnSpPr>
            <p:cNvPr id="58376" name="Straight Connector 33">
              <a:extLst>
                <a:ext uri="{FF2B5EF4-FFF2-40B4-BE49-F238E27FC236}">
                  <a16:creationId xmlns:a16="http://schemas.microsoft.com/office/drawing/2014/main" id="{569CD141-3F03-1743-A8E2-925D5076004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77" name="Straight Connector 34">
              <a:extLst>
                <a:ext uri="{FF2B5EF4-FFF2-40B4-BE49-F238E27FC236}">
                  <a16:creationId xmlns:a16="http://schemas.microsoft.com/office/drawing/2014/main" id="{9E794C13-1C9C-4646-830F-46C148EBEB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3266" y="403188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78" name="Straight Connector 35">
              <a:extLst>
                <a:ext uri="{FF2B5EF4-FFF2-40B4-BE49-F238E27FC236}">
                  <a16:creationId xmlns:a16="http://schemas.microsoft.com/office/drawing/2014/main" id="{02E2FDC4-E198-B449-B01E-695E6C1903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79" name="Straight Connector 39">
              <a:extLst>
                <a:ext uri="{FF2B5EF4-FFF2-40B4-BE49-F238E27FC236}">
                  <a16:creationId xmlns:a16="http://schemas.microsoft.com/office/drawing/2014/main" id="{BF8C6CAC-7E46-8343-80EE-D5DB5139974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1459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0" name="Straight Connector 40">
              <a:extLst>
                <a:ext uri="{FF2B5EF4-FFF2-40B4-BE49-F238E27FC236}">
                  <a16:creationId xmlns:a16="http://schemas.microsoft.com/office/drawing/2014/main" id="{F743CA15-3A01-8443-A9B9-4E45436AE1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35552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1" name="Straight Connector 41">
              <a:extLst>
                <a:ext uri="{FF2B5EF4-FFF2-40B4-BE49-F238E27FC236}">
                  <a16:creationId xmlns:a16="http://schemas.microsoft.com/office/drawing/2014/main" id="{478D0050-2B58-B245-B61E-64EDEB3F84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3580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6BB0C8F2-2437-4144-A38C-8D5C2C179AA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59394" name="Picture 5" descr="Screen shot 2013-10-14 at 3.19.49 PM.png">
            <a:extLst>
              <a:ext uri="{FF2B5EF4-FFF2-40B4-BE49-F238E27FC236}">
                <a16:creationId xmlns:a16="http://schemas.microsoft.com/office/drawing/2014/main" id="{EED394BF-608A-4541-BAE2-F111BE9A42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9395" name="Group 4">
            <a:extLst>
              <a:ext uri="{FF2B5EF4-FFF2-40B4-BE49-F238E27FC236}">
                <a16:creationId xmlns:a16="http://schemas.microsoft.com/office/drawing/2014/main" id="{62A0E49F-0E07-BC4D-8619-C2E19A26F6C9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59425" name="TextBox 1">
              <a:extLst>
                <a:ext uri="{FF2B5EF4-FFF2-40B4-BE49-F238E27FC236}">
                  <a16:creationId xmlns:a16="http://schemas.microsoft.com/office/drawing/2014/main" id="{0CCCC97A-9498-8B40-81EB-F87B30CC4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59426" name="Straight Connector 3">
              <a:extLst>
                <a:ext uri="{FF2B5EF4-FFF2-40B4-BE49-F238E27FC236}">
                  <a16:creationId xmlns:a16="http://schemas.microsoft.com/office/drawing/2014/main" id="{901B46D6-CDC0-FB42-B1B5-E8672699A0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7" name="Straight Connector 6">
              <a:extLst>
                <a:ext uri="{FF2B5EF4-FFF2-40B4-BE49-F238E27FC236}">
                  <a16:creationId xmlns:a16="http://schemas.microsoft.com/office/drawing/2014/main" id="{05BC9C80-1CCA-1C4D-87FA-8D6593FEFA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8" name="Straight Connector 7">
              <a:extLst>
                <a:ext uri="{FF2B5EF4-FFF2-40B4-BE49-F238E27FC236}">
                  <a16:creationId xmlns:a16="http://schemas.microsoft.com/office/drawing/2014/main" id="{8E85E058-BA07-0141-B571-59FA2D01F6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9" name="Straight Connector 8">
              <a:extLst>
                <a:ext uri="{FF2B5EF4-FFF2-40B4-BE49-F238E27FC236}">
                  <a16:creationId xmlns:a16="http://schemas.microsoft.com/office/drawing/2014/main" id="{8EE0CFAF-467F-AF4B-AACF-9BBA73018A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9396" name="Group 18">
            <a:extLst>
              <a:ext uri="{FF2B5EF4-FFF2-40B4-BE49-F238E27FC236}">
                <a16:creationId xmlns:a16="http://schemas.microsoft.com/office/drawing/2014/main" id="{DDF0F817-C7C9-E24C-B60F-AAD60F7B8DC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962401"/>
            <a:ext cx="8077200" cy="461963"/>
            <a:chOff x="685800" y="3962802"/>
            <a:chExt cx="8077200" cy="461665"/>
          </a:xfrm>
        </p:grpSpPr>
        <p:sp>
          <p:nvSpPr>
            <p:cNvPr id="59418" name="TextBox 11">
              <a:extLst>
                <a:ext uri="{FF2B5EF4-FFF2-40B4-BE49-F238E27FC236}">
                  <a16:creationId xmlns:a16="http://schemas.microsoft.com/office/drawing/2014/main" id="{33620540-D48E-CD49-9EB7-EA0602E77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3962802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59419" name="Straight Connector 12">
              <a:extLst>
                <a:ext uri="{FF2B5EF4-FFF2-40B4-BE49-F238E27FC236}">
                  <a16:creationId xmlns:a16="http://schemas.microsoft.com/office/drawing/2014/main" id="{7D951B9A-2C48-0045-AF78-7896967CEF3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0" name="Straight Connector 13">
              <a:extLst>
                <a:ext uri="{FF2B5EF4-FFF2-40B4-BE49-F238E27FC236}">
                  <a16:creationId xmlns:a16="http://schemas.microsoft.com/office/drawing/2014/main" id="{76B381F2-BDDE-8445-A09B-6669D7CAEF0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6740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1" name="Straight Connector 14">
              <a:extLst>
                <a:ext uri="{FF2B5EF4-FFF2-40B4-BE49-F238E27FC236}">
                  <a16:creationId xmlns:a16="http://schemas.microsoft.com/office/drawing/2014/main" id="{5195722B-BBC0-FD47-B704-8156B58A1B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2" name="Straight Connector 15">
              <a:extLst>
                <a:ext uri="{FF2B5EF4-FFF2-40B4-BE49-F238E27FC236}">
                  <a16:creationId xmlns:a16="http://schemas.microsoft.com/office/drawing/2014/main" id="{64A5F638-B3E0-4740-A0C3-779F4901F9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3" name="Straight Connector 20">
              <a:extLst>
                <a:ext uri="{FF2B5EF4-FFF2-40B4-BE49-F238E27FC236}">
                  <a16:creationId xmlns:a16="http://schemas.microsoft.com/office/drawing/2014/main" id="{B91A6AFC-2225-234E-BB74-F739CDA01B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24" name="Straight Connector 21">
              <a:extLst>
                <a:ext uri="{FF2B5EF4-FFF2-40B4-BE49-F238E27FC236}">
                  <a16:creationId xmlns:a16="http://schemas.microsoft.com/office/drawing/2014/main" id="{FA675504-1343-C842-BA61-AEE67A5D90E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9397" name="Group 23">
            <a:extLst>
              <a:ext uri="{FF2B5EF4-FFF2-40B4-BE49-F238E27FC236}">
                <a16:creationId xmlns:a16="http://schemas.microsoft.com/office/drawing/2014/main" id="{11912600-923E-2C4B-AB2E-4FC3EED31A73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827588"/>
            <a:ext cx="8077200" cy="461962"/>
            <a:chOff x="679450" y="3983121"/>
            <a:chExt cx="8077200" cy="461665"/>
          </a:xfrm>
        </p:grpSpPr>
        <p:sp>
          <p:nvSpPr>
            <p:cNvPr id="59411" name="TextBox 24">
              <a:extLst>
                <a:ext uri="{FF2B5EF4-FFF2-40B4-BE49-F238E27FC236}">
                  <a16:creationId xmlns:a16="http://schemas.microsoft.com/office/drawing/2014/main" id="{377B8CA8-EE92-C748-93FE-94312BB33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 +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59412" name="Straight Connector 25">
              <a:extLst>
                <a:ext uri="{FF2B5EF4-FFF2-40B4-BE49-F238E27FC236}">
                  <a16:creationId xmlns:a16="http://schemas.microsoft.com/office/drawing/2014/main" id="{0D443D9C-4978-0C49-B380-A26AABC5BC1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3" name="Straight Connector 26">
              <a:extLst>
                <a:ext uri="{FF2B5EF4-FFF2-40B4-BE49-F238E27FC236}">
                  <a16:creationId xmlns:a16="http://schemas.microsoft.com/office/drawing/2014/main" id="{2C19A025-11D2-FB40-B634-050805240D6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805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4" name="Straight Connector 27">
              <a:extLst>
                <a:ext uri="{FF2B5EF4-FFF2-40B4-BE49-F238E27FC236}">
                  <a16:creationId xmlns:a16="http://schemas.microsoft.com/office/drawing/2014/main" id="{246F2B83-D6DC-864A-8743-D7347969814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5" name="Straight Connector 28">
              <a:extLst>
                <a:ext uri="{FF2B5EF4-FFF2-40B4-BE49-F238E27FC236}">
                  <a16:creationId xmlns:a16="http://schemas.microsoft.com/office/drawing/2014/main" id="{9E448EF3-D154-F548-8871-FAAC5AEAA3A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6" name="Straight Connector 29">
              <a:extLst>
                <a:ext uri="{FF2B5EF4-FFF2-40B4-BE49-F238E27FC236}">
                  <a16:creationId xmlns:a16="http://schemas.microsoft.com/office/drawing/2014/main" id="{439FA03A-7863-AD4A-ACDA-A614C20AC89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7" name="Straight Connector 30">
              <a:extLst>
                <a:ext uri="{FF2B5EF4-FFF2-40B4-BE49-F238E27FC236}">
                  <a16:creationId xmlns:a16="http://schemas.microsoft.com/office/drawing/2014/main" id="{A9439CFD-3126-7447-990C-C8BEB95AE1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9398" name="Group 31">
            <a:extLst>
              <a:ext uri="{FF2B5EF4-FFF2-40B4-BE49-F238E27FC236}">
                <a16:creationId xmlns:a16="http://schemas.microsoft.com/office/drawing/2014/main" id="{9C9BA2E6-F251-7048-A368-6104AF100A2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5710238"/>
            <a:ext cx="8077200" cy="461962"/>
            <a:chOff x="679450" y="3983121"/>
            <a:chExt cx="8077200" cy="461665"/>
          </a:xfrm>
        </p:grpSpPr>
        <p:sp>
          <p:nvSpPr>
            <p:cNvPr id="59404" name="TextBox 32">
              <a:extLst>
                <a:ext uri="{FF2B5EF4-FFF2-40B4-BE49-F238E27FC236}">
                  <a16:creationId xmlns:a16="http://schemas.microsoft.com/office/drawing/2014/main" id="{1FC3D7FF-AA13-1541-B1DF-038EB3CEE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 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)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(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(1)</a:t>
              </a:r>
            </a:p>
          </p:txBody>
        </p:sp>
        <p:cxnSp>
          <p:nvCxnSpPr>
            <p:cNvPr id="59405" name="Straight Connector 33">
              <a:extLst>
                <a:ext uri="{FF2B5EF4-FFF2-40B4-BE49-F238E27FC236}">
                  <a16:creationId xmlns:a16="http://schemas.microsoft.com/office/drawing/2014/main" id="{FC833431-2A9A-554F-B03A-142BA70163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6" name="Straight Connector 34">
              <a:extLst>
                <a:ext uri="{FF2B5EF4-FFF2-40B4-BE49-F238E27FC236}">
                  <a16:creationId xmlns:a16="http://schemas.microsoft.com/office/drawing/2014/main" id="{DE05C7CA-0814-7443-ABEA-11F8EDB9F9B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3266" y="403188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7" name="Straight Connector 35">
              <a:extLst>
                <a:ext uri="{FF2B5EF4-FFF2-40B4-BE49-F238E27FC236}">
                  <a16:creationId xmlns:a16="http://schemas.microsoft.com/office/drawing/2014/main" id="{F21BCEC6-C546-4041-AE79-721C959C571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8" name="Straight Connector 39">
              <a:extLst>
                <a:ext uri="{FF2B5EF4-FFF2-40B4-BE49-F238E27FC236}">
                  <a16:creationId xmlns:a16="http://schemas.microsoft.com/office/drawing/2014/main" id="{F7F08CA3-AD58-B145-9B79-A212613A829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1459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9" name="Straight Connector 40">
              <a:extLst>
                <a:ext uri="{FF2B5EF4-FFF2-40B4-BE49-F238E27FC236}">
                  <a16:creationId xmlns:a16="http://schemas.microsoft.com/office/drawing/2014/main" id="{F50A782C-077D-DB4A-B1A9-5AD32BF7A4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35552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0" name="Straight Connector 41">
              <a:extLst>
                <a:ext uri="{FF2B5EF4-FFF2-40B4-BE49-F238E27FC236}">
                  <a16:creationId xmlns:a16="http://schemas.microsoft.com/office/drawing/2014/main" id="{CA22C345-1734-3E40-92F1-9075452E540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3580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9399" name="Oval 2">
            <a:extLst>
              <a:ext uri="{FF2B5EF4-FFF2-40B4-BE49-F238E27FC236}">
                <a16:creationId xmlns:a16="http://schemas.microsoft.com/office/drawing/2014/main" id="{FA6DF74C-E609-2345-8F6A-28FDC5688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6" y="5638801"/>
            <a:ext cx="752475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0" name="Oval 36">
            <a:extLst>
              <a:ext uri="{FF2B5EF4-FFF2-40B4-BE49-F238E27FC236}">
                <a16:creationId xmlns:a16="http://schemas.microsoft.com/office/drawing/2014/main" id="{130721AB-96F1-0C41-84A2-6F43583A9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4" y="5624513"/>
            <a:ext cx="752475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1" name="Oval 37">
            <a:extLst>
              <a:ext uri="{FF2B5EF4-FFF2-40B4-BE49-F238E27FC236}">
                <a16:creationId xmlns:a16="http://schemas.microsoft.com/office/drawing/2014/main" id="{EBDBD453-B16C-2248-968A-348EC3B63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4164" y="5624513"/>
            <a:ext cx="604837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2" name="Oval 38">
            <a:extLst>
              <a:ext uri="{FF2B5EF4-FFF2-40B4-BE49-F238E27FC236}">
                <a16:creationId xmlns:a16="http://schemas.microsoft.com/office/drawing/2014/main" id="{53198324-8C08-434B-B73F-4724D4C4B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1" y="5667375"/>
            <a:ext cx="492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3" name="TextBox 5">
            <a:extLst>
              <a:ext uri="{FF2B5EF4-FFF2-40B4-BE49-F238E27FC236}">
                <a16:creationId xmlns:a16="http://schemas.microsoft.com/office/drawing/2014/main" id="{CF6A43CD-C764-2C4D-8692-A92F0DE6C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26" y="6329363"/>
            <a:ext cx="31543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are the 4 cofactors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836A103D-644F-E147-BF3A-A35259D9B08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60418" name="Picture 5" descr="Screen shot 2013-10-14 at 3.19.49 PM.png">
            <a:extLst>
              <a:ext uri="{FF2B5EF4-FFF2-40B4-BE49-F238E27FC236}">
                <a16:creationId xmlns:a16="http://schemas.microsoft.com/office/drawing/2014/main" id="{099792CD-E280-7244-8217-3E036BA705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19" name="Picture 1" descr="Screen shot 2013-10-14 at 3.26.30 PM.png">
            <a:extLst>
              <a:ext uri="{FF2B5EF4-FFF2-40B4-BE49-F238E27FC236}">
                <a16:creationId xmlns:a16="http://schemas.microsoft.com/office/drawing/2014/main" id="{4A46FF7C-6C31-AC49-AB5F-00A28F889E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E7284C3E-0F67-D042-A222-09CEA032AAB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61442" name="Picture 1" descr="Screen shot 2013-10-14 at 3.26.30 PM.png">
            <a:extLst>
              <a:ext uri="{FF2B5EF4-FFF2-40B4-BE49-F238E27FC236}">
                <a16:creationId xmlns:a16="http://schemas.microsoft.com/office/drawing/2014/main" id="{BC57A0D1-32E8-AF4C-AA2C-1CBC536D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3" name="Picture 2" descr="Screen shot 2013-10-14 at 3.23.10 PM.png">
            <a:extLst>
              <a:ext uri="{FF2B5EF4-FFF2-40B4-BE49-F238E27FC236}">
                <a16:creationId xmlns:a16="http://schemas.microsoft.com/office/drawing/2014/main" id="{004A9665-A0B7-0543-87D7-F5BE215B23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524000"/>
            <a:ext cx="4495800" cy="269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TextBox 125">
            <a:extLst>
              <a:ext uri="{FF2B5EF4-FFF2-40B4-BE49-F238E27FC236}">
                <a16:creationId xmlns:a16="http://schemas.microsoft.com/office/drawing/2014/main" id="{B12D2983-D036-F54F-B28A-B987047E5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36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4.11b from the textbook ]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EAA66C8F-558C-CA44-9D79-6909248476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Yet Another Example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E913036C-F1AB-D945-B06D-1E8AC728B28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2x1 multiplexers</a:t>
            </a:r>
          </a:p>
        </p:txBody>
      </p:sp>
      <p:pic>
        <p:nvPicPr>
          <p:cNvPr id="63490" name="Picture 2" descr="Screen shot 2013-10-14 at 3.33.19 PM.png">
            <a:extLst>
              <a:ext uri="{FF2B5EF4-FFF2-40B4-BE49-F238E27FC236}">
                <a16:creationId xmlns:a16="http://schemas.microsoft.com/office/drawing/2014/main" id="{FFB21D6F-4C53-6D4B-B57E-BE25D870A0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2AB96E4A-6355-FD46-A77C-5DB5D40BD75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2x1 multiplexers</a:t>
            </a:r>
          </a:p>
        </p:txBody>
      </p:sp>
      <p:pic>
        <p:nvPicPr>
          <p:cNvPr id="64514" name="Picture 1" descr="Screen shot 2013-10-14 at 3.33.24 PM.png">
            <a:extLst>
              <a:ext uri="{FF2B5EF4-FFF2-40B4-BE49-F238E27FC236}">
                <a16:creationId xmlns:a16="http://schemas.microsoft.com/office/drawing/2014/main" id="{68DA7493-0761-4C41-B425-F70D25AD09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15" name="Picture 2" descr="Screen shot 2013-10-14 at 3.33.19 PM.png">
            <a:extLst>
              <a:ext uri="{FF2B5EF4-FFF2-40B4-BE49-F238E27FC236}">
                <a16:creationId xmlns:a16="http://schemas.microsoft.com/office/drawing/2014/main" id="{E1E3EF38-369B-1141-81EA-17A30FA1D1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7BE9EDEB-2C98-4B4A-A3AE-B0F62D1B621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2x1 multiplexers</a:t>
            </a:r>
          </a:p>
        </p:txBody>
      </p:sp>
      <p:pic>
        <p:nvPicPr>
          <p:cNvPr id="65538" name="Picture 4" descr="Screen shot 2013-10-14 at 3.33.40 PM.png">
            <a:extLst>
              <a:ext uri="{FF2B5EF4-FFF2-40B4-BE49-F238E27FC236}">
                <a16:creationId xmlns:a16="http://schemas.microsoft.com/office/drawing/2014/main" id="{AC425BD9-B941-2F41-8557-94B661DB72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0198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39" name="Picture 6" descr="Screen shot 2013-10-14 at 3.33.46 PM.png">
            <a:extLst>
              <a:ext uri="{FF2B5EF4-FFF2-40B4-BE49-F238E27FC236}">
                <a16:creationId xmlns:a16="http://schemas.microsoft.com/office/drawing/2014/main" id="{D79D2D88-4D69-1D4C-A409-1D50162D0D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601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0" name="Picture 1" descr="Screen shot 2013-10-14 at 3.33.24 PM.png">
            <a:extLst>
              <a:ext uri="{FF2B5EF4-FFF2-40B4-BE49-F238E27FC236}">
                <a16:creationId xmlns:a16="http://schemas.microsoft.com/office/drawing/2014/main" id="{2A72FAC4-C8DE-3B4F-A6B8-2755662604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1" name="Picture 2" descr="Screen shot 2013-10-14 at 3.33.19 PM.png">
            <a:extLst>
              <a:ext uri="{FF2B5EF4-FFF2-40B4-BE49-F238E27FC236}">
                <a16:creationId xmlns:a16="http://schemas.microsoft.com/office/drawing/2014/main" id="{BA3BFD94-08B8-144D-8396-9B9833BA5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2" name="Right Brace 5">
            <a:extLst>
              <a:ext uri="{FF2B5EF4-FFF2-40B4-BE49-F238E27FC236}">
                <a16:creationId xmlns:a16="http://schemas.microsoft.com/office/drawing/2014/main" id="{6228231D-B882-D446-AAC6-8D5574CF39B9}"/>
              </a:ext>
            </a:extLst>
          </p:cNvPr>
          <p:cNvSpPr>
            <a:spLocks/>
          </p:cNvSpPr>
          <p:nvPr/>
        </p:nvSpPr>
        <p:spPr bwMode="auto">
          <a:xfrm rot="5400000">
            <a:off x="3700463" y="5146675"/>
            <a:ext cx="3810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3" name="Right Brace 7">
            <a:extLst>
              <a:ext uri="{FF2B5EF4-FFF2-40B4-BE49-F238E27FC236}">
                <a16:creationId xmlns:a16="http://schemas.microsoft.com/office/drawing/2014/main" id="{59977D47-91D4-E24C-A036-1B58F0C0A84A}"/>
              </a:ext>
            </a:extLst>
          </p:cNvPr>
          <p:cNvSpPr>
            <a:spLocks/>
          </p:cNvSpPr>
          <p:nvPr/>
        </p:nvSpPr>
        <p:spPr bwMode="auto">
          <a:xfrm rot="5400000">
            <a:off x="6705600" y="4876800"/>
            <a:ext cx="381000" cy="1752600"/>
          </a:xfrm>
          <a:prstGeom prst="rightBrace">
            <a:avLst>
              <a:gd name="adj1" fmla="val 8327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1">
            <a:extLst>
              <a:ext uri="{FF2B5EF4-FFF2-40B4-BE49-F238E27FC236}">
                <a16:creationId xmlns:a16="http://schemas.microsoft.com/office/drawing/2014/main" id="{95EAD5D4-32FF-2343-BD05-0BA4C7B0DCA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8962" name="Picture 4" descr="Screen shot 2013-10-14 at 3.33.40 PM.png">
            <a:extLst>
              <a:ext uri="{FF2B5EF4-FFF2-40B4-BE49-F238E27FC236}">
                <a16:creationId xmlns:a16="http://schemas.microsoft.com/office/drawing/2014/main" id="{B8FD981C-D6C4-994B-8593-133C694D2F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0198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3" name="Picture 6" descr="Screen shot 2013-10-14 at 3.33.46 PM.png">
            <a:extLst>
              <a:ext uri="{FF2B5EF4-FFF2-40B4-BE49-F238E27FC236}">
                <a16:creationId xmlns:a16="http://schemas.microsoft.com/office/drawing/2014/main" id="{55C5EE65-531B-4142-90B4-B6CA59FB8F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601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4" name="Picture 1" descr="Screen shot 2013-10-14 at 3.33.24 PM.png">
            <a:extLst>
              <a:ext uri="{FF2B5EF4-FFF2-40B4-BE49-F238E27FC236}">
                <a16:creationId xmlns:a16="http://schemas.microsoft.com/office/drawing/2014/main" id="{BE722A7F-89AF-C64E-8F03-BACEA02F0C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5" name="Right Brace 5">
            <a:extLst>
              <a:ext uri="{FF2B5EF4-FFF2-40B4-BE49-F238E27FC236}">
                <a16:creationId xmlns:a16="http://schemas.microsoft.com/office/drawing/2014/main" id="{E0A0F761-F02C-4D48-B652-61290B4E5EB4}"/>
              </a:ext>
            </a:extLst>
          </p:cNvPr>
          <p:cNvSpPr>
            <a:spLocks/>
          </p:cNvSpPr>
          <p:nvPr/>
        </p:nvSpPr>
        <p:spPr bwMode="auto">
          <a:xfrm rot="5400000">
            <a:off x="3700463" y="5146675"/>
            <a:ext cx="3810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8966" name="Right Brace 7">
            <a:extLst>
              <a:ext uri="{FF2B5EF4-FFF2-40B4-BE49-F238E27FC236}">
                <a16:creationId xmlns:a16="http://schemas.microsoft.com/office/drawing/2014/main" id="{0A8A20E2-898D-3D40-B770-466719A7289A}"/>
              </a:ext>
            </a:extLst>
          </p:cNvPr>
          <p:cNvSpPr>
            <a:spLocks/>
          </p:cNvSpPr>
          <p:nvPr/>
        </p:nvSpPr>
        <p:spPr bwMode="auto">
          <a:xfrm rot="5400000">
            <a:off x="6705600" y="4876800"/>
            <a:ext cx="381000" cy="1752600"/>
          </a:xfrm>
          <a:prstGeom prst="rightBrace">
            <a:avLst>
              <a:gd name="adj1" fmla="val 8327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68967" name="Group 14">
            <a:extLst>
              <a:ext uri="{FF2B5EF4-FFF2-40B4-BE49-F238E27FC236}">
                <a16:creationId xmlns:a16="http://schemas.microsoft.com/office/drawing/2014/main" id="{A62DF552-B058-A44E-BDB4-A6812D22A8EB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366838"/>
            <a:ext cx="2572282" cy="2519362"/>
            <a:chOff x="3297590" y="1367135"/>
            <a:chExt cx="2571995" cy="2519065"/>
          </a:xfrm>
        </p:grpSpPr>
        <p:pic>
          <p:nvPicPr>
            <p:cNvPr id="168968" name="Picture 8" descr="Screen shot 2013-10-14 at 3.42.51 PM.png">
              <a:extLst>
                <a:ext uri="{FF2B5EF4-FFF2-40B4-BE49-F238E27FC236}">
                  <a16:creationId xmlns:a16="http://schemas.microsoft.com/office/drawing/2014/main" id="{0EAA0B0C-4A92-4C40-BA38-17696B0FF8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8969" name="TextBox 9">
              <a:extLst>
                <a:ext uri="{FF2B5EF4-FFF2-40B4-BE49-F238E27FC236}">
                  <a16:creationId xmlns:a16="http://schemas.microsoft.com/office/drawing/2014/main" id="{221C116A-74ED-8749-9853-585EE49E19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26959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</a:t>
              </a:r>
            </a:p>
          </p:txBody>
        </p:sp>
        <p:sp>
          <p:nvSpPr>
            <p:cNvPr id="168970" name="TextBox 10">
              <a:extLst>
                <a:ext uri="{FF2B5EF4-FFF2-40B4-BE49-F238E27FC236}">
                  <a16:creationId xmlns:a16="http://schemas.microsoft.com/office/drawing/2014/main" id="{E05461B8-3C70-0945-A822-7F94B0A1D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1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68971" name="TextBox 11">
              <a:extLst>
                <a:ext uri="{FF2B5EF4-FFF2-40B4-BE49-F238E27FC236}">
                  <a16:creationId xmlns:a16="http://schemas.microsoft.com/office/drawing/2014/main" id="{A16A9F70-9A02-D341-9CF6-01C30C5CB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1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68972" name="TextBox 12">
              <a:extLst>
                <a:ext uri="{FF2B5EF4-FFF2-40B4-BE49-F238E27FC236}">
                  <a16:creationId xmlns:a16="http://schemas.microsoft.com/office/drawing/2014/main" id="{7C420C08-8691-FF40-91D0-6EB769061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88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9A8F1552-F6DF-BDC0-FAB9-06F661D3A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5479" y="2514600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8A0D48F1-BEF9-A045-8DBD-E4FE10D6E5B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2x1 multiplexers</a:t>
            </a:r>
          </a:p>
        </p:txBody>
      </p:sp>
      <p:pic>
        <p:nvPicPr>
          <p:cNvPr id="67586" name="Picture 4" descr="Screen shot 2013-10-14 at 3.33.40 PM.png">
            <a:extLst>
              <a:ext uri="{FF2B5EF4-FFF2-40B4-BE49-F238E27FC236}">
                <a16:creationId xmlns:a16="http://schemas.microsoft.com/office/drawing/2014/main" id="{A67E2903-16C9-014A-A47D-3352BFFEC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7" name="Picture 6" descr="Screen shot 2013-10-14 at 3.33.46 PM.png">
            <a:extLst>
              <a:ext uri="{FF2B5EF4-FFF2-40B4-BE49-F238E27FC236}">
                <a16:creationId xmlns:a16="http://schemas.microsoft.com/office/drawing/2014/main" id="{4E182940-F9D6-1D41-93AB-4852A1EC28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20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409E53EF-978B-3A48-AE57-7E5CDCE6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F98B066C-8737-7F41-B9EE-584D2ADBE2C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2x1 multiplexers</a:t>
            </a:r>
          </a:p>
        </p:txBody>
      </p:sp>
      <p:pic>
        <p:nvPicPr>
          <p:cNvPr id="68610" name="Picture 4" descr="Screen shot 2013-10-14 at 3.33.40 PM.png">
            <a:extLst>
              <a:ext uri="{FF2B5EF4-FFF2-40B4-BE49-F238E27FC236}">
                <a16:creationId xmlns:a16="http://schemas.microsoft.com/office/drawing/2014/main" id="{495D5B45-D0E8-9840-9E2E-EDA045E661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1" name="Picture 6" descr="Screen shot 2013-10-14 at 3.33.46 PM.png">
            <a:extLst>
              <a:ext uri="{FF2B5EF4-FFF2-40B4-BE49-F238E27FC236}">
                <a16:creationId xmlns:a16="http://schemas.microsoft.com/office/drawing/2014/main" id="{B82F7884-731F-2D42-932B-93FA621C5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20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2" name="Picture 7" descr="Screen shot 2013-10-14 at 3.33.52 PM.png">
            <a:extLst>
              <a:ext uri="{FF2B5EF4-FFF2-40B4-BE49-F238E27FC236}">
                <a16:creationId xmlns:a16="http://schemas.microsoft.com/office/drawing/2014/main" id="{2F9E148C-25BF-0C4C-93E7-A2366EC3458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4724400"/>
            <a:ext cx="4405313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3" name="Picture 8" descr="Screen shot 2013-10-14 at 3.33.58 PM.png">
            <a:extLst>
              <a:ext uri="{FF2B5EF4-FFF2-40B4-BE49-F238E27FC236}">
                <a16:creationId xmlns:a16="http://schemas.microsoft.com/office/drawing/2014/main" id="{32DED4DC-702B-F946-94CC-D9491F75FF6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816476"/>
            <a:ext cx="4114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8614" name="Straight Arrow Connector 9">
            <a:extLst>
              <a:ext uri="{FF2B5EF4-FFF2-40B4-BE49-F238E27FC236}">
                <a16:creationId xmlns:a16="http://schemas.microsoft.com/office/drawing/2014/main" id="{B6909FD5-5FE6-C643-8C80-68705E1601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71800" y="2895600"/>
            <a:ext cx="0" cy="1752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traight Arrow Connector 11">
            <a:extLst>
              <a:ext uri="{FF2B5EF4-FFF2-40B4-BE49-F238E27FC236}">
                <a16:creationId xmlns:a16="http://schemas.microsoft.com/office/drawing/2014/main" id="{EAA42D03-CB2A-4540-9FDF-D6321F86F1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53400" y="2895600"/>
            <a:ext cx="0" cy="1752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>
            <a:extLst>
              <a:ext uri="{FF2B5EF4-FFF2-40B4-BE49-F238E27FC236}">
                <a16:creationId xmlns:a16="http://schemas.microsoft.com/office/drawing/2014/main" id="{9A48973F-F802-2C46-A1F1-9DEF076B0C2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72034" name="Picture 7" descr="Screen shot 2013-10-14 at 3.33.52 PM.png">
            <a:extLst>
              <a:ext uri="{FF2B5EF4-FFF2-40B4-BE49-F238E27FC236}">
                <a16:creationId xmlns:a16="http://schemas.microsoft.com/office/drawing/2014/main" id="{9068ED1D-6960-BC48-AA22-D851DF89F1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4724400"/>
            <a:ext cx="4405313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5" name="Picture 8" descr="Screen shot 2013-10-14 at 3.33.58 PM.png">
            <a:extLst>
              <a:ext uri="{FF2B5EF4-FFF2-40B4-BE49-F238E27FC236}">
                <a16:creationId xmlns:a16="http://schemas.microsoft.com/office/drawing/2014/main" id="{92FDA88D-E84F-FE46-97CB-B7761D3F74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816476"/>
            <a:ext cx="4114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2036" name="Group 10">
            <a:extLst>
              <a:ext uri="{FF2B5EF4-FFF2-40B4-BE49-F238E27FC236}">
                <a16:creationId xmlns:a16="http://schemas.microsoft.com/office/drawing/2014/main" id="{FFD72BB5-5985-F144-AC8F-66113E57CBDD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1752601"/>
            <a:ext cx="2641538" cy="2519363"/>
            <a:chOff x="3297590" y="1367135"/>
            <a:chExt cx="2640867" cy="2519065"/>
          </a:xfrm>
        </p:grpSpPr>
        <p:pic>
          <p:nvPicPr>
            <p:cNvPr id="172043" name="Picture 12" descr="Screen shot 2013-10-14 at 3.42.51 PM.png">
              <a:extLst>
                <a:ext uri="{FF2B5EF4-FFF2-40B4-BE49-F238E27FC236}">
                  <a16:creationId xmlns:a16="http://schemas.microsoft.com/office/drawing/2014/main" id="{A47F7AFB-7C11-DA40-8023-8A030EC18F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44" name="TextBox 13">
              <a:extLst>
                <a:ext uri="{FF2B5EF4-FFF2-40B4-BE49-F238E27FC236}">
                  <a16:creationId xmlns:a16="http://schemas.microsoft.com/office/drawing/2014/main" id="{B32C0605-03D7-4143-A551-8499B4EFF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2045" name="TextBox 14">
              <a:extLst>
                <a:ext uri="{FF2B5EF4-FFF2-40B4-BE49-F238E27FC236}">
                  <a16:creationId xmlns:a16="http://schemas.microsoft.com/office/drawing/2014/main" id="{293B5C45-442F-FD45-B96A-2A4A5BDD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0</a:t>
              </a:r>
            </a:p>
          </p:txBody>
        </p:sp>
        <p:sp>
          <p:nvSpPr>
            <p:cNvPr id="172046" name="TextBox 15">
              <a:extLst>
                <a:ext uri="{FF2B5EF4-FFF2-40B4-BE49-F238E27FC236}">
                  <a16:creationId xmlns:a16="http://schemas.microsoft.com/office/drawing/2014/main" id="{14115AF8-3C13-4547-B262-6C221BF90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2047" name="TextBox 16">
              <a:extLst>
                <a:ext uri="{FF2B5EF4-FFF2-40B4-BE49-F238E27FC236}">
                  <a16:creationId xmlns:a16="http://schemas.microsoft.com/office/drawing/2014/main" id="{46B27ADD-891C-D24F-AB8F-DAF36BE04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2037" name="Group 17">
            <a:extLst>
              <a:ext uri="{FF2B5EF4-FFF2-40B4-BE49-F238E27FC236}">
                <a16:creationId xmlns:a16="http://schemas.microsoft.com/office/drawing/2014/main" id="{F941B206-2355-634C-8C46-57C1A513863D}"/>
              </a:ext>
            </a:extLst>
          </p:cNvPr>
          <p:cNvGrpSpPr>
            <a:grpSpLocks/>
          </p:cNvGrpSpPr>
          <p:nvPr/>
        </p:nvGrpSpPr>
        <p:grpSpPr bwMode="auto">
          <a:xfrm>
            <a:off x="6762750" y="1752601"/>
            <a:ext cx="2641538" cy="2519363"/>
            <a:chOff x="3297590" y="1367135"/>
            <a:chExt cx="2640867" cy="2519065"/>
          </a:xfrm>
        </p:grpSpPr>
        <p:pic>
          <p:nvPicPr>
            <p:cNvPr id="172038" name="Picture 18" descr="Screen shot 2013-10-14 at 3.42.51 PM.png">
              <a:extLst>
                <a:ext uri="{FF2B5EF4-FFF2-40B4-BE49-F238E27FC236}">
                  <a16:creationId xmlns:a16="http://schemas.microsoft.com/office/drawing/2014/main" id="{BDEA34E0-EF4F-1C44-99D1-8E5763051A8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39" name="TextBox 19">
              <a:extLst>
                <a:ext uri="{FF2B5EF4-FFF2-40B4-BE49-F238E27FC236}">
                  <a16:creationId xmlns:a16="http://schemas.microsoft.com/office/drawing/2014/main" id="{E070E677-A7BB-7948-B4AC-A2FF2EC65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2040" name="TextBox 20">
              <a:extLst>
                <a:ext uri="{FF2B5EF4-FFF2-40B4-BE49-F238E27FC236}">
                  <a16:creationId xmlns:a16="http://schemas.microsoft.com/office/drawing/2014/main" id="{1A4DF9CD-CE87-794E-8CAE-22D50C1B6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2041" name="TextBox 21">
              <a:extLst>
                <a:ext uri="{FF2B5EF4-FFF2-40B4-BE49-F238E27FC236}">
                  <a16:creationId xmlns:a16="http://schemas.microsoft.com/office/drawing/2014/main" id="{3E954028-7FF7-7D48-B611-4B55E31FA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1</a:t>
              </a:r>
            </a:p>
          </p:txBody>
        </p:sp>
        <p:sp>
          <p:nvSpPr>
            <p:cNvPr id="172042" name="TextBox 22">
              <a:extLst>
                <a:ext uri="{FF2B5EF4-FFF2-40B4-BE49-F238E27FC236}">
                  <a16:creationId xmlns:a16="http://schemas.microsoft.com/office/drawing/2014/main" id="{DE2C3595-0B51-624D-93DD-A9244CFC0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9C29CAD5-BE6C-B579-2978-FCB30CE6C1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936557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0E7FAA42-024D-11E9-EB45-DBEE20B96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8646" y="290816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itle 1">
            <a:extLst>
              <a:ext uri="{FF2B5EF4-FFF2-40B4-BE49-F238E27FC236}">
                <a16:creationId xmlns:a16="http://schemas.microsoft.com/office/drawing/2014/main" id="{AF99CAB3-B020-F846-9DAE-1B747B1706D2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grpSp>
        <p:nvGrpSpPr>
          <p:cNvPr id="173058" name="Group 10">
            <a:extLst>
              <a:ext uri="{FF2B5EF4-FFF2-40B4-BE49-F238E27FC236}">
                <a16:creationId xmlns:a16="http://schemas.microsoft.com/office/drawing/2014/main" id="{69546099-789D-AF47-8718-BBB46E2AFA6A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143001"/>
            <a:ext cx="2641538" cy="2519363"/>
            <a:chOff x="3297590" y="1367135"/>
            <a:chExt cx="2640867" cy="2519065"/>
          </a:xfrm>
        </p:grpSpPr>
        <p:pic>
          <p:nvPicPr>
            <p:cNvPr id="173071" name="Picture 12" descr="Screen shot 2013-10-14 at 3.42.51 PM.png">
              <a:extLst>
                <a:ext uri="{FF2B5EF4-FFF2-40B4-BE49-F238E27FC236}">
                  <a16:creationId xmlns:a16="http://schemas.microsoft.com/office/drawing/2014/main" id="{ACF32412-35BB-1C42-9265-3D2C523B3B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72" name="TextBox 13">
              <a:extLst>
                <a:ext uri="{FF2B5EF4-FFF2-40B4-BE49-F238E27FC236}">
                  <a16:creationId xmlns:a16="http://schemas.microsoft.com/office/drawing/2014/main" id="{0031CFF6-34D5-874F-BD3E-B1E6DD9EFE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3073" name="TextBox 14">
              <a:extLst>
                <a:ext uri="{FF2B5EF4-FFF2-40B4-BE49-F238E27FC236}">
                  <a16:creationId xmlns:a16="http://schemas.microsoft.com/office/drawing/2014/main" id="{51F07060-A038-7949-AC20-CF7036582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0</a:t>
              </a:r>
            </a:p>
          </p:txBody>
        </p:sp>
        <p:sp>
          <p:nvSpPr>
            <p:cNvPr id="173074" name="TextBox 15">
              <a:extLst>
                <a:ext uri="{FF2B5EF4-FFF2-40B4-BE49-F238E27FC236}">
                  <a16:creationId xmlns:a16="http://schemas.microsoft.com/office/drawing/2014/main" id="{715ACA72-4C1F-8846-8FA8-D409EA10D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3075" name="TextBox 16">
              <a:extLst>
                <a:ext uri="{FF2B5EF4-FFF2-40B4-BE49-F238E27FC236}">
                  <a16:creationId xmlns:a16="http://schemas.microsoft.com/office/drawing/2014/main" id="{413571D8-8F1D-614F-9B0D-BEFFDE76C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3059" name="Group 17">
            <a:extLst>
              <a:ext uri="{FF2B5EF4-FFF2-40B4-BE49-F238E27FC236}">
                <a16:creationId xmlns:a16="http://schemas.microsoft.com/office/drawing/2014/main" id="{8B688246-2E2E-E843-93E3-A86EC32E494B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3810001"/>
            <a:ext cx="2641538" cy="2519363"/>
            <a:chOff x="3297590" y="1367135"/>
            <a:chExt cx="2640867" cy="2519065"/>
          </a:xfrm>
        </p:grpSpPr>
        <p:pic>
          <p:nvPicPr>
            <p:cNvPr id="173066" name="Picture 18" descr="Screen shot 2013-10-14 at 3.42.51 PM.png">
              <a:extLst>
                <a:ext uri="{FF2B5EF4-FFF2-40B4-BE49-F238E27FC236}">
                  <a16:creationId xmlns:a16="http://schemas.microsoft.com/office/drawing/2014/main" id="{46A9B22C-36B6-A541-961E-C84E3669A9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67" name="TextBox 19">
              <a:extLst>
                <a:ext uri="{FF2B5EF4-FFF2-40B4-BE49-F238E27FC236}">
                  <a16:creationId xmlns:a16="http://schemas.microsoft.com/office/drawing/2014/main" id="{000A54C0-CF50-7346-9D3A-A266A38A5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3068" name="TextBox 20">
              <a:extLst>
                <a:ext uri="{FF2B5EF4-FFF2-40B4-BE49-F238E27FC236}">
                  <a16:creationId xmlns:a16="http://schemas.microsoft.com/office/drawing/2014/main" id="{231BF3A0-5ECB-2449-B28F-E8CEEB0A9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3069" name="TextBox 21">
              <a:extLst>
                <a:ext uri="{FF2B5EF4-FFF2-40B4-BE49-F238E27FC236}">
                  <a16:creationId xmlns:a16="http://schemas.microsoft.com/office/drawing/2014/main" id="{E0D7D52F-8FF8-F54B-A67A-752DA23F1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1</a:t>
              </a:r>
            </a:p>
          </p:txBody>
        </p:sp>
        <p:sp>
          <p:nvSpPr>
            <p:cNvPr id="173070" name="TextBox 22">
              <a:extLst>
                <a:ext uri="{FF2B5EF4-FFF2-40B4-BE49-F238E27FC236}">
                  <a16:creationId xmlns:a16="http://schemas.microsoft.com/office/drawing/2014/main" id="{46FB0CA2-26A0-B04D-AC5F-3EE014B45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3060" name="Group 23">
            <a:extLst>
              <a:ext uri="{FF2B5EF4-FFF2-40B4-BE49-F238E27FC236}">
                <a16:creationId xmlns:a16="http://schemas.microsoft.com/office/drawing/2014/main" id="{75A11A76-60E2-1440-BCCC-441636D3B508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2133601"/>
            <a:ext cx="2572282" cy="2519363"/>
            <a:chOff x="3297590" y="1367135"/>
            <a:chExt cx="2571995" cy="2519065"/>
          </a:xfrm>
        </p:grpSpPr>
        <p:pic>
          <p:nvPicPr>
            <p:cNvPr id="173061" name="Picture 24" descr="Screen shot 2013-10-14 at 3.42.51 PM.png">
              <a:extLst>
                <a:ext uri="{FF2B5EF4-FFF2-40B4-BE49-F238E27FC236}">
                  <a16:creationId xmlns:a16="http://schemas.microsoft.com/office/drawing/2014/main" id="{EF282869-CEE4-EB43-BEC5-93F284B346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62" name="TextBox 25">
              <a:extLst>
                <a:ext uri="{FF2B5EF4-FFF2-40B4-BE49-F238E27FC236}">
                  <a16:creationId xmlns:a16="http://schemas.microsoft.com/office/drawing/2014/main" id="{1682CAC1-1718-044B-AE0F-2FD2388F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26959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</a:t>
              </a:r>
            </a:p>
          </p:txBody>
        </p:sp>
        <p:sp>
          <p:nvSpPr>
            <p:cNvPr id="173063" name="TextBox 26">
              <a:extLst>
                <a:ext uri="{FF2B5EF4-FFF2-40B4-BE49-F238E27FC236}">
                  <a16:creationId xmlns:a16="http://schemas.microsoft.com/office/drawing/2014/main" id="{B5AB6E14-D0E7-CF49-8F7A-B5D308E23C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1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3064" name="TextBox 27">
              <a:extLst>
                <a:ext uri="{FF2B5EF4-FFF2-40B4-BE49-F238E27FC236}">
                  <a16:creationId xmlns:a16="http://schemas.microsoft.com/office/drawing/2014/main" id="{5F9930B6-545B-5449-9F6F-A6EF3C864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1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3065" name="TextBox 28">
              <a:extLst>
                <a:ext uri="{FF2B5EF4-FFF2-40B4-BE49-F238E27FC236}">
                  <a16:creationId xmlns:a16="http://schemas.microsoft.com/office/drawing/2014/main" id="{52601D7D-5B33-814B-ADAB-26761A22E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8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5E83E31B-8721-ACD3-10BE-0AA1178D8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2315713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6A563306-5789-17B6-E23C-2BD49904E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4989989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B0CE856B-399C-94A6-1341-E6418FD29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265" y="331755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1">
            <a:extLst>
              <a:ext uri="{FF2B5EF4-FFF2-40B4-BE49-F238E27FC236}">
                <a16:creationId xmlns:a16="http://schemas.microsoft.com/office/drawing/2014/main" id="{92AA9637-9F46-5E46-AD97-853718983BD9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grpSp>
        <p:nvGrpSpPr>
          <p:cNvPr id="174082" name="Group 40">
            <a:extLst>
              <a:ext uri="{FF2B5EF4-FFF2-40B4-BE49-F238E27FC236}">
                <a16:creationId xmlns:a16="http://schemas.microsoft.com/office/drawing/2014/main" id="{E9AD4BEC-557D-654E-8B9A-CA3FC11AB834}"/>
              </a:ext>
            </a:extLst>
          </p:cNvPr>
          <p:cNvGrpSpPr>
            <a:grpSpLocks/>
          </p:cNvGrpSpPr>
          <p:nvPr/>
        </p:nvGrpSpPr>
        <p:grpSpPr bwMode="auto">
          <a:xfrm>
            <a:off x="2895601" y="1143001"/>
            <a:ext cx="5696505" cy="5186363"/>
            <a:chOff x="1981200" y="1143000"/>
            <a:chExt cx="5696211" cy="5186065"/>
          </a:xfrm>
        </p:grpSpPr>
        <p:grpSp>
          <p:nvGrpSpPr>
            <p:cNvPr id="174083" name="Group 10">
              <a:extLst>
                <a:ext uri="{FF2B5EF4-FFF2-40B4-BE49-F238E27FC236}">
                  <a16:creationId xmlns:a16="http://schemas.microsoft.com/office/drawing/2014/main" id="{DC92F505-7243-E743-ADEF-CC759B254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1200" y="1143000"/>
              <a:ext cx="2640935" cy="2519065"/>
              <a:chOff x="3297590" y="1367135"/>
              <a:chExt cx="2640935" cy="2519065"/>
            </a:xfrm>
          </p:grpSpPr>
          <p:pic>
            <p:nvPicPr>
              <p:cNvPr id="174103" name="Picture 12" descr="Screen shot 2013-10-14 at 3.42.51 PM.png">
                <a:extLst>
                  <a:ext uri="{FF2B5EF4-FFF2-40B4-BE49-F238E27FC236}">
                    <a16:creationId xmlns:a16="http://schemas.microsoft.com/office/drawing/2014/main" id="{B9DBD0E4-02AC-004A-AB74-CF35EEB2ECA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104" name="TextBox 13">
                <a:extLst>
                  <a:ext uri="{FF2B5EF4-FFF2-40B4-BE49-F238E27FC236}">
                    <a16:creationId xmlns:a16="http://schemas.microsoft.com/office/drawing/2014/main" id="{9376681F-0515-904A-851D-7166C79F9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9989" y="2486831"/>
                <a:ext cx="338536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g</a:t>
                </a:r>
              </a:p>
            </p:txBody>
          </p:sp>
          <p:sp>
            <p:nvSpPr>
              <p:cNvPr id="174105" name="TextBox 14">
                <a:extLst>
                  <a:ext uri="{FF2B5EF4-FFF2-40B4-BE49-F238E27FC236}">
                    <a16:creationId xmlns:a16="http://schemas.microsoft.com/office/drawing/2014/main" id="{94DE2DCB-A564-6444-AFB4-F88F48734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433935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0</a:t>
                </a:r>
              </a:p>
            </p:txBody>
          </p:sp>
          <p:sp>
            <p:nvSpPr>
              <p:cNvPr id="174106" name="TextBox 15">
                <a:extLst>
                  <a:ext uri="{FF2B5EF4-FFF2-40B4-BE49-F238E27FC236}">
                    <a16:creationId xmlns:a16="http://schemas.microsoft.com/office/drawing/2014/main" id="{353DB2A1-3FCB-0B42-933D-3A3976958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971800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3</a:t>
                </a:r>
              </a:p>
            </p:txBody>
          </p:sp>
          <p:sp>
            <p:nvSpPr>
              <p:cNvPr id="174107" name="TextBox 16">
                <a:extLst>
                  <a:ext uri="{FF2B5EF4-FFF2-40B4-BE49-F238E27FC236}">
                    <a16:creationId xmlns:a16="http://schemas.microsoft.com/office/drawing/2014/main" id="{27400298-1D85-4544-B8C8-A246A744CB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8941" y="1367135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2</a:t>
                </a:r>
              </a:p>
            </p:txBody>
          </p:sp>
        </p:grpSp>
        <p:grpSp>
          <p:nvGrpSpPr>
            <p:cNvPr id="174084" name="Group 17">
              <a:extLst>
                <a:ext uri="{FF2B5EF4-FFF2-40B4-BE49-F238E27FC236}">
                  <a16:creationId xmlns:a16="http://schemas.microsoft.com/office/drawing/2014/main" id="{168C633C-BE67-3046-9596-ADBD6F0AD3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1200" y="4347865"/>
              <a:ext cx="2624536" cy="1981200"/>
              <a:chOff x="3297590" y="1905000"/>
              <a:chExt cx="2624536" cy="1981200"/>
            </a:xfrm>
          </p:grpSpPr>
          <p:pic>
            <p:nvPicPr>
              <p:cNvPr id="174100" name="Picture 18" descr="Screen shot 2013-10-14 at 3.42.51 PM.png">
                <a:extLst>
                  <a:ext uri="{FF2B5EF4-FFF2-40B4-BE49-F238E27FC236}">
                    <a16:creationId xmlns:a16="http://schemas.microsoft.com/office/drawing/2014/main" id="{36AADF2B-373C-F34D-9572-472DBDCA86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101" name="TextBox 19">
                <a:extLst>
                  <a:ext uri="{FF2B5EF4-FFF2-40B4-BE49-F238E27FC236}">
                    <a16:creationId xmlns:a16="http://schemas.microsoft.com/office/drawing/2014/main" id="{918D2DE9-5629-0B44-AF56-DFC5262ABB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83590" y="3119735"/>
                <a:ext cx="338536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h</a:t>
                </a:r>
              </a:p>
            </p:txBody>
          </p:sp>
          <p:sp>
            <p:nvSpPr>
              <p:cNvPr id="174102" name="TextBox 21">
                <a:extLst>
                  <a:ext uri="{FF2B5EF4-FFF2-40B4-BE49-F238E27FC236}">
                    <a16:creationId xmlns:a16="http://schemas.microsoft.com/office/drawing/2014/main" id="{C8337F0F-DAA8-4848-952E-EC374F0730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9718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1</a:t>
                </a:r>
              </a:p>
            </p:txBody>
          </p:sp>
        </p:grpSp>
        <p:grpSp>
          <p:nvGrpSpPr>
            <p:cNvPr id="174085" name="Group 23">
              <a:extLst>
                <a:ext uri="{FF2B5EF4-FFF2-40B4-BE49-F238E27FC236}">
                  <a16:creationId xmlns:a16="http://schemas.microsoft.com/office/drawing/2014/main" id="{9A8CE1B8-B299-264B-8A00-8049106B2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7810" y="2133600"/>
              <a:ext cx="2059601" cy="2519065"/>
              <a:chOff x="3810000" y="1367135"/>
              <a:chExt cx="2059601" cy="2519065"/>
            </a:xfrm>
          </p:grpSpPr>
          <p:pic>
            <p:nvPicPr>
              <p:cNvPr id="174097" name="Picture 24" descr="Screen shot 2013-10-14 at 3.42.51 PM.png">
                <a:extLst>
                  <a:ext uri="{FF2B5EF4-FFF2-40B4-BE49-F238E27FC236}">
                    <a16:creationId xmlns:a16="http://schemas.microsoft.com/office/drawing/2014/main" id="{2A5B7997-AA90-4740-A3D8-6B5FC56D5D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098" name="TextBox 25">
                <a:extLst>
                  <a:ext uri="{FF2B5EF4-FFF2-40B4-BE49-F238E27FC236}">
                    <a16:creationId xmlns:a16="http://schemas.microsoft.com/office/drawing/2014/main" id="{5F98BB4B-4120-8649-ADD1-752C5BB767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9989" y="2738735"/>
                <a:ext cx="269612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f</a:t>
                </a:r>
              </a:p>
            </p:txBody>
          </p:sp>
          <p:sp>
            <p:nvSpPr>
              <p:cNvPr id="174099" name="TextBox 28">
                <a:extLst>
                  <a:ext uri="{FF2B5EF4-FFF2-40B4-BE49-F238E27FC236}">
                    <a16:creationId xmlns:a16="http://schemas.microsoft.com/office/drawing/2014/main" id="{6E1295C5-816D-E340-B904-5CEF1E5186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8941" y="1367135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1</a:t>
                </a:r>
              </a:p>
            </p:txBody>
          </p:sp>
        </p:grpSp>
        <p:cxnSp>
          <p:nvCxnSpPr>
            <p:cNvPr id="174086" name="Straight Connector 29">
              <a:extLst>
                <a:ext uri="{FF2B5EF4-FFF2-40B4-BE49-F238E27FC236}">
                  <a16:creationId xmlns:a16="http://schemas.microsoft.com/office/drawing/2014/main" id="{BF934360-8B97-C743-89DF-AE30F1A607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54265" y="3047891"/>
              <a:ext cx="1588" cy="214776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87" name="Oval 30">
              <a:extLst>
                <a:ext uri="{FF2B5EF4-FFF2-40B4-BE49-F238E27FC236}">
                  <a16:creationId xmlns:a16="http://schemas.microsoft.com/office/drawing/2014/main" id="{2F74188B-3A94-7F49-9583-FA5444374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065" y="1800037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74088" name="Straight Connector 31">
              <a:extLst>
                <a:ext uri="{FF2B5EF4-FFF2-40B4-BE49-F238E27FC236}">
                  <a16:creationId xmlns:a16="http://schemas.microsoft.com/office/drawing/2014/main" id="{04A853DF-8400-EF43-8FC8-8CEA8878CB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62291" y="1854159"/>
              <a:ext cx="14286" cy="248905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89" name="Oval 32">
              <a:extLst>
                <a:ext uri="{FF2B5EF4-FFF2-40B4-BE49-F238E27FC236}">
                  <a16:creationId xmlns:a16="http://schemas.microsoft.com/office/drawing/2014/main" id="{93EB42F5-8BDE-A643-8041-FF058861D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929" y="299156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74090" name="Straight Connector 33">
              <a:extLst>
                <a:ext uri="{FF2B5EF4-FFF2-40B4-BE49-F238E27FC236}">
                  <a16:creationId xmlns:a16="http://schemas.microsoft.com/office/drawing/2014/main" id="{946EB0ED-C3E7-ED4A-B30C-66D6A3F2E9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09928" y="2793905"/>
              <a:ext cx="1525508" cy="79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1" name="Straight Connector 34">
              <a:extLst>
                <a:ext uri="{FF2B5EF4-FFF2-40B4-BE49-F238E27FC236}">
                  <a16:creationId xmlns:a16="http://schemas.microsoft.com/office/drawing/2014/main" id="{D949536C-DD05-9D46-B35F-8B8D94B3CE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222561" y="4344804"/>
              <a:ext cx="660366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2" name="Straight Connector 35">
              <a:extLst>
                <a:ext uri="{FF2B5EF4-FFF2-40B4-BE49-F238E27FC236}">
                  <a16:creationId xmlns:a16="http://schemas.microsoft.com/office/drawing/2014/main" id="{8ECCB313-1A0C-FF40-8516-F91321B33B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227324" y="1873208"/>
              <a:ext cx="661953" cy="79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3" name="Straight Connector 36">
              <a:extLst>
                <a:ext uri="{FF2B5EF4-FFF2-40B4-BE49-F238E27FC236}">
                  <a16:creationId xmlns:a16="http://schemas.microsoft.com/office/drawing/2014/main" id="{ECC4B5C0-537F-1443-BB04-E7A43F9CCE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2941" y="5455990"/>
              <a:ext cx="1574719" cy="158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4" name="Straight Connector 37">
              <a:extLst>
                <a:ext uri="{FF2B5EF4-FFF2-40B4-BE49-F238E27FC236}">
                  <a16:creationId xmlns:a16="http://schemas.microsoft.com/office/drawing/2014/main" id="{707522B0-9E7E-5B4D-A402-7163568377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3849" y="4054308"/>
              <a:ext cx="1587" cy="13937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5" name="Straight Connector 38">
              <a:extLst>
                <a:ext uri="{FF2B5EF4-FFF2-40B4-BE49-F238E27FC236}">
                  <a16:creationId xmlns:a16="http://schemas.microsoft.com/office/drawing/2014/main" id="{269B7440-A461-6F4D-A4AE-BF958483D6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1786" y="2781206"/>
              <a:ext cx="4763" cy="7508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96" name="Rectangle 39">
              <a:extLst>
                <a:ext uri="{FF2B5EF4-FFF2-40B4-BE49-F238E27FC236}">
                  <a16:creationId xmlns:a16="http://schemas.microsoft.com/office/drawing/2014/main" id="{691060B8-C063-4747-94D1-CE1294AB2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715" y="4953000"/>
              <a:ext cx="3048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D3902F38-854B-8234-85B6-08237F03F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2315713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AE3745C8-565F-9691-4879-EB0D828E4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4989989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CE375046-FC59-0E1C-A410-64A640B37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265" y="331755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itle 1">
            <a:extLst>
              <a:ext uri="{FF2B5EF4-FFF2-40B4-BE49-F238E27FC236}">
                <a16:creationId xmlns:a16="http://schemas.microsoft.com/office/drawing/2014/main" id="{1DCBEB3C-4E27-564E-83CD-7158400F358F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sp>
        <p:nvSpPr>
          <p:cNvPr id="175106" name="Line 4">
            <a:extLst>
              <a:ext uri="{FF2B5EF4-FFF2-40B4-BE49-F238E27FC236}">
                <a16:creationId xmlns:a16="http://schemas.microsoft.com/office/drawing/2014/main" id="{325A6FFE-0F61-A342-A24C-DBB92079B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3033714"/>
            <a:ext cx="4778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7" name="Line 5">
            <a:extLst>
              <a:ext uri="{FF2B5EF4-FFF2-40B4-BE49-F238E27FC236}">
                <a16:creationId xmlns:a16="http://schemas.microsoft.com/office/drawing/2014/main" id="{62CD8108-8C85-204B-9DDE-D04CB64EC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3375025"/>
            <a:ext cx="47783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8" name="Freeform 6">
            <a:extLst>
              <a:ext uri="{FF2B5EF4-FFF2-40B4-BE49-F238E27FC236}">
                <a16:creationId xmlns:a16="http://schemas.microsoft.com/office/drawing/2014/main" id="{C082CD7D-0994-B348-AC8B-D2ECE70AF9A7}"/>
              </a:ext>
            </a:extLst>
          </p:cNvPr>
          <p:cNvSpPr>
            <a:spLocks/>
          </p:cNvSpPr>
          <p:nvPr/>
        </p:nvSpPr>
        <p:spPr bwMode="auto">
          <a:xfrm>
            <a:off x="5054600" y="2805114"/>
            <a:ext cx="342900" cy="796925"/>
          </a:xfrm>
          <a:custGeom>
            <a:avLst/>
            <a:gdLst>
              <a:gd name="T0" fmla="*/ 2147483646 w 430"/>
              <a:gd name="T1" fmla="*/ 2147483646 h 1004"/>
              <a:gd name="T2" fmla="*/ 2147483646 w 430"/>
              <a:gd name="T3" fmla="*/ 2147483646 h 1004"/>
              <a:gd name="T4" fmla="*/ 0 w 430"/>
              <a:gd name="T5" fmla="*/ 0 h 1004"/>
              <a:gd name="T6" fmla="*/ 0 w 430"/>
              <a:gd name="T7" fmla="*/ 2147483646 h 1004"/>
              <a:gd name="T8" fmla="*/ 2147483646 w 430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0"/>
              <a:gd name="T16" fmla="*/ 0 h 1004"/>
              <a:gd name="T17" fmla="*/ 430 w 430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0" h="1004">
                <a:moveTo>
                  <a:pt x="430" y="803"/>
                </a:moveTo>
                <a:lnTo>
                  <a:pt x="430" y="201"/>
                </a:lnTo>
                <a:lnTo>
                  <a:pt x="0" y="0"/>
                </a:lnTo>
                <a:lnTo>
                  <a:pt x="0" y="1004"/>
                </a:lnTo>
                <a:lnTo>
                  <a:pt x="430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9" name="Line 7">
            <a:extLst>
              <a:ext uri="{FF2B5EF4-FFF2-40B4-BE49-F238E27FC236}">
                <a16:creationId xmlns:a16="http://schemas.microsoft.com/office/drawing/2014/main" id="{62D9A62C-8D35-5940-82EB-031B17D5B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7164" y="2555875"/>
            <a:ext cx="1587" cy="3190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0" name="Rectangle 8">
            <a:extLst>
              <a:ext uri="{FF2B5EF4-FFF2-40B4-BE49-F238E27FC236}">
                <a16:creationId xmlns:a16="http://schemas.microsoft.com/office/drawing/2014/main" id="{11336209-3934-7D45-BC11-37807B62A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21431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1" name="Line 9">
            <a:extLst>
              <a:ext uri="{FF2B5EF4-FFF2-40B4-BE49-F238E27FC236}">
                <a16:creationId xmlns:a16="http://schemas.microsoft.com/office/drawing/2014/main" id="{FDDB7505-CEE1-D24A-9913-08C17E8EA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3" y="2282825"/>
            <a:ext cx="660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Rectangle 10">
            <a:extLst>
              <a:ext uri="{FF2B5EF4-FFF2-40B4-BE49-F238E27FC236}">
                <a16:creationId xmlns:a16="http://schemas.microsoft.com/office/drawing/2014/main" id="{C533E3BE-B7E8-F042-8C08-4C17A0D62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22463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3" name="Rectangle 11">
            <a:extLst>
              <a:ext uri="{FF2B5EF4-FFF2-40B4-BE49-F238E27FC236}">
                <a16:creationId xmlns:a16="http://schemas.microsoft.com/office/drawing/2014/main" id="{74426098-9E29-CA49-BB50-14BBA191F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29416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4" name="Rectangle 12">
            <a:extLst>
              <a:ext uri="{FF2B5EF4-FFF2-40B4-BE49-F238E27FC236}">
                <a16:creationId xmlns:a16="http://schemas.microsoft.com/office/drawing/2014/main" id="{EF0C86BB-35C8-E44D-A613-176F77D77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32194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5" name="Line 13">
            <a:extLst>
              <a:ext uri="{FF2B5EF4-FFF2-40B4-BE49-F238E27FC236}">
                <a16:creationId xmlns:a16="http://schemas.microsoft.com/office/drawing/2014/main" id="{B0810163-0939-5640-9B6F-1A63B51FC9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5364" y="4535489"/>
            <a:ext cx="2492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6" name="Line 14">
            <a:extLst>
              <a:ext uri="{FF2B5EF4-FFF2-40B4-BE49-F238E27FC236}">
                <a16:creationId xmlns:a16="http://schemas.microsoft.com/office/drawing/2014/main" id="{35035BE1-038B-6448-A776-69F3AFE87A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4856163"/>
            <a:ext cx="47783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7" name="Freeform 15">
            <a:extLst>
              <a:ext uri="{FF2B5EF4-FFF2-40B4-BE49-F238E27FC236}">
                <a16:creationId xmlns:a16="http://schemas.microsoft.com/office/drawing/2014/main" id="{F22D4A44-326D-134C-B50D-40E5AA1281F2}"/>
              </a:ext>
            </a:extLst>
          </p:cNvPr>
          <p:cNvSpPr>
            <a:spLocks/>
          </p:cNvSpPr>
          <p:nvPr/>
        </p:nvSpPr>
        <p:spPr bwMode="auto">
          <a:xfrm>
            <a:off x="5397501" y="4103689"/>
            <a:ext cx="911225" cy="592137"/>
          </a:xfrm>
          <a:custGeom>
            <a:avLst/>
            <a:gdLst>
              <a:gd name="T0" fmla="*/ 2147483646 w 1149"/>
              <a:gd name="T1" fmla="*/ 0 h 745"/>
              <a:gd name="T2" fmla="*/ 2147483646 w 1149"/>
              <a:gd name="T3" fmla="*/ 0 h 745"/>
              <a:gd name="T4" fmla="*/ 2147483646 w 1149"/>
              <a:gd name="T5" fmla="*/ 2147483646 h 745"/>
              <a:gd name="T6" fmla="*/ 0 w 1149"/>
              <a:gd name="T7" fmla="*/ 2147483646 h 745"/>
              <a:gd name="T8" fmla="*/ 0 60000 65536"/>
              <a:gd name="T9" fmla="*/ 0 60000 65536"/>
              <a:gd name="T10" fmla="*/ 0 60000 65536"/>
              <a:gd name="T11" fmla="*/ 0 60000 65536"/>
              <a:gd name="T12" fmla="*/ 0 w 1149"/>
              <a:gd name="T13" fmla="*/ 0 h 745"/>
              <a:gd name="T14" fmla="*/ 1149 w 1149"/>
              <a:gd name="T15" fmla="*/ 745 h 7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49" h="745">
                <a:moveTo>
                  <a:pt x="1149" y="0"/>
                </a:moveTo>
                <a:lnTo>
                  <a:pt x="718" y="0"/>
                </a:lnTo>
                <a:lnTo>
                  <a:pt x="718" y="745"/>
                </a:lnTo>
                <a:lnTo>
                  <a:pt x="0" y="74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8" name="Freeform 16">
            <a:extLst>
              <a:ext uri="{FF2B5EF4-FFF2-40B4-BE49-F238E27FC236}">
                <a16:creationId xmlns:a16="http://schemas.microsoft.com/office/drawing/2014/main" id="{9DDDA893-A8C3-9545-910A-73B49B0D0BA9}"/>
              </a:ext>
            </a:extLst>
          </p:cNvPr>
          <p:cNvSpPr>
            <a:spLocks/>
          </p:cNvSpPr>
          <p:nvPr/>
        </p:nvSpPr>
        <p:spPr bwMode="auto">
          <a:xfrm>
            <a:off x="5054600" y="4308476"/>
            <a:ext cx="342900" cy="796925"/>
          </a:xfrm>
          <a:custGeom>
            <a:avLst/>
            <a:gdLst>
              <a:gd name="T0" fmla="*/ 2147483646 w 430"/>
              <a:gd name="T1" fmla="*/ 2147483646 h 1004"/>
              <a:gd name="T2" fmla="*/ 2147483646 w 430"/>
              <a:gd name="T3" fmla="*/ 2147483646 h 1004"/>
              <a:gd name="T4" fmla="*/ 0 w 430"/>
              <a:gd name="T5" fmla="*/ 0 h 1004"/>
              <a:gd name="T6" fmla="*/ 0 w 430"/>
              <a:gd name="T7" fmla="*/ 2147483646 h 1004"/>
              <a:gd name="T8" fmla="*/ 2147483646 w 430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0"/>
              <a:gd name="T16" fmla="*/ 0 h 1004"/>
              <a:gd name="T17" fmla="*/ 430 w 430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0" h="1004">
                <a:moveTo>
                  <a:pt x="430" y="803"/>
                </a:moveTo>
                <a:lnTo>
                  <a:pt x="430" y="201"/>
                </a:lnTo>
                <a:lnTo>
                  <a:pt x="0" y="0"/>
                </a:lnTo>
                <a:lnTo>
                  <a:pt x="0" y="1004"/>
                </a:lnTo>
                <a:lnTo>
                  <a:pt x="430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9" name="Freeform 17">
            <a:extLst>
              <a:ext uri="{FF2B5EF4-FFF2-40B4-BE49-F238E27FC236}">
                <a16:creationId xmlns:a16="http://schemas.microsoft.com/office/drawing/2014/main" id="{231C941A-8944-4C42-AB7E-FFDED7E13824}"/>
              </a:ext>
            </a:extLst>
          </p:cNvPr>
          <p:cNvSpPr>
            <a:spLocks/>
          </p:cNvSpPr>
          <p:nvPr/>
        </p:nvSpPr>
        <p:spPr bwMode="auto">
          <a:xfrm>
            <a:off x="5237163" y="2555876"/>
            <a:ext cx="387350" cy="1820863"/>
          </a:xfrm>
          <a:custGeom>
            <a:avLst/>
            <a:gdLst>
              <a:gd name="T0" fmla="*/ 0 w 488"/>
              <a:gd name="T1" fmla="*/ 0 h 2295"/>
              <a:gd name="T2" fmla="*/ 2147483646 w 488"/>
              <a:gd name="T3" fmla="*/ 0 h 2295"/>
              <a:gd name="T4" fmla="*/ 2147483646 w 488"/>
              <a:gd name="T5" fmla="*/ 2147483646 h 2295"/>
              <a:gd name="T6" fmla="*/ 0 w 488"/>
              <a:gd name="T7" fmla="*/ 2147483646 h 2295"/>
              <a:gd name="T8" fmla="*/ 0 w 488"/>
              <a:gd name="T9" fmla="*/ 2147483646 h 2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88"/>
              <a:gd name="T16" fmla="*/ 0 h 2295"/>
              <a:gd name="T17" fmla="*/ 488 w 488"/>
              <a:gd name="T18" fmla="*/ 2295 h 22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88" h="2295">
                <a:moveTo>
                  <a:pt x="0" y="0"/>
                </a:moveTo>
                <a:lnTo>
                  <a:pt x="488" y="0"/>
                </a:lnTo>
                <a:lnTo>
                  <a:pt x="488" y="1893"/>
                </a:lnTo>
                <a:lnTo>
                  <a:pt x="0" y="1893"/>
                </a:lnTo>
                <a:lnTo>
                  <a:pt x="0" y="229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0" name="Rectangle 18">
            <a:extLst>
              <a:ext uri="{FF2B5EF4-FFF2-40B4-BE49-F238E27FC236}">
                <a16:creationId xmlns:a16="http://schemas.microsoft.com/office/drawing/2014/main" id="{ED7931B7-5E97-6949-B3DA-9CB7D1B1F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332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1" name="Freeform 19">
            <a:extLst>
              <a:ext uri="{FF2B5EF4-FFF2-40B4-BE49-F238E27FC236}">
                <a16:creationId xmlns:a16="http://schemas.microsoft.com/office/drawing/2014/main" id="{64515ED8-B472-9840-86C1-77C5C4CCE7F4}"/>
              </a:ext>
            </a:extLst>
          </p:cNvPr>
          <p:cNvSpPr>
            <a:spLocks/>
          </p:cNvSpPr>
          <p:nvPr/>
        </p:nvSpPr>
        <p:spPr bwMode="auto">
          <a:xfrm>
            <a:off x="5397501" y="3192464"/>
            <a:ext cx="911225" cy="592137"/>
          </a:xfrm>
          <a:custGeom>
            <a:avLst/>
            <a:gdLst>
              <a:gd name="T0" fmla="*/ 2147483646 w 1149"/>
              <a:gd name="T1" fmla="*/ 2147483646 h 745"/>
              <a:gd name="T2" fmla="*/ 2147483646 w 1149"/>
              <a:gd name="T3" fmla="*/ 2147483646 h 745"/>
              <a:gd name="T4" fmla="*/ 2147483646 w 1149"/>
              <a:gd name="T5" fmla="*/ 0 h 745"/>
              <a:gd name="T6" fmla="*/ 0 w 1149"/>
              <a:gd name="T7" fmla="*/ 0 h 745"/>
              <a:gd name="T8" fmla="*/ 0 60000 65536"/>
              <a:gd name="T9" fmla="*/ 0 60000 65536"/>
              <a:gd name="T10" fmla="*/ 0 60000 65536"/>
              <a:gd name="T11" fmla="*/ 0 60000 65536"/>
              <a:gd name="T12" fmla="*/ 0 w 1149"/>
              <a:gd name="T13" fmla="*/ 0 h 745"/>
              <a:gd name="T14" fmla="*/ 1149 w 1149"/>
              <a:gd name="T15" fmla="*/ 745 h 7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49" h="745">
                <a:moveTo>
                  <a:pt x="1149" y="745"/>
                </a:moveTo>
                <a:lnTo>
                  <a:pt x="718" y="745"/>
                </a:lnTo>
                <a:lnTo>
                  <a:pt x="718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2" name="Line 20">
            <a:extLst>
              <a:ext uri="{FF2B5EF4-FFF2-40B4-BE49-F238E27FC236}">
                <a16:creationId xmlns:a16="http://schemas.microsoft.com/office/drawing/2014/main" id="{806F6071-19B1-F142-B14F-274B9CE53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7814" y="3943350"/>
            <a:ext cx="36353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3" name="Freeform 21">
            <a:extLst>
              <a:ext uri="{FF2B5EF4-FFF2-40B4-BE49-F238E27FC236}">
                <a16:creationId xmlns:a16="http://schemas.microsoft.com/office/drawing/2014/main" id="{A1E99526-DF0B-F542-BA02-D134B1625C00}"/>
              </a:ext>
            </a:extLst>
          </p:cNvPr>
          <p:cNvSpPr>
            <a:spLocks/>
          </p:cNvSpPr>
          <p:nvPr/>
        </p:nvSpPr>
        <p:spPr bwMode="auto">
          <a:xfrm>
            <a:off x="6308725" y="3557589"/>
            <a:ext cx="319088" cy="796925"/>
          </a:xfrm>
          <a:custGeom>
            <a:avLst/>
            <a:gdLst>
              <a:gd name="T0" fmla="*/ 2147483646 w 402"/>
              <a:gd name="T1" fmla="*/ 2147483646 h 1004"/>
              <a:gd name="T2" fmla="*/ 2147483646 w 402"/>
              <a:gd name="T3" fmla="*/ 2147483646 h 1004"/>
              <a:gd name="T4" fmla="*/ 0 w 402"/>
              <a:gd name="T5" fmla="*/ 0 h 1004"/>
              <a:gd name="T6" fmla="*/ 0 w 402"/>
              <a:gd name="T7" fmla="*/ 2147483646 h 1004"/>
              <a:gd name="T8" fmla="*/ 2147483646 w 402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004"/>
              <a:gd name="T17" fmla="*/ 402 w 402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004">
                <a:moveTo>
                  <a:pt x="402" y="803"/>
                </a:moveTo>
                <a:lnTo>
                  <a:pt x="402" y="201"/>
                </a:lnTo>
                <a:lnTo>
                  <a:pt x="0" y="0"/>
                </a:lnTo>
                <a:lnTo>
                  <a:pt x="0" y="1004"/>
                </a:lnTo>
                <a:lnTo>
                  <a:pt x="402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4" name="Freeform 22">
            <a:extLst>
              <a:ext uri="{FF2B5EF4-FFF2-40B4-BE49-F238E27FC236}">
                <a16:creationId xmlns:a16="http://schemas.microsoft.com/office/drawing/2014/main" id="{8FF1F1BC-57B7-5142-A2D4-AAED151D2B20}"/>
              </a:ext>
            </a:extLst>
          </p:cNvPr>
          <p:cNvSpPr>
            <a:spLocks/>
          </p:cNvSpPr>
          <p:nvPr/>
        </p:nvSpPr>
        <p:spPr bwMode="auto">
          <a:xfrm>
            <a:off x="6194425" y="2282826"/>
            <a:ext cx="273050" cy="1343025"/>
          </a:xfrm>
          <a:custGeom>
            <a:avLst/>
            <a:gdLst>
              <a:gd name="T0" fmla="*/ 0 w 345"/>
              <a:gd name="T1" fmla="*/ 0 h 1692"/>
              <a:gd name="T2" fmla="*/ 2147483646 w 345"/>
              <a:gd name="T3" fmla="*/ 0 h 1692"/>
              <a:gd name="T4" fmla="*/ 2147483646 w 345"/>
              <a:gd name="T5" fmla="*/ 2147483646 h 1692"/>
              <a:gd name="T6" fmla="*/ 0 60000 65536"/>
              <a:gd name="T7" fmla="*/ 0 60000 65536"/>
              <a:gd name="T8" fmla="*/ 0 60000 65536"/>
              <a:gd name="T9" fmla="*/ 0 w 345"/>
              <a:gd name="T10" fmla="*/ 0 h 1692"/>
              <a:gd name="T11" fmla="*/ 345 w 345"/>
              <a:gd name="T12" fmla="*/ 1692 h 16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5" h="1692">
                <a:moveTo>
                  <a:pt x="0" y="0"/>
                </a:moveTo>
                <a:lnTo>
                  <a:pt x="345" y="0"/>
                </a:lnTo>
                <a:lnTo>
                  <a:pt x="345" y="169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5" name="Rectangle 23">
            <a:extLst>
              <a:ext uri="{FF2B5EF4-FFF2-40B4-BE49-F238E27FC236}">
                <a16:creationId xmlns:a16="http://schemas.microsoft.com/office/drawing/2014/main" id="{0B1259D6-0316-954E-AC5B-A27505473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47704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6" name="Line 24">
            <a:extLst>
              <a:ext uri="{FF2B5EF4-FFF2-40B4-BE49-F238E27FC236}">
                <a16:creationId xmlns:a16="http://schemas.microsoft.com/office/drawing/2014/main" id="{8BE654C4-298C-EF43-A208-33AAEAF91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37164" y="2282825"/>
            <a:ext cx="1587" cy="2730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7" name="Rectangle 25">
            <a:extLst>
              <a:ext uri="{FF2B5EF4-FFF2-40B4-BE49-F238E27FC236}">
                <a16:creationId xmlns:a16="http://schemas.microsoft.com/office/drawing/2014/main" id="{267C22BD-3E17-7A43-9056-16FD4FC78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3840164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8" name="Rectangle 26">
            <a:extLst>
              <a:ext uri="{FF2B5EF4-FFF2-40B4-BE49-F238E27FC236}">
                <a16:creationId xmlns:a16="http://schemas.microsoft.com/office/drawing/2014/main" id="{C832E489-7F9F-BE4A-BB31-44999670E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21415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9" name="Freeform 27">
            <a:extLst>
              <a:ext uri="{FF2B5EF4-FFF2-40B4-BE49-F238E27FC236}">
                <a16:creationId xmlns:a16="http://schemas.microsoft.com/office/drawing/2014/main" id="{BABC24A3-7639-054D-8CCB-71E94C5B5E8C}"/>
              </a:ext>
            </a:extLst>
          </p:cNvPr>
          <p:cNvSpPr>
            <a:spLocks/>
          </p:cNvSpPr>
          <p:nvPr/>
        </p:nvSpPr>
        <p:spPr bwMode="auto">
          <a:xfrm>
            <a:off x="5214939" y="2532064"/>
            <a:ext cx="46037" cy="46037"/>
          </a:xfrm>
          <a:custGeom>
            <a:avLst/>
            <a:gdLst>
              <a:gd name="T0" fmla="*/ 2147483646 w 57"/>
              <a:gd name="T1" fmla="*/ 0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0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0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0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3"/>
                </a:lnTo>
                <a:lnTo>
                  <a:pt x="16" y="3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8" y="7"/>
                </a:lnTo>
                <a:lnTo>
                  <a:pt x="8" y="8"/>
                </a:lnTo>
                <a:lnTo>
                  <a:pt x="7" y="10"/>
                </a:lnTo>
                <a:lnTo>
                  <a:pt x="6" y="11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1" y="36"/>
                </a:lnTo>
                <a:lnTo>
                  <a:pt x="1" y="37"/>
                </a:lnTo>
                <a:lnTo>
                  <a:pt x="1" y="39"/>
                </a:lnTo>
                <a:lnTo>
                  <a:pt x="1" y="40"/>
                </a:lnTo>
                <a:lnTo>
                  <a:pt x="3" y="41"/>
                </a:lnTo>
                <a:lnTo>
                  <a:pt x="3" y="43"/>
                </a:lnTo>
                <a:lnTo>
                  <a:pt x="4" y="44"/>
                </a:lnTo>
                <a:lnTo>
                  <a:pt x="6" y="46"/>
                </a:lnTo>
                <a:lnTo>
                  <a:pt x="6" y="47"/>
                </a:lnTo>
                <a:lnTo>
                  <a:pt x="7" y="49"/>
                </a:lnTo>
                <a:lnTo>
                  <a:pt x="8" y="49"/>
                </a:lnTo>
                <a:lnTo>
                  <a:pt x="8" y="50"/>
                </a:lnTo>
                <a:lnTo>
                  <a:pt x="10" y="51"/>
                </a:lnTo>
                <a:lnTo>
                  <a:pt x="11" y="51"/>
                </a:lnTo>
                <a:lnTo>
                  <a:pt x="13" y="53"/>
                </a:lnTo>
                <a:lnTo>
                  <a:pt x="14" y="53"/>
                </a:lnTo>
                <a:lnTo>
                  <a:pt x="14" y="54"/>
                </a:lnTo>
                <a:lnTo>
                  <a:pt x="16" y="54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6"/>
                </a:lnTo>
                <a:lnTo>
                  <a:pt x="39" y="56"/>
                </a:lnTo>
                <a:lnTo>
                  <a:pt x="40" y="56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6" y="51"/>
                </a:lnTo>
                <a:lnTo>
                  <a:pt x="47" y="51"/>
                </a:lnTo>
                <a:lnTo>
                  <a:pt x="47" y="50"/>
                </a:lnTo>
                <a:lnTo>
                  <a:pt x="49" y="49"/>
                </a:lnTo>
                <a:lnTo>
                  <a:pt x="50" y="49"/>
                </a:lnTo>
                <a:lnTo>
                  <a:pt x="50" y="47"/>
                </a:lnTo>
                <a:lnTo>
                  <a:pt x="51" y="46"/>
                </a:lnTo>
                <a:lnTo>
                  <a:pt x="51" y="44"/>
                </a:lnTo>
                <a:lnTo>
                  <a:pt x="53" y="44"/>
                </a:lnTo>
                <a:lnTo>
                  <a:pt x="53" y="43"/>
                </a:lnTo>
                <a:lnTo>
                  <a:pt x="54" y="41"/>
                </a:lnTo>
                <a:lnTo>
                  <a:pt x="54" y="40"/>
                </a:lnTo>
                <a:lnTo>
                  <a:pt x="56" y="39"/>
                </a:lnTo>
                <a:lnTo>
                  <a:pt x="56" y="37"/>
                </a:lnTo>
                <a:lnTo>
                  <a:pt x="56" y="36"/>
                </a:lnTo>
                <a:lnTo>
                  <a:pt x="56" y="34"/>
                </a:lnTo>
                <a:lnTo>
                  <a:pt x="57" y="33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6" y="23"/>
                </a:lnTo>
                <a:lnTo>
                  <a:pt x="56" y="21"/>
                </a:lnTo>
                <a:lnTo>
                  <a:pt x="56" y="20"/>
                </a:lnTo>
                <a:lnTo>
                  <a:pt x="56" y="18"/>
                </a:lnTo>
                <a:lnTo>
                  <a:pt x="54" y="17"/>
                </a:lnTo>
                <a:lnTo>
                  <a:pt x="53" y="16"/>
                </a:lnTo>
                <a:lnTo>
                  <a:pt x="53" y="14"/>
                </a:lnTo>
                <a:lnTo>
                  <a:pt x="51" y="13"/>
                </a:lnTo>
                <a:lnTo>
                  <a:pt x="51" y="11"/>
                </a:lnTo>
                <a:lnTo>
                  <a:pt x="50" y="11"/>
                </a:lnTo>
                <a:lnTo>
                  <a:pt x="50" y="10"/>
                </a:lnTo>
                <a:lnTo>
                  <a:pt x="49" y="8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3" y="4"/>
                </a:lnTo>
                <a:lnTo>
                  <a:pt x="41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130" name="Freeform 28">
            <a:extLst>
              <a:ext uri="{FF2B5EF4-FFF2-40B4-BE49-F238E27FC236}">
                <a16:creationId xmlns:a16="http://schemas.microsoft.com/office/drawing/2014/main" id="{308A7DC2-7E28-C34A-A0E8-FE8D313E7362}"/>
              </a:ext>
            </a:extLst>
          </p:cNvPr>
          <p:cNvSpPr>
            <a:spLocks/>
          </p:cNvSpPr>
          <p:nvPr/>
        </p:nvSpPr>
        <p:spPr bwMode="auto">
          <a:xfrm>
            <a:off x="5200651" y="2519363"/>
            <a:ext cx="55563" cy="55562"/>
          </a:xfrm>
          <a:custGeom>
            <a:avLst/>
            <a:gdLst>
              <a:gd name="T0" fmla="*/ 2147483646 w 68"/>
              <a:gd name="T1" fmla="*/ 0 h 70"/>
              <a:gd name="T2" fmla="*/ 2147483646 w 68"/>
              <a:gd name="T3" fmla="*/ 2147483646 h 70"/>
              <a:gd name="T4" fmla="*/ 2147483646 w 68"/>
              <a:gd name="T5" fmla="*/ 2147483646 h 70"/>
              <a:gd name="T6" fmla="*/ 2147483646 w 68"/>
              <a:gd name="T7" fmla="*/ 2147483646 h 70"/>
              <a:gd name="T8" fmla="*/ 2147483646 w 68"/>
              <a:gd name="T9" fmla="*/ 2147483646 h 70"/>
              <a:gd name="T10" fmla="*/ 2147483646 w 68"/>
              <a:gd name="T11" fmla="*/ 2147483646 h 70"/>
              <a:gd name="T12" fmla="*/ 2147483646 w 68"/>
              <a:gd name="T13" fmla="*/ 2147483646 h 70"/>
              <a:gd name="T14" fmla="*/ 2147483646 w 68"/>
              <a:gd name="T15" fmla="*/ 2147483646 h 70"/>
              <a:gd name="T16" fmla="*/ 2147483646 w 68"/>
              <a:gd name="T17" fmla="*/ 2147483646 h 70"/>
              <a:gd name="T18" fmla="*/ 0 w 68"/>
              <a:gd name="T19" fmla="*/ 2147483646 h 70"/>
              <a:gd name="T20" fmla="*/ 0 w 68"/>
              <a:gd name="T21" fmla="*/ 2147483646 h 70"/>
              <a:gd name="T22" fmla="*/ 0 w 68"/>
              <a:gd name="T23" fmla="*/ 2147483646 h 70"/>
              <a:gd name="T24" fmla="*/ 0 w 68"/>
              <a:gd name="T25" fmla="*/ 2147483646 h 70"/>
              <a:gd name="T26" fmla="*/ 2147483646 w 68"/>
              <a:gd name="T27" fmla="*/ 2147483646 h 70"/>
              <a:gd name="T28" fmla="*/ 2147483646 w 68"/>
              <a:gd name="T29" fmla="*/ 2147483646 h 70"/>
              <a:gd name="T30" fmla="*/ 2147483646 w 68"/>
              <a:gd name="T31" fmla="*/ 2147483646 h 70"/>
              <a:gd name="T32" fmla="*/ 2147483646 w 68"/>
              <a:gd name="T33" fmla="*/ 2147483646 h 70"/>
              <a:gd name="T34" fmla="*/ 2147483646 w 68"/>
              <a:gd name="T35" fmla="*/ 2147483646 h 70"/>
              <a:gd name="T36" fmla="*/ 2147483646 w 68"/>
              <a:gd name="T37" fmla="*/ 2147483646 h 70"/>
              <a:gd name="T38" fmla="*/ 2147483646 w 68"/>
              <a:gd name="T39" fmla="*/ 2147483646 h 70"/>
              <a:gd name="T40" fmla="*/ 2147483646 w 68"/>
              <a:gd name="T41" fmla="*/ 2147483646 h 70"/>
              <a:gd name="T42" fmla="*/ 2147483646 w 68"/>
              <a:gd name="T43" fmla="*/ 2147483646 h 70"/>
              <a:gd name="T44" fmla="*/ 2147483646 w 68"/>
              <a:gd name="T45" fmla="*/ 2147483646 h 70"/>
              <a:gd name="T46" fmla="*/ 2147483646 w 68"/>
              <a:gd name="T47" fmla="*/ 2147483646 h 70"/>
              <a:gd name="T48" fmla="*/ 2147483646 w 68"/>
              <a:gd name="T49" fmla="*/ 2147483646 h 70"/>
              <a:gd name="T50" fmla="*/ 2147483646 w 68"/>
              <a:gd name="T51" fmla="*/ 2147483646 h 70"/>
              <a:gd name="T52" fmla="*/ 2147483646 w 68"/>
              <a:gd name="T53" fmla="*/ 2147483646 h 70"/>
              <a:gd name="T54" fmla="*/ 2147483646 w 68"/>
              <a:gd name="T55" fmla="*/ 2147483646 h 70"/>
              <a:gd name="T56" fmla="*/ 2147483646 w 68"/>
              <a:gd name="T57" fmla="*/ 2147483646 h 70"/>
              <a:gd name="T58" fmla="*/ 2147483646 w 68"/>
              <a:gd name="T59" fmla="*/ 2147483646 h 70"/>
              <a:gd name="T60" fmla="*/ 2147483646 w 68"/>
              <a:gd name="T61" fmla="*/ 2147483646 h 70"/>
              <a:gd name="T62" fmla="*/ 2147483646 w 68"/>
              <a:gd name="T63" fmla="*/ 2147483646 h 70"/>
              <a:gd name="T64" fmla="*/ 2147483646 w 68"/>
              <a:gd name="T65" fmla="*/ 2147483646 h 70"/>
              <a:gd name="T66" fmla="*/ 2147483646 w 68"/>
              <a:gd name="T67" fmla="*/ 2147483646 h 70"/>
              <a:gd name="T68" fmla="*/ 2147483646 w 68"/>
              <a:gd name="T69" fmla="*/ 2147483646 h 70"/>
              <a:gd name="T70" fmla="*/ 2147483646 w 68"/>
              <a:gd name="T71" fmla="*/ 2147483646 h 70"/>
              <a:gd name="T72" fmla="*/ 2147483646 w 68"/>
              <a:gd name="T73" fmla="*/ 2147483646 h 70"/>
              <a:gd name="T74" fmla="*/ 2147483646 w 68"/>
              <a:gd name="T75" fmla="*/ 2147483646 h 70"/>
              <a:gd name="T76" fmla="*/ 2147483646 w 68"/>
              <a:gd name="T77" fmla="*/ 2147483646 h 70"/>
              <a:gd name="T78" fmla="*/ 2147483646 w 68"/>
              <a:gd name="T79" fmla="*/ 2147483646 h 70"/>
              <a:gd name="T80" fmla="*/ 2147483646 w 68"/>
              <a:gd name="T81" fmla="*/ 2147483646 h 70"/>
              <a:gd name="T82" fmla="*/ 2147483646 w 68"/>
              <a:gd name="T83" fmla="*/ 2147483646 h 70"/>
              <a:gd name="T84" fmla="*/ 2147483646 w 68"/>
              <a:gd name="T85" fmla="*/ 0 h 70"/>
              <a:gd name="T86" fmla="*/ 2147483646 w 68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8"/>
              <a:gd name="T133" fmla="*/ 0 h 70"/>
              <a:gd name="T134" fmla="*/ 68 w 68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8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28" y="0"/>
                </a:lnTo>
                <a:lnTo>
                  <a:pt x="27" y="1"/>
                </a:lnTo>
                <a:lnTo>
                  <a:pt x="25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7" y="4"/>
                </a:lnTo>
                <a:lnTo>
                  <a:pt x="15" y="5"/>
                </a:lnTo>
                <a:lnTo>
                  <a:pt x="14" y="5"/>
                </a:lnTo>
                <a:lnTo>
                  <a:pt x="12" y="7"/>
                </a:lnTo>
                <a:lnTo>
                  <a:pt x="12" y="8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7" y="13"/>
                </a:lnTo>
                <a:lnTo>
                  <a:pt x="7" y="14"/>
                </a:lnTo>
                <a:lnTo>
                  <a:pt x="5" y="15"/>
                </a:lnTo>
                <a:lnTo>
                  <a:pt x="4" y="17"/>
                </a:lnTo>
                <a:lnTo>
                  <a:pt x="4" y="18"/>
                </a:lnTo>
                <a:lnTo>
                  <a:pt x="2" y="20"/>
                </a:lnTo>
                <a:lnTo>
                  <a:pt x="2" y="21"/>
                </a:lnTo>
                <a:lnTo>
                  <a:pt x="1" y="23"/>
                </a:lnTo>
                <a:lnTo>
                  <a:pt x="1" y="24"/>
                </a:lnTo>
                <a:lnTo>
                  <a:pt x="0" y="25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0" y="41"/>
                </a:lnTo>
                <a:lnTo>
                  <a:pt x="0" y="44"/>
                </a:lnTo>
                <a:lnTo>
                  <a:pt x="1" y="45"/>
                </a:lnTo>
                <a:lnTo>
                  <a:pt x="1" y="47"/>
                </a:lnTo>
                <a:lnTo>
                  <a:pt x="2" y="48"/>
                </a:lnTo>
                <a:lnTo>
                  <a:pt x="2" y="50"/>
                </a:lnTo>
                <a:lnTo>
                  <a:pt x="4" y="51"/>
                </a:lnTo>
                <a:lnTo>
                  <a:pt x="4" y="53"/>
                </a:lnTo>
                <a:lnTo>
                  <a:pt x="5" y="54"/>
                </a:lnTo>
                <a:lnTo>
                  <a:pt x="7" y="56"/>
                </a:lnTo>
                <a:lnTo>
                  <a:pt x="7" y="57"/>
                </a:lnTo>
                <a:lnTo>
                  <a:pt x="8" y="58"/>
                </a:lnTo>
                <a:lnTo>
                  <a:pt x="10" y="60"/>
                </a:lnTo>
                <a:lnTo>
                  <a:pt x="11" y="61"/>
                </a:lnTo>
                <a:lnTo>
                  <a:pt x="12" y="61"/>
                </a:lnTo>
                <a:lnTo>
                  <a:pt x="12" y="63"/>
                </a:lnTo>
                <a:lnTo>
                  <a:pt x="14" y="64"/>
                </a:lnTo>
                <a:lnTo>
                  <a:pt x="15" y="64"/>
                </a:lnTo>
                <a:lnTo>
                  <a:pt x="17" y="66"/>
                </a:lnTo>
                <a:lnTo>
                  <a:pt x="20" y="66"/>
                </a:lnTo>
                <a:lnTo>
                  <a:pt x="21" y="67"/>
                </a:lnTo>
                <a:lnTo>
                  <a:pt x="23" y="67"/>
                </a:lnTo>
                <a:lnTo>
                  <a:pt x="24" y="68"/>
                </a:lnTo>
                <a:lnTo>
                  <a:pt x="25" y="68"/>
                </a:lnTo>
                <a:lnTo>
                  <a:pt x="27" y="68"/>
                </a:lnTo>
                <a:lnTo>
                  <a:pt x="28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5" y="70"/>
                </a:lnTo>
                <a:lnTo>
                  <a:pt x="38" y="70"/>
                </a:lnTo>
                <a:lnTo>
                  <a:pt x="40" y="70"/>
                </a:lnTo>
                <a:lnTo>
                  <a:pt x="41" y="68"/>
                </a:lnTo>
                <a:lnTo>
                  <a:pt x="43" y="68"/>
                </a:lnTo>
                <a:lnTo>
                  <a:pt x="44" y="68"/>
                </a:lnTo>
                <a:lnTo>
                  <a:pt x="46" y="67"/>
                </a:lnTo>
                <a:lnTo>
                  <a:pt x="48" y="67"/>
                </a:lnTo>
                <a:lnTo>
                  <a:pt x="50" y="66"/>
                </a:lnTo>
                <a:lnTo>
                  <a:pt x="51" y="66"/>
                </a:lnTo>
                <a:lnTo>
                  <a:pt x="53" y="64"/>
                </a:lnTo>
                <a:lnTo>
                  <a:pt x="54" y="64"/>
                </a:lnTo>
                <a:lnTo>
                  <a:pt x="56" y="63"/>
                </a:lnTo>
                <a:lnTo>
                  <a:pt x="57" y="61"/>
                </a:lnTo>
                <a:lnTo>
                  <a:pt x="58" y="60"/>
                </a:lnTo>
                <a:lnTo>
                  <a:pt x="60" y="58"/>
                </a:lnTo>
                <a:lnTo>
                  <a:pt x="61" y="57"/>
                </a:lnTo>
                <a:lnTo>
                  <a:pt x="63" y="56"/>
                </a:lnTo>
                <a:lnTo>
                  <a:pt x="63" y="54"/>
                </a:lnTo>
                <a:lnTo>
                  <a:pt x="64" y="53"/>
                </a:lnTo>
                <a:lnTo>
                  <a:pt x="66" y="51"/>
                </a:lnTo>
                <a:lnTo>
                  <a:pt x="66" y="50"/>
                </a:lnTo>
                <a:lnTo>
                  <a:pt x="67" y="48"/>
                </a:lnTo>
                <a:lnTo>
                  <a:pt x="67" y="47"/>
                </a:lnTo>
                <a:lnTo>
                  <a:pt x="67" y="45"/>
                </a:lnTo>
                <a:lnTo>
                  <a:pt x="68" y="44"/>
                </a:lnTo>
                <a:lnTo>
                  <a:pt x="68" y="41"/>
                </a:lnTo>
                <a:lnTo>
                  <a:pt x="68" y="40"/>
                </a:lnTo>
                <a:lnTo>
                  <a:pt x="68" y="38"/>
                </a:lnTo>
                <a:lnTo>
                  <a:pt x="68" y="37"/>
                </a:lnTo>
                <a:lnTo>
                  <a:pt x="68" y="34"/>
                </a:lnTo>
                <a:lnTo>
                  <a:pt x="68" y="33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5"/>
                </a:lnTo>
                <a:lnTo>
                  <a:pt x="67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4" y="17"/>
                </a:lnTo>
                <a:lnTo>
                  <a:pt x="63" y="15"/>
                </a:lnTo>
                <a:lnTo>
                  <a:pt x="63" y="14"/>
                </a:lnTo>
                <a:lnTo>
                  <a:pt x="61" y="13"/>
                </a:lnTo>
                <a:lnTo>
                  <a:pt x="60" y="11"/>
                </a:lnTo>
                <a:lnTo>
                  <a:pt x="58" y="10"/>
                </a:lnTo>
                <a:lnTo>
                  <a:pt x="57" y="8"/>
                </a:lnTo>
                <a:lnTo>
                  <a:pt x="56" y="7"/>
                </a:lnTo>
                <a:lnTo>
                  <a:pt x="54" y="5"/>
                </a:lnTo>
                <a:lnTo>
                  <a:pt x="53" y="5"/>
                </a:lnTo>
                <a:lnTo>
                  <a:pt x="51" y="4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1"/>
                </a:lnTo>
                <a:lnTo>
                  <a:pt x="43" y="1"/>
                </a:lnTo>
                <a:lnTo>
                  <a:pt x="41" y="1"/>
                </a:lnTo>
                <a:lnTo>
                  <a:pt x="40" y="0"/>
                </a:lnTo>
                <a:lnTo>
                  <a:pt x="38" y="0"/>
                </a:lnTo>
                <a:lnTo>
                  <a:pt x="35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1" name="Line 29">
            <a:extLst>
              <a:ext uri="{FF2B5EF4-FFF2-40B4-BE49-F238E27FC236}">
                <a16:creationId xmlns:a16="http://schemas.microsoft.com/office/drawing/2014/main" id="{DCB5B19D-BD9E-EA47-AB6A-7CC7317441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5364" y="3375026"/>
            <a:ext cx="1587" cy="1160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2" name="Freeform 30">
            <a:extLst>
              <a:ext uri="{FF2B5EF4-FFF2-40B4-BE49-F238E27FC236}">
                <a16:creationId xmlns:a16="http://schemas.microsoft.com/office/drawing/2014/main" id="{F65856CC-B5F2-F645-BF1F-7BD8F180E0CC}"/>
              </a:ext>
            </a:extLst>
          </p:cNvPr>
          <p:cNvSpPr>
            <a:spLocks/>
          </p:cNvSpPr>
          <p:nvPr/>
        </p:nvSpPr>
        <p:spPr bwMode="auto">
          <a:xfrm>
            <a:off x="4781550" y="3352800"/>
            <a:ext cx="46038" cy="44450"/>
          </a:xfrm>
          <a:custGeom>
            <a:avLst/>
            <a:gdLst>
              <a:gd name="T0" fmla="*/ 2147483646 w 58"/>
              <a:gd name="T1" fmla="*/ 0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0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0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0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3"/>
                </a:lnTo>
                <a:lnTo>
                  <a:pt x="16" y="3"/>
                </a:lnTo>
                <a:lnTo>
                  <a:pt x="15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9" y="9"/>
                </a:lnTo>
                <a:lnTo>
                  <a:pt x="8" y="10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3" y="16"/>
                </a:lnTo>
                <a:lnTo>
                  <a:pt x="3" y="17"/>
                </a:lnTo>
                <a:lnTo>
                  <a:pt x="2" y="17"/>
                </a:lnTo>
                <a:lnTo>
                  <a:pt x="2" y="19"/>
                </a:lnTo>
                <a:lnTo>
                  <a:pt x="2" y="20"/>
                </a:lnTo>
                <a:lnTo>
                  <a:pt x="2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5"/>
                </a:lnTo>
                <a:lnTo>
                  <a:pt x="2" y="36"/>
                </a:lnTo>
                <a:lnTo>
                  <a:pt x="2" y="38"/>
                </a:lnTo>
                <a:lnTo>
                  <a:pt x="2" y="39"/>
                </a:lnTo>
                <a:lnTo>
                  <a:pt x="2" y="40"/>
                </a:lnTo>
                <a:lnTo>
                  <a:pt x="3" y="42"/>
                </a:lnTo>
                <a:lnTo>
                  <a:pt x="3" y="43"/>
                </a:lnTo>
                <a:lnTo>
                  <a:pt x="5" y="45"/>
                </a:lnTo>
                <a:lnTo>
                  <a:pt x="6" y="46"/>
                </a:lnTo>
                <a:lnTo>
                  <a:pt x="6" y="48"/>
                </a:lnTo>
                <a:lnTo>
                  <a:pt x="8" y="49"/>
                </a:lnTo>
                <a:lnTo>
                  <a:pt x="9" y="49"/>
                </a:lnTo>
                <a:lnTo>
                  <a:pt x="9" y="50"/>
                </a:lnTo>
                <a:lnTo>
                  <a:pt x="10" y="52"/>
                </a:lnTo>
                <a:lnTo>
                  <a:pt x="12" y="52"/>
                </a:lnTo>
                <a:lnTo>
                  <a:pt x="13" y="53"/>
                </a:lnTo>
                <a:lnTo>
                  <a:pt x="15" y="53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6"/>
                </a:lnTo>
                <a:lnTo>
                  <a:pt x="39" y="56"/>
                </a:lnTo>
                <a:lnTo>
                  <a:pt x="41" y="56"/>
                </a:lnTo>
                <a:lnTo>
                  <a:pt x="42" y="55"/>
                </a:lnTo>
                <a:lnTo>
                  <a:pt x="43" y="53"/>
                </a:lnTo>
                <a:lnTo>
                  <a:pt x="45" y="53"/>
                </a:lnTo>
                <a:lnTo>
                  <a:pt x="46" y="52"/>
                </a:lnTo>
                <a:lnTo>
                  <a:pt x="48" y="52"/>
                </a:lnTo>
                <a:lnTo>
                  <a:pt x="48" y="50"/>
                </a:lnTo>
                <a:lnTo>
                  <a:pt x="49" y="49"/>
                </a:lnTo>
                <a:lnTo>
                  <a:pt x="51" y="49"/>
                </a:lnTo>
                <a:lnTo>
                  <a:pt x="51" y="48"/>
                </a:lnTo>
                <a:lnTo>
                  <a:pt x="52" y="46"/>
                </a:lnTo>
                <a:lnTo>
                  <a:pt x="52" y="45"/>
                </a:lnTo>
                <a:lnTo>
                  <a:pt x="53" y="45"/>
                </a:lnTo>
                <a:lnTo>
                  <a:pt x="53" y="43"/>
                </a:lnTo>
                <a:lnTo>
                  <a:pt x="55" y="42"/>
                </a:lnTo>
                <a:lnTo>
                  <a:pt x="55" y="40"/>
                </a:lnTo>
                <a:lnTo>
                  <a:pt x="56" y="39"/>
                </a:lnTo>
                <a:lnTo>
                  <a:pt x="56" y="38"/>
                </a:lnTo>
                <a:lnTo>
                  <a:pt x="56" y="36"/>
                </a:lnTo>
                <a:lnTo>
                  <a:pt x="56" y="35"/>
                </a:lnTo>
                <a:lnTo>
                  <a:pt x="58" y="33"/>
                </a:lnTo>
                <a:lnTo>
                  <a:pt x="58" y="32"/>
                </a:lnTo>
                <a:lnTo>
                  <a:pt x="58" y="30"/>
                </a:lnTo>
                <a:lnTo>
                  <a:pt x="58" y="29"/>
                </a:lnTo>
                <a:lnTo>
                  <a:pt x="58" y="28"/>
                </a:lnTo>
                <a:lnTo>
                  <a:pt x="58" y="26"/>
                </a:lnTo>
                <a:lnTo>
                  <a:pt x="58" y="25"/>
                </a:lnTo>
                <a:lnTo>
                  <a:pt x="56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3" y="16"/>
                </a:lnTo>
                <a:lnTo>
                  <a:pt x="53" y="15"/>
                </a:lnTo>
                <a:lnTo>
                  <a:pt x="52" y="13"/>
                </a:lnTo>
                <a:lnTo>
                  <a:pt x="52" y="12"/>
                </a:lnTo>
                <a:lnTo>
                  <a:pt x="51" y="12"/>
                </a:lnTo>
                <a:lnTo>
                  <a:pt x="51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3" y="5"/>
                </a:lnTo>
                <a:lnTo>
                  <a:pt x="42" y="5"/>
                </a:lnTo>
                <a:lnTo>
                  <a:pt x="42" y="3"/>
                </a:lnTo>
                <a:lnTo>
                  <a:pt x="41" y="3"/>
                </a:lnTo>
                <a:lnTo>
                  <a:pt x="39" y="2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133" name="Freeform 31">
            <a:extLst>
              <a:ext uri="{FF2B5EF4-FFF2-40B4-BE49-F238E27FC236}">
                <a16:creationId xmlns:a16="http://schemas.microsoft.com/office/drawing/2014/main" id="{6736D7E8-D66A-9946-93C2-0C2FB4C3A030}"/>
              </a:ext>
            </a:extLst>
          </p:cNvPr>
          <p:cNvSpPr>
            <a:spLocks/>
          </p:cNvSpPr>
          <p:nvPr/>
        </p:nvSpPr>
        <p:spPr bwMode="auto">
          <a:xfrm>
            <a:off x="4791076" y="3338513"/>
            <a:ext cx="53975" cy="55562"/>
          </a:xfrm>
          <a:custGeom>
            <a:avLst/>
            <a:gdLst>
              <a:gd name="T0" fmla="*/ 2147483646 w 69"/>
              <a:gd name="T1" fmla="*/ 0 h 70"/>
              <a:gd name="T2" fmla="*/ 2147483646 w 69"/>
              <a:gd name="T3" fmla="*/ 2147483646 h 70"/>
              <a:gd name="T4" fmla="*/ 2147483646 w 69"/>
              <a:gd name="T5" fmla="*/ 2147483646 h 70"/>
              <a:gd name="T6" fmla="*/ 2147483646 w 69"/>
              <a:gd name="T7" fmla="*/ 2147483646 h 70"/>
              <a:gd name="T8" fmla="*/ 2147483646 w 69"/>
              <a:gd name="T9" fmla="*/ 2147483646 h 70"/>
              <a:gd name="T10" fmla="*/ 2147483646 w 69"/>
              <a:gd name="T11" fmla="*/ 2147483646 h 70"/>
              <a:gd name="T12" fmla="*/ 2147483646 w 69"/>
              <a:gd name="T13" fmla="*/ 2147483646 h 70"/>
              <a:gd name="T14" fmla="*/ 2147483646 w 69"/>
              <a:gd name="T15" fmla="*/ 2147483646 h 70"/>
              <a:gd name="T16" fmla="*/ 2147483646 w 69"/>
              <a:gd name="T17" fmla="*/ 2147483646 h 70"/>
              <a:gd name="T18" fmla="*/ 0 w 69"/>
              <a:gd name="T19" fmla="*/ 2147483646 h 70"/>
              <a:gd name="T20" fmla="*/ 0 w 69"/>
              <a:gd name="T21" fmla="*/ 2147483646 h 70"/>
              <a:gd name="T22" fmla="*/ 0 w 69"/>
              <a:gd name="T23" fmla="*/ 2147483646 h 70"/>
              <a:gd name="T24" fmla="*/ 0 w 69"/>
              <a:gd name="T25" fmla="*/ 2147483646 h 70"/>
              <a:gd name="T26" fmla="*/ 2147483646 w 69"/>
              <a:gd name="T27" fmla="*/ 2147483646 h 70"/>
              <a:gd name="T28" fmla="*/ 2147483646 w 69"/>
              <a:gd name="T29" fmla="*/ 2147483646 h 70"/>
              <a:gd name="T30" fmla="*/ 2147483646 w 69"/>
              <a:gd name="T31" fmla="*/ 2147483646 h 70"/>
              <a:gd name="T32" fmla="*/ 2147483646 w 69"/>
              <a:gd name="T33" fmla="*/ 2147483646 h 70"/>
              <a:gd name="T34" fmla="*/ 2147483646 w 69"/>
              <a:gd name="T35" fmla="*/ 2147483646 h 70"/>
              <a:gd name="T36" fmla="*/ 2147483646 w 69"/>
              <a:gd name="T37" fmla="*/ 2147483646 h 70"/>
              <a:gd name="T38" fmla="*/ 2147483646 w 69"/>
              <a:gd name="T39" fmla="*/ 2147483646 h 70"/>
              <a:gd name="T40" fmla="*/ 2147483646 w 69"/>
              <a:gd name="T41" fmla="*/ 2147483646 h 70"/>
              <a:gd name="T42" fmla="*/ 2147483646 w 69"/>
              <a:gd name="T43" fmla="*/ 2147483646 h 70"/>
              <a:gd name="T44" fmla="*/ 2147483646 w 69"/>
              <a:gd name="T45" fmla="*/ 2147483646 h 70"/>
              <a:gd name="T46" fmla="*/ 2147483646 w 69"/>
              <a:gd name="T47" fmla="*/ 2147483646 h 70"/>
              <a:gd name="T48" fmla="*/ 2147483646 w 69"/>
              <a:gd name="T49" fmla="*/ 2147483646 h 70"/>
              <a:gd name="T50" fmla="*/ 2147483646 w 69"/>
              <a:gd name="T51" fmla="*/ 2147483646 h 70"/>
              <a:gd name="T52" fmla="*/ 2147483646 w 69"/>
              <a:gd name="T53" fmla="*/ 2147483646 h 70"/>
              <a:gd name="T54" fmla="*/ 2147483646 w 69"/>
              <a:gd name="T55" fmla="*/ 2147483646 h 70"/>
              <a:gd name="T56" fmla="*/ 2147483646 w 69"/>
              <a:gd name="T57" fmla="*/ 2147483646 h 70"/>
              <a:gd name="T58" fmla="*/ 2147483646 w 69"/>
              <a:gd name="T59" fmla="*/ 2147483646 h 70"/>
              <a:gd name="T60" fmla="*/ 2147483646 w 69"/>
              <a:gd name="T61" fmla="*/ 2147483646 h 70"/>
              <a:gd name="T62" fmla="*/ 2147483646 w 69"/>
              <a:gd name="T63" fmla="*/ 2147483646 h 70"/>
              <a:gd name="T64" fmla="*/ 2147483646 w 69"/>
              <a:gd name="T65" fmla="*/ 2147483646 h 70"/>
              <a:gd name="T66" fmla="*/ 2147483646 w 69"/>
              <a:gd name="T67" fmla="*/ 2147483646 h 70"/>
              <a:gd name="T68" fmla="*/ 2147483646 w 69"/>
              <a:gd name="T69" fmla="*/ 2147483646 h 70"/>
              <a:gd name="T70" fmla="*/ 2147483646 w 69"/>
              <a:gd name="T71" fmla="*/ 2147483646 h 70"/>
              <a:gd name="T72" fmla="*/ 2147483646 w 69"/>
              <a:gd name="T73" fmla="*/ 2147483646 h 70"/>
              <a:gd name="T74" fmla="*/ 2147483646 w 69"/>
              <a:gd name="T75" fmla="*/ 2147483646 h 70"/>
              <a:gd name="T76" fmla="*/ 2147483646 w 69"/>
              <a:gd name="T77" fmla="*/ 2147483646 h 70"/>
              <a:gd name="T78" fmla="*/ 2147483646 w 69"/>
              <a:gd name="T79" fmla="*/ 2147483646 h 70"/>
              <a:gd name="T80" fmla="*/ 2147483646 w 69"/>
              <a:gd name="T81" fmla="*/ 2147483646 h 70"/>
              <a:gd name="T82" fmla="*/ 2147483646 w 69"/>
              <a:gd name="T83" fmla="*/ 2147483646 h 70"/>
              <a:gd name="T84" fmla="*/ 2147483646 w 69"/>
              <a:gd name="T85" fmla="*/ 0 h 70"/>
              <a:gd name="T86" fmla="*/ 2147483646 w 69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70"/>
              <a:gd name="T134" fmla="*/ 69 w 69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3"/>
                </a:lnTo>
                <a:lnTo>
                  <a:pt x="21" y="3"/>
                </a:lnTo>
                <a:lnTo>
                  <a:pt x="20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8" y="12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4" y="17"/>
                </a:lnTo>
                <a:lnTo>
                  <a:pt x="4" y="19"/>
                </a:lnTo>
                <a:lnTo>
                  <a:pt x="3" y="20"/>
                </a:lnTo>
                <a:lnTo>
                  <a:pt x="3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4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0" y="42"/>
                </a:lnTo>
                <a:lnTo>
                  <a:pt x="0" y="45"/>
                </a:lnTo>
                <a:lnTo>
                  <a:pt x="1" y="46"/>
                </a:lnTo>
                <a:lnTo>
                  <a:pt x="1" y="47"/>
                </a:lnTo>
                <a:lnTo>
                  <a:pt x="3" y="49"/>
                </a:lnTo>
                <a:lnTo>
                  <a:pt x="3" y="50"/>
                </a:lnTo>
                <a:lnTo>
                  <a:pt x="4" y="52"/>
                </a:lnTo>
                <a:lnTo>
                  <a:pt x="4" y="53"/>
                </a:lnTo>
                <a:lnTo>
                  <a:pt x="6" y="55"/>
                </a:lnTo>
                <a:lnTo>
                  <a:pt x="7" y="56"/>
                </a:lnTo>
                <a:lnTo>
                  <a:pt x="7" y="57"/>
                </a:lnTo>
                <a:lnTo>
                  <a:pt x="8" y="59"/>
                </a:lnTo>
                <a:lnTo>
                  <a:pt x="10" y="60"/>
                </a:lnTo>
                <a:lnTo>
                  <a:pt x="11" y="60"/>
                </a:lnTo>
                <a:lnTo>
                  <a:pt x="13" y="62"/>
                </a:lnTo>
                <a:lnTo>
                  <a:pt x="13" y="63"/>
                </a:lnTo>
                <a:lnTo>
                  <a:pt x="14" y="65"/>
                </a:lnTo>
                <a:lnTo>
                  <a:pt x="16" y="65"/>
                </a:lnTo>
                <a:lnTo>
                  <a:pt x="17" y="66"/>
                </a:lnTo>
                <a:lnTo>
                  <a:pt x="20" y="66"/>
                </a:lnTo>
                <a:lnTo>
                  <a:pt x="21" y="67"/>
                </a:lnTo>
                <a:lnTo>
                  <a:pt x="23" y="67"/>
                </a:lnTo>
                <a:lnTo>
                  <a:pt x="24" y="69"/>
                </a:lnTo>
                <a:lnTo>
                  <a:pt x="26" y="69"/>
                </a:lnTo>
                <a:lnTo>
                  <a:pt x="27" y="69"/>
                </a:lnTo>
                <a:lnTo>
                  <a:pt x="29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6" y="70"/>
                </a:lnTo>
                <a:lnTo>
                  <a:pt x="39" y="70"/>
                </a:lnTo>
                <a:lnTo>
                  <a:pt x="40" y="70"/>
                </a:lnTo>
                <a:lnTo>
                  <a:pt x="41" y="69"/>
                </a:lnTo>
                <a:lnTo>
                  <a:pt x="43" y="69"/>
                </a:lnTo>
                <a:lnTo>
                  <a:pt x="44" y="69"/>
                </a:lnTo>
                <a:lnTo>
                  <a:pt x="46" y="67"/>
                </a:lnTo>
                <a:lnTo>
                  <a:pt x="49" y="67"/>
                </a:lnTo>
                <a:lnTo>
                  <a:pt x="50" y="66"/>
                </a:lnTo>
                <a:lnTo>
                  <a:pt x="52" y="66"/>
                </a:lnTo>
                <a:lnTo>
                  <a:pt x="53" y="65"/>
                </a:lnTo>
                <a:lnTo>
                  <a:pt x="54" y="65"/>
                </a:lnTo>
                <a:lnTo>
                  <a:pt x="56" y="63"/>
                </a:lnTo>
                <a:lnTo>
                  <a:pt x="57" y="62"/>
                </a:lnTo>
                <a:lnTo>
                  <a:pt x="57" y="60"/>
                </a:lnTo>
                <a:lnTo>
                  <a:pt x="59" y="60"/>
                </a:lnTo>
                <a:lnTo>
                  <a:pt x="60" y="59"/>
                </a:lnTo>
                <a:lnTo>
                  <a:pt x="62" y="57"/>
                </a:lnTo>
                <a:lnTo>
                  <a:pt x="63" y="56"/>
                </a:lnTo>
                <a:lnTo>
                  <a:pt x="63" y="55"/>
                </a:lnTo>
                <a:lnTo>
                  <a:pt x="64" y="53"/>
                </a:lnTo>
                <a:lnTo>
                  <a:pt x="66" y="52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7" y="46"/>
                </a:lnTo>
                <a:lnTo>
                  <a:pt x="69" y="45"/>
                </a:lnTo>
                <a:lnTo>
                  <a:pt x="69" y="42"/>
                </a:lnTo>
                <a:lnTo>
                  <a:pt x="69" y="40"/>
                </a:lnTo>
                <a:lnTo>
                  <a:pt x="69" y="39"/>
                </a:lnTo>
                <a:lnTo>
                  <a:pt x="69" y="37"/>
                </a:lnTo>
                <a:lnTo>
                  <a:pt x="69" y="34"/>
                </a:lnTo>
                <a:lnTo>
                  <a:pt x="69" y="33"/>
                </a:lnTo>
                <a:lnTo>
                  <a:pt x="69" y="32"/>
                </a:lnTo>
                <a:lnTo>
                  <a:pt x="69" y="30"/>
                </a:lnTo>
                <a:lnTo>
                  <a:pt x="69" y="29"/>
                </a:lnTo>
                <a:lnTo>
                  <a:pt x="69" y="26"/>
                </a:lnTo>
                <a:lnTo>
                  <a:pt x="67" y="24"/>
                </a:lnTo>
                <a:lnTo>
                  <a:pt x="67" y="23"/>
                </a:lnTo>
                <a:lnTo>
                  <a:pt x="67" y="22"/>
                </a:lnTo>
                <a:lnTo>
                  <a:pt x="66" y="20"/>
                </a:lnTo>
                <a:lnTo>
                  <a:pt x="66" y="19"/>
                </a:lnTo>
                <a:lnTo>
                  <a:pt x="64" y="17"/>
                </a:lnTo>
                <a:lnTo>
                  <a:pt x="63" y="16"/>
                </a:lnTo>
                <a:lnTo>
                  <a:pt x="63" y="14"/>
                </a:lnTo>
                <a:lnTo>
                  <a:pt x="62" y="13"/>
                </a:lnTo>
                <a:lnTo>
                  <a:pt x="60" y="12"/>
                </a:lnTo>
                <a:lnTo>
                  <a:pt x="59" y="10"/>
                </a:lnTo>
                <a:lnTo>
                  <a:pt x="57" y="9"/>
                </a:lnTo>
                <a:lnTo>
                  <a:pt x="56" y="7"/>
                </a:lnTo>
                <a:lnTo>
                  <a:pt x="54" y="6"/>
                </a:lnTo>
                <a:lnTo>
                  <a:pt x="53" y="6"/>
                </a:lnTo>
                <a:lnTo>
                  <a:pt x="52" y="4"/>
                </a:lnTo>
                <a:lnTo>
                  <a:pt x="50" y="3"/>
                </a:lnTo>
                <a:lnTo>
                  <a:pt x="49" y="3"/>
                </a:lnTo>
                <a:lnTo>
                  <a:pt x="46" y="3"/>
                </a:lnTo>
                <a:lnTo>
                  <a:pt x="44" y="2"/>
                </a:lnTo>
                <a:lnTo>
                  <a:pt x="43" y="2"/>
                </a:lnTo>
                <a:lnTo>
                  <a:pt x="41" y="2"/>
                </a:lnTo>
                <a:lnTo>
                  <a:pt x="40" y="0"/>
                </a:lnTo>
                <a:lnTo>
                  <a:pt x="39" y="0"/>
                </a:lnTo>
                <a:lnTo>
                  <a:pt x="36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4" name="Rectangle 32">
            <a:extLst>
              <a:ext uri="{FF2B5EF4-FFF2-40B4-BE49-F238E27FC236}">
                <a16:creationId xmlns:a16="http://schemas.microsoft.com/office/drawing/2014/main" id="{21F2A01F-7D84-5C49-ADB5-567C8B00C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22463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35" name="TextBox 125">
            <a:extLst>
              <a:ext uri="{FF2B5EF4-FFF2-40B4-BE49-F238E27FC236}">
                <a16:creationId xmlns:a16="http://schemas.microsoft.com/office/drawing/2014/main" id="{9EC8B993-D13D-2147-942F-42CC683D4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4.12 from the textbook ]</a:t>
            </a:r>
          </a:p>
        </p:txBody>
      </p:sp>
      <p:sp>
        <p:nvSpPr>
          <p:cNvPr id="2" name="TextBox 8">
            <a:extLst>
              <a:ext uri="{FF2B5EF4-FFF2-40B4-BE49-F238E27FC236}">
                <a16:creationId xmlns:a16="http://schemas.microsoft.com/office/drawing/2014/main" id="{A3610B07-81A9-40C1-AEFC-8009D089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606" y="2908728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453791F-E3AE-F861-EDF2-DDD6523CB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606" y="4410534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2E294AF0-4A92-8D3D-E67F-7E826B710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3528" y="3647480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C38FE75-E625-BC43-83AD-EA70378107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Decoders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21966C2B-4632-B343-9883-3AA314B0D6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2-to-4 Decoder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AD01A7-9379-174F-A2F4-C49FFC20F5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inputs: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1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1.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93DD8CBB-FE16-5843-9422-26201C21A8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5778" name="TextBox 125">
            <a:extLst>
              <a:ext uri="{FF2B5EF4-FFF2-40B4-BE49-F238E27FC236}">
                <a16:creationId xmlns:a16="http://schemas.microsoft.com/office/drawing/2014/main" id="{7666F9A7-87CC-1648-84B1-901079BB1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75779" name="Picture 2" descr="Screen shot 2013-10-16 at 2.55.49 PM.png">
            <a:extLst>
              <a:ext uri="{FF2B5EF4-FFF2-40B4-BE49-F238E27FC236}">
                <a16:creationId xmlns:a16="http://schemas.microsoft.com/office/drawing/2014/main" id="{EF2211E5-202E-5847-9158-C495143232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83C3469-196A-8A48-90D2-1FBC6BACF0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6802" name="TextBox 125">
            <a:extLst>
              <a:ext uri="{FF2B5EF4-FFF2-40B4-BE49-F238E27FC236}">
                <a16:creationId xmlns:a16="http://schemas.microsoft.com/office/drawing/2014/main" id="{CC53E4C6-6047-7F45-AF01-AE64586BE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76803" name="Picture 2" descr="Screen shot 2013-10-16 at 2.55.49 PM.png">
            <a:extLst>
              <a:ext uri="{FF2B5EF4-FFF2-40B4-BE49-F238E27FC236}">
                <a16:creationId xmlns:a16="http://schemas.microsoft.com/office/drawing/2014/main" id="{CD7A62C0-12DD-6343-BA46-4C82D0B5F5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4" name="TextBox 2">
            <a:extLst>
              <a:ext uri="{FF2B5EF4-FFF2-40B4-BE49-F238E27FC236}">
                <a16:creationId xmlns:a16="http://schemas.microsoft.com/office/drawing/2014/main" id="{64673390-4DCD-C74A-BA9A-DB929295B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4403725"/>
            <a:ext cx="37703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outputs are “one-hot” encoded</a:t>
            </a: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ACA9581F-4F1D-E046-8841-8BCCE041DEAA}"/>
              </a:ext>
            </a:extLst>
          </p:cNvPr>
          <p:cNvSpPr/>
          <p:nvPr/>
        </p:nvSpPr>
        <p:spPr bwMode="auto">
          <a:xfrm rot="18399622">
            <a:off x="3958432" y="2142332"/>
            <a:ext cx="342900" cy="2392363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4CA3E4D4-F4E1-F641-B2C4-00589BEA52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7826" name="TextBox 125">
            <a:extLst>
              <a:ext uri="{FF2B5EF4-FFF2-40B4-BE49-F238E27FC236}">
                <a16:creationId xmlns:a16="http://schemas.microsoft.com/office/drawing/2014/main" id="{9667A54D-7729-E64F-B936-C4789961E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7827" name="Picture 3" descr="Screen shot 2013-10-16 at 2.56.03 PM.png">
            <a:extLst>
              <a:ext uri="{FF2B5EF4-FFF2-40B4-BE49-F238E27FC236}">
                <a16:creationId xmlns:a16="http://schemas.microsoft.com/office/drawing/2014/main" id="{C5DF3856-0ACD-6145-831F-4B07EDFB71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2C6FBFDB-58F0-4648-AC1A-2C1EB374FD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for a 2-1 Multiplexer</a:t>
            </a:r>
          </a:p>
        </p:txBody>
      </p:sp>
      <p:grpSp>
        <p:nvGrpSpPr>
          <p:cNvPr id="8194" name="Group 2">
            <a:extLst>
              <a:ext uri="{FF2B5EF4-FFF2-40B4-BE49-F238E27FC236}">
                <a16:creationId xmlns:a16="http://schemas.microsoft.com/office/drawing/2014/main" id="{CF949CF8-6175-0244-A443-7BA5A5B2DEF4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743200"/>
            <a:ext cx="1518814" cy="1384300"/>
            <a:chOff x="6053138" y="2560638"/>
            <a:chExt cx="1518813" cy="1384300"/>
          </a:xfrm>
        </p:grpSpPr>
        <p:sp>
          <p:nvSpPr>
            <p:cNvPr id="8196" name="Line 290">
              <a:extLst>
                <a:ext uri="{FF2B5EF4-FFF2-40B4-BE49-F238E27FC236}">
                  <a16:creationId xmlns:a16="http://schemas.microsoft.com/office/drawing/2014/main" id="{516841C5-20C6-B84E-B588-D96646DF90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45238" y="32416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" name="Line 291">
              <a:extLst>
                <a:ext uri="{FF2B5EF4-FFF2-40B4-BE49-F238E27FC236}">
                  <a16:creationId xmlns:a16="http://schemas.microsoft.com/office/drawing/2014/main" id="{DBF75981-B8F1-F24E-84A3-657452B3213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36496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" name="Line 292">
              <a:extLst>
                <a:ext uri="{FF2B5EF4-FFF2-40B4-BE49-F238E27FC236}">
                  <a16:creationId xmlns:a16="http://schemas.microsoft.com/office/drawing/2014/main" id="{20C592B1-B51A-D449-9166-C8486F062A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000875" y="3444875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" name="Freeform 293">
              <a:extLst>
                <a:ext uri="{FF2B5EF4-FFF2-40B4-BE49-F238E27FC236}">
                  <a16:creationId xmlns:a16="http://schemas.microsoft.com/office/drawing/2014/main" id="{3456C3ED-E0A2-8248-AB9C-026F4FFFD4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11938" y="29464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" name="Line 294">
              <a:extLst>
                <a:ext uri="{FF2B5EF4-FFF2-40B4-BE49-F238E27FC236}">
                  <a16:creationId xmlns:a16="http://schemas.microsoft.com/office/drawing/2014/main" id="{C2FBE119-F0DE-5C48-BECF-60401FCAD07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796088" y="26511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" name="Rectangle 295">
              <a:extLst>
                <a:ext uri="{FF2B5EF4-FFF2-40B4-BE49-F238E27FC236}">
                  <a16:creationId xmlns:a16="http://schemas.microsoft.com/office/drawing/2014/main" id="{DF4867D9-8132-4E40-B695-A6C9D03BA3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451725" y="336232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2" name="Line 296">
              <a:extLst>
                <a:ext uri="{FF2B5EF4-FFF2-40B4-BE49-F238E27FC236}">
                  <a16:creationId xmlns:a16="http://schemas.microsoft.com/office/drawing/2014/main" id="{87BF7503-FE2B-C848-AAD8-65E3C20F6B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2651125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" name="Rectangle 297">
              <a:extLst>
                <a:ext uri="{FF2B5EF4-FFF2-40B4-BE49-F238E27FC236}">
                  <a16:creationId xmlns:a16="http://schemas.microsoft.com/office/drawing/2014/main" id="{05AB2927-64B6-D24A-A7E6-AFB6103D5C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2038" y="25606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4" name="Rectangle 298">
              <a:extLst>
                <a:ext uri="{FF2B5EF4-FFF2-40B4-BE49-F238E27FC236}">
                  <a16:creationId xmlns:a16="http://schemas.microsoft.com/office/drawing/2014/main" id="{41626F73-87F6-A94F-ADC8-EDFE40AA01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121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5" name="Rectangle 299">
              <a:extLst>
                <a:ext uri="{FF2B5EF4-FFF2-40B4-BE49-F238E27FC236}">
                  <a16:creationId xmlns:a16="http://schemas.microsoft.com/office/drawing/2014/main" id="{68FFCA04-A5F2-1249-8468-1D354522A9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209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6" name="Rectangle 300">
              <a:extLst>
                <a:ext uri="{FF2B5EF4-FFF2-40B4-BE49-F238E27FC236}">
                  <a16:creationId xmlns:a16="http://schemas.microsoft.com/office/drawing/2014/main" id="{2AAB134F-931C-7D4E-919D-74F74D7342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51948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7" name="Rectangle 301">
              <a:extLst>
                <a:ext uri="{FF2B5EF4-FFF2-40B4-BE49-F238E27FC236}">
                  <a16:creationId xmlns:a16="http://schemas.microsoft.com/office/drawing/2014/main" id="{DB87832D-C1E1-E844-B0D1-9330A8A6F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6068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8" name="Rectangle 302">
              <a:extLst>
                <a:ext uri="{FF2B5EF4-FFF2-40B4-BE49-F238E27FC236}">
                  <a16:creationId xmlns:a16="http://schemas.microsoft.com/office/drawing/2014/main" id="{08C8238A-E845-C841-BF98-FC854EC68A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1988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9" name="Rectangle 303">
              <a:extLst>
                <a:ext uri="{FF2B5EF4-FFF2-40B4-BE49-F238E27FC236}">
                  <a16:creationId xmlns:a16="http://schemas.microsoft.com/office/drawing/2014/main" id="{8CE21575-3F69-A34D-A1A8-5FE0EBA483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590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8195" name="TextBox 125">
            <a:extLst>
              <a:ext uri="{FF2B5EF4-FFF2-40B4-BE49-F238E27FC236}">
                <a16:creationId xmlns:a16="http://schemas.microsoft.com/office/drawing/2014/main" id="{4FFE6C90-08AA-6D44-8760-DA2554F37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2.33c from the textbook ]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DCD57B14-4807-EC4F-8FB8-B7F31B71B2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8850" name="TextBox 125">
            <a:extLst>
              <a:ext uri="{FF2B5EF4-FFF2-40B4-BE49-F238E27FC236}">
                <a16:creationId xmlns:a16="http://schemas.microsoft.com/office/drawing/2014/main" id="{08E47EC1-6736-5B42-B00D-660A0C845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8851" name="Picture 3" descr="Screen shot 2013-10-16 at 2.56.03 PM.png">
            <a:extLst>
              <a:ext uri="{FF2B5EF4-FFF2-40B4-BE49-F238E27FC236}">
                <a16:creationId xmlns:a16="http://schemas.microsoft.com/office/drawing/2014/main" id="{9C52C265-CF59-AA40-886C-0660C9CC41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11">
            <a:extLst>
              <a:ext uri="{FF2B5EF4-FFF2-40B4-BE49-F238E27FC236}">
                <a16:creationId xmlns:a16="http://schemas.microsoft.com/office/drawing/2014/main" id="{E5A9263E-3744-314F-83BF-56685FB4D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3" name="TextBox 12">
            <a:extLst>
              <a:ext uri="{FF2B5EF4-FFF2-40B4-BE49-F238E27FC236}">
                <a16:creationId xmlns:a16="http://schemas.microsoft.com/office/drawing/2014/main" id="{52A1FD54-251F-D345-833B-9C9C29A16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8DB0F094-3F12-604E-BB5F-A405FC518A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9874" name="TextBox 125">
            <a:extLst>
              <a:ext uri="{FF2B5EF4-FFF2-40B4-BE49-F238E27FC236}">
                <a16:creationId xmlns:a16="http://schemas.microsoft.com/office/drawing/2014/main" id="{E44906A7-93B3-0D42-801C-DCF501B51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9875" name="Picture 3" descr="Screen shot 2013-10-16 at 2.56.03 PM.png">
            <a:extLst>
              <a:ext uri="{FF2B5EF4-FFF2-40B4-BE49-F238E27FC236}">
                <a16:creationId xmlns:a16="http://schemas.microsoft.com/office/drawing/2014/main" id="{0B6CE7F9-567E-4A4C-B56E-2DCA3E3553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TextBox 11">
            <a:extLst>
              <a:ext uri="{FF2B5EF4-FFF2-40B4-BE49-F238E27FC236}">
                <a16:creationId xmlns:a16="http://schemas.microsoft.com/office/drawing/2014/main" id="{5D851A8B-6AE0-7248-A215-4BE21C4D3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7" name="TextBox 12">
            <a:extLst>
              <a:ext uri="{FF2B5EF4-FFF2-40B4-BE49-F238E27FC236}">
                <a16:creationId xmlns:a16="http://schemas.microsoft.com/office/drawing/2014/main" id="{C45A2405-5A08-3748-BC06-B18DA2FCA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8" name="TextBox 13">
            <a:extLst>
              <a:ext uri="{FF2B5EF4-FFF2-40B4-BE49-F238E27FC236}">
                <a16:creationId xmlns:a16="http://schemas.microsoft.com/office/drawing/2014/main" id="{DC52D944-EDD0-F44B-8176-8E18C5E64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79" name="TextBox 14">
            <a:extLst>
              <a:ext uri="{FF2B5EF4-FFF2-40B4-BE49-F238E27FC236}">
                <a16:creationId xmlns:a16="http://schemas.microsoft.com/office/drawing/2014/main" id="{3D3029F5-9738-B444-AACC-223D5CEE3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0" name="TextBox 13">
            <a:extLst>
              <a:ext uri="{FF2B5EF4-FFF2-40B4-BE49-F238E27FC236}">
                <a16:creationId xmlns:a16="http://schemas.microsoft.com/office/drawing/2014/main" id="{2408E82E-0D61-9043-A0D6-CB7AAB2E0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14">
            <a:extLst>
              <a:ext uri="{FF2B5EF4-FFF2-40B4-BE49-F238E27FC236}">
                <a16:creationId xmlns:a16="http://schemas.microsoft.com/office/drawing/2014/main" id="{19F99EA9-D0F3-3546-80B6-C91B320F6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2" name="TextBox 13">
            <a:extLst>
              <a:ext uri="{FF2B5EF4-FFF2-40B4-BE49-F238E27FC236}">
                <a16:creationId xmlns:a16="http://schemas.microsoft.com/office/drawing/2014/main" id="{08FA5B10-64F3-2344-8AF0-7DB72397E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14">
            <a:extLst>
              <a:ext uri="{FF2B5EF4-FFF2-40B4-BE49-F238E27FC236}">
                <a16:creationId xmlns:a16="http://schemas.microsoft.com/office/drawing/2014/main" id="{15A0C76D-DB2A-2041-8747-DB5B42675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4" name="TextBox 13">
            <a:extLst>
              <a:ext uri="{FF2B5EF4-FFF2-40B4-BE49-F238E27FC236}">
                <a16:creationId xmlns:a16="http://schemas.microsoft.com/office/drawing/2014/main" id="{90EE9392-4B92-A540-AC58-4A7672656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TextBox 14">
            <a:extLst>
              <a:ext uri="{FF2B5EF4-FFF2-40B4-BE49-F238E27FC236}">
                <a16:creationId xmlns:a16="http://schemas.microsoft.com/office/drawing/2014/main" id="{B8ED46D3-00C2-CE4D-8E6A-89AE59363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407CAA89-223D-EB4A-A7F9-CBB1D1876C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0898" name="TextBox 125">
            <a:extLst>
              <a:ext uri="{FF2B5EF4-FFF2-40B4-BE49-F238E27FC236}">
                <a16:creationId xmlns:a16="http://schemas.microsoft.com/office/drawing/2014/main" id="{2AF72262-1DC5-A44B-990F-F77A37306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0899" name="Picture 3" descr="Screen shot 2013-10-16 at 2.56.03 PM.png">
            <a:extLst>
              <a:ext uri="{FF2B5EF4-FFF2-40B4-BE49-F238E27FC236}">
                <a16:creationId xmlns:a16="http://schemas.microsoft.com/office/drawing/2014/main" id="{7C122B68-8644-AF4F-A4CF-5C7E33920D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0" name="TextBox 11">
            <a:extLst>
              <a:ext uri="{FF2B5EF4-FFF2-40B4-BE49-F238E27FC236}">
                <a16:creationId xmlns:a16="http://schemas.microsoft.com/office/drawing/2014/main" id="{DCDF400E-93ED-2243-9FB1-8283DEFB4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1" name="TextBox 12">
            <a:extLst>
              <a:ext uri="{FF2B5EF4-FFF2-40B4-BE49-F238E27FC236}">
                <a16:creationId xmlns:a16="http://schemas.microsoft.com/office/drawing/2014/main" id="{39229B81-CBFA-2A48-90FD-38FD90223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2" name="TextBox 13">
            <a:extLst>
              <a:ext uri="{FF2B5EF4-FFF2-40B4-BE49-F238E27FC236}">
                <a16:creationId xmlns:a16="http://schemas.microsoft.com/office/drawing/2014/main" id="{17AE3F70-3A1D-3545-A074-36368FA32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3" name="TextBox 14">
            <a:extLst>
              <a:ext uri="{FF2B5EF4-FFF2-40B4-BE49-F238E27FC236}">
                <a16:creationId xmlns:a16="http://schemas.microsoft.com/office/drawing/2014/main" id="{F3113387-2DF3-ED4D-92C2-1EC4BC06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4" name="TextBox 13">
            <a:extLst>
              <a:ext uri="{FF2B5EF4-FFF2-40B4-BE49-F238E27FC236}">
                <a16:creationId xmlns:a16="http://schemas.microsoft.com/office/drawing/2014/main" id="{7A46FE0F-47E1-ED4F-8BF5-EFF42BE4D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5" name="TextBox 14">
            <a:extLst>
              <a:ext uri="{FF2B5EF4-FFF2-40B4-BE49-F238E27FC236}">
                <a16:creationId xmlns:a16="http://schemas.microsoft.com/office/drawing/2014/main" id="{D715549C-789F-D441-9085-0EFEB6FDD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6" name="TextBox 13">
            <a:extLst>
              <a:ext uri="{FF2B5EF4-FFF2-40B4-BE49-F238E27FC236}">
                <a16:creationId xmlns:a16="http://schemas.microsoft.com/office/drawing/2014/main" id="{1B660C44-3A0D-A449-874D-5A3933DE9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7" name="TextBox 14">
            <a:extLst>
              <a:ext uri="{FF2B5EF4-FFF2-40B4-BE49-F238E27FC236}">
                <a16:creationId xmlns:a16="http://schemas.microsoft.com/office/drawing/2014/main" id="{01ADE973-CE2E-1648-8E74-0459BF73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8" name="TextBox 13">
            <a:extLst>
              <a:ext uri="{FF2B5EF4-FFF2-40B4-BE49-F238E27FC236}">
                <a16:creationId xmlns:a16="http://schemas.microsoft.com/office/drawing/2014/main" id="{7D117970-F8DA-2446-A341-9EBF08F09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9" name="TextBox 14">
            <a:extLst>
              <a:ext uri="{FF2B5EF4-FFF2-40B4-BE49-F238E27FC236}">
                <a16:creationId xmlns:a16="http://schemas.microsoft.com/office/drawing/2014/main" id="{343506CE-0F20-364C-B09F-38CB80265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10" name="TextBox 16">
            <a:extLst>
              <a:ext uri="{FF2B5EF4-FFF2-40B4-BE49-F238E27FC236}">
                <a16:creationId xmlns:a16="http://schemas.microsoft.com/office/drawing/2014/main" id="{004292A4-6444-6947-AB9D-B34699FD9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1" name="TextBox 18">
            <a:extLst>
              <a:ext uri="{FF2B5EF4-FFF2-40B4-BE49-F238E27FC236}">
                <a16:creationId xmlns:a16="http://schemas.microsoft.com/office/drawing/2014/main" id="{098D0B9A-E7AB-324A-9CA2-0EBCB7DA2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2" name="TextBox 19">
            <a:extLst>
              <a:ext uri="{FF2B5EF4-FFF2-40B4-BE49-F238E27FC236}">
                <a16:creationId xmlns:a16="http://schemas.microsoft.com/office/drawing/2014/main" id="{CA30DE26-7CF0-8C48-9BA5-71E914D5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3" name="TextBox 16">
            <a:extLst>
              <a:ext uri="{FF2B5EF4-FFF2-40B4-BE49-F238E27FC236}">
                <a16:creationId xmlns:a16="http://schemas.microsoft.com/office/drawing/2014/main" id="{470BDAD6-B6B8-A944-AA24-9AA5E2776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44144FC9-D017-734E-9E15-9DF21ADD23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1922" name="TextBox 125">
            <a:extLst>
              <a:ext uri="{FF2B5EF4-FFF2-40B4-BE49-F238E27FC236}">
                <a16:creationId xmlns:a16="http://schemas.microsoft.com/office/drawing/2014/main" id="{C0B597B0-EE0F-694B-B058-DAD688CC7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1923" name="Picture 3" descr="Screen shot 2013-10-16 at 2.56.03 PM.png">
            <a:extLst>
              <a:ext uri="{FF2B5EF4-FFF2-40B4-BE49-F238E27FC236}">
                <a16:creationId xmlns:a16="http://schemas.microsoft.com/office/drawing/2014/main" id="{AC3F0835-628F-1249-9352-DECADB9234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TextBox 11">
            <a:extLst>
              <a:ext uri="{FF2B5EF4-FFF2-40B4-BE49-F238E27FC236}">
                <a16:creationId xmlns:a16="http://schemas.microsoft.com/office/drawing/2014/main" id="{659BA3E0-7DDD-7241-A7AF-E23320122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25" name="TextBox 12">
            <a:extLst>
              <a:ext uri="{FF2B5EF4-FFF2-40B4-BE49-F238E27FC236}">
                <a16:creationId xmlns:a16="http://schemas.microsoft.com/office/drawing/2014/main" id="{5125F178-1202-954C-AB4C-C710B202D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6" name="TextBox 13">
            <a:extLst>
              <a:ext uri="{FF2B5EF4-FFF2-40B4-BE49-F238E27FC236}">
                <a16:creationId xmlns:a16="http://schemas.microsoft.com/office/drawing/2014/main" id="{879B63BF-C80C-AB4C-965F-D8E308C0D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27" name="TextBox 14">
            <a:extLst>
              <a:ext uri="{FF2B5EF4-FFF2-40B4-BE49-F238E27FC236}">
                <a16:creationId xmlns:a16="http://schemas.microsoft.com/office/drawing/2014/main" id="{27E35F77-EE18-9343-A281-E5106BE1A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8" name="TextBox 13">
            <a:extLst>
              <a:ext uri="{FF2B5EF4-FFF2-40B4-BE49-F238E27FC236}">
                <a16:creationId xmlns:a16="http://schemas.microsoft.com/office/drawing/2014/main" id="{7E3AFD62-D05C-2C4F-8FA0-E9518040C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9" name="TextBox 14">
            <a:extLst>
              <a:ext uri="{FF2B5EF4-FFF2-40B4-BE49-F238E27FC236}">
                <a16:creationId xmlns:a16="http://schemas.microsoft.com/office/drawing/2014/main" id="{E22AE271-8A2D-DC4A-AFAF-3492BDAFD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30" name="TextBox 13">
            <a:extLst>
              <a:ext uri="{FF2B5EF4-FFF2-40B4-BE49-F238E27FC236}">
                <a16:creationId xmlns:a16="http://schemas.microsoft.com/office/drawing/2014/main" id="{15E4E152-6D12-4645-8863-AE9E97F39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1" name="TextBox 14">
            <a:extLst>
              <a:ext uri="{FF2B5EF4-FFF2-40B4-BE49-F238E27FC236}">
                <a16:creationId xmlns:a16="http://schemas.microsoft.com/office/drawing/2014/main" id="{BAA59B33-8BEE-E344-AD43-37A066B62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2" name="TextBox 13">
            <a:extLst>
              <a:ext uri="{FF2B5EF4-FFF2-40B4-BE49-F238E27FC236}">
                <a16:creationId xmlns:a16="http://schemas.microsoft.com/office/drawing/2014/main" id="{7C44CAF4-0FB8-824C-A9A7-FA34B6B8C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33" name="TextBox 14">
            <a:extLst>
              <a:ext uri="{FF2B5EF4-FFF2-40B4-BE49-F238E27FC236}">
                <a16:creationId xmlns:a16="http://schemas.microsoft.com/office/drawing/2014/main" id="{0DE9052A-AF68-D548-B902-F7142398D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4" name="TextBox 16">
            <a:extLst>
              <a:ext uri="{FF2B5EF4-FFF2-40B4-BE49-F238E27FC236}">
                <a16:creationId xmlns:a16="http://schemas.microsoft.com/office/drawing/2014/main" id="{1C300D77-22ED-2643-BC57-C6DFF3DCE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5" name="TextBox 18">
            <a:extLst>
              <a:ext uri="{FF2B5EF4-FFF2-40B4-BE49-F238E27FC236}">
                <a16:creationId xmlns:a16="http://schemas.microsoft.com/office/drawing/2014/main" id="{B655465E-3633-D244-A9B1-CCDF575E1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6" name="TextBox 19">
            <a:extLst>
              <a:ext uri="{FF2B5EF4-FFF2-40B4-BE49-F238E27FC236}">
                <a16:creationId xmlns:a16="http://schemas.microsoft.com/office/drawing/2014/main" id="{6E2C4DCA-9B23-0742-9F29-AB604AB38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7" name="TextBox 16">
            <a:extLst>
              <a:ext uri="{FF2B5EF4-FFF2-40B4-BE49-F238E27FC236}">
                <a16:creationId xmlns:a16="http://schemas.microsoft.com/office/drawing/2014/main" id="{FBFC82E3-5704-FB44-AADC-325441EBD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34F583E2-E32B-3E48-9D7B-6EDCC26A8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2946" name="TextBox 125">
            <a:extLst>
              <a:ext uri="{FF2B5EF4-FFF2-40B4-BE49-F238E27FC236}">
                <a16:creationId xmlns:a16="http://schemas.microsoft.com/office/drawing/2014/main" id="{266D447F-B753-1D49-9B6B-03C50A82A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2947" name="Picture 3" descr="Screen shot 2013-10-16 at 2.56.03 PM.png">
            <a:extLst>
              <a:ext uri="{FF2B5EF4-FFF2-40B4-BE49-F238E27FC236}">
                <a16:creationId xmlns:a16="http://schemas.microsoft.com/office/drawing/2014/main" id="{5017490D-4783-9049-99FF-B6683C7B23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TextBox 11">
            <a:extLst>
              <a:ext uri="{FF2B5EF4-FFF2-40B4-BE49-F238E27FC236}">
                <a16:creationId xmlns:a16="http://schemas.microsoft.com/office/drawing/2014/main" id="{6D48D46E-3354-8045-AF7F-A9C0F1EEC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49" name="TextBox 12">
            <a:extLst>
              <a:ext uri="{FF2B5EF4-FFF2-40B4-BE49-F238E27FC236}">
                <a16:creationId xmlns:a16="http://schemas.microsoft.com/office/drawing/2014/main" id="{38741326-96F3-2E49-B62E-BE979F38D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0" name="TextBox 13">
            <a:extLst>
              <a:ext uri="{FF2B5EF4-FFF2-40B4-BE49-F238E27FC236}">
                <a16:creationId xmlns:a16="http://schemas.microsoft.com/office/drawing/2014/main" id="{FCFB58B1-0648-9840-9511-4078FA5B8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1" name="TextBox 14">
            <a:extLst>
              <a:ext uri="{FF2B5EF4-FFF2-40B4-BE49-F238E27FC236}">
                <a16:creationId xmlns:a16="http://schemas.microsoft.com/office/drawing/2014/main" id="{F67AD668-C5BC-0543-9CCD-B89A3B674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2" name="TextBox 13">
            <a:extLst>
              <a:ext uri="{FF2B5EF4-FFF2-40B4-BE49-F238E27FC236}">
                <a16:creationId xmlns:a16="http://schemas.microsoft.com/office/drawing/2014/main" id="{BDF5B01F-1029-F142-984B-6073F5DDF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3" name="TextBox 14">
            <a:extLst>
              <a:ext uri="{FF2B5EF4-FFF2-40B4-BE49-F238E27FC236}">
                <a16:creationId xmlns:a16="http://schemas.microsoft.com/office/drawing/2014/main" id="{D671A556-8EC3-7349-86AF-E97DFF9E8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4" name="TextBox 13">
            <a:extLst>
              <a:ext uri="{FF2B5EF4-FFF2-40B4-BE49-F238E27FC236}">
                <a16:creationId xmlns:a16="http://schemas.microsoft.com/office/drawing/2014/main" id="{60D2D00C-80B2-BE43-A63A-5ACBBFBE1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5" name="TextBox 14">
            <a:extLst>
              <a:ext uri="{FF2B5EF4-FFF2-40B4-BE49-F238E27FC236}">
                <a16:creationId xmlns:a16="http://schemas.microsoft.com/office/drawing/2014/main" id="{E5D4CA0D-DA26-284E-B83E-EBEE69BE7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6" name="TextBox 13">
            <a:extLst>
              <a:ext uri="{FF2B5EF4-FFF2-40B4-BE49-F238E27FC236}">
                <a16:creationId xmlns:a16="http://schemas.microsoft.com/office/drawing/2014/main" id="{8AE5D8CE-EB8D-B74C-91DE-1A66CA948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7" name="TextBox 14">
            <a:extLst>
              <a:ext uri="{FF2B5EF4-FFF2-40B4-BE49-F238E27FC236}">
                <a16:creationId xmlns:a16="http://schemas.microsoft.com/office/drawing/2014/main" id="{2A5F18E2-5ED8-C143-AA9C-EDA605C79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8" name="TextBox 16">
            <a:extLst>
              <a:ext uri="{FF2B5EF4-FFF2-40B4-BE49-F238E27FC236}">
                <a16:creationId xmlns:a16="http://schemas.microsoft.com/office/drawing/2014/main" id="{2ED33F8E-DE00-334A-99C2-AFD2A53FC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9" name="TextBox 18">
            <a:extLst>
              <a:ext uri="{FF2B5EF4-FFF2-40B4-BE49-F238E27FC236}">
                <a16:creationId xmlns:a16="http://schemas.microsoft.com/office/drawing/2014/main" id="{111652EF-4C71-D24E-91D3-CC96B12D1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0" name="TextBox 19">
            <a:extLst>
              <a:ext uri="{FF2B5EF4-FFF2-40B4-BE49-F238E27FC236}">
                <a16:creationId xmlns:a16="http://schemas.microsoft.com/office/drawing/2014/main" id="{9758BB62-CAB5-4045-9E91-2B16FB47E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1" name="TextBox 16">
            <a:extLst>
              <a:ext uri="{FF2B5EF4-FFF2-40B4-BE49-F238E27FC236}">
                <a16:creationId xmlns:a16="http://schemas.microsoft.com/office/drawing/2014/main" id="{DA7BFF90-EA9A-ED46-92B1-D16F6D25A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88C6EAD6-9C84-D44C-8878-A48D7E8635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3970" name="TextBox 125">
            <a:extLst>
              <a:ext uri="{FF2B5EF4-FFF2-40B4-BE49-F238E27FC236}">
                <a16:creationId xmlns:a16="http://schemas.microsoft.com/office/drawing/2014/main" id="{EDF0FBCA-A561-994F-A4F0-1C67FBD78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3971" name="Picture 3" descr="Screen shot 2013-10-16 at 2.56.03 PM.png">
            <a:extLst>
              <a:ext uri="{FF2B5EF4-FFF2-40B4-BE49-F238E27FC236}">
                <a16:creationId xmlns:a16="http://schemas.microsoft.com/office/drawing/2014/main" id="{B6328D0A-39E2-8749-8BF5-330605289F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11">
            <a:extLst>
              <a:ext uri="{FF2B5EF4-FFF2-40B4-BE49-F238E27FC236}">
                <a16:creationId xmlns:a16="http://schemas.microsoft.com/office/drawing/2014/main" id="{B2D854B3-8981-7643-B131-35C780CC9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3" name="TextBox 12">
            <a:extLst>
              <a:ext uri="{FF2B5EF4-FFF2-40B4-BE49-F238E27FC236}">
                <a16:creationId xmlns:a16="http://schemas.microsoft.com/office/drawing/2014/main" id="{CF9D7869-CECD-0844-B8E1-9ACA447D5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4" name="TextBox 13">
            <a:extLst>
              <a:ext uri="{FF2B5EF4-FFF2-40B4-BE49-F238E27FC236}">
                <a16:creationId xmlns:a16="http://schemas.microsoft.com/office/drawing/2014/main" id="{30DC4BE2-1B71-0246-988F-4085E6460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5" name="TextBox 14">
            <a:extLst>
              <a:ext uri="{FF2B5EF4-FFF2-40B4-BE49-F238E27FC236}">
                <a16:creationId xmlns:a16="http://schemas.microsoft.com/office/drawing/2014/main" id="{69F4DB3D-0320-AD46-B9D8-2A606B721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6" name="TextBox 13">
            <a:extLst>
              <a:ext uri="{FF2B5EF4-FFF2-40B4-BE49-F238E27FC236}">
                <a16:creationId xmlns:a16="http://schemas.microsoft.com/office/drawing/2014/main" id="{7F0B5512-D039-BA4A-A1CA-8B843010E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7" name="TextBox 14">
            <a:extLst>
              <a:ext uri="{FF2B5EF4-FFF2-40B4-BE49-F238E27FC236}">
                <a16:creationId xmlns:a16="http://schemas.microsoft.com/office/drawing/2014/main" id="{F8F6FFB4-AFB5-1F4F-A17E-86E42B0A8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8" name="TextBox 13">
            <a:extLst>
              <a:ext uri="{FF2B5EF4-FFF2-40B4-BE49-F238E27FC236}">
                <a16:creationId xmlns:a16="http://schemas.microsoft.com/office/drawing/2014/main" id="{010D0B3B-3EB5-DE49-8967-EF7E39281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9" name="TextBox 14">
            <a:extLst>
              <a:ext uri="{FF2B5EF4-FFF2-40B4-BE49-F238E27FC236}">
                <a16:creationId xmlns:a16="http://schemas.microsoft.com/office/drawing/2014/main" id="{59D491C8-FFEA-2D40-A500-F715E3543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0" name="TextBox 13">
            <a:extLst>
              <a:ext uri="{FF2B5EF4-FFF2-40B4-BE49-F238E27FC236}">
                <a16:creationId xmlns:a16="http://schemas.microsoft.com/office/drawing/2014/main" id="{026B6CB5-B30B-7846-8EE6-2F39DA4B5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1" name="TextBox 14">
            <a:extLst>
              <a:ext uri="{FF2B5EF4-FFF2-40B4-BE49-F238E27FC236}">
                <a16:creationId xmlns:a16="http://schemas.microsoft.com/office/drawing/2014/main" id="{2BD93EE0-C5B1-B64D-B084-5BF6D0A8D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2" name="TextBox 16">
            <a:extLst>
              <a:ext uri="{FF2B5EF4-FFF2-40B4-BE49-F238E27FC236}">
                <a16:creationId xmlns:a16="http://schemas.microsoft.com/office/drawing/2014/main" id="{02C7A2C3-9EAC-8540-8235-97C9754F0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3" name="TextBox 18">
            <a:extLst>
              <a:ext uri="{FF2B5EF4-FFF2-40B4-BE49-F238E27FC236}">
                <a16:creationId xmlns:a16="http://schemas.microsoft.com/office/drawing/2014/main" id="{1FB6573A-5363-E141-B5E8-0A4EEB172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4" name="TextBox 19">
            <a:extLst>
              <a:ext uri="{FF2B5EF4-FFF2-40B4-BE49-F238E27FC236}">
                <a16:creationId xmlns:a16="http://schemas.microsoft.com/office/drawing/2014/main" id="{02F50F82-EF7C-BE4D-BD59-45D4BB75F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5" name="TextBox 16">
            <a:extLst>
              <a:ext uri="{FF2B5EF4-FFF2-40B4-BE49-F238E27FC236}">
                <a16:creationId xmlns:a16="http://schemas.microsoft.com/office/drawing/2014/main" id="{833D2999-A343-6146-92AE-75CAE7FD9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E4D58D2B-9FA6-EC44-80EA-B2442E75D9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84994" name="TextBox 125">
            <a:extLst>
              <a:ext uri="{FF2B5EF4-FFF2-40B4-BE49-F238E27FC236}">
                <a16:creationId xmlns:a16="http://schemas.microsoft.com/office/drawing/2014/main" id="{D3350646-F7C5-974C-ADB3-32BB57782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4995" name="Picture 3" descr="Screen shot 2013-10-16 at 2.56.03 PM.png">
            <a:extLst>
              <a:ext uri="{FF2B5EF4-FFF2-40B4-BE49-F238E27FC236}">
                <a16:creationId xmlns:a16="http://schemas.microsoft.com/office/drawing/2014/main" id="{5ECC362E-907A-F644-8253-3FE7B49977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3BCDC542-1CEB-0B4A-ADE6-A4D5DC2286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86018" name="TextBox 125">
            <a:extLst>
              <a:ext uri="{FF2B5EF4-FFF2-40B4-BE49-F238E27FC236}">
                <a16:creationId xmlns:a16="http://schemas.microsoft.com/office/drawing/2014/main" id="{A8FE6BB2-493A-EC47-8DF5-086E5D117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grpSp>
        <p:nvGrpSpPr>
          <p:cNvPr id="86019" name="Group 2">
            <a:extLst>
              <a:ext uri="{FF2B5EF4-FFF2-40B4-BE49-F238E27FC236}">
                <a16:creationId xmlns:a16="http://schemas.microsoft.com/office/drawing/2014/main" id="{C6B546E1-7AD9-9D4C-A22B-F1190CD99A90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6020" name="Picture 3" descr="Screen shot 2013-10-16 at 2.56.03 PM.png">
              <a:extLst>
                <a:ext uri="{FF2B5EF4-FFF2-40B4-BE49-F238E27FC236}">
                  <a16:creationId xmlns:a16="http://schemas.microsoft.com/office/drawing/2014/main" id="{D97C013D-2713-F94C-8D1E-2EB86596DF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6021" name="Straight Connector 4">
              <a:extLst>
                <a:ext uri="{FF2B5EF4-FFF2-40B4-BE49-F238E27FC236}">
                  <a16:creationId xmlns:a16="http://schemas.microsoft.com/office/drawing/2014/main" id="{056073C3-67BC-6A4F-9DCD-CAD4BDC475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2" name="Straight Connector 5">
              <a:extLst>
                <a:ext uri="{FF2B5EF4-FFF2-40B4-BE49-F238E27FC236}">
                  <a16:creationId xmlns:a16="http://schemas.microsoft.com/office/drawing/2014/main" id="{375B8485-0942-B84E-8F03-505C6545E5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3" name="Straight Connector 7">
              <a:extLst>
                <a:ext uri="{FF2B5EF4-FFF2-40B4-BE49-F238E27FC236}">
                  <a16:creationId xmlns:a16="http://schemas.microsoft.com/office/drawing/2014/main" id="{A00A83AB-0996-8E4B-91E6-C0164C5BD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4" name="Straight Connector 8">
              <a:extLst>
                <a:ext uri="{FF2B5EF4-FFF2-40B4-BE49-F238E27FC236}">
                  <a16:creationId xmlns:a16="http://schemas.microsoft.com/office/drawing/2014/main" id="{45726DBF-0540-AD4B-B349-D956DDAEFF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5" name="Straight Connector 9">
              <a:extLst>
                <a:ext uri="{FF2B5EF4-FFF2-40B4-BE49-F238E27FC236}">
                  <a16:creationId xmlns:a16="http://schemas.microsoft.com/office/drawing/2014/main" id="{74D56647-A42B-6043-850C-EB87351FCA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6" name="Straight Connector 11">
              <a:extLst>
                <a:ext uri="{FF2B5EF4-FFF2-40B4-BE49-F238E27FC236}">
                  <a16:creationId xmlns:a16="http://schemas.microsoft.com/office/drawing/2014/main" id="{34392CF0-49F1-394D-A11E-E17E441FA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27" name="TextBox 12">
              <a:extLst>
                <a:ext uri="{FF2B5EF4-FFF2-40B4-BE49-F238E27FC236}">
                  <a16:creationId xmlns:a16="http://schemas.microsoft.com/office/drawing/2014/main" id="{2FF82AE2-5FD1-0F40-A661-C00F6BA59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6028" name="Oval 49">
              <a:extLst>
                <a:ext uri="{FF2B5EF4-FFF2-40B4-BE49-F238E27FC236}">
                  <a16:creationId xmlns:a16="http://schemas.microsoft.com/office/drawing/2014/main" id="{BC0BFFB5-923F-704B-AE6C-D59FBE69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29" name="Oval 49">
              <a:extLst>
                <a:ext uri="{FF2B5EF4-FFF2-40B4-BE49-F238E27FC236}">
                  <a16:creationId xmlns:a16="http://schemas.microsoft.com/office/drawing/2014/main" id="{BD7172C2-B55D-CB4F-B113-CD9E8E62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30" name="Oval 49">
              <a:extLst>
                <a:ext uri="{FF2B5EF4-FFF2-40B4-BE49-F238E27FC236}">
                  <a16:creationId xmlns:a16="http://schemas.microsoft.com/office/drawing/2014/main" id="{0B73C8E5-71F0-9845-BC9C-0C29DD7A7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401809C8-9B22-E346-867E-8BE273CB37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87042" name="TextBox 125">
            <a:extLst>
              <a:ext uri="{FF2B5EF4-FFF2-40B4-BE49-F238E27FC236}">
                <a16:creationId xmlns:a16="http://schemas.microsoft.com/office/drawing/2014/main" id="{33165F7B-0B36-4F4C-9F09-3659D0BEF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3914" y="6246813"/>
            <a:ext cx="28654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When En=1 this circuit behaves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like the one without enable.</a:t>
            </a:r>
          </a:p>
        </p:txBody>
      </p:sp>
      <p:grpSp>
        <p:nvGrpSpPr>
          <p:cNvPr id="87043" name="Group 2">
            <a:extLst>
              <a:ext uri="{FF2B5EF4-FFF2-40B4-BE49-F238E27FC236}">
                <a16:creationId xmlns:a16="http://schemas.microsoft.com/office/drawing/2014/main" id="{676C51D9-9369-E34C-B088-2FAD7812F9DB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7049" name="Picture 3" descr="Screen shot 2013-10-16 at 2.56.03 PM.png">
              <a:extLst>
                <a:ext uri="{FF2B5EF4-FFF2-40B4-BE49-F238E27FC236}">
                  <a16:creationId xmlns:a16="http://schemas.microsoft.com/office/drawing/2014/main" id="{3EAC5E11-321A-C249-91FF-3D619E8F1D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7050" name="Straight Connector 4">
              <a:extLst>
                <a:ext uri="{FF2B5EF4-FFF2-40B4-BE49-F238E27FC236}">
                  <a16:creationId xmlns:a16="http://schemas.microsoft.com/office/drawing/2014/main" id="{7291BED3-42FB-AA4A-BAE2-89035FDA3C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1" name="Straight Connector 5">
              <a:extLst>
                <a:ext uri="{FF2B5EF4-FFF2-40B4-BE49-F238E27FC236}">
                  <a16:creationId xmlns:a16="http://schemas.microsoft.com/office/drawing/2014/main" id="{C7BE1A5C-97B1-6C4C-8988-585F74D502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2" name="Straight Connector 7">
              <a:extLst>
                <a:ext uri="{FF2B5EF4-FFF2-40B4-BE49-F238E27FC236}">
                  <a16:creationId xmlns:a16="http://schemas.microsoft.com/office/drawing/2014/main" id="{0B82C86E-5C48-7044-926E-42A452577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3" name="Straight Connector 8">
              <a:extLst>
                <a:ext uri="{FF2B5EF4-FFF2-40B4-BE49-F238E27FC236}">
                  <a16:creationId xmlns:a16="http://schemas.microsoft.com/office/drawing/2014/main" id="{2A71AF8E-17D6-8248-9F3B-1D8E4598A8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4" name="Straight Connector 9">
              <a:extLst>
                <a:ext uri="{FF2B5EF4-FFF2-40B4-BE49-F238E27FC236}">
                  <a16:creationId xmlns:a16="http://schemas.microsoft.com/office/drawing/2014/main" id="{7619343F-B719-8A43-ADC6-11A3832621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5" name="Straight Connector 11">
              <a:extLst>
                <a:ext uri="{FF2B5EF4-FFF2-40B4-BE49-F238E27FC236}">
                  <a16:creationId xmlns:a16="http://schemas.microsoft.com/office/drawing/2014/main" id="{EE8011C9-ECC9-D245-84D2-35D682EBDB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7056" name="TextBox 12">
              <a:extLst>
                <a:ext uri="{FF2B5EF4-FFF2-40B4-BE49-F238E27FC236}">
                  <a16:creationId xmlns:a16="http://schemas.microsoft.com/office/drawing/2014/main" id="{D1AA1955-41B9-AA44-B38F-8133ADDA11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7057" name="Oval 49">
              <a:extLst>
                <a:ext uri="{FF2B5EF4-FFF2-40B4-BE49-F238E27FC236}">
                  <a16:creationId xmlns:a16="http://schemas.microsoft.com/office/drawing/2014/main" id="{98B09CBB-0803-854C-91F3-BA5B8DC12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8" name="Oval 49">
              <a:extLst>
                <a:ext uri="{FF2B5EF4-FFF2-40B4-BE49-F238E27FC236}">
                  <a16:creationId xmlns:a16="http://schemas.microsoft.com/office/drawing/2014/main" id="{0801E0E7-FC86-3446-A88F-68F3E4BA5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9" name="Oval 49">
              <a:extLst>
                <a:ext uri="{FF2B5EF4-FFF2-40B4-BE49-F238E27FC236}">
                  <a16:creationId xmlns:a16="http://schemas.microsoft.com/office/drawing/2014/main" id="{0A6A32D1-6CAF-D240-A1DF-B817A7B80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4" name="TextBox 16">
            <a:extLst>
              <a:ext uri="{FF2B5EF4-FFF2-40B4-BE49-F238E27FC236}">
                <a16:creationId xmlns:a16="http://schemas.microsoft.com/office/drawing/2014/main" id="{BA5E8BD5-402D-C54B-B52D-BAA709982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4" y="2032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5" name="TextBox 18">
            <a:extLst>
              <a:ext uri="{FF2B5EF4-FFF2-40B4-BE49-F238E27FC236}">
                <a16:creationId xmlns:a16="http://schemas.microsoft.com/office/drawing/2014/main" id="{234AAEC6-3C00-F14B-BA6E-8E34DB657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424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6" name="TextBox 19">
            <a:extLst>
              <a:ext uri="{FF2B5EF4-FFF2-40B4-BE49-F238E27FC236}">
                <a16:creationId xmlns:a16="http://schemas.microsoft.com/office/drawing/2014/main" id="{0A51D5A1-1312-0E46-BC62-6AE889625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3705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7" name="TextBox 16">
            <a:extLst>
              <a:ext uri="{FF2B5EF4-FFF2-40B4-BE49-F238E27FC236}">
                <a16:creationId xmlns:a16="http://schemas.microsoft.com/office/drawing/2014/main" id="{ACC8BAE7-A973-2C49-A8C2-26BBDDE910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1" y="31257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8" name="TextBox 19">
            <a:extLst>
              <a:ext uri="{FF2B5EF4-FFF2-40B4-BE49-F238E27FC236}">
                <a16:creationId xmlns:a16="http://schemas.microsoft.com/office/drawing/2014/main" id="{0161F4D3-3D36-E143-B0C6-AEBE80FF8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881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51B47189-C202-5843-8485-2762A22131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grpSp>
        <p:nvGrpSpPr>
          <p:cNvPr id="88066" name="Group 2">
            <a:extLst>
              <a:ext uri="{FF2B5EF4-FFF2-40B4-BE49-F238E27FC236}">
                <a16:creationId xmlns:a16="http://schemas.microsoft.com/office/drawing/2014/main" id="{104C5CED-AB36-DD40-BDD8-54BA9B1B5BC9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8077" name="Picture 3" descr="Screen shot 2013-10-16 at 2.56.03 PM.png">
              <a:extLst>
                <a:ext uri="{FF2B5EF4-FFF2-40B4-BE49-F238E27FC236}">
                  <a16:creationId xmlns:a16="http://schemas.microsoft.com/office/drawing/2014/main" id="{3CF8037C-80FE-4442-B7FB-D047D2C07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8078" name="Straight Connector 4">
              <a:extLst>
                <a:ext uri="{FF2B5EF4-FFF2-40B4-BE49-F238E27FC236}">
                  <a16:creationId xmlns:a16="http://schemas.microsoft.com/office/drawing/2014/main" id="{0F12B612-BE52-7749-9B1E-C7F99441B7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79" name="Straight Connector 5">
              <a:extLst>
                <a:ext uri="{FF2B5EF4-FFF2-40B4-BE49-F238E27FC236}">
                  <a16:creationId xmlns:a16="http://schemas.microsoft.com/office/drawing/2014/main" id="{AA85BD42-97E2-A24F-995E-2C5A06E00A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0" name="Straight Connector 7">
              <a:extLst>
                <a:ext uri="{FF2B5EF4-FFF2-40B4-BE49-F238E27FC236}">
                  <a16:creationId xmlns:a16="http://schemas.microsoft.com/office/drawing/2014/main" id="{046577FC-6EDD-9747-9985-2D308E2B70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1" name="Straight Connector 8">
              <a:extLst>
                <a:ext uri="{FF2B5EF4-FFF2-40B4-BE49-F238E27FC236}">
                  <a16:creationId xmlns:a16="http://schemas.microsoft.com/office/drawing/2014/main" id="{64AF40BC-43BF-6743-AACD-51E998A854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2" name="Straight Connector 9">
              <a:extLst>
                <a:ext uri="{FF2B5EF4-FFF2-40B4-BE49-F238E27FC236}">
                  <a16:creationId xmlns:a16="http://schemas.microsoft.com/office/drawing/2014/main" id="{8CB2CAE8-EEC4-8547-954D-09F16D8394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3" name="Straight Connector 11">
              <a:extLst>
                <a:ext uri="{FF2B5EF4-FFF2-40B4-BE49-F238E27FC236}">
                  <a16:creationId xmlns:a16="http://schemas.microsoft.com/office/drawing/2014/main" id="{E10ACF3A-B1E6-8148-AC79-B49B18BF47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84" name="TextBox 12">
              <a:extLst>
                <a:ext uri="{FF2B5EF4-FFF2-40B4-BE49-F238E27FC236}">
                  <a16:creationId xmlns:a16="http://schemas.microsoft.com/office/drawing/2014/main" id="{62D3F4FA-4FBE-CF43-B2BD-7EC6D927A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8085" name="Oval 49">
              <a:extLst>
                <a:ext uri="{FF2B5EF4-FFF2-40B4-BE49-F238E27FC236}">
                  <a16:creationId xmlns:a16="http://schemas.microsoft.com/office/drawing/2014/main" id="{B5A4ADA5-F3A2-9442-924F-7A2647DF9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6" name="Oval 49">
              <a:extLst>
                <a:ext uri="{FF2B5EF4-FFF2-40B4-BE49-F238E27FC236}">
                  <a16:creationId xmlns:a16="http://schemas.microsoft.com/office/drawing/2014/main" id="{3C263F90-3D6F-E549-86D7-821E42F86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7" name="Oval 49">
              <a:extLst>
                <a:ext uri="{FF2B5EF4-FFF2-40B4-BE49-F238E27FC236}">
                  <a16:creationId xmlns:a16="http://schemas.microsoft.com/office/drawing/2014/main" id="{AEB984CB-8B57-174C-9AFD-A5E066E9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7" name="TextBox 16">
            <a:extLst>
              <a:ext uri="{FF2B5EF4-FFF2-40B4-BE49-F238E27FC236}">
                <a16:creationId xmlns:a16="http://schemas.microsoft.com/office/drawing/2014/main" id="{BF48920F-9DFB-2149-A9C7-25B123FBE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8" name="TextBox 18">
            <a:extLst>
              <a:ext uri="{FF2B5EF4-FFF2-40B4-BE49-F238E27FC236}">
                <a16:creationId xmlns:a16="http://schemas.microsoft.com/office/drawing/2014/main" id="{895AB0F3-4EBD-874A-9B33-0431D5BA6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9" name="TextBox 19">
            <a:extLst>
              <a:ext uri="{FF2B5EF4-FFF2-40B4-BE49-F238E27FC236}">
                <a16:creationId xmlns:a16="http://schemas.microsoft.com/office/drawing/2014/main" id="{E73DD231-227F-8342-8DEF-7496F27D0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0" name="TextBox 16">
            <a:extLst>
              <a:ext uri="{FF2B5EF4-FFF2-40B4-BE49-F238E27FC236}">
                <a16:creationId xmlns:a16="http://schemas.microsoft.com/office/drawing/2014/main" id="{47FEF907-85A3-974C-8095-D2E9F2E5E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1" name="TextBox 19">
            <a:extLst>
              <a:ext uri="{FF2B5EF4-FFF2-40B4-BE49-F238E27FC236}">
                <a16:creationId xmlns:a16="http://schemas.microsoft.com/office/drawing/2014/main" id="{D7CBFF10-7FF6-3E44-9739-14C371555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881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2" name="TextBox 16">
            <a:extLst>
              <a:ext uri="{FF2B5EF4-FFF2-40B4-BE49-F238E27FC236}">
                <a16:creationId xmlns:a16="http://schemas.microsoft.com/office/drawing/2014/main" id="{5657785A-3A84-C542-B497-535089B278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4" y="2032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3" name="TextBox 18">
            <a:extLst>
              <a:ext uri="{FF2B5EF4-FFF2-40B4-BE49-F238E27FC236}">
                <a16:creationId xmlns:a16="http://schemas.microsoft.com/office/drawing/2014/main" id="{8FAA4828-EC9C-0348-BFD2-FAC636976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424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4" name="TextBox 19">
            <a:extLst>
              <a:ext uri="{FF2B5EF4-FFF2-40B4-BE49-F238E27FC236}">
                <a16:creationId xmlns:a16="http://schemas.microsoft.com/office/drawing/2014/main" id="{E524BE74-739E-024A-B1F6-5312F4F81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3705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5" name="TextBox 16">
            <a:extLst>
              <a:ext uri="{FF2B5EF4-FFF2-40B4-BE49-F238E27FC236}">
                <a16:creationId xmlns:a16="http://schemas.microsoft.com/office/drawing/2014/main" id="{76E1E9F7-71F9-BC46-B9E9-9E849B0E7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1" y="31257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6" name="TextBox 125">
            <a:extLst>
              <a:ext uri="{FF2B5EF4-FFF2-40B4-BE49-F238E27FC236}">
                <a16:creationId xmlns:a16="http://schemas.microsoft.com/office/drawing/2014/main" id="{F5CD46D4-217D-AF42-AA1E-30ADF000A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3913" y="6246813"/>
            <a:ext cx="28305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When En=0 all outputs are set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to 0 and the decoder is disabled.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8688732A-BE5A-3440-98A5-4EAEF02A89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Circuit for 2-1 Multiplexer</a:t>
            </a:r>
          </a:p>
        </p:txBody>
      </p:sp>
      <p:grpSp>
        <p:nvGrpSpPr>
          <p:cNvPr id="9218" name="Group 2">
            <a:extLst>
              <a:ext uri="{FF2B5EF4-FFF2-40B4-BE49-F238E27FC236}">
                <a16:creationId xmlns:a16="http://schemas.microsoft.com/office/drawing/2014/main" id="{84135EF7-72D0-4D42-8CCA-5E0DA0ABDF1C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28801"/>
            <a:ext cx="6103938" cy="1998821"/>
            <a:chOff x="346075" y="4143375"/>
            <a:chExt cx="6103938" cy="1998821"/>
          </a:xfrm>
        </p:grpSpPr>
        <p:sp>
          <p:nvSpPr>
            <p:cNvPr id="9227" name="Line 245">
              <a:extLst>
                <a:ext uri="{FF2B5EF4-FFF2-40B4-BE49-F238E27FC236}">
                  <a16:creationId xmlns:a16="http://schemas.microsoft.com/office/drawing/2014/main" id="{DEF7AA13-1904-3F45-BB9E-14CC52E776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24375"/>
              <a:ext cx="0" cy="25255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Line 246">
              <a:extLst>
                <a:ext uri="{FF2B5EF4-FFF2-40B4-BE49-F238E27FC236}">
                  <a16:creationId xmlns:a16="http://schemas.microsoft.com/office/drawing/2014/main" id="{14C1FED2-16EA-1D4B-AEC2-D8B5297B250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50888" y="4976813"/>
              <a:ext cx="0" cy="3222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247">
              <a:extLst>
                <a:ext uri="{FF2B5EF4-FFF2-40B4-BE49-F238E27FC236}">
                  <a16:creationId xmlns:a16="http://schemas.microsoft.com/office/drawing/2014/main" id="{2596D94A-5362-1143-8821-9F5C444141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9125" y="4773613"/>
              <a:ext cx="258763" cy="260350"/>
            </a:xfrm>
            <a:custGeom>
              <a:avLst/>
              <a:gdLst>
                <a:gd name="T0" fmla="*/ 2147483646 w 336"/>
                <a:gd name="T1" fmla="*/ 0 h 337"/>
                <a:gd name="T2" fmla="*/ 2147483646 w 336"/>
                <a:gd name="T3" fmla="*/ 2147483646 h 337"/>
                <a:gd name="T4" fmla="*/ 0 w 336"/>
                <a:gd name="T5" fmla="*/ 2147483646 h 337"/>
                <a:gd name="T6" fmla="*/ 2147483646 w 336"/>
                <a:gd name="T7" fmla="*/ 0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37">
                  <a:moveTo>
                    <a:pt x="168" y="0"/>
                  </a:moveTo>
                  <a:lnTo>
                    <a:pt x="336" y="337"/>
                  </a:lnTo>
                  <a:lnTo>
                    <a:pt x="0" y="3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248">
              <a:extLst>
                <a:ext uri="{FF2B5EF4-FFF2-40B4-BE49-F238E27FC236}">
                  <a16:creationId xmlns:a16="http://schemas.microsoft.com/office/drawing/2014/main" id="{F58F20DE-1AE1-DC4F-9A08-C60DCFF427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438" y="4679950"/>
              <a:ext cx="85725" cy="85725"/>
            </a:xfrm>
            <a:custGeom>
              <a:avLst/>
              <a:gdLst>
                <a:gd name="T0" fmla="*/ 0 w 109"/>
                <a:gd name="T1" fmla="*/ 2147483646 h 110"/>
                <a:gd name="T2" fmla="*/ 2147483646 w 109"/>
                <a:gd name="T3" fmla="*/ 2147483646 h 110"/>
                <a:gd name="T4" fmla="*/ 2147483646 w 109"/>
                <a:gd name="T5" fmla="*/ 2147483646 h 110"/>
                <a:gd name="T6" fmla="*/ 2147483646 w 109"/>
                <a:gd name="T7" fmla="*/ 2147483646 h 110"/>
                <a:gd name="T8" fmla="*/ 2147483646 w 109"/>
                <a:gd name="T9" fmla="*/ 2147483646 h 110"/>
                <a:gd name="T10" fmla="*/ 2147483646 w 109"/>
                <a:gd name="T11" fmla="*/ 2147483646 h 110"/>
                <a:gd name="T12" fmla="*/ 2147483646 w 109"/>
                <a:gd name="T13" fmla="*/ 2147483646 h 110"/>
                <a:gd name="T14" fmla="*/ 2147483646 w 109"/>
                <a:gd name="T15" fmla="*/ 2147483646 h 110"/>
                <a:gd name="T16" fmla="*/ 2147483646 w 109"/>
                <a:gd name="T17" fmla="*/ 2147483646 h 110"/>
                <a:gd name="T18" fmla="*/ 2147483646 w 109"/>
                <a:gd name="T19" fmla="*/ 2147483646 h 110"/>
                <a:gd name="T20" fmla="*/ 2147483646 w 109"/>
                <a:gd name="T21" fmla="*/ 2147483646 h 110"/>
                <a:gd name="T22" fmla="*/ 2147483646 w 109"/>
                <a:gd name="T23" fmla="*/ 2147483646 h 110"/>
                <a:gd name="T24" fmla="*/ 2147483646 w 109"/>
                <a:gd name="T25" fmla="*/ 2147483646 h 110"/>
                <a:gd name="T26" fmla="*/ 2147483646 w 109"/>
                <a:gd name="T27" fmla="*/ 2147483646 h 110"/>
                <a:gd name="T28" fmla="*/ 2147483646 w 109"/>
                <a:gd name="T29" fmla="*/ 2147483646 h 110"/>
                <a:gd name="T30" fmla="*/ 2147483646 w 109"/>
                <a:gd name="T31" fmla="*/ 2147483646 h 110"/>
                <a:gd name="T32" fmla="*/ 2147483646 w 109"/>
                <a:gd name="T33" fmla="*/ 2147483646 h 110"/>
                <a:gd name="T34" fmla="*/ 2147483646 w 109"/>
                <a:gd name="T35" fmla="*/ 2147483646 h 110"/>
                <a:gd name="T36" fmla="*/ 2147483646 w 109"/>
                <a:gd name="T37" fmla="*/ 2147483646 h 110"/>
                <a:gd name="T38" fmla="*/ 2147483646 w 109"/>
                <a:gd name="T39" fmla="*/ 2147483646 h 110"/>
                <a:gd name="T40" fmla="*/ 2147483646 w 109"/>
                <a:gd name="T41" fmla="*/ 2147483646 h 110"/>
                <a:gd name="T42" fmla="*/ 2147483646 w 109"/>
                <a:gd name="T43" fmla="*/ 2147483646 h 110"/>
                <a:gd name="T44" fmla="*/ 2147483646 w 109"/>
                <a:gd name="T45" fmla="*/ 2147483646 h 110"/>
                <a:gd name="T46" fmla="*/ 2147483646 w 109"/>
                <a:gd name="T47" fmla="*/ 2147483646 h 110"/>
                <a:gd name="T48" fmla="*/ 2147483646 w 109"/>
                <a:gd name="T49" fmla="*/ 2147483646 h 110"/>
                <a:gd name="T50" fmla="*/ 2147483646 w 109"/>
                <a:gd name="T51" fmla="*/ 2147483646 h 110"/>
                <a:gd name="T52" fmla="*/ 2147483646 w 109"/>
                <a:gd name="T53" fmla="*/ 2147483646 h 110"/>
                <a:gd name="T54" fmla="*/ 2147483646 w 109"/>
                <a:gd name="T55" fmla="*/ 2147483646 h 110"/>
                <a:gd name="T56" fmla="*/ 2147483646 w 109"/>
                <a:gd name="T57" fmla="*/ 2147483646 h 110"/>
                <a:gd name="T58" fmla="*/ 2147483646 w 109"/>
                <a:gd name="T59" fmla="*/ 2147483646 h 110"/>
                <a:gd name="T60" fmla="*/ 2147483646 w 109"/>
                <a:gd name="T61" fmla="*/ 2147483646 h 110"/>
                <a:gd name="T62" fmla="*/ 2147483646 w 109"/>
                <a:gd name="T63" fmla="*/ 2147483646 h 110"/>
                <a:gd name="T64" fmla="*/ 2147483646 w 109"/>
                <a:gd name="T65" fmla="*/ 0 h 110"/>
                <a:gd name="T66" fmla="*/ 2147483646 w 109"/>
                <a:gd name="T67" fmla="*/ 0 h 110"/>
                <a:gd name="T68" fmla="*/ 2147483646 w 109"/>
                <a:gd name="T69" fmla="*/ 2147483646 h 110"/>
                <a:gd name="T70" fmla="*/ 2147483646 w 109"/>
                <a:gd name="T71" fmla="*/ 2147483646 h 110"/>
                <a:gd name="T72" fmla="*/ 2147483646 w 109"/>
                <a:gd name="T73" fmla="*/ 2147483646 h 110"/>
                <a:gd name="T74" fmla="*/ 2147483646 w 109"/>
                <a:gd name="T75" fmla="*/ 2147483646 h 110"/>
                <a:gd name="T76" fmla="*/ 2147483646 w 109"/>
                <a:gd name="T77" fmla="*/ 2147483646 h 110"/>
                <a:gd name="T78" fmla="*/ 2147483646 w 109"/>
                <a:gd name="T79" fmla="*/ 2147483646 h 110"/>
                <a:gd name="T80" fmla="*/ 2147483646 w 109"/>
                <a:gd name="T81" fmla="*/ 2147483646 h 110"/>
                <a:gd name="T82" fmla="*/ 2147483646 w 109"/>
                <a:gd name="T83" fmla="*/ 2147483646 h 110"/>
                <a:gd name="T84" fmla="*/ 0 w 109"/>
                <a:gd name="T85" fmla="*/ 2147483646 h 110"/>
                <a:gd name="T86" fmla="*/ 0 w 109"/>
                <a:gd name="T87" fmla="*/ 2147483646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10">
                  <a:moveTo>
                    <a:pt x="0" y="55"/>
                  </a:moveTo>
                  <a:lnTo>
                    <a:pt x="0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2" y="90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101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4" y="107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0"/>
                  </a:lnTo>
                  <a:lnTo>
                    <a:pt x="51" y="110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3" y="107"/>
                  </a:lnTo>
                  <a:lnTo>
                    <a:pt x="75" y="105"/>
                  </a:lnTo>
                  <a:lnTo>
                    <a:pt x="78" y="104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5" y="101"/>
                  </a:lnTo>
                  <a:lnTo>
                    <a:pt x="86" y="99"/>
                  </a:lnTo>
                  <a:lnTo>
                    <a:pt x="88" y="97"/>
                  </a:lnTo>
                  <a:lnTo>
                    <a:pt x="91" y="96"/>
                  </a:lnTo>
                  <a:lnTo>
                    <a:pt x="92" y="93"/>
                  </a:lnTo>
                  <a:lnTo>
                    <a:pt x="94" y="92"/>
                  </a:lnTo>
                  <a:lnTo>
                    <a:pt x="96" y="90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100" y="84"/>
                  </a:lnTo>
                  <a:lnTo>
                    <a:pt x="102" y="81"/>
                  </a:lnTo>
                  <a:lnTo>
                    <a:pt x="103" y="79"/>
                  </a:lnTo>
                  <a:lnTo>
                    <a:pt x="104" y="77"/>
                  </a:lnTo>
                  <a:lnTo>
                    <a:pt x="105" y="74"/>
                  </a:lnTo>
                  <a:lnTo>
                    <a:pt x="106" y="72"/>
                  </a:lnTo>
                  <a:lnTo>
                    <a:pt x="106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9" y="61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9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5" y="36"/>
                  </a:lnTo>
                  <a:lnTo>
                    <a:pt x="104" y="33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0" y="26"/>
                  </a:lnTo>
                  <a:lnTo>
                    <a:pt x="99" y="24"/>
                  </a:lnTo>
                  <a:lnTo>
                    <a:pt x="98" y="23"/>
                  </a:lnTo>
                  <a:lnTo>
                    <a:pt x="96" y="20"/>
                  </a:lnTo>
                  <a:lnTo>
                    <a:pt x="94" y="18"/>
                  </a:lnTo>
                  <a:lnTo>
                    <a:pt x="92" y="17"/>
                  </a:lnTo>
                  <a:lnTo>
                    <a:pt x="91" y="14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5" y="9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8" y="6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7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5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Rectangle 249">
              <a:extLst>
                <a:ext uri="{FF2B5EF4-FFF2-40B4-BE49-F238E27FC236}">
                  <a16:creationId xmlns:a16="http://schemas.microsoft.com/office/drawing/2014/main" id="{C836BE56-CB4D-A04D-B6EC-238A94167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73438" y="4811713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2" name="Rectangle 250">
              <a:extLst>
                <a:ext uri="{FF2B5EF4-FFF2-40B4-BE49-F238E27FC236}">
                  <a16:creationId xmlns:a16="http://schemas.microsoft.com/office/drawing/2014/main" id="{E64ABE45-1729-A240-86A0-890BA360D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3" name="Rectangle 251">
              <a:extLst>
                <a:ext uri="{FF2B5EF4-FFF2-40B4-BE49-F238E27FC236}">
                  <a16:creationId xmlns:a16="http://schemas.microsoft.com/office/drawing/2014/main" id="{F7B04ECB-5A46-5544-954C-54062F8F49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4230688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4" name="Rectangle 252">
              <a:extLst>
                <a:ext uri="{FF2B5EF4-FFF2-40B4-BE49-F238E27FC236}">
                  <a16:creationId xmlns:a16="http://schemas.microsoft.com/office/drawing/2014/main" id="{4BB18C0D-4CC0-044E-BBA4-7D4A0C7B1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5464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5" name="Rectangle 253">
              <a:extLst>
                <a:ext uri="{FF2B5EF4-FFF2-40B4-BE49-F238E27FC236}">
                  <a16:creationId xmlns:a16="http://schemas.microsoft.com/office/drawing/2014/main" id="{F79B8BCB-A1B4-754C-ADDF-E484FB1CCD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5553075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6" name="Freeform 254">
              <a:extLst>
                <a:ext uri="{FF2B5EF4-FFF2-40B4-BE49-F238E27FC236}">
                  <a16:creationId xmlns:a16="http://schemas.microsoft.com/office/drawing/2014/main" id="{B7828EE2-BF45-7441-8891-105B6C2392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529336"/>
              <a:ext cx="274637" cy="3175"/>
            </a:xfrm>
            <a:custGeom>
              <a:avLst/>
              <a:gdLst>
                <a:gd name="T0" fmla="*/ 2147483646 w 360"/>
                <a:gd name="T1" fmla="*/ 0 h 3175"/>
                <a:gd name="T2" fmla="*/ 0 w 360"/>
                <a:gd name="T3" fmla="*/ 0 h 3175"/>
                <a:gd name="T4" fmla="*/ 2147483646 w 360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175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256">
              <a:extLst>
                <a:ext uri="{FF2B5EF4-FFF2-40B4-BE49-F238E27FC236}">
                  <a16:creationId xmlns:a16="http://schemas.microsoft.com/office/drawing/2014/main" id="{1A4A58E8-9B8A-3340-AF40-475B2D9C15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257675"/>
              <a:ext cx="274637" cy="1588"/>
            </a:xfrm>
            <a:custGeom>
              <a:avLst/>
              <a:gdLst>
                <a:gd name="T0" fmla="*/ 2147483646 w 360"/>
                <a:gd name="T1" fmla="*/ 0 h 1588"/>
                <a:gd name="T2" fmla="*/ 0 w 360"/>
                <a:gd name="T3" fmla="*/ 0 h 1588"/>
                <a:gd name="T4" fmla="*/ 2147483646 w 360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588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Line 257">
              <a:extLst>
                <a:ext uri="{FF2B5EF4-FFF2-40B4-BE49-F238E27FC236}">
                  <a16:creationId xmlns:a16="http://schemas.microsoft.com/office/drawing/2014/main" id="{61900CD7-EE53-DC46-8022-847F0A5ACB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138238" y="4257675"/>
              <a:ext cx="2746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258">
              <a:extLst>
                <a:ext uri="{FF2B5EF4-FFF2-40B4-BE49-F238E27FC236}">
                  <a16:creationId xmlns:a16="http://schemas.microsoft.com/office/drawing/2014/main" id="{9217DEE7-EBC5-3C49-B489-EFA17C3028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838" y="5291138"/>
              <a:ext cx="34925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Line 259">
              <a:extLst>
                <a:ext uri="{FF2B5EF4-FFF2-40B4-BE49-F238E27FC236}">
                  <a16:creationId xmlns:a16="http://schemas.microsoft.com/office/drawing/2014/main" id="{FEF566AC-7847-064D-BF25-B49FC7484AF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4792663"/>
              <a:ext cx="274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Line 260">
              <a:extLst>
                <a:ext uri="{FF2B5EF4-FFF2-40B4-BE49-F238E27FC236}">
                  <a16:creationId xmlns:a16="http://schemas.microsoft.com/office/drawing/2014/main" id="{4417E1A1-7720-9740-8CCA-37467E32F0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505142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Line 261">
              <a:extLst>
                <a:ext uri="{FF2B5EF4-FFF2-40B4-BE49-F238E27FC236}">
                  <a16:creationId xmlns:a16="http://schemas.microsoft.com/office/drawing/2014/main" id="{9451797A-473E-7045-AF67-3B8E5270C52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986088" y="4921250"/>
              <a:ext cx="1397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262">
              <a:extLst>
                <a:ext uri="{FF2B5EF4-FFF2-40B4-BE49-F238E27FC236}">
                  <a16:creationId xmlns:a16="http://schemas.microsoft.com/office/drawing/2014/main" id="{C8D5B99C-9413-9E4F-AD14-D61C757385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2938" y="5440363"/>
              <a:ext cx="147637" cy="1587"/>
            </a:xfrm>
            <a:custGeom>
              <a:avLst/>
              <a:gdLst>
                <a:gd name="T0" fmla="*/ 2147483646 w 192"/>
                <a:gd name="T1" fmla="*/ 0 h 1587"/>
                <a:gd name="T2" fmla="*/ 0 w 192"/>
                <a:gd name="T3" fmla="*/ 0 h 1587"/>
                <a:gd name="T4" fmla="*/ 2147483646 w 19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587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Line 263">
              <a:extLst>
                <a:ext uri="{FF2B5EF4-FFF2-40B4-BE49-F238E27FC236}">
                  <a16:creationId xmlns:a16="http://schemas.microsoft.com/office/drawing/2014/main" id="{E9C8DF9E-83B5-5A40-A276-E59F550029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12938" y="5440363"/>
              <a:ext cx="147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264">
              <a:extLst>
                <a:ext uri="{FF2B5EF4-FFF2-40B4-BE49-F238E27FC236}">
                  <a16:creationId xmlns:a16="http://schemas.microsoft.com/office/drawing/2014/main" id="{215044F8-583C-C94B-9461-B1869815AF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4386263"/>
              <a:ext cx="131763" cy="406400"/>
            </a:xfrm>
            <a:custGeom>
              <a:avLst/>
              <a:gdLst>
                <a:gd name="T0" fmla="*/ 2147483646 w 168"/>
                <a:gd name="T1" fmla="*/ 2147483646 h 528"/>
                <a:gd name="T2" fmla="*/ 2147483646 w 168"/>
                <a:gd name="T3" fmla="*/ 0 h 528"/>
                <a:gd name="T4" fmla="*/ 0 w 168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28">
                  <a:moveTo>
                    <a:pt x="168" y="528"/>
                  </a:moveTo>
                  <a:lnTo>
                    <a:pt x="168" y="0"/>
                  </a:ln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265">
              <a:extLst>
                <a:ext uri="{FF2B5EF4-FFF2-40B4-BE49-F238E27FC236}">
                  <a16:creationId xmlns:a16="http://schemas.microsoft.com/office/drawing/2014/main" id="{3B9DBD6A-B29D-2A4A-B370-DFB98EFA5D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5051425"/>
              <a:ext cx="131763" cy="388938"/>
            </a:xfrm>
            <a:custGeom>
              <a:avLst/>
              <a:gdLst>
                <a:gd name="T0" fmla="*/ 2147483646 w 168"/>
                <a:gd name="T1" fmla="*/ 0 h 504"/>
                <a:gd name="T2" fmla="*/ 2147483646 w 168"/>
                <a:gd name="T3" fmla="*/ 2147483646 h 504"/>
                <a:gd name="T4" fmla="*/ 0 w 168"/>
                <a:gd name="T5" fmla="*/ 2147483646 h 5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04">
                  <a:moveTo>
                    <a:pt x="168" y="0"/>
                  </a:moveTo>
                  <a:lnTo>
                    <a:pt x="168" y="504"/>
                  </a:lnTo>
                  <a:lnTo>
                    <a:pt x="0" y="50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Line 266">
              <a:extLst>
                <a:ext uri="{FF2B5EF4-FFF2-40B4-BE49-F238E27FC236}">
                  <a16:creationId xmlns:a16="http://schemas.microsoft.com/office/drawing/2014/main" id="{7C115689-F0D8-864B-BA4B-D8FE945E0ED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114675" y="4921250"/>
              <a:ext cx="12858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Line 267">
              <a:extLst>
                <a:ext uri="{FF2B5EF4-FFF2-40B4-BE49-F238E27FC236}">
                  <a16:creationId xmlns:a16="http://schemas.microsoft.com/office/drawing/2014/main" id="{481D515C-7C48-904E-BAF5-48D774B9248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30860"/>
              <a:ext cx="38735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Line 268">
              <a:extLst>
                <a:ext uri="{FF2B5EF4-FFF2-40B4-BE49-F238E27FC236}">
                  <a16:creationId xmlns:a16="http://schemas.microsoft.com/office/drawing/2014/main" id="{21143A54-702C-9F4D-B1A0-8332314C603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0075" y="4257675"/>
              <a:ext cx="538163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Rectangle 269">
              <a:extLst>
                <a:ext uri="{FF2B5EF4-FFF2-40B4-BE49-F238E27FC236}">
                  <a16:creationId xmlns:a16="http://schemas.microsoft.com/office/drawing/2014/main" id="{B76DD4E1-3AEA-DD46-83DB-DC65E3BECF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763" y="52022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51" name="Line 270">
              <a:extLst>
                <a:ext uri="{FF2B5EF4-FFF2-40B4-BE49-F238E27FC236}">
                  <a16:creationId xmlns:a16="http://schemas.microsoft.com/office/drawing/2014/main" id="{961ED6C9-CB6F-2744-97A5-AE8CFF0B0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" y="5310188"/>
              <a:ext cx="79851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2" name="Line 271">
              <a:extLst>
                <a:ext uri="{FF2B5EF4-FFF2-40B4-BE49-F238E27FC236}">
                  <a16:creationId xmlns:a16="http://schemas.microsoft.com/office/drawing/2014/main" id="{C2E60962-F2EB-9D46-B380-DD36EE4EB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488" y="5580063"/>
              <a:ext cx="8001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3" name="Line 272">
              <a:extLst>
                <a:ext uri="{FF2B5EF4-FFF2-40B4-BE49-F238E27FC236}">
                  <a16:creationId xmlns:a16="http://schemas.microsoft.com/office/drawing/2014/main" id="{8B4941B7-4069-EB4D-B133-BA8697418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8338" y="4386263"/>
              <a:ext cx="1222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254" name="Group 273">
              <a:extLst>
                <a:ext uri="{FF2B5EF4-FFF2-40B4-BE49-F238E27FC236}">
                  <a16:creationId xmlns:a16="http://schemas.microsoft.com/office/drawing/2014/main" id="{81850064-98F5-534E-B887-7B7329A63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0813" y="4162425"/>
              <a:ext cx="517525" cy="442913"/>
              <a:chOff x="3435" y="821"/>
              <a:chExt cx="421" cy="354"/>
            </a:xfrm>
          </p:grpSpPr>
          <p:sp>
            <p:nvSpPr>
              <p:cNvPr id="9282" name="Line 274">
                <a:extLst>
                  <a:ext uri="{FF2B5EF4-FFF2-40B4-BE49-F238E27FC236}">
                    <a16:creationId xmlns:a16="http://schemas.microsoft.com/office/drawing/2014/main" id="{09D08554-2747-4E44-B5D4-CA9D2A0E6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3" name="Line 275">
                <a:extLst>
                  <a:ext uri="{FF2B5EF4-FFF2-40B4-BE49-F238E27FC236}">
                    <a16:creationId xmlns:a16="http://schemas.microsoft.com/office/drawing/2014/main" id="{418877ED-D0C9-3F49-95CB-14FE18006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4" name="Arc 276">
                <a:extLst>
                  <a:ext uri="{FF2B5EF4-FFF2-40B4-BE49-F238E27FC236}">
                    <a16:creationId xmlns:a16="http://schemas.microsoft.com/office/drawing/2014/main" id="{5A3DB0F0-D55F-E847-9B33-64F1A53A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5" name="Arc 277">
                <a:extLst>
                  <a:ext uri="{FF2B5EF4-FFF2-40B4-BE49-F238E27FC236}">
                    <a16:creationId xmlns:a16="http://schemas.microsoft.com/office/drawing/2014/main" id="{B0FE51FE-4843-6D4B-96B9-C2E9AC22F7F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6" name="Line 278">
                <a:extLst>
                  <a:ext uri="{FF2B5EF4-FFF2-40B4-BE49-F238E27FC236}">
                    <a16:creationId xmlns:a16="http://schemas.microsoft.com/office/drawing/2014/main" id="{DD344795-97D5-E64F-8585-E8A19772A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255" name="Group 279">
              <a:extLst>
                <a:ext uri="{FF2B5EF4-FFF2-40B4-BE49-F238E27FC236}">
                  <a16:creationId xmlns:a16="http://schemas.microsoft.com/office/drawing/2014/main" id="{29626C65-B6CC-B740-A11C-BFD4E1EE2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238" y="5218113"/>
              <a:ext cx="520700" cy="442912"/>
              <a:chOff x="3435" y="821"/>
              <a:chExt cx="421" cy="354"/>
            </a:xfrm>
          </p:grpSpPr>
          <p:sp>
            <p:nvSpPr>
              <p:cNvPr id="9277" name="Line 280">
                <a:extLst>
                  <a:ext uri="{FF2B5EF4-FFF2-40B4-BE49-F238E27FC236}">
                    <a16:creationId xmlns:a16="http://schemas.microsoft.com/office/drawing/2014/main" id="{733CD9BB-C076-7543-8D20-9F3B36AE7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78" name="Line 281">
                <a:extLst>
                  <a:ext uri="{FF2B5EF4-FFF2-40B4-BE49-F238E27FC236}">
                    <a16:creationId xmlns:a16="http://schemas.microsoft.com/office/drawing/2014/main" id="{829068BF-4C0E-EC4A-B792-8DF01D2FA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79" name="Arc 282">
                <a:extLst>
                  <a:ext uri="{FF2B5EF4-FFF2-40B4-BE49-F238E27FC236}">
                    <a16:creationId xmlns:a16="http://schemas.microsoft.com/office/drawing/2014/main" id="{F8AD6BB5-281B-2D44-AFBE-ECD00E43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0" name="Arc 283">
                <a:extLst>
                  <a:ext uri="{FF2B5EF4-FFF2-40B4-BE49-F238E27FC236}">
                    <a16:creationId xmlns:a16="http://schemas.microsoft.com/office/drawing/2014/main" id="{9D604FA0-8815-4A44-B32D-444912548B9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1" name="Line 284">
                <a:extLst>
                  <a:ext uri="{FF2B5EF4-FFF2-40B4-BE49-F238E27FC236}">
                    <a16:creationId xmlns:a16="http://schemas.microsoft.com/office/drawing/2014/main" id="{BE73D960-BFD3-EB4A-9A5C-3E6865E37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256" name="Group 285">
              <a:extLst>
                <a:ext uri="{FF2B5EF4-FFF2-40B4-BE49-F238E27FC236}">
                  <a16:creationId xmlns:a16="http://schemas.microsoft.com/office/drawing/2014/main" id="{92682F10-DA54-664D-A93E-F4F183E8C0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938" y="4691063"/>
              <a:ext cx="565150" cy="463550"/>
              <a:chOff x="3108" y="782"/>
              <a:chExt cx="436" cy="345"/>
            </a:xfrm>
          </p:grpSpPr>
          <p:sp>
            <p:nvSpPr>
              <p:cNvPr id="9273" name="Freeform 286">
                <a:extLst>
                  <a:ext uri="{FF2B5EF4-FFF2-40B4-BE49-F238E27FC236}">
                    <a16:creationId xmlns:a16="http://schemas.microsoft.com/office/drawing/2014/main" id="{CFE7B14B-79E7-784A-B22F-B20934A53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782"/>
                <a:ext cx="430" cy="172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" name="Freeform 287">
                <a:extLst>
                  <a:ext uri="{FF2B5EF4-FFF2-40B4-BE49-F238E27FC236}">
                    <a16:creationId xmlns:a16="http://schemas.microsoft.com/office/drawing/2014/main" id="{74B1F629-2E43-534B-A21E-437C7E023E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954"/>
                <a:ext cx="430" cy="173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" name="Freeform 288">
                <a:extLst>
                  <a:ext uri="{FF2B5EF4-FFF2-40B4-BE49-F238E27FC236}">
                    <a16:creationId xmlns:a16="http://schemas.microsoft.com/office/drawing/2014/main" id="{5D51F14B-5332-7448-8F3F-09BCB4BCF1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782"/>
                <a:ext cx="52" cy="172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" name="Freeform 289">
                <a:extLst>
                  <a:ext uri="{FF2B5EF4-FFF2-40B4-BE49-F238E27FC236}">
                    <a16:creationId xmlns:a16="http://schemas.microsoft.com/office/drawing/2014/main" id="{2201F7D3-C086-344A-96C1-C0541148CB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954"/>
                <a:ext cx="52" cy="173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57" name="Line 290">
              <a:extLst>
                <a:ext uri="{FF2B5EF4-FFF2-40B4-BE49-F238E27FC236}">
                  <a16:creationId xmlns:a16="http://schemas.microsoft.com/office/drawing/2014/main" id="{5F6087B0-0FEA-B247-9A1A-F81D5A723C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62513" y="4870450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Line 291">
              <a:extLst>
                <a:ext uri="{FF2B5EF4-FFF2-40B4-BE49-F238E27FC236}">
                  <a16:creationId xmlns:a16="http://schemas.microsoft.com/office/drawing/2014/main" id="{BAF949E5-3595-1447-B59E-BC9059FA4B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5278438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Line 292">
              <a:extLst>
                <a:ext uri="{FF2B5EF4-FFF2-40B4-BE49-F238E27FC236}">
                  <a16:creationId xmlns:a16="http://schemas.microsoft.com/office/drawing/2014/main" id="{95A6F496-1D13-B848-A2BA-AF20BB390C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518150" y="5073650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293">
              <a:extLst>
                <a:ext uri="{FF2B5EF4-FFF2-40B4-BE49-F238E27FC236}">
                  <a16:creationId xmlns:a16="http://schemas.microsoft.com/office/drawing/2014/main" id="{9E79125D-3D61-5147-ADCA-3B2AA4CF9A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129213" y="4575175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Line 294">
              <a:extLst>
                <a:ext uri="{FF2B5EF4-FFF2-40B4-BE49-F238E27FC236}">
                  <a16:creationId xmlns:a16="http://schemas.microsoft.com/office/drawing/2014/main" id="{E5884AD3-0A9B-A64C-BA6D-85D9B58FF8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313363" y="4279900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Rectangle 295">
              <a:extLst>
                <a:ext uri="{FF2B5EF4-FFF2-40B4-BE49-F238E27FC236}">
                  <a16:creationId xmlns:a16="http://schemas.microsoft.com/office/drawing/2014/main" id="{9490648B-66E6-234E-8F1F-4F514C3503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9000" y="49911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3" name="Line 296">
              <a:extLst>
                <a:ext uri="{FF2B5EF4-FFF2-40B4-BE49-F238E27FC236}">
                  <a16:creationId xmlns:a16="http://schemas.microsoft.com/office/drawing/2014/main" id="{B1B02E6D-39D7-D947-8A4D-D1BDA14F52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4279900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Rectangle 297">
              <a:extLst>
                <a:ext uri="{FF2B5EF4-FFF2-40B4-BE49-F238E27FC236}">
                  <a16:creationId xmlns:a16="http://schemas.microsoft.com/office/drawing/2014/main" id="{77F400A3-62BB-A242-823D-AF0848FCCC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9313" y="4189413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5" name="Rectangle 298">
              <a:extLst>
                <a:ext uri="{FF2B5EF4-FFF2-40B4-BE49-F238E27FC236}">
                  <a16:creationId xmlns:a16="http://schemas.microsoft.com/office/drawing/2014/main" id="{29B08F96-B398-8044-BCEB-6A332FE8B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4749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6" name="Rectangle 299">
              <a:extLst>
                <a:ext uri="{FF2B5EF4-FFF2-40B4-BE49-F238E27FC236}">
                  <a16:creationId xmlns:a16="http://schemas.microsoft.com/office/drawing/2014/main" id="{09966419-8365-5A4A-8201-3CA3F80F7F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4838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7" name="Rectangle 300">
              <a:extLst>
                <a:ext uri="{FF2B5EF4-FFF2-40B4-BE49-F238E27FC236}">
                  <a16:creationId xmlns:a16="http://schemas.microsoft.com/office/drawing/2014/main" id="{4C307FFC-350F-9740-989C-01F5F9FF4D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51482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8" name="Rectangle 301">
              <a:extLst>
                <a:ext uri="{FF2B5EF4-FFF2-40B4-BE49-F238E27FC236}">
                  <a16:creationId xmlns:a16="http://schemas.microsoft.com/office/drawing/2014/main" id="{CE7A1B3C-47F3-D840-BA82-A1C9046415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5235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9" name="Rectangle 302">
              <a:extLst>
                <a:ext uri="{FF2B5EF4-FFF2-40B4-BE49-F238E27FC236}">
                  <a16:creationId xmlns:a16="http://schemas.microsoft.com/office/drawing/2014/main" id="{F97EF79F-0831-E644-BA14-9193D9D8B6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48275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0" name="Rectangle 303">
              <a:extLst>
                <a:ext uri="{FF2B5EF4-FFF2-40B4-BE49-F238E27FC236}">
                  <a16:creationId xmlns:a16="http://schemas.microsoft.com/office/drawing/2014/main" id="{41F79F9D-8768-2249-9BA3-671AFE8D48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5219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1" name="Rectangle 304">
              <a:extLst>
                <a:ext uri="{FF2B5EF4-FFF2-40B4-BE49-F238E27FC236}">
                  <a16:creationId xmlns:a16="http://schemas.microsoft.com/office/drawing/2014/main" id="{7272E11A-0819-374C-9FB3-08052CD62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76738" y="5853113"/>
              <a:ext cx="2073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(c) Graphical symbol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2" name="Rectangle 305">
              <a:extLst>
                <a:ext uri="{FF2B5EF4-FFF2-40B4-BE49-F238E27FC236}">
                  <a16:creationId xmlns:a16="http://schemas.microsoft.com/office/drawing/2014/main" id="{80DB1977-2EEB-044E-8F85-B295EA92F0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738" y="5895975"/>
              <a:ext cx="947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(b) Circuit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9219" name="TextBox 125">
            <a:extLst>
              <a:ext uri="{FF2B5EF4-FFF2-40B4-BE49-F238E27FC236}">
                <a16:creationId xmlns:a16="http://schemas.microsoft.com/office/drawing/2014/main" id="{6C6FCC7E-44CD-034A-8286-74E5EAE40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2.33b-c from the textbook ]</a:t>
            </a:r>
          </a:p>
        </p:txBody>
      </p:sp>
      <p:grpSp>
        <p:nvGrpSpPr>
          <p:cNvPr id="9220" name="Group 46">
            <a:extLst>
              <a:ext uri="{FF2B5EF4-FFF2-40B4-BE49-F238E27FC236}">
                <a16:creationId xmlns:a16="http://schemas.microsoft.com/office/drawing/2014/main" id="{FA7D0A01-D0BC-1749-BAD7-1707518A4B65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4724401"/>
            <a:ext cx="4348488" cy="609599"/>
            <a:chOff x="533400" y="4495800"/>
            <a:chExt cx="4347843" cy="609599"/>
          </a:xfrm>
        </p:grpSpPr>
        <p:sp>
          <p:nvSpPr>
            <p:cNvPr id="9221" name="TextBox 36">
              <a:extLst>
                <a:ext uri="{FF2B5EF4-FFF2-40B4-BE49-F238E27FC236}">
                  <a16:creationId xmlns:a16="http://schemas.microsoft.com/office/drawing/2014/main" id="{A6C51396-D65C-DE4D-9903-14577BB30C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9222" name="Group 37">
              <a:extLst>
                <a:ext uri="{FF2B5EF4-FFF2-40B4-BE49-F238E27FC236}">
                  <a16:creationId xmlns:a16="http://schemas.microsoft.com/office/drawing/2014/main" id="{2FEC9789-807A-454A-BFF8-58900F20A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9225" name="TextBox 43">
                <a:extLst>
                  <a:ext uri="{FF2B5EF4-FFF2-40B4-BE49-F238E27FC236}">
                    <a16:creationId xmlns:a16="http://schemas.microsoft.com/office/drawing/2014/main" id="{C70C709D-8CC5-0940-A84B-79BBA62F05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9226" name="Straight Connector 70">
                <a:extLst>
                  <a:ext uri="{FF2B5EF4-FFF2-40B4-BE49-F238E27FC236}">
                    <a16:creationId xmlns:a16="http://schemas.microsoft.com/office/drawing/2014/main" id="{9E175738-8255-994C-9D00-7D3AC374573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223" name="TextBox 41">
              <a:extLst>
                <a:ext uri="{FF2B5EF4-FFF2-40B4-BE49-F238E27FC236}">
                  <a16:creationId xmlns:a16="http://schemas.microsoft.com/office/drawing/2014/main" id="{066DF4AF-1921-FE42-B1FA-389E2E8E8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224" name="TextBox 39">
              <a:extLst>
                <a:ext uri="{FF2B5EF4-FFF2-40B4-BE49-F238E27FC236}">
                  <a16:creationId xmlns:a16="http://schemas.microsoft.com/office/drawing/2014/main" id="{081620D3-61B6-6E40-AE11-C1C2FE52E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A89EA2EA-E02E-2B43-9D7D-BE23BBC47A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89090" name="TextBox 125">
            <a:extLst>
              <a:ext uri="{FF2B5EF4-FFF2-40B4-BE49-F238E27FC236}">
                <a16:creationId xmlns:a16="http://schemas.microsoft.com/office/drawing/2014/main" id="{990B6D68-8DC0-184F-9B52-4F04D507C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89091" name="Picture 2">
            <a:extLst>
              <a:ext uri="{FF2B5EF4-FFF2-40B4-BE49-F238E27FC236}">
                <a16:creationId xmlns:a16="http://schemas.microsoft.com/office/drawing/2014/main" id="{BDEAA87C-7CDC-2A41-81DA-CDFE32CFA6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EF24C09A-F5E3-0247-83FD-7D35A3F1D4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0114" name="TextBox 125">
            <a:extLst>
              <a:ext uri="{FF2B5EF4-FFF2-40B4-BE49-F238E27FC236}">
                <a16:creationId xmlns:a16="http://schemas.microsoft.com/office/drawing/2014/main" id="{E0EAE859-D55B-8042-B54E-BE3B317F2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0115" name="Picture 2">
            <a:extLst>
              <a:ext uri="{FF2B5EF4-FFF2-40B4-BE49-F238E27FC236}">
                <a16:creationId xmlns:a16="http://schemas.microsoft.com/office/drawing/2014/main" id="{AC02109D-7024-5044-8D0F-1894265205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>
            <a:extLst>
              <a:ext uri="{FF2B5EF4-FFF2-40B4-BE49-F238E27FC236}">
                <a16:creationId xmlns:a16="http://schemas.microsoft.com/office/drawing/2014/main" id="{5AAEEBCF-FDBC-4141-B072-88DBF152D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114800"/>
            <a:ext cx="838200" cy="4572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17" name="TextBox 2">
            <a:extLst>
              <a:ext uri="{FF2B5EF4-FFF2-40B4-BE49-F238E27FC236}">
                <a16:creationId xmlns:a16="http://schemas.microsoft.com/office/drawing/2014/main" id="{2B3104AA-91CF-A249-A6CF-D29BA3D83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5410200"/>
            <a:ext cx="43719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 indicates that it does not matter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the value of this variable is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this row of the truth table</a:t>
            </a:r>
          </a:p>
        </p:txBody>
      </p:sp>
      <p:cxnSp>
        <p:nvCxnSpPr>
          <p:cNvPr id="90118" name="Straight Arrow Connector 6">
            <a:extLst>
              <a:ext uri="{FF2B5EF4-FFF2-40B4-BE49-F238E27FC236}">
                <a16:creationId xmlns:a16="http://schemas.microsoft.com/office/drawing/2014/main" id="{F9F6D9B4-68A1-FA47-B362-63CB57ED042F}"/>
              </a:ext>
            </a:extLst>
          </p:cNvPr>
          <p:cNvCxnSpPr>
            <a:cxnSpLocks noChangeShapeType="1"/>
            <a:endCxn id="90116" idx="2"/>
          </p:cNvCxnSpPr>
          <p:nvPr/>
        </p:nvCxnSpPr>
        <p:spPr bwMode="auto">
          <a:xfrm flipV="1">
            <a:off x="2209800" y="4572000"/>
            <a:ext cx="723900" cy="8382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80662800-B10E-7849-B594-D4999997BC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1138" name="TextBox 125">
            <a:extLst>
              <a:ext uri="{FF2B5EF4-FFF2-40B4-BE49-F238E27FC236}">
                <a16:creationId xmlns:a16="http://schemas.microsoft.com/office/drawing/2014/main" id="{96121F09-46F6-4D45-83F1-A35785E00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1139" name="Picture 2">
            <a:extLst>
              <a:ext uri="{FF2B5EF4-FFF2-40B4-BE49-F238E27FC236}">
                <a16:creationId xmlns:a16="http://schemas.microsoft.com/office/drawing/2014/main" id="{81B41585-B93A-BF41-B87C-28E3468924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40" name="Group 4">
            <a:extLst>
              <a:ext uri="{FF2B5EF4-FFF2-40B4-BE49-F238E27FC236}">
                <a16:creationId xmlns:a16="http://schemas.microsoft.com/office/drawing/2014/main" id="{9F89C8F1-E590-9941-A4A1-D1A23690E7F8}"/>
              </a:ext>
            </a:extLst>
          </p:cNvPr>
          <p:cNvGrpSpPr>
            <a:grpSpLocks/>
          </p:cNvGrpSpPr>
          <p:nvPr/>
        </p:nvGrpSpPr>
        <p:grpSpPr bwMode="auto">
          <a:xfrm>
            <a:off x="2073275" y="3978276"/>
            <a:ext cx="3448050" cy="2322513"/>
            <a:chOff x="1158239" y="3977640"/>
            <a:chExt cx="3448051" cy="2322374"/>
          </a:xfrm>
        </p:grpSpPr>
        <p:sp>
          <p:nvSpPr>
            <p:cNvPr id="91141" name="TextBox 1">
              <a:extLst>
                <a:ext uri="{FF2B5EF4-FFF2-40B4-BE49-F238E27FC236}">
                  <a16:creationId xmlns:a16="http://schemas.microsoft.com/office/drawing/2014/main" id="{94DD5815-D764-0E4C-9858-6FCC52ACA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8239" y="4114800"/>
              <a:ext cx="3448051" cy="21852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0    0    1        0    0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0    1    0        0    0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0    1    1        0    0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91142" name="Straight Connector 3">
              <a:extLst>
                <a:ext uri="{FF2B5EF4-FFF2-40B4-BE49-F238E27FC236}">
                  <a16:creationId xmlns:a16="http://schemas.microsoft.com/office/drawing/2014/main" id="{A27F5EBE-975D-7C47-BDEA-22F3142268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67940" y="3977640"/>
              <a:ext cx="3810" cy="1908810"/>
            </a:xfrm>
            <a:prstGeom prst="line">
              <a:avLst/>
            </a:prstGeom>
            <a:noFill/>
            <a:ln w="15875" algn="ctr">
              <a:solidFill>
                <a:srgbClr val="0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922CD5DA-F0E2-FD45-BFA8-5BAFEF824E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2162" name="TextBox 125">
            <a:extLst>
              <a:ext uri="{FF2B5EF4-FFF2-40B4-BE49-F238E27FC236}">
                <a16:creationId xmlns:a16="http://schemas.microsoft.com/office/drawing/2014/main" id="{6C6C72A0-9818-C847-B0ED-09D8BB389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2163" name="Picture 2">
            <a:extLst>
              <a:ext uri="{FF2B5EF4-FFF2-40B4-BE49-F238E27FC236}">
                <a16:creationId xmlns:a16="http://schemas.microsoft.com/office/drawing/2014/main" id="{12EC7E08-9F1E-3A45-AA74-529B0058D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TextBox 1">
            <a:extLst>
              <a:ext uri="{FF2B5EF4-FFF2-40B4-BE49-F238E27FC236}">
                <a16:creationId xmlns:a16="http://schemas.microsoft.com/office/drawing/2014/main" id="{8E6540B0-842C-1546-9B6C-B442818F1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3275" y="2632076"/>
            <a:ext cx="3448050" cy="3540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0    0    0        0    0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0    0    1        0    0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0    1    0        0    0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0    1    1        0    0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1    0    0        1    0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1    0    1        0    1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1    1    0        0    0  </a:t>
            </a:r>
            <a:r>
              <a:rPr lang="en-US" altLang="en-US" sz="2800" b="0">
                <a:latin typeface="Times" pitchFamily="2" charset="0"/>
              </a:rPr>
              <a:t>  1</a:t>
            </a:r>
            <a:r>
              <a:rPr lang="en-US" altLang="en-US" b="0">
                <a:latin typeface="Times" pitchFamily="2" charset="0"/>
              </a:rPr>
              <a:t>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1    1    1        0    0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0    1 </a:t>
            </a:r>
          </a:p>
        </p:txBody>
      </p:sp>
      <p:cxnSp>
        <p:nvCxnSpPr>
          <p:cNvPr id="92165" name="Straight Connector 3">
            <a:extLst>
              <a:ext uri="{FF2B5EF4-FFF2-40B4-BE49-F238E27FC236}">
                <a16:creationId xmlns:a16="http://schemas.microsoft.com/office/drawing/2014/main" id="{F600763E-0E44-4249-BC87-342B27485D2B}"/>
              </a:ext>
            </a:extLst>
          </p:cNvPr>
          <p:cNvCxnSpPr>
            <a:cxnSpLocks/>
          </p:cNvCxnSpPr>
          <p:nvPr/>
        </p:nvCxnSpPr>
        <p:spPr bwMode="auto">
          <a:xfrm flipH="1">
            <a:off x="3486151" y="2171700"/>
            <a:ext cx="22225" cy="3714750"/>
          </a:xfrm>
          <a:prstGeom prst="line">
            <a:avLst/>
          </a:prstGeom>
          <a:noFill/>
          <a:ln w="19050" algn="ctr">
            <a:solidFill>
              <a:srgbClr val="0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0910E117-8A55-8F4E-93BC-0BD52219B4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Graphical Symbol for a Binary </a:t>
            </a:r>
            <a:br>
              <a:rPr lang="en-US" altLang="en-US"/>
            </a:br>
            <a:r>
              <a:rPr lang="en-US" altLang="en-US"/>
              <a:t>n-to-2</a:t>
            </a:r>
            <a:r>
              <a:rPr lang="en-US" altLang="en-US" baseline="30000"/>
              <a:t>n</a:t>
            </a:r>
            <a:r>
              <a:rPr lang="en-US" altLang="en-US"/>
              <a:t> Decoder with an Enable Input</a:t>
            </a:r>
          </a:p>
        </p:txBody>
      </p:sp>
      <p:sp>
        <p:nvSpPr>
          <p:cNvPr id="93186" name="TextBox 125">
            <a:extLst>
              <a:ext uri="{FF2B5EF4-FFF2-40B4-BE49-F238E27FC236}">
                <a16:creationId xmlns:a16="http://schemas.microsoft.com/office/drawing/2014/main" id="{4C43540C-5C7A-7349-AEBB-6D74F0C66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4.14d from the textbook ]</a:t>
            </a:r>
          </a:p>
        </p:txBody>
      </p:sp>
      <p:pic>
        <p:nvPicPr>
          <p:cNvPr id="93187" name="Picture 4">
            <a:extLst>
              <a:ext uri="{FF2B5EF4-FFF2-40B4-BE49-F238E27FC236}">
                <a16:creationId xmlns:a16="http://schemas.microsoft.com/office/drawing/2014/main" id="{2B06C7E1-5D76-0248-B64A-D69F7D965E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1752600"/>
            <a:ext cx="4830763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TextBox 2">
            <a:extLst>
              <a:ext uri="{FF2B5EF4-FFF2-40B4-BE49-F238E27FC236}">
                <a16:creationId xmlns:a16="http://schemas.microsoft.com/office/drawing/2014/main" id="{3391D206-97A6-6941-B918-9C63525C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4724401"/>
            <a:ext cx="5843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 binary decoder with n inputs has 2</a:t>
            </a:r>
            <a:r>
              <a:rPr lang="en-US" altLang="en-US" b="0" baseline="30000">
                <a:latin typeface="Times" pitchFamily="2" charset="0"/>
              </a:rPr>
              <a:t>n</a:t>
            </a:r>
            <a:r>
              <a:rPr lang="en-US" altLang="en-US" b="0">
                <a:latin typeface="Times" pitchFamily="2" charset="0"/>
              </a:rPr>
              <a:t> outputs</a:t>
            </a:r>
          </a:p>
        </p:txBody>
      </p:sp>
      <p:sp>
        <p:nvSpPr>
          <p:cNvPr id="93189" name="TextBox 6">
            <a:extLst>
              <a:ext uri="{FF2B5EF4-FFF2-40B4-BE49-F238E27FC236}">
                <a16:creationId xmlns:a16="http://schemas.microsoft.com/office/drawing/2014/main" id="{A608E0C0-DC78-444A-877B-639A27109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486401"/>
            <a:ext cx="82169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outputs of an enabled binary decoder are “one-hot” encoded,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meaning that only a single bit is set to 1, i.e., it is </a:t>
            </a:r>
            <a:r>
              <a:rPr lang="en-US" altLang="en-US" b="0" i="1">
                <a:latin typeface="Times" pitchFamily="2" charset="0"/>
              </a:rPr>
              <a:t>hot</a:t>
            </a:r>
            <a:r>
              <a:rPr lang="en-US" altLang="en-US" b="0">
                <a:latin typeface="Times" pitchFamily="2" charset="0"/>
              </a:rPr>
              <a:t>.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A753ED01-39CF-F24B-A310-343A44E520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How can we build larger decoders?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7F38872A-CD0E-A345-8CC2-4097958F210C}"/>
              </a:ext>
            </a:extLst>
          </p:cNvPr>
          <p:cNvSpPr txBox="1">
            <a:spLocks/>
          </p:cNvSpPr>
          <p:nvPr/>
        </p:nvSpPr>
        <p:spPr bwMode="auto">
          <a:xfrm>
            <a:off x="2133600" y="1295400"/>
            <a:ext cx="68580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  <a:p>
            <a:r>
              <a:rPr lang="en-US" altLang="en-US"/>
              <a:t>3-to-8 ?</a:t>
            </a:r>
          </a:p>
          <a:p>
            <a:endParaRPr lang="en-US" altLang="en-US"/>
          </a:p>
          <a:p>
            <a:endParaRPr lang="en-US" altLang="en-US"/>
          </a:p>
          <a:p>
            <a:r>
              <a:rPr lang="en-US" altLang="en-US"/>
              <a:t>4-to-16?</a:t>
            </a:r>
          </a:p>
          <a:p>
            <a:endParaRPr lang="en-US" altLang="en-US"/>
          </a:p>
          <a:p>
            <a:endParaRPr lang="en-US" altLang="en-US"/>
          </a:p>
          <a:p>
            <a:r>
              <a:rPr lang="en-US" altLang="en-US"/>
              <a:t>5-to-??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F997BA85-83D3-904A-8E4D-63E2A71A374C}"/>
              </a:ext>
            </a:extLst>
          </p:cNvPr>
          <p:cNvGrpSpPr>
            <a:grpSpLocks/>
          </p:cNvGrpSpPr>
          <p:nvPr/>
        </p:nvGrpSpPr>
        <p:grpSpPr bwMode="auto">
          <a:xfrm>
            <a:off x="4149725" y="1031876"/>
            <a:ext cx="3252208" cy="5521325"/>
            <a:chOff x="3138488" y="352425"/>
            <a:chExt cx="3252208" cy="5521325"/>
          </a:xfrm>
        </p:grpSpPr>
        <p:sp>
          <p:nvSpPr>
            <p:cNvPr id="95236" name="Line 4">
              <a:extLst>
                <a:ext uri="{FF2B5EF4-FFF2-40B4-BE49-F238E27FC236}">
                  <a16:creationId xmlns:a16="http://schemas.microsoft.com/office/drawing/2014/main" id="{1DA00274-5F8C-4847-BDAA-487B70F8E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381793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7" name="Line 5">
              <a:extLst>
                <a:ext uri="{FF2B5EF4-FFF2-40B4-BE49-F238E27FC236}">
                  <a16:creationId xmlns:a16="http://schemas.microsoft.com/office/drawing/2014/main" id="{091288E0-BEA6-FF4B-8B03-D21A87DF4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406558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8" name="Freeform 6">
              <a:extLst>
                <a:ext uri="{FF2B5EF4-FFF2-40B4-BE49-F238E27FC236}">
                  <a16:creationId xmlns:a16="http://schemas.microsoft.com/office/drawing/2014/main" id="{79B5BBC1-AC99-1949-9FDC-2A80208D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366553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9" name="Freeform 7">
              <a:extLst>
                <a:ext uri="{FF2B5EF4-FFF2-40B4-BE49-F238E27FC236}">
                  <a16:creationId xmlns:a16="http://schemas.microsoft.com/office/drawing/2014/main" id="{5514EE55-098C-2641-8623-0550C7BC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36073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0" name="Rectangle 8">
              <a:extLst>
                <a:ext uri="{FF2B5EF4-FFF2-40B4-BE49-F238E27FC236}">
                  <a16:creationId xmlns:a16="http://schemas.microsoft.com/office/drawing/2014/main" id="{DB4F2328-1945-ED4C-A652-9F78A2C0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36766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1" name="Freeform 9">
              <a:extLst>
                <a:ext uri="{FF2B5EF4-FFF2-40B4-BE49-F238E27FC236}">
                  <a16:creationId xmlns:a16="http://schemas.microsoft.com/office/drawing/2014/main" id="{2563732A-10D2-174B-89B8-990751C6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53218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2" name="Line 10">
              <a:extLst>
                <a:ext uri="{FF2B5EF4-FFF2-40B4-BE49-F238E27FC236}">
                  <a16:creationId xmlns:a16="http://schemas.microsoft.com/office/drawing/2014/main" id="{8814FDB5-7752-1E41-8D24-1A8C35E0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431482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3" name="Rectangle 11">
              <a:extLst>
                <a:ext uri="{FF2B5EF4-FFF2-40B4-BE49-F238E27FC236}">
                  <a16:creationId xmlns:a16="http://schemas.microsoft.com/office/drawing/2014/main" id="{608E09A1-D41A-0C4C-94A1-640C8A0E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7639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4" name="Rectangle 12">
              <a:extLst>
                <a:ext uri="{FF2B5EF4-FFF2-40B4-BE49-F238E27FC236}">
                  <a16:creationId xmlns:a16="http://schemas.microsoft.com/office/drawing/2014/main" id="{E1FC54EC-80D9-6A4C-A9AF-EE38AE53A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41878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5" name="Freeform 13">
              <a:extLst>
                <a:ext uri="{FF2B5EF4-FFF2-40B4-BE49-F238E27FC236}">
                  <a16:creationId xmlns:a16="http://schemas.microsoft.com/office/drawing/2014/main" id="{5E6E1C44-9ACF-1446-8F55-061699B2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141788"/>
              <a:ext cx="38100" cy="39687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Freeform 14">
              <a:extLst>
                <a:ext uri="{FF2B5EF4-FFF2-40B4-BE49-F238E27FC236}">
                  <a16:creationId xmlns:a16="http://schemas.microsoft.com/office/drawing/2014/main" id="{4E9BCE79-1B80-7249-BDE7-7C5A99E5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1560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Freeform 15">
              <a:extLst>
                <a:ext uri="{FF2B5EF4-FFF2-40B4-BE49-F238E27FC236}">
                  <a16:creationId xmlns:a16="http://schemas.microsoft.com/office/drawing/2014/main" id="{CE41038D-7E75-674F-9A1E-738545DCD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0465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8" name="Freeform 16">
              <a:extLst>
                <a:ext uri="{FF2B5EF4-FFF2-40B4-BE49-F238E27FC236}">
                  <a16:creationId xmlns:a16="http://schemas.microsoft.com/office/drawing/2014/main" id="{96D2E86E-C558-D445-B313-E99EFB5C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06082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9" name="Freeform 17">
              <a:extLst>
                <a:ext uri="{FF2B5EF4-FFF2-40B4-BE49-F238E27FC236}">
                  <a16:creationId xmlns:a16="http://schemas.microsoft.com/office/drawing/2014/main" id="{684AC0CE-663E-F54D-ABE0-628379D7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395128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18">
              <a:extLst>
                <a:ext uri="{FF2B5EF4-FFF2-40B4-BE49-F238E27FC236}">
                  <a16:creationId xmlns:a16="http://schemas.microsoft.com/office/drawing/2014/main" id="{57D84502-A25F-C041-AEB8-D593C2E0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39655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Line 19">
              <a:extLst>
                <a:ext uri="{FF2B5EF4-FFF2-40B4-BE49-F238E27FC236}">
                  <a16:creationId xmlns:a16="http://schemas.microsoft.com/office/drawing/2014/main" id="{3263B89F-DE3A-294E-A203-DFA5C5ED6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1477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Line 20">
              <a:extLst>
                <a:ext uri="{FF2B5EF4-FFF2-40B4-BE49-F238E27FC236}">
                  <a16:creationId xmlns:a16="http://schemas.microsoft.com/office/drawing/2014/main" id="{E5E38F83-D432-BB45-8BF6-9B4437BBF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139541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21">
              <a:extLst>
                <a:ext uri="{FF2B5EF4-FFF2-40B4-BE49-F238E27FC236}">
                  <a16:creationId xmlns:a16="http://schemas.microsoft.com/office/drawing/2014/main" id="{7424DC14-4C39-EF4C-87F3-9E18CC1F2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99536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22">
              <a:extLst>
                <a:ext uri="{FF2B5EF4-FFF2-40B4-BE49-F238E27FC236}">
                  <a16:creationId xmlns:a16="http://schemas.microsoft.com/office/drawing/2014/main" id="{1F4FD6AF-D920-1348-B695-5A689E989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68897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Rectangle 23">
              <a:extLst>
                <a:ext uri="{FF2B5EF4-FFF2-40B4-BE49-F238E27FC236}">
                  <a16:creationId xmlns:a16="http://schemas.microsoft.com/office/drawing/2014/main" id="{8F22DA72-5DE9-1748-83C1-BA59A6CA8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4275138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24">
              <a:extLst>
                <a:ext uri="{FF2B5EF4-FFF2-40B4-BE49-F238E27FC236}">
                  <a16:creationId xmlns:a16="http://schemas.microsoft.com/office/drawing/2014/main" id="{B1D0162D-CD2C-1146-BBB4-5E6895C0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56673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25">
              <a:extLst>
                <a:ext uri="{FF2B5EF4-FFF2-40B4-BE49-F238E27FC236}">
                  <a16:creationId xmlns:a16="http://schemas.microsoft.com/office/drawing/2014/main" id="{0298ABC8-3A40-D947-A60B-9238030A3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654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26">
              <a:extLst>
                <a:ext uri="{FF2B5EF4-FFF2-40B4-BE49-F238E27FC236}">
                  <a16:creationId xmlns:a16="http://schemas.microsoft.com/office/drawing/2014/main" id="{1BE8B9C3-7443-0C45-A541-AAA365B02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10144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Freeform 27">
              <a:extLst>
                <a:ext uri="{FF2B5EF4-FFF2-40B4-BE49-F238E27FC236}">
                  <a16:creationId xmlns:a16="http://schemas.microsoft.com/office/drawing/2014/main" id="{4FFA293C-3DFD-284E-8F05-9B33C2D0E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47942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0" name="Rectangle 28">
              <a:extLst>
                <a:ext uri="{FF2B5EF4-FFF2-40B4-BE49-F238E27FC236}">
                  <a16:creationId xmlns:a16="http://schemas.microsoft.com/office/drawing/2014/main" id="{F7372A9D-8E5D-3048-AD27-ABE08691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1017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1" name="Rectangle 29">
              <a:extLst>
                <a:ext uri="{FF2B5EF4-FFF2-40B4-BE49-F238E27FC236}">
                  <a16:creationId xmlns:a16="http://schemas.microsoft.com/office/drawing/2014/main" id="{F1F8894C-B5E7-E344-A9C5-F3A254137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352425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2" name="Line 30">
              <a:extLst>
                <a:ext uri="{FF2B5EF4-FFF2-40B4-BE49-F238E27FC236}">
                  <a16:creationId xmlns:a16="http://schemas.microsoft.com/office/drawing/2014/main" id="{203B2C38-3F66-E64B-8EA5-C5B274EE9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6621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Rectangle 31">
              <a:extLst>
                <a:ext uri="{FF2B5EF4-FFF2-40B4-BE49-F238E27FC236}">
                  <a16:creationId xmlns:a16="http://schemas.microsoft.com/office/drawing/2014/main" id="{28B4E793-51ED-5C4F-BD91-4899E2FD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43973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4" name="Rectangle 32">
              <a:extLst>
                <a:ext uri="{FF2B5EF4-FFF2-40B4-BE49-F238E27FC236}">
                  <a16:creationId xmlns:a16="http://schemas.microsoft.com/office/drawing/2014/main" id="{4DE1ACDF-FC26-3449-892C-E3F78F9F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15255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5" name="Freeform 33">
              <a:extLst>
                <a:ext uri="{FF2B5EF4-FFF2-40B4-BE49-F238E27FC236}">
                  <a16:creationId xmlns:a16="http://schemas.microsoft.com/office/drawing/2014/main" id="{E79FD3BE-8581-4B48-B83E-BDCF9DD7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4716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Freeform 34">
              <a:extLst>
                <a:ext uri="{FF2B5EF4-FFF2-40B4-BE49-F238E27FC236}">
                  <a16:creationId xmlns:a16="http://schemas.microsoft.com/office/drawing/2014/main" id="{4D14EDA0-45C2-8D4F-A959-63AC4380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4843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Freeform 35">
              <a:extLst>
                <a:ext uri="{FF2B5EF4-FFF2-40B4-BE49-F238E27FC236}">
                  <a16:creationId xmlns:a16="http://schemas.microsoft.com/office/drawing/2014/main" id="{F609EC30-2BB4-3549-8163-C6A7A1CAE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763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8" name="Freeform 36">
              <a:extLst>
                <a:ext uri="{FF2B5EF4-FFF2-40B4-BE49-F238E27FC236}">
                  <a16:creationId xmlns:a16="http://schemas.microsoft.com/office/drawing/2014/main" id="{01A887AC-B2FD-474E-BBB1-FE1854EA0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3890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9" name="Freeform 37">
              <a:extLst>
                <a:ext uri="{FF2B5EF4-FFF2-40B4-BE49-F238E27FC236}">
                  <a16:creationId xmlns:a16="http://schemas.microsoft.com/office/drawing/2014/main" id="{42EE16CD-9F3D-6B4C-853C-58FAE7A2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001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0" name="Freeform 38">
              <a:extLst>
                <a:ext uri="{FF2B5EF4-FFF2-40B4-BE49-F238E27FC236}">
                  <a16:creationId xmlns:a16="http://schemas.microsoft.com/office/drawing/2014/main" id="{109032DC-5468-334D-B3B8-1700D1CC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2938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1" name="Line 39">
              <a:extLst>
                <a:ext uri="{FF2B5EF4-FFF2-40B4-BE49-F238E27FC236}">
                  <a16:creationId xmlns:a16="http://schemas.microsoft.com/office/drawing/2014/main" id="{1C735D63-89F4-0946-AAE4-2DA9B8C42D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4828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2" name="Freeform 40">
              <a:extLst>
                <a:ext uri="{FF2B5EF4-FFF2-40B4-BE49-F238E27FC236}">
                  <a16:creationId xmlns:a16="http://schemas.microsoft.com/office/drawing/2014/main" id="{632FFCAE-9930-1945-8A41-09CB8E09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233045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3" name="Freeform 41">
              <a:extLst>
                <a:ext uri="{FF2B5EF4-FFF2-40B4-BE49-F238E27FC236}">
                  <a16:creationId xmlns:a16="http://schemas.microsoft.com/office/drawing/2014/main" id="{973C09CD-AF01-2342-975C-F6EE313C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02565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4" name="Rectangle 42">
              <a:extLst>
                <a:ext uri="{FF2B5EF4-FFF2-40B4-BE49-F238E27FC236}">
                  <a16:creationId xmlns:a16="http://schemas.microsoft.com/office/drawing/2014/main" id="{34C9DF88-9E57-D648-A0AD-999F4C73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6129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43">
              <a:extLst>
                <a:ext uri="{FF2B5EF4-FFF2-40B4-BE49-F238E27FC236}">
                  <a16:creationId xmlns:a16="http://schemas.microsoft.com/office/drawing/2014/main" id="{689553F3-184B-9441-906D-1793ADDD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3463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Freeform 44">
              <a:extLst>
                <a:ext uri="{FF2B5EF4-FFF2-40B4-BE49-F238E27FC236}">
                  <a16:creationId xmlns:a16="http://schemas.microsoft.com/office/drawing/2014/main" id="{112E5EFD-D182-0A41-ADD2-B8557274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219710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7" name="Line 45">
              <a:extLst>
                <a:ext uri="{FF2B5EF4-FFF2-40B4-BE49-F238E27FC236}">
                  <a16:creationId xmlns:a16="http://schemas.microsoft.com/office/drawing/2014/main" id="{FE2E6762-35B9-F84B-A70E-9EC0AC728D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9972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8" name="Rectangle 46">
              <a:extLst>
                <a:ext uri="{FF2B5EF4-FFF2-40B4-BE49-F238E27FC236}">
                  <a16:creationId xmlns:a16="http://schemas.microsoft.com/office/drawing/2014/main" id="{FBF85609-240E-5C4D-9F86-9B3868B8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432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47">
              <a:extLst>
                <a:ext uri="{FF2B5EF4-FFF2-40B4-BE49-F238E27FC236}">
                  <a16:creationId xmlns:a16="http://schemas.microsoft.com/office/drawing/2014/main" id="{91B6AF75-3DE7-914A-A292-345D782E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857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Freeform 48">
              <a:extLst>
                <a:ext uri="{FF2B5EF4-FFF2-40B4-BE49-F238E27FC236}">
                  <a16:creationId xmlns:a16="http://schemas.microsoft.com/office/drawing/2014/main" id="{22F92AE7-D690-684D-8ECF-80A24C6D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8067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Freeform 49">
              <a:extLst>
                <a:ext uri="{FF2B5EF4-FFF2-40B4-BE49-F238E27FC236}">
                  <a16:creationId xmlns:a16="http://schemas.microsoft.com/office/drawing/2014/main" id="{84FA89AE-ACA3-8448-A19A-3A0AC51CC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82098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Freeform 50">
              <a:extLst>
                <a:ext uri="{FF2B5EF4-FFF2-40B4-BE49-F238E27FC236}">
                  <a16:creationId xmlns:a16="http://schemas.microsoft.com/office/drawing/2014/main" id="{521FA221-EA7E-7449-BDF5-F521C71B2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711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Freeform 51">
              <a:extLst>
                <a:ext uri="{FF2B5EF4-FFF2-40B4-BE49-F238E27FC236}">
                  <a16:creationId xmlns:a16="http://schemas.microsoft.com/office/drawing/2014/main" id="{C865F8E7-1552-1A45-906E-874D9190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72573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4" name="Freeform 52">
              <a:extLst>
                <a:ext uri="{FF2B5EF4-FFF2-40B4-BE49-F238E27FC236}">
                  <a16:creationId xmlns:a16="http://schemas.microsoft.com/office/drawing/2014/main" id="{5A52AAEB-A01A-0E43-B487-CE5DFB74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6162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Freeform 53">
              <a:extLst>
                <a:ext uri="{FF2B5EF4-FFF2-40B4-BE49-F238E27FC236}">
                  <a16:creationId xmlns:a16="http://schemas.microsoft.com/office/drawing/2014/main" id="{AC4F5479-92E5-B940-A89D-B113D009A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628900"/>
              <a:ext cx="23813" cy="25400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Line 54">
              <a:extLst>
                <a:ext uri="{FF2B5EF4-FFF2-40B4-BE49-F238E27FC236}">
                  <a16:creationId xmlns:a16="http://schemas.microsoft.com/office/drawing/2014/main" id="{479F2324-8CA3-3F46-9881-B12A5AE75C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1339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Line 55">
              <a:extLst>
                <a:ext uri="{FF2B5EF4-FFF2-40B4-BE49-F238E27FC236}">
                  <a16:creationId xmlns:a16="http://schemas.microsoft.com/office/drawing/2014/main" id="{EC0C9B19-FE38-7C4A-9A30-AAEF779B5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54022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8" name="Freeform 56">
              <a:extLst>
                <a:ext uri="{FF2B5EF4-FFF2-40B4-BE49-F238E27FC236}">
                  <a16:creationId xmlns:a16="http://schemas.microsoft.com/office/drawing/2014/main" id="{EE8BF971-F2EB-1248-994E-3E59D0EB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5072063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9" name="Line 57">
              <a:extLst>
                <a:ext uri="{FF2B5EF4-FFF2-40B4-BE49-F238E27FC236}">
                  <a16:creationId xmlns:a16="http://schemas.microsoft.com/office/drawing/2014/main" id="{FD7D2587-BD5A-7F4D-A9FB-D0353B73C8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469582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0" name="Rectangle 58">
              <a:extLst>
                <a:ext uri="{FF2B5EF4-FFF2-40B4-BE49-F238E27FC236}">
                  <a16:creationId xmlns:a16="http://schemas.microsoft.com/office/drawing/2014/main" id="{5B71029A-4C7B-F644-9EB7-3E8B7FC04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432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59">
              <a:extLst>
                <a:ext uri="{FF2B5EF4-FFF2-40B4-BE49-F238E27FC236}">
                  <a16:creationId xmlns:a16="http://schemas.microsoft.com/office/drawing/2014/main" id="{1F684FCB-9E11-5645-9989-E235A872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0085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Freeform 60">
              <a:extLst>
                <a:ext uri="{FF2B5EF4-FFF2-40B4-BE49-F238E27FC236}">
                  <a16:creationId xmlns:a16="http://schemas.microsoft.com/office/drawing/2014/main" id="{50989CBC-F39E-044E-92BB-7D4F8B16B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86727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3" name="Line 61">
              <a:extLst>
                <a:ext uri="{FF2B5EF4-FFF2-40B4-BE49-F238E27FC236}">
                  <a16:creationId xmlns:a16="http://schemas.microsoft.com/office/drawing/2014/main" id="{BD6E3A9D-4823-D448-9AC6-EE454D0F46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649913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4" name="Rectangle 62">
              <a:extLst>
                <a:ext uri="{FF2B5EF4-FFF2-40B4-BE49-F238E27FC236}">
                  <a16:creationId xmlns:a16="http://schemas.microsoft.com/office/drawing/2014/main" id="{D4854CE5-B5A6-A343-91E5-CEE86FDE6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095875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63">
              <a:extLst>
                <a:ext uri="{FF2B5EF4-FFF2-40B4-BE49-F238E27FC236}">
                  <a16:creationId xmlns:a16="http://schemas.microsoft.com/office/drawing/2014/main" id="{D6DEB847-8F3C-024C-9D75-98123C8D0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591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Freeform 64">
              <a:extLst>
                <a:ext uri="{FF2B5EF4-FFF2-40B4-BE49-F238E27FC236}">
                  <a16:creationId xmlns:a16="http://schemas.microsoft.com/office/drawing/2014/main" id="{36C3996F-6AF7-304F-88AF-A2D6A619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4784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7" name="Freeform 65">
              <a:extLst>
                <a:ext uri="{FF2B5EF4-FFF2-40B4-BE49-F238E27FC236}">
                  <a16:creationId xmlns:a16="http://schemas.microsoft.com/office/drawing/2014/main" id="{9611A9D8-2B63-B641-BDF6-DDF27515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4721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Freeform 66">
              <a:extLst>
                <a:ext uri="{FF2B5EF4-FFF2-40B4-BE49-F238E27FC236}">
                  <a16:creationId xmlns:a16="http://schemas.microsoft.com/office/drawing/2014/main" id="{FD70261A-3FA9-7C4D-9CDB-1CADE83D1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3832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9" name="Freeform 67">
              <a:extLst>
                <a:ext uri="{FF2B5EF4-FFF2-40B4-BE49-F238E27FC236}">
                  <a16:creationId xmlns:a16="http://schemas.microsoft.com/office/drawing/2014/main" id="{4DDB6645-0150-7F42-B5CB-0032AA67E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959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0" name="Freeform 68">
              <a:extLst>
                <a:ext uri="{FF2B5EF4-FFF2-40B4-BE49-F238E27FC236}">
                  <a16:creationId xmlns:a16="http://schemas.microsoft.com/office/drawing/2014/main" id="{A02C53DC-9D6C-D742-90AF-F94FB341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2879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1" name="Freeform 69">
              <a:extLst>
                <a:ext uri="{FF2B5EF4-FFF2-40B4-BE49-F238E27FC236}">
                  <a16:creationId xmlns:a16="http://schemas.microsoft.com/office/drawing/2014/main" id="{388BF270-6993-F448-9EEC-20BC6C5E5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006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2" name="Freeform 71">
              <a:extLst>
                <a:ext uri="{FF2B5EF4-FFF2-40B4-BE49-F238E27FC236}">
                  <a16:creationId xmlns:a16="http://schemas.microsoft.com/office/drawing/2014/main" id="{50DAA554-6717-0F48-B378-BC9B72EA3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68897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3" name="Line 72">
              <a:extLst>
                <a:ext uri="{FF2B5EF4-FFF2-40B4-BE49-F238E27FC236}">
                  <a16:creationId xmlns:a16="http://schemas.microsoft.com/office/drawing/2014/main" id="{B5C0336A-3008-464A-A405-4E973B745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1321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4" name="Line 73">
              <a:extLst>
                <a:ext uri="{FF2B5EF4-FFF2-40B4-BE49-F238E27FC236}">
                  <a16:creationId xmlns:a16="http://schemas.microsoft.com/office/drawing/2014/main" id="{80481D8E-C0E3-6447-80BA-C2C246D65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86438" y="339883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Freeform 74">
              <a:extLst>
                <a:ext uri="{FF2B5EF4-FFF2-40B4-BE49-F238E27FC236}">
                  <a16:creationId xmlns:a16="http://schemas.microsoft.com/office/drawing/2014/main" id="{0736C20C-7EB3-C14E-90C5-755E023A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297815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Freeform 75">
              <a:extLst>
                <a:ext uri="{FF2B5EF4-FFF2-40B4-BE49-F238E27FC236}">
                  <a16:creationId xmlns:a16="http://schemas.microsoft.com/office/drawing/2014/main" id="{7BF46E07-A94C-F145-B726-B77957E6E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69240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Rectangle 76">
              <a:extLst>
                <a:ext uri="{FF2B5EF4-FFF2-40B4-BE49-F238E27FC236}">
                  <a16:creationId xmlns:a16="http://schemas.microsoft.com/office/drawing/2014/main" id="{4123AD94-85E2-A444-9DF7-D629813AF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678488"/>
              <a:ext cx="141064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8" name="Rectangle 77">
              <a:extLst>
                <a:ext uri="{FF2B5EF4-FFF2-40B4-BE49-F238E27FC236}">
                  <a16:creationId xmlns:a16="http://schemas.microsoft.com/office/drawing/2014/main" id="{D5F627C4-94E3-1249-8D4E-812B46509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542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9" name="Freeform 78">
              <a:extLst>
                <a:ext uri="{FF2B5EF4-FFF2-40B4-BE49-F238E27FC236}">
                  <a16:creationId xmlns:a16="http://schemas.microsoft.com/office/drawing/2014/main" id="{D7D39E04-C12A-BD4A-B108-30A390D8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6380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Rectangle 79">
              <a:extLst>
                <a:ext uri="{FF2B5EF4-FFF2-40B4-BE49-F238E27FC236}">
                  <a16:creationId xmlns:a16="http://schemas.microsoft.com/office/drawing/2014/main" id="{664200E9-87D6-4442-ACC8-1FDF40AB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64001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1" name="Rectangle 80">
              <a:extLst>
                <a:ext uri="{FF2B5EF4-FFF2-40B4-BE49-F238E27FC236}">
                  <a16:creationId xmlns:a16="http://schemas.microsoft.com/office/drawing/2014/main" id="{0E621602-7025-B441-AFA7-BD8E6CC00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3383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2" name="Line 81">
              <a:extLst>
                <a:ext uri="{FF2B5EF4-FFF2-40B4-BE49-F238E27FC236}">
                  <a16:creationId xmlns:a16="http://schemas.microsoft.com/office/drawing/2014/main" id="{0963A0CF-A0D7-EE41-B9A6-D2446D6FAE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6464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3" name="Line 82">
              <a:extLst>
                <a:ext uri="{FF2B5EF4-FFF2-40B4-BE49-F238E27FC236}">
                  <a16:creationId xmlns:a16="http://schemas.microsoft.com/office/drawing/2014/main" id="{3375DFDA-0BEE-014F-8C5A-491FD68D6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3035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4" name="Line 83">
              <a:extLst>
                <a:ext uri="{FF2B5EF4-FFF2-40B4-BE49-F238E27FC236}">
                  <a16:creationId xmlns:a16="http://schemas.microsoft.com/office/drawing/2014/main" id="{826FD2FD-F4D8-0549-9D1F-4D124EA93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475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5" name="Freeform 84">
              <a:extLst>
                <a:ext uri="{FF2B5EF4-FFF2-40B4-BE49-F238E27FC236}">
                  <a16:creationId xmlns:a16="http://schemas.microsoft.com/office/drawing/2014/main" id="{096F7149-1A48-AE44-ABF6-F1E56098B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273050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6" name="Line 85">
              <a:extLst>
                <a:ext uri="{FF2B5EF4-FFF2-40B4-BE49-F238E27FC236}">
                  <a16:creationId xmlns:a16="http://schemas.microsoft.com/office/drawing/2014/main" id="{D48984DF-C0AB-964E-BDCC-47AFF76DB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139541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7" name="Line 86">
              <a:extLst>
                <a:ext uri="{FF2B5EF4-FFF2-40B4-BE49-F238E27FC236}">
                  <a16:creationId xmlns:a16="http://schemas.microsoft.com/office/drawing/2014/main" id="{E6BBDFB9-3A04-644C-911B-A2B1118CF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2800" y="347503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8" name="Line 87">
              <a:extLst>
                <a:ext uri="{FF2B5EF4-FFF2-40B4-BE49-F238E27FC236}">
                  <a16:creationId xmlns:a16="http://schemas.microsoft.com/office/drawing/2014/main" id="{64B9A912-BB74-7D4B-B0D4-5A8859049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200" y="3646488"/>
              <a:ext cx="0" cy="17367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Freeform 88">
              <a:extLst>
                <a:ext uri="{FF2B5EF4-FFF2-40B4-BE49-F238E27FC236}">
                  <a16:creationId xmlns:a16="http://schemas.microsoft.com/office/drawing/2014/main" id="{F531AF2A-0B62-194A-81F5-E3DFE6E9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5" y="66992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0" name="Freeform 89">
              <a:extLst>
                <a:ext uri="{FF2B5EF4-FFF2-40B4-BE49-F238E27FC236}">
                  <a16:creationId xmlns:a16="http://schemas.microsoft.com/office/drawing/2014/main" id="{122EA03E-B176-BF45-8156-93BB8F13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67786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1" name="Freeform 90">
              <a:extLst>
                <a:ext uri="{FF2B5EF4-FFF2-40B4-BE49-F238E27FC236}">
                  <a16:creationId xmlns:a16="http://schemas.microsoft.com/office/drawing/2014/main" id="{B27D8CD4-82D5-A541-9030-80A0CFA6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86042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2" name="Freeform 91">
              <a:extLst>
                <a:ext uri="{FF2B5EF4-FFF2-40B4-BE49-F238E27FC236}">
                  <a16:creationId xmlns:a16="http://schemas.microsoft.com/office/drawing/2014/main" id="{7C6FD8A2-A88C-CC4B-8484-A63B7BF1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84931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Freeform 92">
              <a:extLst>
                <a:ext uri="{FF2B5EF4-FFF2-40B4-BE49-F238E27FC236}">
                  <a16:creationId xmlns:a16="http://schemas.microsoft.com/office/drawing/2014/main" id="{9F2E1678-E614-7545-A74D-0B0B75C86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00660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4" name="Freeform 93">
              <a:extLst>
                <a:ext uri="{FF2B5EF4-FFF2-40B4-BE49-F238E27FC236}">
                  <a16:creationId xmlns:a16="http://schemas.microsoft.com/office/drawing/2014/main" id="{4E6197D1-6998-C44D-9754-04FA5EA5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201295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Freeform 94">
              <a:extLst>
                <a:ext uri="{FF2B5EF4-FFF2-40B4-BE49-F238E27FC236}">
                  <a16:creationId xmlns:a16="http://schemas.microsoft.com/office/drawing/2014/main" id="{AB233206-0DFC-0649-95BC-0A56217E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217805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6" name="Freeform 95">
              <a:extLst>
                <a:ext uri="{FF2B5EF4-FFF2-40B4-BE49-F238E27FC236}">
                  <a16:creationId xmlns:a16="http://schemas.microsoft.com/office/drawing/2014/main" id="{E8F8ECF4-FC17-B944-8785-38FB5A79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18440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Freeform 96">
              <a:extLst>
                <a:ext uri="{FF2B5EF4-FFF2-40B4-BE49-F238E27FC236}">
                  <a16:creationId xmlns:a16="http://schemas.microsoft.com/office/drawing/2014/main" id="{CD66B2EC-F20A-384C-8101-59711BBEC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334168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8" name="Freeform 97">
              <a:extLst>
                <a:ext uri="{FF2B5EF4-FFF2-40B4-BE49-F238E27FC236}">
                  <a16:creationId xmlns:a16="http://schemas.microsoft.com/office/drawing/2014/main" id="{F7EDEEEC-1877-2A46-8307-346BB5FD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333057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9" name="Freeform 98">
              <a:extLst>
                <a:ext uri="{FF2B5EF4-FFF2-40B4-BE49-F238E27FC236}">
                  <a16:creationId xmlns:a16="http://schemas.microsoft.com/office/drawing/2014/main" id="{8D220633-12E7-684C-AB5E-2435F7DC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351313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30" name="Freeform 99">
              <a:extLst>
                <a:ext uri="{FF2B5EF4-FFF2-40B4-BE49-F238E27FC236}">
                  <a16:creationId xmlns:a16="http://schemas.microsoft.com/office/drawing/2014/main" id="{A4CB4375-823C-7A49-8733-68460EC4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352107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1" name="Rectangle 100">
              <a:extLst>
                <a:ext uri="{FF2B5EF4-FFF2-40B4-BE49-F238E27FC236}">
                  <a16:creationId xmlns:a16="http://schemas.microsoft.com/office/drawing/2014/main" id="{CDE9A018-3383-6643-85CB-8F3FA487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4257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Rectangle 101">
              <a:extLst>
                <a:ext uri="{FF2B5EF4-FFF2-40B4-BE49-F238E27FC236}">
                  <a16:creationId xmlns:a16="http://schemas.microsoft.com/office/drawing/2014/main" id="{72775348-A333-D64D-A118-8222641C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298825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3" name="Line 102">
              <a:extLst>
                <a:ext uri="{FF2B5EF4-FFF2-40B4-BE49-F238E27FC236}">
                  <a16:creationId xmlns:a16="http://schemas.microsoft.com/office/drawing/2014/main" id="{1A37DF83-B776-0F43-A677-9ED501CC2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87947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34" name="Line 103">
              <a:extLst>
                <a:ext uri="{FF2B5EF4-FFF2-40B4-BE49-F238E27FC236}">
                  <a16:creationId xmlns:a16="http://schemas.microsoft.com/office/drawing/2014/main" id="{7941E984-4870-4742-8500-81C9AE7BF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113" y="87947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35" name="Line 104">
              <a:extLst>
                <a:ext uri="{FF2B5EF4-FFF2-40B4-BE49-F238E27FC236}">
                  <a16:creationId xmlns:a16="http://schemas.microsoft.com/office/drawing/2014/main" id="{4F3ED33C-33D5-1C42-A4C4-F80126C5C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1425" y="469582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234" name="Title 1">
            <a:extLst>
              <a:ext uri="{FF2B5EF4-FFF2-40B4-BE49-F238E27FC236}">
                <a16:creationId xmlns:a16="http://schemas.microsoft.com/office/drawing/2014/main" id="{EF289CEC-EEC0-EA4D-BA7B-661A3C5EC5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Hint: How did we build a 16-1 Multiplexer</a:t>
            </a:r>
          </a:p>
        </p:txBody>
      </p:sp>
      <p:sp>
        <p:nvSpPr>
          <p:cNvPr id="95235" name="TextBox 125">
            <a:extLst>
              <a:ext uri="{FF2B5EF4-FFF2-40B4-BE49-F238E27FC236}">
                <a16:creationId xmlns:a16="http://schemas.microsoft.com/office/drawing/2014/main" id="{313D9924-08CA-AF47-98FE-3FC259ED5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 from the textbook ]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Line 4">
            <a:extLst>
              <a:ext uri="{FF2B5EF4-FFF2-40B4-BE49-F238E27FC236}">
                <a16:creationId xmlns:a16="http://schemas.microsoft.com/office/drawing/2014/main" id="{80D26F2F-2BED-6346-9AF4-6AEBA1097BA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8" name="Freeform 5">
            <a:extLst>
              <a:ext uri="{FF2B5EF4-FFF2-40B4-BE49-F238E27FC236}">
                <a16:creationId xmlns:a16="http://schemas.microsoft.com/office/drawing/2014/main" id="{5DF7EE9A-550C-7E4B-97D3-F6DDA17AC3A4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Freeform 7">
            <a:extLst>
              <a:ext uri="{FF2B5EF4-FFF2-40B4-BE49-F238E27FC236}">
                <a16:creationId xmlns:a16="http://schemas.microsoft.com/office/drawing/2014/main" id="{15C34361-B1ED-7F48-93E4-DC8F4151978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Rectangle 8">
            <a:extLst>
              <a:ext uri="{FF2B5EF4-FFF2-40B4-BE49-F238E27FC236}">
                <a16:creationId xmlns:a16="http://schemas.microsoft.com/office/drawing/2014/main" id="{2D74631B-A45C-6841-84B0-7D6407A10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1" name="Rectangle 9">
            <a:extLst>
              <a:ext uri="{FF2B5EF4-FFF2-40B4-BE49-F238E27FC236}">
                <a16:creationId xmlns:a16="http://schemas.microsoft.com/office/drawing/2014/main" id="{D28F6B9C-EB3D-0B48-868F-9C1C50297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2" name="Rectangle 10">
            <a:extLst>
              <a:ext uri="{FF2B5EF4-FFF2-40B4-BE49-F238E27FC236}">
                <a16:creationId xmlns:a16="http://schemas.microsoft.com/office/drawing/2014/main" id="{7AD97F73-E8B4-9349-AA7F-C0F3FA408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3" name="Rectangle 11">
            <a:extLst>
              <a:ext uri="{FF2B5EF4-FFF2-40B4-BE49-F238E27FC236}">
                <a16:creationId xmlns:a16="http://schemas.microsoft.com/office/drawing/2014/main" id="{56101D7A-7806-F34B-BD93-5C9BF2071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4" name="Rectangle 12">
            <a:extLst>
              <a:ext uri="{FF2B5EF4-FFF2-40B4-BE49-F238E27FC236}">
                <a16:creationId xmlns:a16="http://schemas.microsoft.com/office/drawing/2014/main" id="{5AB201E1-119C-0740-83FB-2EACCA773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5" name="Rectangle 13">
            <a:extLst>
              <a:ext uri="{FF2B5EF4-FFF2-40B4-BE49-F238E27FC236}">
                <a16:creationId xmlns:a16="http://schemas.microsoft.com/office/drawing/2014/main" id="{1A62EE8B-AC81-F845-B4EA-850CE329A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6" name="Rectangle 14">
            <a:extLst>
              <a:ext uri="{FF2B5EF4-FFF2-40B4-BE49-F238E27FC236}">
                <a16:creationId xmlns:a16="http://schemas.microsoft.com/office/drawing/2014/main" id="{4DE3B679-2592-4E4C-A95B-012C263BE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7" name="Rectangle 15">
            <a:extLst>
              <a:ext uri="{FF2B5EF4-FFF2-40B4-BE49-F238E27FC236}">
                <a16:creationId xmlns:a16="http://schemas.microsoft.com/office/drawing/2014/main" id="{39C01AD2-3179-0B44-84E2-6D8EA040D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8" name="Rectangle 16">
            <a:extLst>
              <a:ext uri="{FF2B5EF4-FFF2-40B4-BE49-F238E27FC236}">
                <a16:creationId xmlns:a16="http://schemas.microsoft.com/office/drawing/2014/main" id="{BECAFDF0-4B41-3047-8B58-2A3620469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9" name="Rectangle 17">
            <a:extLst>
              <a:ext uri="{FF2B5EF4-FFF2-40B4-BE49-F238E27FC236}">
                <a16:creationId xmlns:a16="http://schemas.microsoft.com/office/drawing/2014/main" id="{8A2AABD7-45E8-0742-8D9B-F3AA5B600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0" name="Rectangle 18">
            <a:extLst>
              <a:ext uri="{FF2B5EF4-FFF2-40B4-BE49-F238E27FC236}">
                <a16:creationId xmlns:a16="http://schemas.microsoft.com/office/drawing/2014/main" id="{9D2EF06F-5A8F-9C40-92CB-FEA0612DB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1" name="Rectangle 19">
            <a:extLst>
              <a:ext uri="{FF2B5EF4-FFF2-40B4-BE49-F238E27FC236}">
                <a16:creationId xmlns:a16="http://schemas.microsoft.com/office/drawing/2014/main" id="{A9B68B00-CFC6-A24E-A616-D1593530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2" name="Rectangle 20">
            <a:extLst>
              <a:ext uri="{FF2B5EF4-FFF2-40B4-BE49-F238E27FC236}">
                <a16:creationId xmlns:a16="http://schemas.microsoft.com/office/drawing/2014/main" id="{53787585-E90F-9746-A311-0BB97FF61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73" name="Rectangle 21">
            <a:extLst>
              <a:ext uri="{FF2B5EF4-FFF2-40B4-BE49-F238E27FC236}">
                <a16:creationId xmlns:a16="http://schemas.microsoft.com/office/drawing/2014/main" id="{3F5D182A-7CA9-E242-B987-15E54B34F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74" name="Line 22">
            <a:extLst>
              <a:ext uri="{FF2B5EF4-FFF2-40B4-BE49-F238E27FC236}">
                <a16:creationId xmlns:a16="http://schemas.microsoft.com/office/drawing/2014/main" id="{975F5C2A-6EF5-BF4C-B1CB-8FBD1E3CD0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Rectangle 23">
            <a:extLst>
              <a:ext uri="{FF2B5EF4-FFF2-40B4-BE49-F238E27FC236}">
                <a16:creationId xmlns:a16="http://schemas.microsoft.com/office/drawing/2014/main" id="{8FB7B50E-95C9-9E42-8BD6-77366F783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76" name="Line 24">
            <a:extLst>
              <a:ext uri="{FF2B5EF4-FFF2-40B4-BE49-F238E27FC236}">
                <a16:creationId xmlns:a16="http://schemas.microsoft.com/office/drawing/2014/main" id="{321D6174-A97E-E24F-8EAD-CB121A7F43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Line 25">
            <a:extLst>
              <a:ext uri="{FF2B5EF4-FFF2-40B4-BE49-F238E27FC236}">
                <a16:creationId xmlns:a16="http://schemas.microsoft.com/office/drawing/2014/main" id="{7268D6BB-C4CD-9747-98AB-C037B556F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Line 26">
            <a:extLst>
              <a:ext uri="{FF2B5EF4-FFF2-40B4-BE49-F238E27FC236}">
                <a16:creationId xmlns:a16="http://schemas.microsoft.com/office/drawing/2014/main" id="{008F0CC7-137B-5C49-9A89-924CCCA9AD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Rectangle 27">
            <a:extLst>
              <a:ext uri="{FF2B5EF4-FFF2-40B4-BE49-F238E27FC236}">
                <a16:creationId xmlns:a16="http://schemas.microsoft.com/office/drawing/2014/main" id="{DA815A9D-B830-FC4C-B0E0-7588AFF3D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0" name="Rectangle 28">
            <a:extLst>
              <a:ext uri="{FF2B5EF4-FFF2-40B4-BE49-F238E27FC236}">
                <a16:creationId xmlns:a16="http://schemas.microsoft.com/office/drawing/2014/main" id="{0E41C1DA-E709-7F46-86F4-AC145D208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1" name="Rectangle 29">
            <a:extLst>
              <a:ext uri="{FF2B5EF4-FFF2-40B4-BE49-F238E27FC236}">
                <a16:creationId xmlns:a16="http://schemas.microsoft.com/office/drawing/2014/main" id="{D8A67CC6-AE94-6043-9789-BA7D45ADE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2" name="Rectangle 30">
            <a:extLst>
              <a:ext uri="{FF2B5EF4-FFF2-40B4-BE49-F238E27FC236}">
                <a16:creationId xmlns:a16="http://schemas.microsoft.com/office/drawing/2014/main" id="{30A5BC92-5FD9-C543-AA09-3245FDA1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3" name="Line 31">
            <a:extLst>
              <a:ext uri="{FF2B5EF4-FFF2-40B4-BE49-F238E27FC236}">
                <a16:creationId xmlns:a16="http://schemas.microsoft.com/office/drawing/2014/main" id="{16725769-0A14-FE40-B08A-9A375006B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4" name="Rectangle 32">
            <a:extLst>
              <a:ext uri="{FF2B5EF4-FFF2-40B4-BE49-F238E27FC236}">
                <a16:creationId xmlns:a16="http://schemas.microsoft.com/office/drawing/2014/main" id="{51F2FD31-E58B-B541-9859-B397C3D1C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5" name="Rectangle 33">
            <a:extLst>
              <a:ext uri="{FF2B5EF4-FFF2-40B4-BE49-F238E27FC236}">
                <a16:creationId xmlns:a16="http://schemas.microsoft.com/office/drawing/2014/main" id="{B2106E56-A9A2-9A46-A4C3-02A6C5012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6" name="Rectangle 34">
            <a:extLst>
              <a:ext uri="{FF2B5EF4-FFF2-40B4-BE49-F238E27FC236}">
                <a16:creationId xmlns:a16="http://schemas.microsoft.com/office/drawing/2014/main" id="{7967CC98-DDE6-1A48-BDCC-D3AC0262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7" name="Rectangle 35">
            <a:extLst>
              <a:ext uri="{FF2B5EF4-FFF2-40B4-BE49-F238E27FC236}">
                <a16:creationId xmlns:a16="http://schemas.microsoft.com/office/drawing/2014/main" id="{20A2020B-811E-7244-BE22-8095951E2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8" name="Rectangle 36">
            <a:extLst>
              <a:ext uri="{FF2B5EF4-FFF2-40B4-BE49-F238E27FC236}">
                <a16:creationId xmlns:a16="http://schemas.microsoft.com/office/drawing/2014/main" id="{C321E3E1-B1E0-DC42-914E-46A4F605C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9" name="Rectangle 37">
            <a:extLst>
              <a:ext uri="{FF2B5EF4-FFF2-40B4-BE49-F238E27FC236}">
                <a16:creationId xmlns:a16="http://schemas.microsoft.com/office/drawing/2014/main" id="{FA8705EA-5980-474B-9549-0281A28F3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0" name="Line 38">
            <a:extLst>
              <a:ext uri="{FF2B5EF4-FFF2-40B4-BE49-F238E27FC236}">
                <a16:creationId xmlns:a16="http://schemas.microsoft.com/office/drawing/2014/main" id="{FD7305E7-9806-0547-BF4C-90AFBCF083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Line 39">
            <a:extLst>
              <a:ext uri="{FF2B5EF4-FFF2-40B4-BE49-F238E27FC236}">
                <a16:creationId xmlns:a16="http://schemas.microsoft.com/office/drawing/2014/main" id="{796F1B19-E37D-1C45-B82F-07990FF0B8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Rectangle 40">
            <a:extLst>
              <a:ext uri="{FF2B5EF4-FFF2-40B4-BE49-F238E27FC236}">
                <a16:creationId xmlns:a16="http://schemas.microsoft.com/office/drawing/2014/main" id="{231E330D-B9FE-4647-B47E-8297B2533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3" name="Rectangle 41">
            <a:extLst>
              <a:ext uri="{FF2B5EF4-FFF2-40B4-BE49-F238E27FC236}">
                <a16:creationId xmlns:a16="http://schemas.microsoft.com/office/drawing/2014/main" id="{016E7550-86AA-7247-81FE-851F825FD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4" name="Rectangle 42">
            <a:extLst>
              <a:ext uri="{FF2B5EF4-FFF2-40B4-BE49-F238E27FC236}">
                <a16:creationId xmlns:a16="http://schemas.microsoft.com/office/drawing/2014/main" id="{3A1F8ADD-B17B-1543-B1B6-166A2CBD1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95" name="Line 43">
            <a:extLst>
              <a:ext uri="{FF2B5EF4-FFF2-40B4-BE49-F238E27FC236}">
                <a16:creationId xmlns:a16="http://schemas.microsoft.com/office/drawing/2014/main" id="{90ADE553-B1F5-D74F-B6B4-5A84C8E77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6" name="Rectangle 44">
            <a:extLst>
              <a:ext uri="{FF2B5EF4-FFF2-40B4-BE49-F238E27FC236}">
                <a16:creationId xmlns:a16="http://schemas.microsoft.com/office/drawing/2014/main" id="{E5FB4DBF-5C4C-2746-B065-A97F1166C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7" name="Line 45">
            <a:extLst>
              <a:ext uri="{FF2B5EF4-FFF2-40B4-BE49-F238E27FC236}">
                <a16:creationId xmlns:a16="http://schemas.microsoft.com/office/drawing/2014/main" id="{16767C50-8D9B-4D45-9878-090E25653B7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8" name="Line 46">
            <a:extLst>
              <a:ext uri="{FF2B5EF4-FFF2-40B4-BE49-F238E27FC236}">
                <a16:creationId xmlns:a16="http://schemas.microsoft.com/office/drawing/2014/main" id="{A79FADC8-16B1-9F4E-9EEA-AA5E26C32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9" name="Line 47">
            <a:extLst>
              <a:ext uri="{FF2B5EF4-FFF2-40B4-BE49-F238E27FC236}">
                <a16:creationId xmlns:a16="http://schemas.microsoft.com/office/drawing/2014/main" id="{E8234F81-9BD8-C54D-8AC4-1F962E7594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0" name="Rectangle 48">
            <a:extLst>
              <a:ext uri="{FF2B5EF4-FFF2-40B4-BE49-F238E27FC236}">
                <a16:creationId xmlns:a16="http://schemas.microsoft.com/office/drawing/2014/main" id="{54A664A9-C446-DB4E-997C-CC6ECE47C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1" name="Rectangle 49">
            <a:extLst>
              <a:ext uri="{FF2B5EF4-FFF2-40B4-BE49-F238E27FC236}">
                <a16:creationId xmlns:a16="http://schemas.microsoft.com/office/drawing/2014/main" id="{DBF58AAB-0EC5-9B42-96E3-AFC920CC0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2" name="Rectangle 50">
            <a:extLst>
              <a:ext uri="{FF2B5EF4-FFF2-40B4-BE49-F238E27FC236}">
                <a16:creationId xmlns:a16="http://schemas.microsoft.com/office/drawing/2014/main" id="{405CBEDB-5E85-7549-99DB-1B9DFB9DA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3" name="Rectangle 51">
            <a:extLst>
              <a:ext uri="{FF2B5EF4-FFF2-40B4-BE49-F238E27FC236}">
                <a16:creationId xmlns:a16="http://schemas.microsoft.com/office/drawing/2014/main" id="{315344E6-E9E9-D647-B3A7-57C4FD7A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4" name="Line 52">
            <a:extLst>
              <a:ext uri="{FF2B5EF4-FFF2-40B4-BE49-F238E27FC236}">
                <a16:creationId xmlns:a16="http://schemas.microsoft.com/office/drawing/2014/main" id="{5C509A0D-475B-F045-BC25-4D95A8C75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5" name="Rectangle 53">
            <a:extLst>
              <a:ext uri="{FF2B5EF4-FFF2-40B4-BE49-F238E27FC236}">
                <a16:creationId xmlns:a16="http://schemas.microsoft.com/office/drawing/2014/main" id="{0E3A282A-93C0-8648-AE12-B6DC56BD7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6" name="Rectangle 54">
            <a:extLst>
              <a:ext uri="{FF2B5EF4-FFF2-40B4-BE49-F238E27FC236}">
                <a16:creationId xmlns:a16="http://schemas.microsoft.com/office/drawing/2014/main" id="{68CA78C0-D328-0D4C-A8DF-F215EB494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7" name="Rectangle 55">
            <a:extLst>
              <a:ext uri="{FF2B5EF4-FFF2-40B4-BE49-F238E27FC236}">
                <a16:creationId xmlns:a16="http://schemas.microsoft.com/office/drawing/2014/main" id="{6DBA7384-7251-1942-AC3C-EB29A7CE6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8" name="Rectangle 56">
            <a:extLst>
              <a:ext uri="{FF2B5EF4-FFF2-40B4-BE49-F238E27FC236}">
                <a16:creationId xmlns:a16="http://schemas.microsoft.com/office/drawing/2014/main" id="{400F4614-2A67-B840-8F79-42A4B8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9" name="Rectangle 57">
            <a:extLst>
              <a:ext uri="{FF2B5EF4-FFF2-40B4-BE49-F238E27FC236}">
                <a16:creationId xmlns:a16="http://schemas.microsoft.com/office/drawing/2014/main" id="{63C30AF8-F656-3244-9449-8AEDC0F04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0" name="Rectangle 58">
            <a:extLst>
              <a:ext uri="{FF2B5EF4-FFF2-40B4-BE49-F238E27FC236}">
                <a16:creationId xmlns:a16="http://schemas.microsoft.com/office/drawing/2014/main" id="{09FD2193-4937-0C47-90EA-9F650E5BF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1" name="Line 59">
            <a:extLst>
              <a:ext uri="{FF2B5EF4-FFF2-40B4-BE49-F238E27FC236}">
                <a16:creationId xmlns:a16="http://schemas.microsoft.com/office/drawing/2014/main" id="{D758A3D0-0A40-1449-8A75-825F414B3EC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2" name="Line 60">
            <a:extLst>
              <a:ext uri="{FF2B5EF4-FFF2-40B4-BE49-F238E27FC236}">
                <a16:creationId xmlns:a16="http://schemas.microsoft.com/office/drawing/2014/main" id="{57D41000-1509-434E-BCE3-8A1F938144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3" name="Line 61">
            <a:extLst>
              <a:ext uri="{FF2B5EF4-FFF2-40B4-BE49-F238E27FC236}">
                <a16:creationId xmlns:a16="http://schemas.microsoft.com/office/drawing/2014/main" id="{8382C0D2-0B25-674B-96E7-5C9CE13F3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4" name="Line 62">
            <a:extLst>
              <a:ext uri="{FF2B5EF4-FFF2-40B4-BE49-F238E27FC236}">
                <a16:creationId xmlns:a16="http://schemas.microsoft.com/office/drawing/2014/main" id="{1D855D0B-D433-904B-82BC-DA8EBA59CF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5" name="Line 63">
            <a:extLst>
              <a:ext uri="{FF2B5EF4-FFF2-40B4-BE49-F238E27FC236}">
                <a16:creationId xmlns:a16="http://schemas.microsoft.com/office/drawing/2014/main" id="{A8FD24D6-87DC-6842-94E6-129314348C4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6" name="Rectangle 64">
            <a:extLst>
              <a:ext uri="{FF2B5EF4-FFF2-40B4-BE49-F238E27FC236}">
                <a16:creationId xmlns:a16="http://schemas.microsoft.com/office/drawing/2014/main" id="{288826E9-EEFA-9745-AEE7-C98E96DFB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7" name="Rectangle 65">
            <a:extLst>
              <a:ext uri="{FF2B5EF4-FFF2-40B4-BE49-F238E27FC236}">
                <a16:creationId xmlns:a16="http://schemas.microsoft.com/office/drawing/2014/main" id="{B578A8D4-573F-524C-B5C5-90A809521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18" name="Rectangle 66">
            <a:extLst>
              <a:ext uri="{FF2B5EF4-FFF2-40B4-BE49-F238E27FC236}">
                <a16:creationId xmlns:a16="http://schemas.microsoft.com/office/drawing/2014/main" id="{0E9C4DC3-32E0-AB40-BD59-895029F21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19" name="Rectangle 67">
            <a:extLst>
              <a:ext uri="{FF2B5EF4-FFF2-40B4-BE49-F238E27FC236}">
                <a16:creationId xmlns:a16="http://schemas.microsoft.com/office/drawing/2014/main" id="{FACE8F92-414A-FE45-A997-1900E7C2C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0" name="Rectangle 68">
            <a:extLst>
              <a:ext uri="{FF2B5EF4-FFF2-40B4-BE49-F238E27FC236}">
                <a16:creationId xmlns:a16="http://schemas.microsoft.com/office/drawing/2014/main" id="{6F41931C-36A3-5E49-8B6C-99A998BFA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1" name="Rectangle 69">
            <a:extLst>
              <a:ext uri="{FF2B5EF4-FFF2-40B4-BE49-F238E27FC236}">
                <a16:creationId xmlns:a16="http://schemas.microsoft.com/office/drawing/2014/main" id="{54945C92-CF84-074B-8185-3206D0D5F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2" name="Rectangle 70">
            <a:extLst>
              <a:ext uri="{FF2B5EF4-FFF2-40B4-BE49-F238E27FC236}">
                <a16:creationId xmlns:a16="http://schemas.microsoft.com/office/drawing/2014/main" id="{EF9431F9-932C-B843-8586-4570724C4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3" name="Rectangle 71">
            <a:extLst>
              <a:ext uri="{FF2B5EF4-FFF2-40B4-BE49-F238E27FC236}">
                <a16:creationId xmlns:a16="http://schemas.microsoft.com/office/drawing/2014/main" id="{BF0A7C63-3A16-0542-BB3B-A454A28BC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4" name="Line 72">
            <a:extLst>
              <a:ext uri="{FF2B5EF4-FFF2-40B4-BE49-F238E27FC236}">
                <a16:creationId xmlns:a16="http://schemas.microsoft.com/office/drawing/2014/main" id="{56E9BCF6-DF69-C149-B26D-07F50266E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5" name="Rectangle 73">
            <a:extLst>
              <a:ext uri="{FF2B5EF4-FFF2-40B4-BE49-F238E27FC236}">
                <a16:creationId xmlns:a16="http://schemas.microsoft.com/office/drawing/2014/main" id="{20D154F2-612E-7D44-85E2-A4666214D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6" name="Rectangle 74">
            <a:extLst>
              <a:ext uri="{FF2B5EF4-FFF2-40B4-BE49-F238E27FC236}">
                <a16:creationId xmlns:a16="http://schemas.microsoft.com/office/drawing/2014/main" id="{35281DC2-952D-BD43-B28A-937D593C9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7" name="Freeform 75">
            <a:extLst>
              <a:ext uri="{FF2B5EF4-FFF2-40B4-BE49-F238E27FC236}">
                <a16:creationId xmlns:a16="http://schemas.microsoft.com/office/drawing/2014/main" id="{C835506E-6A13-4E40-9F95-AC9E4FA10B40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8" name="Freeform 76">
            <a:extLst>
              <a:ext uri="{FF2B5EF4-FFF2-40B4-BE49-F238E27FC236}">
                <a16:creationId xmlns:a16="http://schemas.microsoft.com/office/drawing/2014/main" id="{727134A4-4576-BD45-87C1-E6433BD742AD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9" name="Freeform 77">
            <a:extLst>
              <a:ext uri="{FF2B5EF4-FFF2-40B4-BE49-F238E27FC236}">
                <a16:creationId xmlns:a16="http://schemas.microsoft.com/office/drawing/2014/main" id="{10678A8C-E75A-D34E-83E2-E2192D077613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0" name="Freeform 78">
            <a:extLst>
              <a:ext uri="{FF2B5EF4-FFF2-40B4-BE49-F238E27FC236}">
                <a16:creationId xmlns:a16="http://schemas.microsoft.com/office/drawing/2014/main" id="{3FBA0EB2-B73E-424C-812C-7FF39EF77CB8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1" name="Freeform 79">
            <a:extLst>
              <a:ext uri="{FF2B5EF4-FFF2-40B4-BE49-F238E27FC236}">
                <a16:creationId xmlns:a16="http://schemas.microsoft.com/office/drawing/2014/main" id="{1F995442-C359-A54F-B9BD-60BA9E190EC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2" name="Freeform 80">
            <a:extLst>
              <a:ext uri="{FF2B5EF4-FFF2-40B4-BE49-F238E27FC236}">
                <a16:creationId xmlns:a16="http://schemas.microsoft.com/office/drawing/2014/main" id="{7755F563-8630-E147-82A3-7BB203E3AB9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3" name="Line 85">
            <a:extLst>
              <a:ext uri="{FF2B5EF4-FFF2-40B4-BE49-F238E27FC236}">
                <a16:creationId xmlns:a16="http://schemas.microsoft.com/office/drawing/2014/main" id="{20D75CA3-4C02-A741-9DD4-8339E705CFF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4" name="Line 86">
            <a:extLst>
              <a:ext uri="{FF2B5EF4-FFF2-40B4-BE49-F238E27FC236}">
                <a16:creationId xmlns:a16="http://schemas.microsoft.com/office/drawing/2014/main" id="{E0E76F38-7E3C-0447-AC8F-71B19BDAC2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5" name="Line 91">
            <a:extLst>
              <a:ext uri="{FF2B5EF4-FFF2-40B4-BE49-F238E27FC236}">
                <a16:creationId xmlns:a16="http://schemas.microsoft.com/office/drawing/2014/main" id="{AE06F05A-A594-A746-A549-3BFBC60A0E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6" name="Line 92">
            <a:extLst>
              <a:ext uri="{FF2B5EF4-FFF2-40B4-BE49-F238E27FC236}">
                <a16:creationId xmlns:a16="http://schemas.microsoft.com/office/drawing/2014/main" id="{6199BAA5-0B70-F241-9897-3D81F31783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7" name="Line 93">
            <a:extLst>
              <a:ext uri="{FF2B5EF4-FFF2-40B4-BE49-F238E27FC236}">
                <a16:creationId xmlns:a16="http://schemas.microsoft.com/office/drawing/2014/main" id="{1C58E99D-47B4-B94B-A01E-F37FB7786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8" name="Freeform 94">
            <a:extLst>
              <a:ext uri="{FF2B5EF4-FFF2-40B4-BE49-F238E27FC236}">
                <a16:creationId xmlns:a16="http://schemas.microsoft.com/office/drawing/2014/main" id="{5A811C07-E0F9-C742-ACA6-D132046611B2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9" name="Freeform 95">
            <a:extLst>
              <a:ext uri="{FF2B5EF4-FFF2-40B4-BE49-F238E27FC236}">
                <a16:creationId xmlns:a16="http://schemas.microsoft.com/office/drawing/2014/main" id="{84B67B66-6C9A-8C46-9ECD-C1333614D2EF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40" name="Rectangle 96">
            <a:extLst>
              <a:ext uri="{FF2B5EF4-FFF2-40B4-BE49-F238E27FC236}">
                <a16:creationId xmlns:a16="http://schemas.microsoft.com/office/drawing/2014/main" id="{F9BE4663-15A6-BD42-87AD-1BF585C84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41" name="Rectangle 97">
            <a:extLst>
              <a:ext uri="{FF2B5EF4-FFF2-40B4-BE49-F238E27FC236}">
                <a16:creationId xmlns:a16="http://schemas.microsoft.com/office/drawing/2014/main" id="{BC7CB38C-8BED-8046-B86D-EBF430C4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42" name="AutoShape 99">
            <a:extLst>
              <a:ext uri="{FF2B5EF4-FFF2-40B4-BE49-F238E27FC236}">
                <a16:creationId xmlns:a16="http://schemas.microsoft.com/office/drawing/2014/main" id="{6C133A24-0F79-674D-9D4E-1AEEFF38E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43" name="AutoShape 101">
            <a:extLst>
              <a:ext uri="{FF2B5EF4-FFF2-40B4-BE49-F238E27FC236}">
                <a16:creationId xmlns:a16="http://schemas.microsoft.com/office/drawing/2014/main" id="{466E53EA-DF41-F44B-BB64-A2542AA5F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44" name="Title 1">
            <a:extLst>
              <a:ext uri="{FF2B5EF4-FFF2-40B4-BE49-F238E27FC236}">
                <a16:creationId xmlns:a16="http://schemas.microsoft.com/office/drawing/2014/main" id="{5427BB30-1446-354C-8E6D-19E94B2B37B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96345" name="TextBox 125">
            <a:extLst>
              <a:ext uri="{FF2B5EF4-FFF2-40B4-BE49-F238E27FC236}">
                <a16:creationId xmlns:a16="http://schemas.microsoft.com/office/drawing/2014/main" id="{4E91B9B9-9900-2D43-9377-3C8AA4AAF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Line 4">
            <a:extLst>
              <a:ext uri="{FF2B5EF4-FFF2-40B4-BE49-F238E27FC236}">
                <a16:creationId xmlns:a16="http://schemas.microsoft.com/office/drawing/2014/main" id="{4FD71E5A-E52B-714A-8886-7E2B1635C6C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2" name="Freeform 5">
            <a:extLst>
              <a:ext uri="{FF2B5EF4-FFF2-40B4-BE49-F238E27FC236}">
                <a16:creationId xmlns:a16="http://schemas.microsoft.com/office/drawing/2014/main" id="{825CC1B1-455E-7F4D-B835-A869A24A216E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3" name="Freeform 7">
            <a:extLst>
              <a:ext uri="{FF2B5EF4-FFF2-40B4-BE49-F238E27FC236}">
                <a16:creationId xmlns:a16="http://schemas.microsoft.com/office/drawing/2014/main" id="{E162C2F8-95DE-304D-9CD9-6DCD113A024A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4" name="Rectangle 8">
            <a:extLst>
              <a:ext uri="{FF2B5EF4-FFF2-40B4-BE49-F238E27FC236}">
                <a16:creationId xmlns:a16="http://schemas.microsoft.com/office/drawing/2014/main" id="{206ED949-59DE-D24C-A1BE-E4AC5063A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5" name="Rectangle 9">
            <a:extLst>
              <a:ext uri="{FF2B5EF4-FFF2-40B4-BE49-F238E27FC236}">
                <a16:creationId xmlns:a16="http://schemas.microsoft.com/office/drawing/2014/main" id="{B1FE2037-ED91-9A4D-96A1-D8DDDDC32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6" name="Rectangle 10">
            <a:extLst>
              <a:ext uri="{FF2B5EF4-FFF2-40B4-BE49-F238E27FC236}">
                <a16:creationId xmlns:a16="http://schemas.microsoft.com/office/drawing/2014/main" id="{CFADF408-8901-DF49-8924-FE0691C29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7" name="Rectangle 11">
            <a:extLst>
              <a:ext uri="{FF2B5EF4-FFF2-40B4-BE49-F238E27FC236}">
                <a16:creationId xmlns:a16="http://schemas.microsoft.com/office/drawing/2014/main" id="{1D36F40D-74BA-6E48-97B1-2D7EE31DB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8" name="Rectangle 12">
            <a:extLst>
              <a:ext uri="{FF2B5EF4-FFF2-40B4-BE49-F238E27FC236}">
                <a16:creationId xmlns:a16="http://schemas.microsoft.com/office/drawing/2014/main" id="{DD696349-E134-FF4E-B30E-F2713DB75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9" name="Rectangle 13">
            <a:extLst>
              <a:ext uri="{FF2B5EF4-FFF2-40B4-BE49-F238E27FC236}">
                <a16:creationId xmlns:a16="http://schemas.microsoft.com/office/drawing/2014/main" id="{7E8C1750-CFBB-2143-BFFA-38A555FE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0" name="Rectangle 14">
            <a:extLst>
              <a:ext uri="{FF2B5EF4-FFF2-40B4-BE49-F238E27FC236}">
                <a16:creationId xmlns:a16="http://schemas.microsoft.com/office/drawing/2014/main" id="{15E6F7E8-395C-0D44-8BCF-6937B792B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1" name="Rectangle 15">
            <a:extLst>
              <a:ext uri="{FF2B5EF4-FFF2-40B4-BE49-F238E27FC236}">
                <a16:creationId xmlns:a16="http://schemas.microsoft.com/office/drawing/2014/main" id="{74FBFE04-FCC9-F544-9B3C-37D111BDD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2" name="Rectangle 16">
            <a:extLst>
              <a:ext uri="{FF2B5EF4-FFF2-40B4-BE49-F238E27FC236}">
                <a16:creationId xmlns:a16="http://schemas.microsoft.com/office/drawing/2014/main" id="{1F9DD09A-8B81-A44C-B37A-52B39A1D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3" name="Rectangle 17">
            <a:extLst>
              <a:ext uri="{FF2B5EF4-FFF2-40B4-BE49-F238E27FC236}">
                <a16:creationId xmlns:a16="http://schemas.microsoft.com/office/drawing/2014/main" id="{DC098653-5AA7-2E45-9A65-F0F8FB940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4" name="Rectangle 18">
            <a:extLst>
              <a:ext uri="{FF2B5EF4-FFF2-40B4-BE49-F238E27FC236}">
                <a16:creationId xmlns:a16="http://schemas.microsoft.com/office/drawing/2014/main" id="{BE7561E8-1AF2-4D4A-A5C0-756336692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5" name="Rectangle 19">
            <a:extLst>
              <a:ext uri="{FF2B5EF4-FFF2-40B4-BE49-F238E27FC236}">
                <a16:creationId xmlns:a16="http://schemas.microsoft.com/office/drawing/2014/main" id="{2CC4EB3F-A5CC-754A-95BA-69AEA4686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6" name="Rectangle 20">
            <a:extLst>
              <a:ext uri="{FF2B5EF4-FFF2-40B4-BE49-F238E27FC236}">
                <a16:creationId xmlns:a16="http://schemas.microsoft.com/office/drawing/2014/main" id="{C320C980-F94F-9744-A00C-3D2020C6F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297" name="Rectangle 21">
            <a:extLst>
              <a:ext uri="{FF2B5EF4-FFF2-40B4-BE49-F238E27FC236}">
                <a16:creationId xmlns:a16="http://schemas.microsoft.com/office/drawing/2014/main" id="{443F5404-3AAD-B749-B3FB-86B3A1DEE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298" name="Line 22">
            <a:extLst>
              <a:ext uri="{FF2B5EF4-FFF2-40B4-BE49-F238E27FC236}">
                <a16:creationId xmlns:a16="http://schemas.microsoft.com/office/drawing/2014/main" id="{E117FF73-4EF2-E04B-B657-2EF547E34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Rectangle 23">
            <a:extLst>
              <a:ext uri="{FF2B5EF4-FFF2-40B4-BE49-F238E27FC236}">
                <a16:creationId xmlns:a16="http://schemas.microsoft.com/office/drawing/2014/main" id="{A80F707B-CEB7-F344-A37C-8FC82712D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0" name="Line 24">
            <a:extLst>
              <a:ext uri="{FF2B5EF4-FFF2-40B4-BE49-F238E27FC236}">
                <a16:creationId xmlns:a16="http://schemas.microsoft.com/office/drawing/2014/main" id="{43F48F7E-1258-7A4B-9AB1-05BB486A1E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Line 25">
            <a:extLst>
              <a:ext uri="{FF2B5EF4-FFF2-40B4-BE49-F238E27FC236}">
                <a16:creationId xmlns:a16="http://schemas.microsoft.com/office/drawing/2014/main" id="{EA03E61E-D160-3041-AD08-FED09F57A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Line 26">
            <a:extLst>
              <a:ext uri="{FF2B5EF4-FFF2-40B4-BE49-F238E27FC236}">
                <a16:creationId xmlns:a16="http://schemas.microsoft.com/office/drawing/2014/main" id="{F23AE2C9-6E52-5C4F-8A9E-86840B6C595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3" name="Rectangle 27">
            <a:extLst>
              <a:ext uri="{FF2B5EF4-FFF2-40B4-BE49-F238E27FC236}">
                <a16:creationId xmlns:a16="http://schemas.microsoft.com/office/drawing/2014/main" id="{891C58C3-3CB7-1E4E-918A-D46CE7A75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4" name="Rectangle 28">
            <a:extLst>
              <a:ext uri="{FF2B5EF4-FFF2-40B4-BE49-F238E27FC236}">
                <a16:creationId xmlns:a16="http://schemas.microsoft.com/office/drawing/2014/main" id="{69EFFD9C-910A-214D-83E1-A35367A40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5" name="Rectangle 29">
            <a:extLst>
              <a:ext uri="{FF2B5EF4-FFF2-40B4-BE49-F238E27FC236}">
                <a16:creationId xmlns:a16="http://schemas.microsoft.com/office/drawing/2014/main" id="{F9013422-41C9-FF4B-995A-66F771CC0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6" name="Rectangle 30">
            <a:extLst>
              <a:ext uri="{FF2B5EF4-FFF2-40B4-BE49-F238E27FC236}">
                <a16:creationId xmlns:a16="http://schemas.microsoft.com/office/drawing/2014/main" id="{CE874B51-D0E1-4547-A9B7-338111076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7" name="Line 31">
            <a:extLst>
              <a:ext uri="{FF2B5EF4-FFF2-40B4-BE49-F238E27FC236}">
                <a16:creationId xmlns:a16="http://schemas.microsoft.com/office/drawing/2014/main" id="{C16E3814-63B9-CA4F-8E00-B18F914B0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8" name="Rectangle 32">
            <a:extLst>
              <a:ext uri="{FF2B5EF4-FFF2-40B4-BE49-F238E27FC236}">
                <a16:creationId xmlns:a16="http://schemas.microsoft.com/office/drawing/2014/main" id="{1949E727-EE2F-C340-A2EB-ADA5E6A91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9" name="Rectangle 33">
            <a:extLst>
              <a:ext uri="{FF2B5EF4-FFF2-40B4-BE49-F238E27FC236}">
                <a16:creationId xmlns:a16="http://schemas.microsoft.com/office/drawing/2014/main" id="{97129A4E-F0E7-C44C-BA29-1AD5698B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0" name="Rectangle 34">
            <a:extLst>
              <a:ext uri="{FF2B5EF4-FFF2-40B4-BE49-F238E27FC236}">
                <a16:creationId xmlns:a16="http://schemas.microsoft.com/office/drawing/2014/main" id="{4F70A46F-2ACC-E44A-BCA9-D635C59B4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1" name="Rectangle 35">
            <a:extLst>
              <a:ext uri="{FF2B5EF4-FFF2-40B4-BE49-F238E27FC236}">
                <a16:creationId xmlns:a16="http://schemas.microsoft.com/office/drawing/2014/main" id="{AF1B609E-C9E2-4540-BCCF-DB3E69EA4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2" name="Rectangle 36">
            <a:extLst>
              <a:ext uri="{FF2B5EF4-FFF2-40B4-BE49-F238E27FC236}">
                <a16:creationId xmlns:a16="http://schemas.microsoft.com/office/drawing/2014/main" id="{F578ADF4-DB20-1146-81B8-0CE12C785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3" name="Rectangle 37">
            <a:extLst>
              <a:ext uri="{FF2B5EF4-FFF2-40B4-BE49-F238E27FC236}">
                <a16:creationId xmlns:a16="http://schemas.microsoft.com/office/drawing/2014/main" id="{AF8ECF73-A606-7F41-8CF6-2A02C4FE6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4" name="Line 38">
            <a:extLst>
              <a:ext uri="{FF2B5EF4-FFF2-40B4-BE49-F238E27FC236}">
                <a16:creationId xmlns:a16="http://schemas.microsoft.com/office/drawing/2014/main" id="{8D721EB3-B7D4-244A-A905-77E1E9087F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5" name="Line 39">
            <a:extLst>
              <a:ext uri="{FF2B5EF4-FFF2-40B4-BE49-F238E27FC236}">
                <a16:creationId xmlns:a16="http://schemas.microsoft.com/office/drawing/2014/main" id="{78BC6B43-DC23-EE45-B448-B9CE08DA3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6" name="Rectangle 40">
            <a:extLst>
              <a:ext uri="{FF2B5EF4-FFF2-40B4-BE49-F238E27FC236}">
                <a16:creationId xmlns:a16="http://schemas.microsoft.com/office/drawing/2014/main" id="{1E63300D-7D45-7B4F-B9AA-59F1AC9A0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7" name="Rectangle 41">
            <a:extLst>
              <a:ext uri="{FF2B5EF4-FFF2-40B4-BE49-F238E27FC236}">
                <a16:creationId xmlns:a16="http://schemas.microsoft.com/office/drawing/2014/main" id="{33DFCFD2-B3C7-EE4E-B104-5CB1BC7E9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8" name="Rectangle 42">
            <a:extLst>
              <a:ext uri="{FF2B5EF4-FFF2-40B4-BE49-F238E27FC236}">
                <a16:creationId xmlns:a16="http://schemas.microsoft.com/office/drawing/2014/main" id="{BF43A0B4-7828-1442-BFC7-E365DB02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9" name="Line 43">
            <a:extLst>
              <a:ext uri="{FF2B5EF4-FFF2-40B4-BE49-F238E27FC236}">
                <a16:creationId xmlns:a16="http://schemas.microsoft.com/office/drawing/2014/main" id="{9EF94D37-6289-F94C-B90D-4666C07CC1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0" name="Rectangle 44">
            <a:extLst>
              <a:ext uri="{FF2B5EF4-FFF2-40B4-BE49-F238E27FC236}">
                <a16:creationId xmlns:a16="http://schemas.microsoft.com/office/drawing/2014/main" id="{97D1C184-BCF5-1F46-9951-6242C9B5E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1" name="Line 45">
            <a:extLst>
              <a:ext uri="{FF2B5EF4-FFF2-40B4-BE49-F238E27FC236}">
                <a16:creationId xmlns:a16="http://schemas.microsoft.com/office/drawing/2014/main" id="{6B6A311B-C189-4148-A9EF-0F7AFB0E65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2" name="Line 46">
            <a:extLst>
              <a:ext uri="{FF2B5EF4-FFF2-40B4-BE49-F238E27FC236}">
                <a16:creationId xmlns:a16="http://schemas.microsoft.com/office/drawing/2014/main" id="{FAB1AB40-08E4-0045-A788-264055EF1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3" name="Line 47">
            <a:extLst>
              <a:ext uri="{FF2B5EF4-FFF2-40B4-BE49-F238E27FC236}">
                <a16:creationId xmlns:a16="http://schemas.microsoft.com/office/drawing/2014/main" id="{41CF340C-B03B-E248-9EDE-333D852225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4" name="Rectangle 48">
            <a:extLst>
              <a:ext uri="{FF2B5EF4-FFF2-40B4-BE49-F238E27FC236}">
                <a16:creationId xmlns:a16="http://schemas.microsoft.com/office/drawing/2014/main" id="{284060EA-F76F-CC43-8952-BA16ED9E1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5" name="Rectangle 49">
            <a:extLst>
              <a:ext uri="{FF2B5EF4-FFF2-40B4-BE49-F238E27FC236}">
                <a16:creationId xmlns:a16="http://schemas.microsoft.com/office/drawing/2014/main" id="{7D5D7FEB-3064-F147-BE33-DE2932E8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6" name="Rectangle 50">
            <a:extLst>
              <a:ext uri="{FF2B5EF4-FFF2-40B4-BE49-F238E27FC236}">
                <a16:creationId xmlns:a16="http://schemas.microsoft.com/office/drawing/2014/main" id="{4E3D96E7-A6E7-7845-9ECD-922D4422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7" name="Rectangle 51">
            <a:extLst>
              <a:ext uri="{FF2B5EF4-FFF2-40B4-BE49-F238E27FC236}">
                <a16:creationId xmlns:a16="http://schemas.microsoft.com/office/drawing/2014/main" id="{9434F8BB-E1D7-6E4F-91F3-F45D3C612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8" name="Line 52">
            <a:extLst>
              <a:ext uri="{FF2B5EF4-FFF2-40B4-BE49-F238E27FC236}">
                <a16:creationId xmlns:a16="http://schemas.microsoft.com/office/drawing/2014/main" id="{39F93C50-EE9C-8148-9FCD-6EC22B729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9" name="Rectangle 53">
            <a:extLst>
              <a:ext uri="{FF2B5EF4-FFF2-40B4-BE49-F238E27FC236}">
                <a16:creationId xmlns:a16="http://schemas.microsoft.com/office/drawing/2014/main" id="{B9F305D6-76FF-F94B-8A00-470A617A1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0" name="Rectangle 54">
            <a:extLst>
              <a:ext uri="{FF2B5EF4-FFF2-40B4-BE49-F238E27FC236}">
                <a16:creationId xmlns:a16="http://schemas.microsoft.com/office/drawing/2014/main" id="{716F5B12-2C9C-A447-96DF-EE6AA42AB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1" name="Rectangle 55">
            <a:extLst>
              <a:ext uri="{FF2B5EF4-FFF2-40B4-BE49-F238E27FC236}">
                <a16:creationId xmlns:a16="http://schemas.microsoft.com/office/drawing/2014/main" id="{602BCE2D-0CE5-FB4A-BC9B-83BCB6AA9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2" name="Rectangle 56">
            <a:extLst>
              <a:ext uri="{FF2B5EF4-FFF2-40B4-BE49-F238E27FC236}">
                <a16:creationId xmlns:a16="http://schemas.microsoft.com/office/drawing/2014/main" id="{0D8B21BB-E2D4-BC4F-953B-814C6BE81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3" name="Rectangle 57">
            <a:extLst>
              <a:ext uri="{FF2B5EF4-FFF2-40B4-BE49-F238E27FC236}">
                <a16:creationId xmlns:a16="http://schemas.microsoft.com/office/drawing/2014/main" id="{BB1153B3-C8EC-5B47-B715-2A557C7F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4" name="Rectangle 58">
            <a:extLst>
              <a:ext uri="{FF2B5EF4-FFF2-40B4-BE49-F238E27FC236}">
                <a16:creationId xmlns:a16="http://schemas.microsoft.com/office/drawing/2014/main" id="{B250E9AD-5881-3845-8B41-67787253D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5" name="Line 59">
            <a:extLst>
              <a:ext uri="{FF2B5EF4-FFF2-40B4-BE49-F238E27FC236}">
                <a16:creationId xmlns:a16="http://schemas.microsoft.com/office/drawing/2014/main" id="{AB2504C3-66F9-4B4C-8422-22E006227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6" name="Line 60">
            <a:extLst>
              <a:ext uri="{FF2B5EF4-FFF2-40B4-BE49-F238E27FC236}">
                <a16:creationId xmlns:a16="http://schemas.microsoft.com/office/drawing/2014/main" id="{EC8931B5-159C-D94E-A553-08DFE4414A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7" name="Line 61">
            <a:extLst>
              <a:ext uri="{FF2B5EF4-FFF2-40B4-BE49-F238E27FC236}">
                <a16:creationId xmlns:a16="http://schemas.microsoft.com/office/drawing/2014/main" id="{3B7B19B0-51BD-6441-884A-CFE2B8FC33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8" name="Line 62">
            <a:extLst>
              <a:ext uri="{FF2B5EF4-FFF2-40B4-BE49-F238E27FC236}">
                <a16:creationId xmlns:a16="http://schemas.microsoft.com/office/drawing/2014/main" id="{E6F7CA00-4677-634D-9499-89BDC23794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9" name="Line 63">
            <a:extLst>
              <a:ext uri="{FF2B5EF4-FFF2-40B4-BE49-F238E27FC236}">
                <a16:creationId xmlns:a16="http://schemas.microsoft.com/office/drawing/2014/main" id="{3976F61D-CE71-824A-8717-9C98A711D2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0" name="Rectangle 64">
            <a:extLst>
              <a:ext uri="{FF2B5EF4-FFF2-40B4-BE49-F238E27FC236}">
                <a16:creationId xmlns:a16="http://schemas.microsoft.com/office/drawing/2014/main" id="{FB16AC06-32C2-6D47-A072-923E840A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41" name="Rectangle 65">
            <a:extLst>
              <a:ext uri="{FF2B5EF4-FFF2-40B4-BE49-F238E27FC236}">
                <a16:creationId xmlns:a16="http://schemas.microsoft.com/office/drawing/2014/main" id="{6B7F9272-2BA0-1545-AF46-72028283E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2" name="Rectangle 66">
            <a:extLst>
              <a:ext uri="{FF2B5EF4-FFF2-40B4-BE49-F238E27FC236}">
                <a16:creationId xmlns:a16="http://schemas.microsoft.com/office/drawing/2014/main" id="{181FBD40-663E-9D4D-8D45-622A0E4CE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3" name="Rectangle 67">
            <a:extLst>
              <a:ext uri="{FF2B5EF4-FFF2-40B4-BE49-F238E27FC236}">
                <a16:creationId xmlns:a16="http://schemas.microsoft.com/office/drawing/2014/main" id="{656E2C95-6458-E94A-B6FD-2F6E014A4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4" name="Rectangle 68">
            <a:extLst>
              <a:ext uri="{FF2B5EF4-FFF2-40B4-BE49-F238E27FC236}">
                <a16:creationId xmlns:a16="http://schemas.microsoft.com/office/drawing/2014/main" id="{3FF4EA76-2FB0-E342-9632-854EA7894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5" name="Rectangle 69">
            <a:extLst>
              <a:ext uri="{FF2B5EF4-FFF2-40B4-BE49-F238E27FC236}">
                <a16:creationId xmlns:a16="http://schemas.microsoft.com/office/drawing/2014/main" id="{7D82999A-875D-FF41-9022-A612BB2F1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6" name="Rectangle 70">
            <a:extLst>
              <a:ext uri="{FF2B5EF4-FFF2-40B4-BE49-F238E27FC236}">
                <a16:creationId xmlns:a16="http://schemas.microsoft.com/office/drawing/2014/main" id="{941220F3-91CE-D940-9284-C5E62C1FF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7" name="Rectangle 71">
            <a:extLst>
              <a:ext uri="{FF2B5EF4-FFF2-40B4-BE49-F238E27FC236}">
                <a16:creationId xmlns:a16="http://schemas.microsoft.com/office/drawing/2014/main" id="{41A48863-FA52-484D-B5D4-4CA5F08C4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8" name="Line 72">
            <a:extLst>
              <a:ext uri="{FF2B5EF4-FFF2-40B4-BE49-F238E27FC236}">
                <a16:creationId xmlns:a16="http://schemas.microsoft.com/office/drawing/2014/main" id="{EBD715B3-22FC-8746-BB9D-20415CF742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9" name="Rectangle 73">
            <a:extLst>
              <a:ext uri="{FF2B5EF4-FFF2-40B4-BE49-F238E27FC236}">
                <a16:creationId xmlns:a16="http://schemas.microsoft.com/office/drawing/2014/main" id="{9C1EB19C-3868-7344-A426-AFDA28585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50" name="Rectangle 74">
            <a:extLst>
              <a:ext uri="{FF2B5EF4-FFF2-40B4-BE49-F238E27FC236}">
                <a16:creationId xmlns:a16="http://schemas.microsoft.com/office/drawing/2014/main" id="{533D6418-C663-B245-95E8-BA4494477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51" name="Freeform 75">
            <a:extLst>
              <a:ext uri="{FF2B5EF4-FFF2-40B4-BE49-F238E27FC236}">
                <a16:creationId xmlns:a16="http://schemas.microsoft.com/office/drawing/2014/main" id="{876749D5-1223-1A44-8769-DC64025BC8FA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2" name="Freeform 76">
            <a:extLst>
              <a:ext uri="{FF2B5EF4-FFF2-40B4-BE49-F238E27FC236}">
                <a16:creationId xmlns:a16="http://schemas.microsoft.com/office/drawing/2014/main" id="{10D8C877-26DF-C94E-8805-8E3DB444852B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3" name="Freeform 77">
            <a:extLst>
              <a:ext uri="{FF2B5EF4-FFF2-40B4-BE49-F238E27FC236}">
                <a16:creationId xmlns:a16="http://schemas.microsoft.com/office/drawing/2014/main" id="{0ADE783C-3965-1B45-B2BB-16FE63021A0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4" name="Freeform 78">
            <a:extLst>
              <a:ext uri="{FF2B5EF4-FFF2-40B4-BE49-F238E27FC236}">
                <a16:creationId xmlns:a16="http://schemas.microsoft.com/office/drawing/2014/main" id="{E832FE3B-4D87-B54B-AAA5-A4019E59057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5" name="Freeform 79">
            <a:extLst>
              <a:ext uri="{FF2B5EF4-FFF2-40B4-BE49-F238E27FC236}">
                <a16:creationId xmlns:a16="http://schemas.microsoft.com/office/drawing/2014/main" id="{BE368A34-3332-4746-AC8A-ED6616E93C0E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6" name="Freeform 80">
            <a:extLst>
              <a:ext uri="{FF2B5EF4-FFF2-40B4-BE49-F238E27FC236}">
                <a16:creationId xmlns:a16="http://schemas.microsoft.com/office/drawing/2014/main" id="{62CF25C8-E7E2-8741-90A6-FB0D28E65BC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7" name="Line 85">
            <a:extLst>
              <a:ext uri="{FF2B5EF4-FFF2-40B4-BE49-F238E27FC236}">
                <a16:creationId xmlns:a16="http://schemas.microsoft.com/office/drawing/2014/main" id="{1C7D65D4-C28F-7040-A5F1-59F9D8B3766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8" name="Line 86">
            <a:extLst>
              <a:ext uri="{FF2B5EF4-FFF2-40B4-BE49-F238E27FC236}">
                <a16:creationId xmlns:a16="http://schemas.microsoft.com/office/drawing/2014/main" id="{2C46E4D9-CB56-CD43-8EDB-3B22BDC87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9" name="Line 91">
            <a:extLst>
              <a:ext uri="{FF2B5EF4-FFF2-40B4-BE49-F238E27FC236}">
                <a16:creationId xmlns:a16="http://schemas.microsoft.com/office/drawing/2014/main" id="{9036248B-5797-B14E-AE04-0393860162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0" name="Line 92">
            <a:extLst>
              <a:ext uri="{FF2B5EF4-FFF2-40B4-BE49-F238E27FC236}">
                <a16:creationId xmlns:a16="http://schemas.microsoft.com/office/drawing/2014/main" id="{A912684D-E06B-4341-A4A0-94FD200997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1" name="Line 93">
            <a:extLst>
              <a:ext uri="{FF2B5EF4-FFF2-40B4-BE49-F238E27FC236}">
                <a16:creationId xmlns:a16="http://schemas.microsoft.com/office/drawing/2014/main" id="{2BF0C6EE-64B1-E441-8816-E341A2FD5C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2" name="Freeform 94">
            <a:extLst>
              <a:ext uri="{FF2B5EF4-FFF2-40B4-BE49-F238E27FC236}">
                <a16:creationId xmlns:a16="http://schemas.microsoft.com/office/drawing/2014/main" id="{DF1EE8DD-7E6A-1646-A1FF-B18743D5E75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63" name="Freeform 95">
            <a:extLst>
              <a:ext uri="{FF2B5EF4-FFF2-40B4-BE49-F238E27FC236}">
                <a16:creationId xmlns:a16="http://schemas.microsoft.com/office/drawing/2014/main" id="{E297A562-B23C-5741-88C5-9E55AEFA67D0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4" name="Rectangle 96">
            <a:extLst>
              <a:ext uri="{FF2B5EF4-FFF2-40B4-BE49-F238E27FC236}">
                <a16:creationId xmlns:a16="http://schemas.microsoft.com/office/drawing/2014/main" id="{8ED659D3-1837-4746-A9D0-27D0DA82B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65" name="Rectangle 97">
            <a:extLst>
              <a:ext uri="{FF2B5EF4-FFF2-40B4-BE49-F238E27FC236}">
                <a16:creationId xmlns:a16="http://schemas.microsoft.com/office/drawing/2014/main" id="{2CF383DC-1230-614B-8263-64A729DA4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66" name="AutoShape 99">
            <a:extLst>
              <a:ext uri="{FF2B5EF4-FFF2-40B4-BE49-F238E27FC236}">
                <a16:creationId xmlns:a16="http://schemas.microsoft.com/office/drawing/2014/main" id="{D2485AFB-9727-0445-8901-894B4A92D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67" name="AutoShape 101">
            <a:extLst>
              <a:ext uri="{FF2B5EF4-FFF2-40B4-BE49-F238E27FC236}">
                <a16:creationId xmlns:a16="http://schemas.microsoft.com/office/drawing/2014/main" id="{4C1074B2-2F36-7F48-B85F-DAC766E7F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68" name="Title 1">
            <a:extLst>
              <a:ext uri="{FF2B5EF4-FFF2-40B4-BE49-F238E27FC236}">
                <a16:creationId xmlns:a16="http://schemas.microsoft.com/office/drawing/2014/main" id="{BA3CA2E5-E19A-0A45-BEA4-2ED55B06B42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97369" name="TextBox 125">
            <a:extLst>
              <a:ext uri="{FF2B5EF4-FFF2-40B4-BE49-F238E27FC236}">
                <a16:creationId xmlns:a16="http://schemas.microsoft.com/office/drawing/2014/main" id="{7FAFE440-B0EB-FA49-B084-FE816E64F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97370" name="Rectangle 91">
            <a:extLst>
              <a:ext uri="{FF2B5EF4-FFF2-40B4-BE49-F238E27FC236}">
                <a16:creationId xmlns:a16="http://schemas.microsoft.com/office/drawing/2014/main" id="{DEDFB097-9FAF-474F-8F53-F1E13BF30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362200"/>
            <a:ext cx="2928938" cy="28448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71" name="TextBox 2">
            <a:extLst>
              <a:ext uri="{FF2B5EF4-FFF2-40B4-BE49-F238E27FC236}">
                <a16:creationId xmlns:a16="http://schemas.microsoft.com/office/drawing/2014/main" id="{1294AAEE-DC31-A74A-A073-51A1941DC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096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cxnSp>
        <p:nvCxnSpPr>
          <p:cNvPr id="97372" name="Straight Arrow Connector 93">
            <a:extLst>
              <a:ext uri="{FF2B5EF4-FFF2-40B4-BE49-F238E27FC236}">
                <a16:creationId xmlns:a16="http://schemas.microsoft.com/office/drawing/2014/main" id="{7A3FD261-6651-F946-9E63-FFE4DFF1BAEC}"/>
              </a:ext>
            </a:extLst>
          </p:cNvPr>
          <p:cNvCxnSpPr>
            <a:cxnSpLocks noChangeShapeType="1"/>
            <a:endCxn id="97370" idx="2"/>
          </p:cNvCxnSpPr>
          <p:nvPr/>
        </p:nvCxnSpPr>
        <p:spPr bwMode="auto">
          <a:xfrm flipV="1">
            <a:off x="3886201" y="5207000"/>
            <a:ext cx="17463" cy="8890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1">
            <a:extLst>
              <a:ext uri="{FF2B5EF4-FFF2-40B4-BE49-F238E27FC236}">
                <a16:creationId xmlns:a16="http://schemas.microsoft.com/office/drawing/2014/main" id="{85A35FA1-4BD2-D74C-B84A-7BDFF31E58BC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209800"/>
            <a:ext cx="3636566" cy="2438400"/>
            <a:chOff x="2819400" y="2209800"/>
            <a:chExt cx="3636219" cy="2438400"/>
          </a:xfrm>
        </p:grpSpPr>
        <p:sp>
          <p:nvSpPr>
            <p:cNvPr id="98307" name="Line 4">
              <a:extLst>
                <a:ext uri="{FF2B5EF4-FFF2-40B4-BE49-F238E27FC236}">
                  <a16:creationId xmlns:a16="http://schemas.microsoft.com/office/drawing/2014/main" id="{FED2F679-3EA7-A449-B379-53AB95F17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91013" y="2371725"/>
              <a:ext cx="2286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8" name="Freeform 5">
              <a:extLst>
                <a:ext uri="{FF2B5EF4-FFF2-40B4-BE49-F238E27FC236}">
                  <a16:creationId xmlns:a16="http://schemas.microsoft.com/office/drawing/2014/main" id="{1D161C50-DACF-7B44-BEE1-2822972A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209800"/>
              <a:ext cx="320675" cy="320675"/>
            </a:xfrm>
            <a:custGeom>
              <a:avLst/>
              <a:gdLst>
                <a:gd name="T0" fmla="*/ 2147483646 w 404"/>
                <a:gd name="T1" fmla="*/ 2147483646 h 403"/>
                <a:gd name="T2" fmla="*/ 0 w 404"/>
                <a:gd name="T3" fmla="*/ 2147483646 h 403"/>
                <a:gd name="T4" fmla="*/ 0 w 404"/>
                <a:gd name="T5" fmla="*/ 0 h 403"/>
                <a:gd name="T6" fmla="*/ 2147483646 w 404"/>
                <a:gd name="T7" fmla="*/ 2147483646 h 4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403"/>
                <a:gd name="T14" fmla="*/ 404 w 404"/>
                <a:gd name="T15" fmla="*/ 403 h 4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403">
                  <a:moveTo>
                    <a:pt x="404" y="202"/>
                  </a:moveTo>
                  <a:lnTo>
                    <a:pt x="0" y="403"/>
                  </a:lnTo>
                  <a:lnTo>
                    <a:pt x="0" y="0"/>
                  </a:lnTo>
                  <a:lnTo>
                    <a:pt x="404" y="20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Freeform 7">
              <a:extLst>
                <a:ext uri="{FF2B5EF4-FFF2-40B4-BE49-F238E27FC236}">
                  <a16:creationId xmlns:a16="http://schemas.microsoft.com/office/drawing/2014/main" id="{85F08F8C-F2B5-8D42-B19C-C854B784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2322513"/>
              <a:ext cx="103188" cy="103187"/>
            </a:xfrm>
            <a:custGeom>
              <a:avLst/>
              <a:gdLst>
                <a:gd name="T0" fmla="*/ 2147483646 w 130"/>
                <a:gd name="T1" fmla="*/ 0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0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5" y="0"/>
                  </a:moveTo>
                  <a:lnTo>
                    <a:pt x="62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3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6" y="6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5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7"/>
                  </a:lnTo>
                  <a:lnTo>
                    <a:pt x="16" y="110"/>
                  </a:lnTo>
                  <a:lnTo>
                    <a:pt x="19" y="111"/>
                  </a:lnTo>
                  <a:lnTo>
                    <a:pt x="21" y="114"/>
                  </a:lnTo>
                  <a:lnTo>
                    <a:pt x="24" y="115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1" y="121"/>
                  </a:lnTo>
                  <a:lnTo>
                    <a:pt x="34" y="123"/>
                  </a:lnTo>
                  <a:lnTo>
                    <a:pt x="36" y="124"/>
                  </a:lnTo>
                  <a:lnTo>
                    <a:pt x="39" y="125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9" y="128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8" y="130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8" y="131"/>
                  </a:lnTo>
                  <a:lnTo>
                    <a:pt x="72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81" y="128"/>
                  </a:lnTo>
                  <a:lnTo>
                    <a:pt x="84" y="128"/>
                  </a:lnTo>
                  <a:lnTo>
                    <a:pt x="88" y="127"/>
                  </a:lnTo>
                  <a:lnTo>
                    <a:pt x="91" y="125"/>
                  </a:lnTo>
                  <a:lnTo>
                    <a:pt x="94" y="124"/>
                  </a:lnTo>
                  <a:lnTo>
                    <a:pt x="97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4" y="118"/>
                  </a:lnTo>
                  <a:lnTo>
                    <a:pt x="107" y="115"/>
                  </a:lnTo>
                  <a:lnTo>
                    <a:pt x="110" y="114"/>
                  </a:lnTo>
                  <a:lnTo>
                    <a:pt x="111" y="111"/>
                  </a:lnTo>
                  <a:lnTo>
                    <a:pt x="114" y="110"/>
                  </a:lnTo>
                  <a:lnTo>
                    <a:pt x="116" y="107"/>
                  </a:lnTo>
                  <a:lnTo>
                    <a:pt x="117" y="104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7" y="85"/>
                  </a:lnTo>
                  <a:lnTo>
                    <a:pt x="129" y="82"/>
                  </a:lnTo>
                  <a:lnTo>
                    <a:pt x="129" y="78"/>
                  </a:lnTo>
                  <a:lnTo>
                    <a:pt x="130" y="75"/>
                  </a:lnTo>
                  <a:lnTo>
                    <a:pt x="130" y="72"/>
                  </a:lnTo>
                  <a:lnTo>
                    <a:pt x="130" y="69"/>
                  </a:lnTo>
                  <a:lnTo>
                    <a:pt x="130" y="65"/>
                  </a:lnTo>
                  <a:lnTo>
                    <a:pt x="130" y="62"/>
                  </a:lnTo>
                  <a:lnTo>
                    <a:pt x="130" y="59"/>
                  </a:lnTo>
                  <a:lnTo>
                    <a:pt x="130" y="55"/>
                  </a:lnTo>
                  <a:lnTo>
                    <a:pt x="129" y="52"/>
                  </a:lnTo>
                  <a:lnTo>
                    <a:pt x="129" y="49"/>
                  </a:lnTo>
                  <a:lnTo>
                    <a:pt x="127" y="46"/>
                  </a:lnTo>
                  <a:lnTo>
                    <a:pt x="127" y="43"/>
                  </a:lnTo>
                  <a:lnTo>
                    <a:pt x="126" y="41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7" y="26"/>
                  </a:lnTo>
                  <a:lnTo>
                    <a:pt x="116" y="23"/>
                  </a:lnTo>
                  <a:lnTo>
                    <a:pt x="114" y="22"/>
                  </a:lnTo>
                  <a:lnTo>
                    <a:pt x="111" y="19"/>
                  </a:lnTo>
                  <a:lnTo>
                    <a:pt x="110" y="18"/>
                  </a:lnTo>
                  <a:lnTo>
                    <a:pt x="107" y="15"/>
                  </a:lnTo>
                  <a:lnTo>
                    <a:pt x="104" y="13"/>
                  </a:lnTo>
                  <a:lnTo>
                    <a:pt x="101" y="12"/>
                  </a:lnTo>
                  <a:lnTo>
                    <a:pt x="100" y="9"/>
                  </a:lnTo>
                  <a:lnTo>
                    <a:pt x="97" y="7"/>
                  </a:lnTo>
                  <a:lnTo>
                    <a:pt x="94" y="6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4" y="3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0" name="Rectangle 8">
              <a:extLst>
                <a:ext uri="{FF2B5EF4-FFF2-40B4-BE49-F238E27FC236}">
                  <a16:creationId xmlns:a16="http://schemas.microsoft.com/office/drawing/2014/main" id="{CA397689-071C-7147-ADC4-0CA8CD065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284413"/>
              <a:ext cx="1987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1" name="Rectangle 9">
              <a:extLst>
                <a:ext uri="{FF2B5EF4-FFF2-40B4-BE49-F238E27FC236}">
                  <a16:creationId xmlns:a16="http://schemas.microsoft.com/office/drawing/2014/main" id="{29120AEB-992B-E049-AFFB-B44E6B81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50" y="2389188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2" name="Rectangle 12">
              <a:extLst>
                <a:ext uri="{FF2B5EF4-FFF2-40B4-BE49-F238E27FC236}">
                  <a16:creationId xmlns:a16="http://schemas.microsoft.com/office/drawing/2014/main" id="{D48F09A2-72B2-F446-9113-92E627EA2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172" y="2324100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3" name="Rectangle 13">
              <a:extLst>
                <a:ext uri="{FF2B5EF4-FFF2-40B4-BE49-F238E27FC236}">
                  <a16:creationId xmlns:a16="http://schemas.microsoft.com/office/drawing/2014/main" id="{0B42CD52-AA93-9E46-9ED7-251ECBD93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597" y="2428875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4" name="Rectangle 14">
              <a:extLst>
                <a:ext uri="{FF2B5EF4-FFF2-40B4-BE49-F238E27FC236}">
                  <a16:creationId xmlns:a16="http://schemas.microsoft.com/office/drawing/2014/main" id="{52AA25EC-D517-1340-B307-FC7680DAD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0525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5" name="Rectangle 15">
              <a:extLst>
                <a:ext uri="{FF2B5EF4-FFF2-40B4-BE49-F238E27FC236}">
                  <a16:creationId xmlns:a16="http://schemas.microsoft.com/office/drawing/2014/main" id="{7DBBF829-9CE6-D548-813C-FFAB6D99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250" y="4305300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6" name="Line 24">
              <a:extLst>
                <a:ext uri="{FF2B5EF4-FFF2-40B4-BE49-F238E27FC236}">
                  <a16:creationId xmlns:a16="http://schemas.microsoft.com/office/drawing/2014/main" id="{BDEC2FA6-96EC-504D-A6E3-FFBB7E964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2530475"/>
              <a:ext cx="9826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Line 45">
              <a:extLst>
                <a:ext uri="{FF2B5EF4-FFF2-40B4-BE49-F238E27FC236}">
                  <a16:creationId xmlns:a16="http://schemas.microsoft.com/office/drawing/2014/main" id="{06FA31A1-F306-CD4F-88C1-E1645E335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4379913"/>
              <a:ext cx="982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62">
              <a:extLst>
                <a:ext uri="{FF2B5EF4-FFF2-40B4-BE49-F238E27FC236}">
                  <a16:creationId xmlns:a16="http://schemas.microsoft.com/office/drawing/2014/main" id="{9EFF66A5-7EEC-AF45-9816-1CE2C708A6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2370138"/>
              <a:ext cx="6858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Line 63">
              <a:extLst>
                <a:ext uri="{FF2B5EF4-FFF2-40B4-BE49-F238E27FC236}">
                  <a16:creationId xmlns:a16="http://schemas.microsoft.com/office/drawing/2014/main" id="{8CAE8645-48A3-7B4E-B644-8BAA1A382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14725" y="2370138"/>
              <a:ext cx="0" cy="21463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0" name="Freeform 79">
              <a:extLst>
                <a:ext uri="{FF2B5EF4-FFF2-40B4-BE49-F238E27FC236}">
                  <a16:creationId xmlns:a16="http://schemas.microsoft.com/office/drawing/2014/main" id="{799339A2-5729-744E-9CC4-2242164A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2346325"/>
              <a:ext cx="46037" cy="46038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0 w 57"/>
                <a:gd name="T21" fmla="*/ 2147483646 h 57"/>
                <a:gd name="T22" fmla="*/ 0 w 57"/>
                <a:gd name="T23" fmla="*/ 2147483646 h 57"/>
                <a:gd name="T24" fmla="*/ 2147483646 w 57"/>
                <a:gd name="T25" fmla="*/ 2147483646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7"/>
                <a:gd name="T137" fmla="*/ 57 w 57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7">
                  <a:moveTo>
                    <a:pt x="28" y="29"/>
                  </a:moveTo>
                  <a:lnTo>
                    <a:pt x="28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3"/>
                  </a:lnTo>
                  <a:lnTo>
                    <a:pt x="46" y="53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50" y="49"/>
                  </a:lnTo>
                  <a:lnTo>
                    <a:pt x="51" y="47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1" name="Freeform 80">
              <a:extLst>
                <a:ext uri="{FF2B5EF4-FFF2-40B4-BE49-F238E27FC236}">
                  <a16:creationId xmlns:a16="http://schemas.microsoft.com/office/drawing/2014/main" id="{82BD34F8-B379-C94B-88A4-B8BD47B3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2355850"/>
              <a:ext cx="55562" cy="55563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2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5" y="65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59" y="62"/>
                  </a:lnTo>
                  <a:lnTo>
                    <a:pt x="61" y="61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8"/>
                  </a:lnTo>
                  <a:lnTo>
                    <a:pt x="55" y="6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2" name="Line 85">
              <a:extLst>
                <a:ext uri="{FF2B5EF4-FFF2-40B4-BE49-F238E27FC236}">
                  <a16:creationId xmlns:a16="http://schemas.microsoft.com/office/drawing/2014/main" id="{95625286-A8AB-E24A-926A-BF5FF5A748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76713" y="2714625"/>
              <a:ext cx="3429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3" name="Line 86">
              <a:extLst>
                <a:ext uri="{FF2B5EF4-FFF2-40B4-BE49-F238E27FC236}">
                  <a16:creationId xmlns:a16="http://schemas.microsoft.com/office/drawing/2014/main" id="{2580396B-6E70-FA4D-A017-39032314E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9413" y="42195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Line 91">
              <a:extLst>
                <a:ext uri="{FF2B5EF4-FFF2-40B4-BE49-F238E27FC236}">
                  <a16:creationId xmlns:a16="http://schemas.microsoft.com/office/drawing/2014/main" id="{E0ED2A68-18B6-DD47-AC72-14DA8693B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5838" y="4514850"/>
              <a:ext cx="9826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5" name="Line 92">
              <a:extLst>
                <a:ext uri="{FF2B5EF4-FFF2-40B4-BE49-F238E27FC236}">
                  <a16:creationId xmlns:a16="http://schemas.microsoft.com/office/drawing/2014/main" id="{9B79E615-B47D-7842-AD2E-5E0BB5C265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6713" y="2713038"/>
              <a:ext cx="1587" cy="15065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6" name="Line 93">
              <a:extLst>
                <a:ext uri="{FF2B5EF4-FFF2-40B4-BE49-F238E27FC236}">
                  <a16:creationId xmlns:a16="http://schemas.microsoft.com/office/drawing/2014/main" id="{3A7304BF-B197-4E4F-9926-74F4DF1535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3467100"/>
              <a:ext cx="10064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7" name="Freeform 94">
              <a:extLst>
                <a:ext uri="{FF2B5EF4-FFF2-40B4-BE49-F238E27FC236}">
                  <a16:creationId xmlns:a16="http://schemas.microsoft.com/office/drawing/2014/main" id="{C4BCEB85-A6D3-0145-BADF-59A6F31E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3443288"/>
              <a:ext cx="46038" cy="46037"/>
            </a:xfrm>
            <a:custGeom>
              <a:avLst/>
              <a:gdLst>
                <a:gd name="T0" fmla="*/ 2147483646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7" y="52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8" name="Freeform 95">
              <a:extLst>
                <a:ext uri="{FF2B5EF4-FFF2-40B4-BE49-F238E27FC236}">
                  <a16:creationId xmlns:a16="http://schemas.microsoft.com/office/drawing/2014/main" id="{21BAED45-17A3-2641-AC77-A9CB7CF7F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3430588"/>
              <a:ext cx="55563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6"/>
                  </a:lnTo>
                  <a:lnTo>
                    <a:pt x="54" y="66"/>
                  </a:lnTo>
                  <a:lnTo>
                    <a:pt x="55" y="65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9" y="62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9" name="Rectangle 97">
              <a:extLst>
                <a:ext uri="{FF2B5EF4-FFF2-40B4-BE49-F238E27FC236}">
                  <a16:creationId xmlns:a16="http://schemas.microsoft.com/office/drawing/2014/main" id="{3A0AE9B4-ACA6-6A43-A8B7-01A56E530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513" y="3376613"/>
              <a:ext cx="2276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AutoShape 99">
              <a:extLst>
                <a:ext uri="{FF2B5EF4-FFF2-40B4-BE49-F238E27FC236}">
                  <a16:creationId xmlns:a16="http://schemas.microsoft.com/office/drawing/2014/main" id="{2B8D418A-A5F4-1F45-8C36-9C264B32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613" y="226377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AutoShape 101">
              <a:extLst>
                <a:ext uri="{FF2B5EF4-FFF2-40B4-BE49-F238E27FC236}">
                  <a16:creationId xmlns:a16="http://schemas.microsoft.com/office/drawing/2014/main" id="{D6D9F4F6-A2CF-E34F-BAA5-3BEAF1D91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5" y="41211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8306" name="Title 1">
            <a:extLst>
              <a:ext uri="{FF2B5EF4-FFF2-40B4-BE49-F238E27FC236}">
                <a16:creationId xmlns:a16="http://schemas.microsoft.com/office/drawing/2014/main" id="{0C3D3748-5017-A94A-BD31-38B4324F1CA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this?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Line 4">
            <a:extLst>
              <a:ext uri="{FF2B5EF4-FFF2-40B4-BE49-F238E27FC236}">
                <a16:creationId xmlns:a16="http://schemas.microsoft.com/office/drawing/2014/main" id="{BDD5DDED-5723-9347-A81B-9AA5AD0DC26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939" y="3252788"/>
            <a:ext cx="3444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Line 5">
            <a:extLst>
              <a:ext uri="{FF2B5EF4-FFF2-40B4-BE49-F238E27FC236}">
                <a16:creationId xmlns:a16="http://schemas.microsoft.com/office/drawing/2014/main" id="{8E5A2E87-9104-CD45-B86D-854D4A4BA6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3594100"/>
            <a:ext cx="3206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6">
            <a:extLst>
              <a:ext uri="{FF2B5EF4-FFF2-40B4-BE49-F238E27FC236}">
                <a16:creationId xmlns:a16="http://schemas.microsoft.com/office/drawing/2014/main" id="{5FEEB108-1260-104B-BA10-52CB2204F5BC}"/>
              </a:ext>
            </a:extLst>
          </p:cNvPr>
          <p:cNvSpPr>
            <a:spLocks/>
          </p:cNvSpPr>
          <p:nvPr/>
        </p:nvSpPr>
        <p:spPr bwMode="auto">
          <a:xfrm>
            <a:off x="4797425" y="3022600"/>
            <a:ext cx="342900" cy="800100"/>
          </a:xfrm>
          <a:custGeom>
            <a:avLst/>
            <a:gdLst>
              <a:gd name="T0" fmla="*/ 2147483646 w 432"/>
              <a:gd name="T1" fmla="*/ 2147483646 h 1009"/>
              <a:gd name="T2" fmla="*/ 2147483646 w 432"/>
              <a:gd name="T3" fmla="*/ 2147483646 h 1009"/>
              <a:gd name="T4" fmla="*/ 0 w 432"/>
              <a:gd name="T5" fmla="*/ 0 h 1009"/>
              <a:gd name="T6" fmla="*/ 0 w 432"/>
              <a:gd name="T7" fmla="*/ 2147483646 h 1009"/>
              <a:gd name="T8" fmla="*/ 2147483646 w 432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09"/>
              <a:gd name="T17" fmla="*/ 432 w 432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09">
                <a:moveTo>
                  <a:pt x="432" y="807"/>
                </a:moveTo>
                <a:lnTo>
                  <a:pt x="432" y="201"/>
                </a:lnTo>
                <a:lnTo>
                  <a:pt x="0" y="0"/>
                </a:lnTo>
                <a:lnTo>
                  <a:pt x="0" y="1009"/>
                </a:lnTo>
                <a:lnTo>
                  <a:pt x="432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8" name="Line 7">
            <a:extLst>
              <a:ext uri="{FF2B5EF4-FFF2-40B4-BE49-F238E27FC236}">
                <a16:creationId xmlns:a16="http://schemas.microsoft.com/office/drawing/2014/main" id="{CF1F47BC-32BA-B341-8E6B-8B13FB4EB3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0464" y="2760664"/>
            <a:ext cx="1587" cy="32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Line 9">
            <a:extLst>
              <a:ext uri="{FF2B5EF4-FFF2-40B4-BE49-F238E27FC236}">
                <a16:creationId xmlns:a16="http://schemas.microsoft.com/office/drawing/2014/main" id="{09EA2745-E7CB-6C47-A6C2-F2B6616F98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0" y="2497138"/>
            <a:ext cx="503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Rectangle 10">
            <a:extLst>
              <a:ext uri="{FF2B5EF4-FFF2-40B4-BE49-F238E27FC236}">
                <a16:creationId xmlns:a16="http://schemas.microsoft.com/office/drawing/2014/main" id="{12139F17-DBB5-DC4D-8EF4-3F23BC8C5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47173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1" name="Rectangle 11">
            <a:extLst>
              <a:ext uri="{FF2B5EF4-FFF2-40B4-BE49-F238E27FC236}">
                <a16:creationId xmlns:a16="http://schemas.microsoft.com/office/drawing/2014/main" id="{C62E8968-2D5F-3A4D-AEA2-5156B16A7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101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2" name="Rectangle 12">
            <a:extLst>
              <a:ext uri="{FF2B5EF4-FFF2-40B4-BE49-F238E27FC236}">
                <a16:creationId xmlns:a16="http://schemas.microsoft.com/office/drawing/2014/main" id="{F946F076-8A4D-5149-A69D-2705F6DA4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2051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3" name="Rectangle 13">
            <a:extLst>
              <a:ext uri="{FF2B5EF4-FFF2-40B4-BE49-F238E27FC236}">
                <a16:creationId xmlns:a16="http://schemas.microsoft.com/office/drawing/2014/main" id="{EC3028CF-3407-1C4C-85CB-A611DACE4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4258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Rectangle 14">
            <a:extLst>
              <a:ext uri="{FF2B5EF4-FFF2-40B4-BE49-F238E27FC236}">
                <a16:creationId xmlns:a16="http://schemas.microsoft.com/office/drawing/2014/main" id="{59CC5D22-EA96-E548-AC9E-35C6F65CE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5306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Rectangle 15">
            <a:extLst>
              <a:ext uri="{FF2B5EF4-FFF2-40B4-BE49-F238E27FC236}">
                <a16:creationId xmlns:a16="http://schemas.microsoft.com/office/drawing/2014/main" id="{DB650D02-CD29-234D-B78C-5A7D8FF17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1877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6" name="Line 16">
            <a:extLst>
              <a:ext uri="{FF2B5EF4-FFF2-40B4-BE49-F238E27FC236}">
                <a16:creationId xmlns:a16="http://schemas.microsoft.com/office/drawing/2014/main" id="{33ECDDD6-B208-8E4B-A55B-D86BFCB1FE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4762500"/>
            <a:ext cx="320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Line 17">
            <a:extLst>
              <a:ext uri="{FF2B5EF4-FFF2-40B4-BE49-F238E27FC236}">
                <a16:creationId xmlns:a16="http://schemas.microsoft.com/office/drawing/2014/main" id="{51E3DF04-6FA4-294B-AD87-2AD5C90E74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5081589"/>
            <a:ext cx="3206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8" name="Freeform 18">
            <a:extLst>
              <a:ext uri="{FF2B5EF4-FFF2-40B4-BE49-F238E27FC236}">
                <a16:creationId xmlns:a16="http://schemas.microsoft.com/office/drawing/2014/main" id="{F855F60E-6D34-2948-80CB-86E0981F3DEE}"/>
              </a:ext>
            </a:extLst>
          </p:cNvPr>
          <p:cNvSpPr>
            <a:spLocks/>
          </p:cNvSpPr>
          <p:nvPr/>
        </p:nvSpPr>
        <p:spPr bwMode="auto">
          <a:xfrm>
            <a:off x="5140325" y="4325938"/>
            <a:ext cx="915988" cy="595312"/>
          </a:xfrm>
          <a:custGeom>
            <a:avLst/>
            <a:gdLst>
              <a:gd name="T0" fmla="*/ 2147483646 w 1153"/>
              <a:gd name="T1" fmla="*/ 0 h 750"/>
              <a:gd name="T2" fmla="*/ 2147483646 w 1153"/>
              <a:gd name="T3" fmla="*/ 0 h 750"/>
              <a:gd name="T4" fmla="*/ 2147483646 w 1153"/>
              <a:gd name="T5" fmla="*/ 2147483646 h 750"/>
              <a:gd name="T6" fmla="*/ 0 w 1153"/>
              <a:gd name="T7" fmla="*/ 2147483646 h 750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50"/>
              <a:gd name="T14" fmla="*/ 1153 w 1153"/>
              <a:gd name="T15" fmla="*/ 750 h 7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50">
                <a:moveTo>
                  <a:pt x="1153" y="0"/>
                </a:moveTo>
                <a:lnTo>
                  <a:pt x="721" y="0"/>
                </a:lnTo>
                <a:lnTo>
                  <a:pt x="721" y="750"/>
                </a:lnTo>
                <a:lnTo>
                  <a:pt x="0" y="75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9" name="Freeform 19">
            <a:extLst>
              <a:ext uri="{FF2B5EF4-FFF2-40B4-BE49-F238E27FC236}">
                <a16:creationId xmlns:a16="http://schemas.microsoft.com/office/drawing/2014/main" id="{3A87294F-51D3-3E4B-9884-11BDD667792A}"/>
              </a:ext>
            </a:extLst>
          </p:cNvPr>
          <p:cNvSpPr>
            <a:spLocks/>
          </p:cNvSpPr>
          <p:nvPr/>
        </p:nvSpPr>
        <p:spPr bwMode="auto">
          <a:xfrm>
            <a:off x="4797425" y="4532314"/>
            <a:ext cx="342900" cy="801687"/>
          </a:xfrm>
          <a:custGeom>
            <a:avLst/>
            <a:gdLst>
              <a:gd name="T0" fmla="*/ 2147483646 w 432"/>
              <a:gd name="T1" fmla="*/ 2147483646 h 1010"/>
              <a:gd name="T2" fmla="*/ 2147483646 w 432"/>
              <a:gd name="T3" fmla="*/ 2147483646 h 1010"/>
              <a:gd name="T4" fmla="*/ 0 w 432"/>
              <a:gd name="T5" fmla="*/ 0 h 1010"/>
              <a:gd name="T6" fmla="*/ 0 w 432"/>
              <a:gd name="T7" fmla="*/ 2147483646 h 1010"/>
              <a:gd name="T8" fmla="*/ 2147483646 w 432"/>
              <a:gd name="T9" fmla="*/ 2147483646 h 10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10"/>
              <a:gd name="T17" fmla="*/ 432 w 432"/>
              <a:gd name="T18" fmla="*/ 1010 h 10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10">
                <a:moveTo>
                  <a:pt x="432" y="808"/>
                </a:moveTo>
                <a:lnTo>
                  <a:pt x="432" y="202"/>
                </a:lnTo>
                <a:lnTo>
                  <a:pt x="0" y="0"/>
                </a:lnTo>
                <a:lnTo>
                  <a:pt x="0" y="1010"/>
                </a:lnTo>
                <a:lnTo>
                  <a:pt x="432" y="808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0" name="Freeform 20">
            <a:extLst>
              <a:ext uri="{FF2B5EF4-FFF2-40B4-BE49-F238E27FC236}">
                <a16:creationId xmlns:a16="http://schemas.microsoft.com/office/drawing/2014/main" id="{B2212ACE-21AE-6E41-933B-FABB0EC35539}"/>
              </a:ext>
            </a:extLst>
          </p:cNvPr>
          <p:cNvSpPr>
            <a:spLocks/>
          </p:cNvSpPr>
          <p:nvPr/>
        </p:nvSpPr>
        <p:spPr bwMode="auto">
          <a:xfrm>
            <a:off x="4979989" y="2770189"/>
            <a:ext cx="388937" cy="1830387"/>
          </a:xfrm>
          <a:custGeom>
            <a:avLst/>
            <a:gdLst>
              <a:gd name="T0" fmla="*/ 0 w 490"/>
              <a:gd name="T1" fmla="*/ 0 h 2307"/>
              <a:gd name="T2" fmla="*/ 2147483646 w 490"/>
              <a:gd name="T3" fmla="*/ 0 h 2307"/>
              <a:gd name="T4" fmla="*/ 2147483646 w 490"/>
              <a:gd name="T5" fmla="*/ 2147483646 h 2307"/>
              <a:gd name="T6" fmla="*/ 0 w 490"/>
              <a:gd name="T7" fmla="*/ 2147483646 h 2307"/>
              <a:gd name="T8" fmla="*/ 0 w 490"/>
              <a:gd name="T9" fmla="*/ 2147483646 h 23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"/>
              <a:gd name="T16" fmla="*/ 0 h 2307"/>
              <a:gd name="T17" fmla="*/ 490 w 490"/>
              <a:gd name="T18" fmla="*/ 2307 h 23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" h="2307">
                <a:moveTo>
                  <a:pt x="0" y="0"/>
                </a:moveTo>
                <a:lnTo>
                  <a:pt x="490" y="0"/>
                </a:lnTo>
                <a:lnTo>
                  <a:pt x="490" y="1903"/>
                </a:lnTo>
                <a:lnTo>
                  <a:pt x="0" y="1903"/>
                </a:lnTo>
                <a:lnTo>
                  <a:pt x="0" y="230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Rectangle 21">
            <a:extLst>
              <a:ext uri="{FF2B5EF4-FFF2-40B4-BE49-F238E27FC236}">
                <a16:creationId xmlns:a16="http://schemas.microsoft.com/office/drawing/2014/main" id="{52FE7D73-2565-8F4B-84DC-B0C56A797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5083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2" name="Rectangle 22">
            <a:extLst>
              <a:ext uri="{FF2B5EF4-FFF2-40B4-BE49-F238E27FC236}">
                <a16:creationId xmlns:a16="http://schemas.microsoft.com/office/drawing/2014/main" id="{E4F4FE59-4175-EC47-BA1C-45F531888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6101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3" name="Rectangle 23">
            <a:extLst>
              <a:ext uri="{FF2B5EF4-FFF2-40B4-BE49-F238E27FC236}">
                <a16:creationId xmlns:a16="http://schemas.microsoft.com/office/drawing/2014/main" id="{4813194F-32D5-8743-9E19-BB3BF8833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47148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4" name="Rectangle 24">
            <a:extLst>
              <a:ext uri="{FF2B5EF4-FFF2-40B4-BE49-F238E27FC236}">
                <a16:creationId xmlns:a16="http://schemas.microsoft.com/office/drawing/2014/main" id="{CA31FB2F-611B-6D47-8EB2-C1A2D9A4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9339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5" name="Rectangle 25">
            <a:extLst>
              <a:ext uri="{FF2B5EF4-FFF2-40B4-BE49-F238E27FC236}">
                <a16:creationId xmlns:a16="http://schemas.microsoft.com/office/drawing/2014/main" id="{C9CE7EAC-504D-CB4A-AC49-92A80A2CD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50387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6" name="Rectangle 26">
            <a:extLst>
              <a:ext uri="{FF2B5EF4-FFF2-40B4-BE49-F238E27FC236}">
                <a16:creationId xmlns:a16="http://schemas.microsoft.com/office/drawing/2014/main" id="{3EDC4B52-4B97-CF4B-9843-BC288EFE4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46958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7" name="Freeform 27">
            <a:extLst>
              <a:ext uri="{FF2B5EF4-FFF2-40B4-BE49-F238E27FC236}">
                <a16:creationId xmlns:a16="http://schemas.microsoft.com/office/drawing/2014/main" id="{11780E32-1C16-5C49-BA60-772A1924E135}"/>
              </a:ext>
            </a:extLst>
          </p:cNvPr>
          <p:cNvSpPr>
            <a:spLocks/>
          </p:cNvSpPr>
          <p:nvPr/>
        </p:nvSpPr>
        <p:spPr bwMode="auto">
          <a:xfrm>
            <a:off x="5140325" y="3411538"/>
            <a:ext cx="915988" cy="595312"/>
          </a:xfrm>
          <a:custGeom>
            <a:avLst/>
            <a:gdLst>
              <a:gd name="T0" fmla="*/ 2147483646 w 1153"/>
              <a:gd name="T1" fmla="*/ 2147483646 h 749"/>
              <a:gd name="T2" fmla="*/ 2147483646 w 1153"/>
              <a:gd name="T3" fmla="*/ 2147483646 h 749"/>
              <a:gd name="T4" fmla="*/ 2147483646 w 1153"/>
              <a:gd name="T5" fmla="*/ 0 h 749"/>
              <a:gd name="T6" fmla="*/ 0 w 1153"/>
              <a:gd name="T7" fmla="*/ 0 h 749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49"/>
              <a:gd name="T14" fmla="*/ 1153 w 1153"/>
              <a:gd name="T15" fmla="*/ 749 h 74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49">
                <a:moveTo>
                  <a:pt x="1153" y="749"/>
                </a:moveTo>
                <a:lnTo>
                  <a:pt x="721" y="749"/>
                </a:lnTo>
                <a:lnTo>
                  <a:pt x="721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8" name="Line 28">
            <a:extLst>
              <a:ext uri="{FF2B5EF4-FFF2-40B4-BE49-F238E27FC236}">
                <a16:creationId xmlns:a16="http://schemas.microsoft.com/office/drawing/2014/main" id="{D4F84C2E-1E3C-1346-8C35-BB2D4158D1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75401" y="4167189"/>
            <a:ext cx="36671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9" name="Freeform 29">
            <a:extLst>
              <a:ext uri="{FF2B5EF4-FFF2-40B4-BE49-F238E27FC236}">
                <a16:creationId xmlns:a16="http://schemas.microsoft.com/office/drawing/2014/main" id="{53C24F82-58B8-2A46-B41F-2E2EF08027DB}"/>
              </a:ext>
            </a:extLst>
          </p:cNvPr>
          <p:cNvSpPr>
            <a:spLocks/>
          </p:cNvSpPr>
          <p:nvPr/>
        </p:nvSpPr>
        <p:spPr bwMode="auto">
          <a:xfrm>
            <a:off x="6056314" y="3776664"/>
            <a:ext cx="319087" cy="801687"/>
          </a:xfrm>
          <a:custGeom>
            <a:avLst/>
            <a:gdLst>
              <a:gd name="T0" fmla="*/ 2147483646 w 404"/>
              <a:gd name="T1" fmla="*/ 2147483646 h 1009"/>
              <a:gd name="T2" fmla="*/ 2147483646 w 404"/>
              <a:gd name="T3" fmla="*/ 2147483646 h 1009"/>
              <a:gd name="T4" fmla="*/ 0 w 404"/>
              <a:gd name="T5" fmla="*/ 0 h 1009"/>
              <a:gd name="T6" fmla="*/ 0 w 404"/>
              <a:gd name="T7" fmla="*/ 2147483646 h 1009"/>
              <a:gd name="T8" fmla="*/ 2147483646 w 404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4"/>
              <a:gd name="T16" fmla="*/ 0 h 1009"/>
              <a:gd name="T17" fmla="*/ 404 w 404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4" h="1009">
                <a:moveTo>
                  <a:pt x="404" y="807"/>
                </a:moveTo>
                <a:lnTo>
                  <a:pt x="404" y="202"/>
                </a:lnTo>
                <a:lnTo>
                  <a:pt x="0" y="0"/>
                </a:lnTo>
                <a:lnTo>
                  <a:pt x="0" y="1009"/>
                </a:lnTo>
                <a:lnTo>
                  <a:pt x="404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0" name="Freeform 30">
            <a:extLst>
              <a:ext uri="{FF2B5EF4-FFF2-40B4-BE49-F238E27FC236}">
                <a16:creationId xmlns:a16="http://schemas.microsoft.com/office/drawing/2014/main" id="{98D8CF4B-03A9-5E43-8BFC-10EDFC0DBABA}"/>
              </a:ext>
            </a:extLst>
          </p:cNvPr>
          <p:cNvSpPr>
            <a:spLocks/>
          </p:cNvSpPr>
          <p:nvPr/>
        </p:nvSpPr>
        <p:spPr bwMode="auto">
          <a:xfrm>
            <a:off x="4476751" y="2152651"/>
            <a:ext cx="1738313" cy="1693863"/>
          </a:xfrm>
          <a:custGeom>
            <a:avLst/>
            <a:gdLst>
              <a:gd name="T0" fmla="*/ 0 w 2191"/>
              <a:gd name="T1" fmla="*/ 0 h 2133"/>
              <a:gd name="T2" fmla="*/ 2147483646 w 2191"/>
              <a:gd name="T3" fmla="*/ 0 h 2133"/>
              <a:gd name="T4" fmla="*/ 2147483646 w 2191"/>
              <a:gd name="T5" fmla="*/ 2147483646 h 2133"/>
              <a:gd name="T6" fmla="*/ 0 60000 65536"/>
              <a:gd name="T7" fmla="*/ 0 60000 65536"/>
              <a:gd name="T8" fmla="*/ 0 60000 65536"/>
              <a:gd name="T9" fmla="*/ 0 w 2191"/>
              <a:gd name="T10" fmla="*/ 0 h 2133"/>
              <a:gd name="T11" fmla="*/ 2191 w 2191"/>
              <a:gd name="T12" fmla="*/ 2133 h 213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91" h="2133">
                <a:moveTo>
                  <a:pt x="0" y="0"/>
                </a:moveTo>
                <a:lnTo>
                  <a:pt x="2191" y="0"/>
                </a:lnTo>
                <a:lnTo>
                  <a:pt x="2191" y="2133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1" name="Rectangle 31">
            <a:extLst>
              <a:ext uri="{FF2B5EF4-FFF2-40B4-BE49-F238E27FC236}">
                <a16:creationId xmlns:a16="http://schemas.microsoft.com/office/drawing/2014/main" id="{E8AC2A2F-3843-204F-AC32-2BCFE1A00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5016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2" name="Rectangle 32">
            <a:extLst>
              <a:ext uri="{FF2B5EF4-FFF2-40B4-BE49-F238E27FC236}">
                <a16:creationId xmlns:a16="http://schemas.microsoft.com/office/drawing/2014/main" id="{15276C67-B946-E34F-8C8A-D15DB9966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4350" y="4060826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3" name="Rectangle 33">
            <a:extLst>
              <a:ext uri="{FF2B5EF4-FFF2-40B4-BE49-F238E27FC236}">
                <a16:creationId xmlns:a16="http://schemas.microsoft.com/office/drawing/2014/main" id="{DBBDC68E-E790-C345-9906-F30993556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3938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4" name="Line 34">
            <a:extLst>
              <a:ext uri="{FF2B5EF4-FFF2-40B4-BE49-F238E27FC236}">
                <a16:creationId xmlns:a16="http://schemas.microsoft.com/office/drawing/2014/main" id="{A947EE02-7BE4-EA40-A8D5-931A8D0F0D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9988" y="2497138"/>
            <a:ext cx="0" cy="2730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5" name="Rectangle 35">
            <a:extLst>
              <a:ext uri="{FF2B5EF4-FFF2-40B4-BE49-F238E27FC236}">
                <a16:creationId xmlns:a16="http://schemas.microsoft.com/office/drawing/2014/main" id="{2A4F27A5-48E7-2942-BF69-672F2EFE0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42592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6" name="Rectangle 36">
            <a:extLst>
              <a:ext uri="{FF2B5EF4-FFF2-40B4-BE49-F238E27FC236}">
                <a16:creationId xmlns:a16="http://schemas.microsoft.com/office/drawing/2014/main" id="{F0622BE4-F2E7-3D47-B84B-8C6517BE7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003426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7" name="Freeform 37">
            <a:extLst>
              <a:ext uri="{FF2B5EF4-FFF2-40B4-BE49-F238E27FC236}">
                <a16:creationId xmlns:a16="http://schemas.microsoft.com/office/drawing/2014/main" id="{8E7362D3-939B-0C49-BED0-BEF63B2AD5E3}"/>
              </a:ext>
            </a:extLst>
          </p:cNvPr>
          <p:cNvSpPr>
            <a:spLocks/>
          </p:cNvSpPr>
          <p:nvPr/>
        </p:nvSpPr>
        <p:spPr bwMode="auto">
          <a:xfrm>
            <a:off x="4957764" y="2747964"/>
            <a:ext cx="46037" cy="46037"/>
          </a:xfrm>
          <a:custGeom>
            <a:avLst/>
            <a:gdLst>
              <a:gd name="T0" fmla="*/ 2147483646 w 58"/>
              <a:gd name="T1" fmla="*/ 0 h 57"/>
              <a:gd name="T2" fmla="*/ 2147483646 w 58"/>
              <a:gd name="T3" fmla="*/ 0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0 w 58"/>
              <a:gd name="T19" fmla="*/ 2147483646 h 57"/>
              <a:gd name="T20" fmla="*/ 0 w 58"/>
              <a:gd name="T21" fmla="*/ 2147483646 h 57"/>
              <a:gd name="T22" fmla="*/ 0 w 58"/>
              <a:gd name="T23" fmla="*/ 2147483646 h 57"/>
              <a:gd name="T24" fmla="*/ 0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2147483646 w 58"/>
              <a:gd name="T85" fmla="*/ 0 h 57"/>
              <a:gd name="T86" fmla="*/ 2147483646 w 58"/>
              <a:gd name="T87" fmla="*/ 0 h 57"/>
              <a:gd name="T88" fmla="*/ 2147483646 w 58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7"/>
              <a:gd name="T137" fmla="*/ 58 w 58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7">
                <a:moveTo>
                  <a:pt x="29" y="28"/>
                </a:move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19" y="1"/>
                </a:lnTo>
                <a:lnTo>
                  <a:pt x="18" y="1"/>
                </a:lnTo>
                <a:lnTo>
                  <a:pt x="16" y="2"/>
                </a:lnTo>
                <a:lnTo>
                  <a:pt x="15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9" y="7"/>
                </a:lnTo>
                <a:lnTo>
                  <a:pt x="8" y="8"/>
                </a:lnTo>
                <a:lnTo>
                  <a:pt x="6" y="10"/>
                </a:lnTo>
                <a:lnTo>
                  <a:pt x="6" y="11"/>
                </a:lnTo>
                <a:lnTo>
                  <a:pt x="5" y="11"/>
                </a:lnTo>
                <a:lnTo>
                  <a:pt x="5" y="13"/>
                </a:lnTo>
                <a:lnTo>
                  <a:pt x="3" y="14"/>
                </a:lnTo>
                <a:lnTo>
                  <a:pt x="3" y="15"/>
                </a:lnTo>
                <a:lnTo>
                  <a:pt x="2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40"/>
                </a:lnTo>
                <a:lnTo>
                  <a:pt x="3" y="41"/>
                </a:lnTo>
                <a:lnTo>
                  <a:pt x="5" y="43"/>
                </a:lnTo>
                <a:lnTo>
                  <a:pt x="5" y="44"/>
                </a:lnTo>
                <a:lnTo>
                  <a:pt x="6" y="46"/>
                </a:lnTo>
                <a:lnTo>
                  <a:pt x="8" y="47"/>
                </a:lnTo>
                <a:lnTo>
                  <a:pt x="9" y="49"/>
                </a:lnTo>
                <a:lnTo>
                  <a:pt x="11" y="50"/>
                </a:lnTo>
                <a:lnTo>
                  <a:pt x="12" y="51"/>
                </a:lnTo>
                <a:lnTo>
                  <a:pt x="13" y="51"/>
                </a:lnTo>
                <a:lnTo>
                  <a:pt x="15" y="53"/>
                </a:lnTo>
                <a:lnTo>
                  <a:pt x="16" y="54"/>
                </a:lnTo>
                <a:lnTo>
                  <a:pt x="18" y="54"/>
                </a:lnTo>
                <a:lnTo>
                  <a:pt x="19" y="54"/>
                </a:lnTo>
                <a:lnTo>
                  <a:pt x="21" y="56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31" y="57"/>
                </a:lnTo>
                <a:lnTo>
                  <a:pt x="32" y="57"/>
                </a:lnTo>
                <a:lnTo>
                  <a:pt x="34" y="56"/>
                </a:lnTo>
                <a:lnTo>
                  <a:pt x="35" y="56"/>
                </a:lnTo>
                <a:lnTo>
                  <a:pt x="37" y="56"/>
                </a:lnTo>
                <a:lnTo>
                  <a:pt x="38" y="56"/>
                </a:lnTo>
                <a:lnTo>
                  <a:pt x="39" y="54"/>
                </a:lnTo>
                <a:lnTo>
                  <a:pt x="41" y="54"/>
                </a:lnTo>
                <a:lnTo>
                  <a:pt x="42" y="54"/>
                </a:lnTo>
                <a:lnTo>
                  <a:pt x="42" y="53"/>
                </a:lnTo>
                <a:lnTo>
                  <a:pt x="44" y="53"/>
                </a:lnTo>
                <a:lnTo>
                  <a:pt x="45" y="51"/>
                </a:lnTo>
                <a:lnTo>
                  <a:pt x="47" y="51"/>
                </a:lnTo>
                <a:lnTo>
                  <a:pt x="48" y="50"/>
                </a:lnTo>
                <a:lnTo>
                  <a:pt x="48" y="49"/>
                </a:lnTo>
                <a:lnTo>
                  <a:pt x="49" y="49"/>
                </a:lnTo>
                <a:lnTo>
                  <a:pt x="51" y="47"/>
                </a:lnTo>
                <a:lnTo>
                  <a:pt x="51" y="46"/>
                </a:lnTo>
                <a:lnTo>
                  <a:pt x="52" y="46"/>
                </a:lnTo>
                <a:lnTo>
                  <a:pt x="52" y="44"/>
                </a:lnTo>
                <a:lnTo>
                  <a:pt x="54" y="43"/>
                </a:lnTo>
                <a:lnTo>
                  <a:pt x="54" y="41"/>
                </a:lnTo>
                <a:lnTo>
                  <a:pt x="55" y="40"/>
                </a:lnTo>
                <a:lnTo>
                  <a:pt x="55" y="38"/>
                </a:lnTo>
                <a:lnTo>
                  <a:pt x="57" y="38"/>
                </a:lnTo>
                <a:lnTo>
                  <a:pt x="57" y="37"/>
                </a:lnTo>
                <a:lnTo>
                  <a:pt x="57" y="36"/>
                </a:lnTo>
                <a:lnTo>
                  <a:pt x="57" y="34"/>
                </a:lnTo>
                <a:lnTo>
                  <a:pt x="58" y="33"/>
                </a:lnTo>
                <a:lnTo>
                  <a:pt x="58" y="31"/>
                </a:lnTo>
                <a:lnTo>
                  <a:pt x="58" y="30"/>
                </a:lnTo>
                <a:lnTo>
                  <a:pt x="58" y="28"/>
                </a:lnTo>
                <a:lnTo>
                  <a:pt x="58" y="27"/>
                </a:lnTo>
                <a:lnTo>
                  <a:pt x="58" y="26"/>
                </a:lnTo>
                <a:lnTo>
                  <a:pt x="58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7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2" y="11"/>
                </a:lnTo>
                <a:lnTo>
                  <a:pt x="51" y="10"/>
                </a:lnTo>
                <a:lnTo>
                  <a:pt x="51" y="8"/>
                </a:lnTo>
                <a:lnTo>
                  <a:pt x="49" y="7"/>
                </a:lnTo>
                <a:lnTo>
                  <a:pt x="48" y="7"/>
                </a:lnTo>
                <a:lnTo>
                  <a:pt x="48" y="5"/>
                </a:lnTo>
                <a:lnTo>
                  <a:pt x="47" y="5"/>
                </a:lnTo>
                <a:lnTo>
                  <a:pt x="45" y="4"/>
                </a:lnTo>
                <a:lnTo>
                  <a:pt x="44" y="4"/>
                </a:lnTo>
                <a:lnTo>
                  <a:pt x="42" y="2"/>
                </a:lnTo>
                <a:lnTo>
                  <a:pt x="41" y="1"/>
                </a:lnTo>
                <a:lnTo>
                  <a:pt x="39" y="1"/>
                </a:lnTo>
                <a:lnTo>
                  <a:pt x="38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8" name="Freeform 38">
            <a:extLst>
              <a:ext uri="{FF2B5EF4-FFF2-40B4-BE49-F238E27FC236}">
                <a16:creationId xmlns:a16="http://schemas.microsoft.com/office/drawing/2014/main" id="{36ED5B7D-EA62-FA48-BE71-353F23FB71F5}"/>
              </a:ext>
            </a:extLst>
          </p:cNvPr>
          <p:cNvSpPr>
            <a:spLocks/>
          </p:cNvSpPr>
          <p:nvPr/>
        </p:nvSpPr>
        <p:spPr bwMode="auto">
          <a:xfrm>
            <a:off x="4943476" y="2732088"/>
            <a:ext cx="55563" cy="57150"/>
          </a:xfrm>
          <a:custGeom>
            <a:avLst/>
            <a:gdLst>
              <a:gd name="T0" fmla="*/ 2147483646 w 69"/>
              <a:gd name="T1" fmla="*/ 2147483646 h 70"/>
              <a:gd name="T2" fmla="*/ 2147483646 w 69"/>
              <a:gd name="T3" fmla="*/ 2147483646 h 70"/>
              <a:gd name="T4" fmla="*/ 2147483646 w 69"/>
              <a:gd name="T5" fmla="*/ 2147483646 h 70"/>
              <a:gd name="T6" fmla="*/ 2147483646 w 69"/>
              <a:gd name="T7" fmla="*/ 2147483646 h 70"/>
              <a:gd name="T8" fmla="*/ 2147483646 w 69"/>
              <a:gd name="T9" fmla="*/ 2147483646 h 70"/>
              <a:gd name="T10" fmla="*/ 2147483646 w 69"/>
              <a:gd name="T11" fmla="*/ 2147483646 h 70"/>
              <a:gd name="T12" fmla="*/ 2147483646 w 69"/>
              <a:gd name="T13" fmla="*/ 2147483646 h 70"/>
              <a:gd name="T14" fmla="*/ 2147483646 w 69"/>
              <a:gd name="T15" fmla="*/ 2147483646 h 70"/>
              <a:gd name="T16" fmla="*/ 2147483646 w 69"/>
              <a:gd name="T17" fmla="*/ 2147483646 h 70"/>
              <a:gd name="T18" fmla="*/ 0 w 69"/>
              <a:gd name="T19" fmla="*/ 2147483646 h 70"/>
              <a:gd name="T20" fmla="*/ 0 w 69"/>
              <a:gd name="T21" fmla="*/ 2147483646 h 70"/>
              <a:gd name="T22" fmla="*/ 0 w 69"/>
              <a:gd name="T23" fmla="*/ 2147483646 h 70"/>
              <a:gd name="T24" fmla="*/ 0 w 69"/>
              <a:gd name="T25" fmla="*/ 2147483646 h 70"/>
              <a:gd name="T26" fmla="*/ 2147483646 w 69"/>
              <a:gd name="T27" fmla="*/ 2147483646 h 70"/>
              <a:gd name="T28" fmla="*/ 2147483646 w 69"/>
              <a:gd name="T29" fmla="*/ 2147483646 h 70"/>
              <a:gd name="T30" fmla="*/ 2147483646 w 69"/>
              <a:gd name="T31" fmla="*/ 2147483646 h 70"/>
              <a:gd name="T32" fmla="*/ 2147483646 w 69"/>
              <a:gd name="T33" fmla="*/ 2147483646 h 70"/>
              <a:gd name="T34" fmla="*/ 2147483646 w 69"/>
              <a:gd name="T35" fmla="*/ 2147483646 h 70"/>
              <a:gd name="T36" fmla="*/ 2147483646 w 69"/>
              <a:gd name="T37" fmla="*/ 2147483646 h 70"/>
              <a:gd name="T38" fmla="*/ 2147483646 w 69"/>
              <a:gd name="T39" fmla="*/ 2147483646 h 70"/>
              <a:gd name="T40" fmla="*/ 2147483646 w 69"/>
              <a:gd name="T41" fmla="*/ 2147483646 h 70"/>
              <a:gd name="T42" fmla="*/ 2147483646 w 69"/>
              <a:gd name="T43" fmla="*/ 2147483646 h 70"/>
              <a:gd name="T44" fmla="*/ 2147483646 w 69"/>
              <a:gd name="T45" fmla="*/ 2147483646 h 70"/>
              <a:gd name="T46" fmla="*/ 2147483646 w 69"/>
              <a:gd name="T47" fmla="*/ 2147483646 h 70"/>
              <a:gd name="T48" fmla="*/ 2147483646 w 69"/>
              <a:gd name="T49" fmla="*/ 2147483646 h 70"/>
              <a:gd name="T50" fmla="*/ 2147483646 w 69"/>
              <a:gd name="T51" fmla="*/ 2147483646 h 70"/>
              <a:gd name="T52" fmla="*/ 2147483646 w 69"/>
              <a:gd name="T53" fmla="*/ 2147483646 h 70"/>
              <a:gd name="T54" fmla="*/ 2147483646 w 69"/>
              <a:gd name="T55" fmla="*/ 2147483646 h 70"/>
              <a:gd name="T56" fmla="*/ 2147483646 w 69"/>
              <a:gd name="T57" fmla="*/ 2147483646 h 70"/>
              <a:gd name="T58" fmla="*/ 2147483646 w 69"/>
              <a:gd name="T59" fmla="*/ 2147483646 h 70"/>
              <a:gd name="T60" fmla="*/ 2147483646 w 69"/>
              <a:gd name="T61" fmla="*/ 2147483646 h 70"/>
              <a:gd name="T62" fmla="*/ 2147483646 w 69"/>
              <a:gd name="T63" fmla="*/ 2147483646 h 70"/>
              <a:gd name="T64" fmla="*/ 2147483646 w 69"/>
              <a:gd name="T65" fmla="*/ 2147483646 h 70"/>
              <a:gd name="T66" fmla="*/ 2147483646 w 69"/>
              <a:gd name="T67" fmla="*/ 2147483646 h 70"/>
              <a:gd name="T68" fmla="*/ 2147483646 w 69"/>
              <a:gd name="T69" fmla="*/ 2147483646 h 70"/>
              <a:gd name="T70" fmla="*/ 2147483646 w 69"/>
              <a:gd name="T71" fmla="*/ 2147483646 h 70"/>
              <a:gd name="T72" fmla="*/ 2147483646 w 69"/>
              <a:gd name="T73" fmla="*/ 2147483646 h 70"/>
              <a:gd name="T74" fmla="*/ 2147483646 w 69"/>
              <a:gd name="T75" fmla="*/ 2147483646 h 70"/>
              <a:gd name="T76" fmla="*/ 2147483646 w 69"/>
              <a:gd name="T77" fmla="*/ 2147483646 h 70"/>
              <a:gd name="T78" fmla="*/ 2147483646 w 69"/>
              <a:gd name="T79" fmla="*/ 2147483646 h 70"/>
              <a:gd name="T80" fmla="*/ 2147483646 w 69"/>
              <a:gd name="T81" fmla="*/ 2147483646 h 70"/>
              <a:gd name="T82" fmla="*/ 2147483646 w 69"/>
              <a:gd name="T83" fmla="*/ 2147483646 h 70"/>
              <a:gd name="T84" fmla="*/ 2147483646 w 69"/>
              <a:gd name="T85" fmla="*/ 2147483646 h 70"/>
              <a:gd name="T86" fmla="*/ 2147483646 w 69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70"/>
              <a:gd name="T134" fmla="*/ 69 w 69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70">
                <a:moveTo>
                  <a:pt x="35" y="0"/>
                </a:moveTo>
                <a:lnTo>
                  <a:pt x="33" y="0"/>
                </a:lnTo>
                <a:lnTo>
                  <a:pt x="32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3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7" y="4"/>
                </a:lnTo>
                <a:lnTo>
                  <a:pt x="16" y="6"/>
                </a:lnTo>
                <a:lnTo>
                  <a:pt x="15" y="7"/>
                </a:lnTo>
                <a:lnTo>
                  <a:pt x="13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5" y="17"/>
                </a:lnTo>
                <a:lnTo>
                  <a:pt x="5" y="19"/>
                </a:lnTo>
                <a:lnTo>
                  <a:pt x="3" y="20"/>
                </a:lnTo>
                <a:lnTo>
                  <a:pt x="3" y="21"/>
                </a:lnTo>
                <a:lnTo>
                  <a:pt x="2" y="23"/>
                </a:lnTo>
                <a:lnTo>
                  <a:pt x="2" y="26"/>
                </a:lnTo>
                <a:lnTo>
                  <a:pt x="0" y="27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2"/>
                </a:lnTo>
                <a:lnTo>
                  <a:pt x="0" y="43"/>
                </a:lnTo>
                <a:lnTo>
                  <a:pt x="0" y="45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5" y="53"/>
                </a:lnTo>
                <a:lnTo>
                  <a:pt x="6" y="55"/>
                </a:lnTo>
                <a:lnTo>
                  <a:pt x="7" y="56"/>
                </a:lnTo>
                <a:lnTo>
                  <a:pt x="7" y="57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5"/>
                </a:lnTo>
                <a:lnTo>
                  <a:pt x="16" y="66"/>
                </a:lnTo>
                <a:lnTo>
                  <a:pt x="17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8" y="70"/>
                </a:lnTo>
                <a:lnTo>
                  <a:pt x="29" y="70"/>
                </a:lnTo>
                <a:lnTo>
                  <a:pt x="32" y="70"/>
                </a:lnTo>
                <a:lnTo>
                  <a:pt x="33" y="70"/>
                </a:lnTo>
                <a:lnTo>
                  <a:pt x="35" y="70"/>
                </a:lnTo>
                <a:lnTo>
                  <a:pt x="36" y="70"/>
                </a:lnTo>
                <a:lnTo>
                  <a:pt x="39" y="70"/>
                </a:lnTo>
                <a:lnTo>
                  <a:pt x="41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8" y="62"/>
                </a:lnTo>
                <a:lnTo>
                  <a:pt x="59" y="60"/>
                </a:lnTo>
                <a:lnTo>
                  <a:pt x="61" y="59"/>
                </a:lnTo>
                <a:lnTo>
                  <a:pt x="62" y="57"/>
                </a:lnTo>
                <a:lnTo>
                  <a:pt x="64" y="56"/>
                </a:lnTo>
                <a:lnTo>
                  <a:pt x="64" y="55"/>
                </a:lnTo>
                <a:lnTo>
                  <a:pt x="65" y="53"/>
                </a:lnTo>
                <a:lnTo>
                  <a:pt x="66" y="52"/>
                </a:lnTo>
                <a:lnTo>
                  <a:pt x="66" y="50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69" y="39"/>
                </a:lnTo>
                <a:lnTo>
                  <a:pt x="69" y="37"/>
                </a:lnTo>
                <a:lnTo>
                  <a:pt x="69" y="36"/>
                </a:lnTo>
                <a:lnTo>
                  <a:pt x="69" y="34"/>
                </a:lnTo>
                <a:lnTo>
                  <a:pt x="69" y="32"/>
                </a:lnTo>
                <a:lnTo>
                  <a:pt x="69" y="30"/>
                </a:lnTo>
                <a:lnTo>
                  <a:pt x="69" y="29"/>
                </a:lnTo>
                <a:lnTo>
                  <a:pt x="69" y="27"/>
                </a:lnTo>
                <a:lnTo>
                  <a:pt x="68" y="26"/>
                </a:lnTo>
                <a:lnTo>
                  <a:pt x="68" y="23"/>
                </a:lnTo>
                <a:lnTo>
                  <a:pt x="68" y="21"/>
                </a:lnTo>
                <a:lnTo>
                  <a:pt x="66" y="20"/>
                </a:lnTo>
                <a:lnTo>
                  <a:pt x="66" y="19"/>
                </a:lnTo>
                <a:lnTo>
                  <a:pt x="65" y="17"/>
                </a:lnTo>
                <a:lnTo>
                  <a:pt x="64" y="16"/>
                </a:lnTo>
                <a:lnTo>
                  <a:pt x="64" y="14"/>
                </a:lnTo>
                <a:lnTo>
                  <a:pt x="62" y="13"/>
                </a:lnTo>
                <a:lnTo>
                  <a:pt x="61" y="11"/>
                </a:lnTo>
                <a:lnTo>
                  <a:pt x="59" y="11"/>
                </a:lnTo>
                <a:lnTo>
                  <a:pt x="58" y="10"/>
                </a:lnTo>
                <a:lnTo>
                  <a:pt x="58" y="8"/>
                </a:lnTo>
                <a:lnTo>
                  <a:pt x="56" y="7"/>
                </a:lnTo>
                <a:lnTo>
                  <a:pt x="55" y="7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6" y="3"/>
                </a:lnTo>
                <a:lnTo>
                  <a:pt x="45" y="3"/>
                </a:lnTo>
                <a:lnTo>
                  <a:pt x="43" y="1"/>
                </a:lnTo>
                <a:lnTo>
                  <a:pt x="42" y="1"/>
                </a:lnTo>
                <a:lnTo>
                  <a:pt x="41" y="1"/>
                </a:lnTo>
                <a:lnTo>
                  <a:pt x="39" y="1"/>
                </a:lnTo>
                <a:lnTo>
                  <a:pt x="36" y="0"/>
                </a:lnTo>
                <a:lnTo>
                  <a:pt x="35" y="0"/>
                </a:lnTo>
              </a:path>
            </a:pathLst>
          </a:cu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Rectangle 39">
            <a:extLst>
              <a:ext uri="{FF2B5EF4-FFF2-40B4-BE49-F238E27FC236}">
                <a16:creationId xmlns:a16="http://schemas.microsoft.com/office/drawing/2014/main" id="{3C0AF1FB-5C36-CF4E-BC77-A3794FCC8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1066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40" name="Rectangle 40">
            <a:extLst>
              <a:ext uri="{FF2B5EF4-FFF2-40B4-BE49-F238E27FC236}">
                <a16:creationId xmlns:a16="http://schemas.microsoft.com/office/drawing/2014/main" id="{08545B43-D8F4-1E4C-AC0F-3A1D007C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374901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41" name="Title 1">
            <a:extLst>
              <a:ext uri="{FF2B5EF4-FFF2-40B4-BE49-F238E27FC236}">
                <a16:creationId xmlns:a16="http://schemas.microsoft.com/office/drawing/2014/main" id="{2F840E8A-EDA6-0F4E-A2B4-3F1B450852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sp>
        <p:nvSpPr>
          <p:cNvPr id="21542" name="TextBox 125">
            <a:extLst>
              <a:ext uri="{FF2B5EF4-FFF2-40B4-BE49-F238E27FC236}">
                <a16:creationId xmlns:a16="http://schemas.microsoft.com/office/drawing/2014/main" id="{D11DB673-9589-DC40-AFCF-B09F90A9E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1">
            <a:extLst>
              <a:ext uri="{FF2B5EF4-FFF2-40B4-BE49-F238E27FC236}">
                <a16:creationId xmlns:a16="http://schemas.microsoft.com/office/drawing/2014/main" id="{D24BDE0C-7DBD-F445-AEDA-184ECE5A3AF4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209800"/>
            <a:ext cx="3636566" cy="2438400"/>
            <a:chOff x="2819400" y="2209800"/>
            <a:chExt cx="3636219" cy="2438400"/>
          </a:xfrm>
        </p:grpSpPr>
        <p:sp>
          <p:nvSpPr>
            <p:cNvPr id="99332" name="Line 4">
              <a:extLst>
                <a:ext uri="{FF2B5EF4-FFF2-40B4-BE49-F238E27FC236}">
                  <a16:creationId xmlns:a16="http://schemas.microsoft.com/office/drawing/2014/main" id="{3388DDDC-43ED-8E46-9E39-DD4BABD023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91013" y="2371725"/>
              <a:ext cx="2286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3" name="Freeform 5">
              <a:extLst>
                <a:ext uri="{FF2B5EF4-FFF2-40B4-BE49-F238E27FC236}">
                  <a16:creationId xmlns:a16="http://schemas.microsoft.com/office/drawing/2014/main" id="{85018D9B-204F-524C-89DD-FFC1260F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209800"/>
              <a:ext cx="320675" cy="320675"/>
            </a:xfrm>
            <a:custGeom>
              <a:avLst/>
              <a:gdLst>
                <a:gd name="T0" fmla="*/ 2147483646 w 404"/>
                <a:gd name="T1" fmla="*/ 2147483646 h 403"/>
                <a:gd name="T2" fmla="*/ 0 w 404"/>
                <a:gd name="T3" fmla="*/ 2147483646 h 403"/>
                <a:gd name="T4" fmla="*/ 0 w 404"/>
                <a:gd name="T5" fmla="*/ 0 h 403"/>
                <a:gd name="T6" fmla="*/ 2147483646 w 404"/>
                <a:gd name="T7" fmla="*/ 2147483646 h 4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403"/>
                <a:gd name="T14" fmla="*/ 404 w 404"/>
                <a:gd name="T15" fmla="*/ 403 h 4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403">
                  <a:moveTo>
                    <a:pt x="404" y="202"/>
                  </a:moveTo>
                  <a:lnTo>
                    <a:pt x="0" y="403"/>
                  </a:lnTo>
                  <a:lnTo>
                    <a:pt x="0" y="0"/>
                  </a:lnTo>
                  <a:lnTo>
                    <a:pt x="404" y="20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7">
              <a:extLst>
                <a:ext uri="{FF2B5EF4-FFF2-40B4-BE49-F238E27FC236}">
                  <a16:creationId xmlns:a16="http://schemas.microsoft.com/office/drawing/2014/main" id="{6894784D-54AB-004A-B3EB-AD31E44A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2322513"/>
              <a:ext cx="103188" cy="103187"/>
            </a:xfrm>
            <a:custGeom>
              <a:avLst/>
              <a:gdLst>
                <a:gd name="T0" fmla="*/ 2147483646 w 130"/>
                <a:gd name="T1" fmla="*/ 0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0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5" y="0"/>
                  </a:moveTo>
                  <a:lnTo>
                    <a:pt x="62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3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6" y="6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5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7"/>
                  </a:lnTo>
                  <a:lnTo>
                    <a:pt x="16" y="110"/>
                  </a:lnTo>
                  <a:lnTo>
                    <a:pt x="19" y="111"/>
                  </a:lnTo>
                  <a:lnTo>
                    <a:pt x="21" y="114"/>
                  </a:lnTo>
                  <a:lnTo>
                    <a:pt x="24" y="115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1" y="121"/>
                  </a:lnTo>
                  <a:lnTo>
                    <a:pt x="34" y="123"/>
                  </a:lnTo>
                  <a:lnTo>
                    <a:pt x="36" y="124"/>
                  </a:lnTo>
                  <a:lnTo>
                    <a:pt x="39" y="125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9" y="128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8" y="130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8" y="131"/>
                  </a:lnTo>
                  <a:lnTo>
                    <a:pt x="72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81" y="128"/>
                  </a:lnTo>
                  <a:lnTo>
                    <a:pt x="84" y="128"/>
                  </a:lnTo>
                  <a:lnTo>
                    <a:pt x="88" y="127"/>
                  </a:lnTo>
                  <a:lnTo>
                    <a:pt x="91" y="125"/>
                  </a:lnTo>
                  <a:lnTo>
                    <a:pt x="94" y="124"/>
                  </a:lnTo>
                  <a:lnTo>
                    <a:pt x="97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4" y="118"/>
                  </a:lnTo>
                  <a:lnTo>
                    <a:pt x="107" y="115"/>
                  </a:lnTo>
                  <a:lnTo>
                    <a:pt x="110" y="114"/>
                  </a:lnTo>
                  <a:lnTo>
                    <a:pt x="111" y="111"/>
                  </a:lnTo>
                  <a:lnTo>
                    <a:pt x="114" y="110"/>
                  </a:lnTo>
                  <a:lnTo>
                    <a:pt x="116" y="107"/>
                  </a:lnTo>
                  <a:lnTo>
                    <a:pt x="117" y="104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7" y="85"/>
                  </a:lnTo>
                  <a:lnTo>
                    <a:pt x="129" y="82"/>
                  </a:lnTo>
                  <a:lnTo>
                    <a:pt x="129" y="78"/>
                  </a:lnTo>
                  <a:lnTo>
                    <a:pt x="130" y="75"/>
                  </a:lnTo>
                  <a:lnTo>
                    <a:pt x="130" y="72"/>
                  </a:lnTo>
                  <a:lnTo>
                    <a:pt x="130" y="69"/>
                  </a:lnTo>
                  <a:lnTo>
                    <a:pt x="130" y="65"/>
                  </a:lnTo>
                  <a:lnTo>
                    <a:pt x="130" y="62"/>
                  </a:lnTo>
                  <a:lnTo>
                    <a:pt x="130" y="59"/>
                  </a:lnTo>
                  <a:lnTo>
                    <a:pt x="130" y="55"/>
                  </a:lnTo>
                  <a:lnTo>
                    <a:pt x="129" y="52"/>
                  </a:lnTo>
                  <a:lnTo>
                    <a:pt x="129" y="49"/>
                  </a:lnTo>
                  <a:lnTo>
                    <a:pt x="127" y="46"/>
                  </a:lnTo>
                  <a:lnTo>
                    <a:pt x="127" y="43"/>
                  </a:lnTo>
                  <a:lnTo>
                    <a:pt x="126" y="41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7" y="26"/>
                  </a:lnTo>
                  <a:lnTo>
                    <a:pt x="116" y="23"/>
                  </a:lnTo>
                  <a:lnTo>
                    <a:pt x="114" y="22"/>
                  </a:lnTo>
                  <a:lnTo>
                    <a:pt x="111" y="19"/>
                  </a:lnTo>
                  <a:lnTo>
                    <a:pt x="110" y="18"/>
                  </a:lnTo>
                  <a:lnTo>
                    <a:pt x="107" y="15"/>
                  </a:lnTo>
                  <a:lnTo>
                    <a:pt x="104" y="13"/>
                  </a:lnTo>
                  <a:lnTo>
                    <a:pt x="101" y="12"/>
                  </a:lnTo>
                  <a:lnTo>
                    <a:pt x="100" y="9"/>
                  </a:lnTo>
                  <a:lnTo>
                    <a:pt x="97" y="7"/>
                  </a:lnTo>
                  <a:lnTo>
                    <a:pt x="94" y="6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4" y="3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Rectangle 8">
              <a:extLst>
                <a:ext uri="{FF2B5EF4-FFF2-40B4-BE49-F238E27FC236}">
                  <a16:creationId xmlns:a16="http://schemas.microsoft.com/office/drawing/2014/main" id="{74E4DECE-41AC-3241-92A2-C615E9ED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284413"/>
              <a:ext cx="1987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6" name="Rectangle 9">
              <a:extLst>
                <a:ext uri="{FF2B5EF4-FFF2-40B4-BE49-F238E27FC236}">
                  <a16:creationId xmlns:a16="http://schemas.microsoft.com/office/drawing/2014/main" id="{FD571A7F-3DCB-CA49-8DAE-7FDB07E9E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50" y="2389188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7" name="Rectangle 12">
              <a:extLst>
                <a:ext uri="{FF2B5EF4-FFF2-40B4-BE49-F238E27FC236}">
                  <a16:creationId xmlns:a16="http://schemas.microsoft.com/office/drawing/2014/main" id="{B0E3316A-1407-5F4E-ABF5-9BA70F39C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172" y="2324100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8" name="Rectangle 13">
              <a:extLst>
                <a:ext uri="{FF2B5EF4-FFF2-40B4-BE49-F238E27FC236}">
                  <a16:creationId xmlns:a16="http://schemas.microsoft.com/office/drawing/2014/main" id="{1278D256-8590-894D-814F-34C425E7F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597" y="2428875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9" name="Rectangle 14">
              <a:extLst>
                <a:ext uri="{FF2B5EF4-FFF2-40B4-BE49-F238E27FC236}">
                  <a16:creationId xmlns:a16="http://schemas.microsoft.com/office/drawing/2014/main" id="{F58D5383-1654-F149-AE15-03A797DA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0525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0" name="Rectangle 15">
              <a:extLst>
                <a:ext uri="{FF2B5EF4-FFF2-40B4-BE49-F238E27FC236}">
                  <a16:creationId xmlns:a16="http://schemas.microsoft.com/office/drawing/2014/main" id="{C3D6CDB5-1296-484E-8B5C-DEEB9FAE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250" y="4305300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1" name="Line 24">
              <a:extLst>
                <a:ext uri="{FF2B5EF4-FFF2-40B4-BE49-F238E27FC236}">
                  <a16:creationId xmlns:a16="http://schemas.microsoft.com/office/drawing/2014/main" id="{57D8DC8D-E70C-7D44-9CB1-F2C8776A2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2530475"/>
              <a:ext cx="9826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2" name="Line 45">
              <a:extLst>
                <a:ext uri="{FF2B5EF4-FFF2-40B4-BE49-F238E27FC236}">
                  <a16:creationId xmlns:a16="http://schemas.microsoft.com/office/drawing/2014/main" id="{06780B61-A366-E346-AE4C-4926497E5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4379913"/>
              <a:ext cx="982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3" name="Line 62">
              <a:extLst>
                <a:ext uri="{FF2B5EF4-FFF2-40B4-BE49-F238E27FC236}">
                  <a16:creationId xmlns:a16="http://schemas.microsoft.com/office/drawing/2014/main" id="{FE653A15-F8CB-D147-8DD4-544C1455A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2370138"/>
              <a:ext cx="6858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Line 63">
              <a:extLst>
                <a:ext uri="{FF2B5EF4-FFF2-40B4-BE49-F238E27FC236}">
                  <a16:creationId xmlns:a16="http://schemas.microsoft.com/office/drawing/2014/main" id="{F2F3747B-2AA1-B342-800D-6E6257B439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14725" y="2370138"/>
              <a:ext cx="0" cy="21463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79">
              <a:extLst>
                <a:ext uri="{FF2B5EF4-FFF2-40B4-BE49-F238E27FC236}">
                  <a16:creationId xmlns:a16="http://schemas.microsoft.com/office/drawing/2014/main" id="{4FC7CEED-B897-7B4A-AF77-E64595D1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2346325"/>
              <a:ext cx="46037" cy="46038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0 w 57"/>
                <a:gd name="T21" fmla="*/ 2147483646 h 57"/>
                <a:gd name="T22" fmla="*/ 0 w 57"/>
                <a:gd name="T23" fmla="*/ 2147483646 h 57"/>
                <a:gd name="T24" fmla="*/ 2147483646 w 57"/>
                <a:gd name="T25" fmla="*/ 2147483646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7"/>
                <a:gd name="T137" fmla="*/ 57 w 57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7">
                  <a:moveTo>
                    <a:pt x="28" y="29"/>
                  </a:moveTo>
                  <a:lnTo>
                    <a:pt x="28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3"/>
                  </a:lnTo>
                  <a:lnTo>
                    <a:pt x="46" y="53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50" y="49"/>
                  </a:lnTo>
                  <a:lnTo>
                    <a:pt x="51" y="47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6" name="Freeform 80">
              <a:extLst>
                <a:ext uri="{FF2B5EF4-FFF2-40B4-BE49-F238E27FC236}">
                  <a16:creationId xmlns:a16="http://schemas.microsoft.com/office/drawing/2014/main" id="{1B5AA057-CEBA-2A46-A6F5-220C3E6F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2355850"/>
              <a:ext cx="55562" cy="55563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2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5" y="65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59" y="62"/>
                  </a:lnTo>
                  <a:lnTo>
                    <a:pt x="61" y="61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8"/>
                  </a:lnTo>
                  <a:lnTo>
                    <a:pt x="55" y="6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7" name="Line 85">
              <a:extLst>
                <a:ext uri="{FF2B5EF4-FFF2-40B4-BE49-F238E27FC236}">
                  <a16:creationId xmlns:a16="http://schemas.microsoft.com/office/drawing/2014/main" id="{C262578A-1DE5-F041-AD55-5AA14B77E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76713" y="2714625"/>
              <a:ext cx="3429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Line 86">
              <a:extLst>
                <a:ext uri="{FF2B5EF4-FFF2-40B4-BE49-F238E27FC236}">
                  <a16:creationId xmlns:a16="http://schemas.microsoft.com/office/drawing/2014/main" id="{A8E3F50F-2106-1C48-97E9-AB06F4DAA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9413" y="42195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Line 91">
              <a:extLst>
                <a:ext uri="{FF2B5EF4-FFF2-40B4-BE49-F238E27FC236}">
                  <a16:creationId xmlns:a16="http://schemas.microsoft.com/office/drawing/2014/main" id="{61EE94A2-97DD-1A4B-B4E3-5756F130B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5838" y="4514850"/>
              <a:ext cx="9826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0" name="Line 92">
              <a:extLst>
                <a:ext uri="{FF2B5EF4-FFF2-40B4-BE49-F238E27FC236}">
                  <a16:creationId xmlns:a16="http://schemas.microsoft.com/office/drawing/2014/main" id="{6DCCE8E9-1257-DD49-BB60-209481FF1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6713" y="2713038"/>
              <a:ext cx="1587" cy="15065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1" name="Line 93">
              <a:extLst>
                <a:ext uri="{FF2B5EF4-FFF2-40B4-BE49-F238E27FC236}">
                  <a16:creationId xmlns:a16="http://schemas.microsoft.com/office/drawing/2014/main" id="{0AABBE01-A5BD-FA4F-AE22-E45F10C58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3467100"/>
              <a:ext cx="10064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2" name="Freeform 94">
              <a:extLst>
                <a:ext uri="{FF2B5EF4-FFF2-40B4-BE49-F238E27FC236}">
                  <a16:creationId xmlns:a16="http://schemas.microsoft.com/office/drawing/2014/main" id="{D329ACC3-BFA8-7D41-8079-309CE27C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3443288"/>
              <a:ext cx="46038" cy="46037"/>
            </a:xfrm>
            <a:custGeom>
              <a:avLst/>
              <a:gdLst>
                <a:gd name="T0" fmla="*/ 2147483646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7" y="52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3" name="Freeform 95">
              <a:extLst>
                <a:ext uri="{FF2B5EF4-FFF2-40B4-BE49-F238E27FC236}">
                  <a16:creationId xmlns:a16="http://schemas.microsoft.com/office/drawing/2014/main" id="{91611D22-773D-BB4F-BE70-61DF5F57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3430588"/>
              <a:ext cx="55563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6"/>
                  </a:lnTo>
                  <a:lnTo>
                    <a:pt x="54" y="66"/>
                  </a:lnTo>
                  <a:lnTo>
                    <a:pt x="55" y="65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9" y="62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4" name="Rectangle 97">
              <a:extLst>
                <a:ext uri="{FF2B5EF4-FFF2-40B4-BE49-F238E27FC236}">
                  <a16:creationId xmlns:a16="http://schemas.microsoft.com/office/drawing/2014/main" id="{9DB975C1-E33F-5645-97FA-809AB4AFE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513" y="3376613"/>
              <a:ext cx="2276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5" name="AutoShape 99">
              <a:extLst>
                <a:ext uri="{FF2B5EF4-FFF2-40B4-BE49-F238E27FC236}">
                  <a16:creationId xmlns:a16="http://schemas.microsoft.com/office/drawing/2014/main" id="{582BDA59-D83B-EF48-946B-12E28AEB3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613" y="226377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6" name="AutoShape 101">
              <a:extLst>
                <a:ext uri="{FF2B5EF4-FFF2-40B4-BE49-F238E27FC236}">
                  <a16:creationId xmlns:a16="http://schemas.microsoft.com/office/drawing/2014/main" id="{196F2B71-44E7-254A-99B4-30462A155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5" y="41211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30" name="Title 1">
            <a:extLst>
              <a:ext uri="{FF2B5EF4-FFF2-40B4-BE49-F238E27FC236}">
                <a16:creationId xmlns:a16="http://schemas.microsoft.com/office/drawing/2014/main" id="{3CEE0609-B866-2843-BAB6-EE5AF8ABFAC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this?</a:t>
            </a:r>
          </a:p>
        </p:txBody>
      </p:sp>
      <p:sp>
        <p:nvSpPr>
          <p:cNvPr id="99331" name="TextBox 1">
            <a:extLst>
              <a:ext uri="{FF2B5EF4-FFF2-40B4-BE49-F238E27FC236}">
                <a16:creationId xmlns:a16="http://schemas.microsoft.com/office/drawing/2014/main" id="{31A7B07F-4A35-6B4E-8DA4-D780E539A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2626"/>
            <a:ext cx="5759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a 1-to-2 decoder with an enable input.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Line 4">
            <a:extLst>
              <a:ext uri="{FF2B5EF4-FFF2-40B4-BE49-F238E27FC236}">
                <a16:creationId xmlns:a16="http://schemas.microsoft.com/office/drawing/2014/main" id="{8F04D11B-8279-094E-9156-953F2438DE5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4" name="Freeform 5">
            <a:extLst>
              <a:ext uri="{FF2B5EF4-FFF2-40B4-BE49-F238E27FC236}">
                <a16:creationId xmlns:a16="http://schemas.microsoft.com/office/drawing/2014/main" id="{23FE34D4-CD48-194B-805B-D516F90FD2AC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5" name="Freeform 7">
            <a:extLst>
              <a:ext uri="{FF2B5EF4-FFF2-40B4-BE49-F238E27FC236}">
                <a16:creationId xmlns:a16="http://schemas.microsoft.com/office/drawing/2014/main" id="{2C32B5CC-16AD-8545-960F-8EF1632CA1AD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6" name="Rectangle 8">
            <a:extLst>
              <a:ext uri="{FF2B5EF4-FFF2-40B4-BE49-F238E27FC236}">
                <a16:creationId xmlns:a16="http://schemas.microsoft.com/office/drawing/2014/main" id="{29F0E261-0B0B-2A41-AF23-8265C2AF7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7" name="Rectangle 9">
            <a:extLst>
              <a:ext uri="{FF2B5EF4-FFF2-40B4-BE49-F238E27FC236}">
                <a16:creationId xmlns:a16="http://schemas.microsoft.com/office/drawing/2014/main" id="{8906707A-AA99-1046-B353-1A1F6071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8" name="Rectangle 10">
            <a:extLst>
              <a:ext uri="{FF2B5EF4-FFF2-40B4-BE49-F238E27FC236}">
                <a16:creationId xmlns:a16="http://schemas.microsoft.com/office/drawing/2014/main" id="{615B505E-C884-B140-9CBA-38E173772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9" name="Rectangle 11">
            <a:extLst>
              <a:ext uri="{FF2B5EF4-FFF2-40B4-BE49-F238E27FC236}">
                <a16:creationId xmlns:a16="http://schemas.microsoft.com/office/drawing/2014/main" id="{689AA2B7-C1D2-1146-A4E2-D43D4497C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0" name="Rectangle 12">
            <a:extLst>
              <a:ext uri="{FF2B5EF4-FFF2-40B4-BE49-F238E27FC236}">
                <a16:creationId xmlns:a16="http://schemas.microsoft.com/office/drawing/2014/main" id="{B75CAD62-A18C-D34E-8CA6-36EF5BA4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1" name="Rectangle 13">
            <a:extLst>
              <a:ext uri="{FF2B5EF4-FFF2-40B4-BE49-F238E27FC236}">
                <a16:creationId xmlns:a16="http://schemas.microsoft.com/office/drawing/2014/main" id="{33E58E26-CB55-DE4F-A3C3-9EB05950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2" name="Rectangle 14">
            <a:extLst>
              <a:ext uri="{FF2B5EF4-FFF2-40B4-BE49-F238E27FC236}">
                <a16:creationId xmlns:a16="http://schemas.microsoft.com/office/drawing/2014/main" id="{65102C7A-144D-F84D-AE6B-9000CB76A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3" name="Rectangle 15">
            <a:extLst>
              <a:ext uri="{FF2B5EF4-FFF2-40B4-BE49-F238E27FC236}">
                <a16:creationId xmlns:a16="http://schemas.microsoft.com/office/drawing/2014/main" id="{3BFA3137-B56B-5346-B676-9BDBC1156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4" name="Rectangle 16">
            <a:extLst>
              <a:ext uri="{FF2B5EF4-FFF2-40B4-BE49-F238E27FC236}">
                <a16:creationId xmlns:a16="http://schemas.microsoft.com/office/drawing/2014/main" id="{E036B14B-C57E-C546-A35F-8B783381A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5" name="Rectangle 17">
            <a:extLst>
              <a:ext uri="{FF2B5EF4-FFF2-40B4-BE49-F238E27FC236}">
                <a16:creationId xmlns:a16="http://schemas.microsoft.com/office/drawing/2014/main" id="{3D4FF8BE-0E0B-A641-BD63-F4DFF486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6" name="Rectangle 18">
            <a:extLst>
              <a:ext uri="{FF2B5EF4-FFF2-40B4-BE49-F238E27FC236}">
                <a16:creationId xmlns:a16="http://schemas.microsoft.com/office/drawing/2014/main" id="{AB30BE17-9CFE-BD43-8474-DF803C903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7" name="Rectangle 19">
            <a:extLst>
              <a:ext uri="{FF2B5EF4-FFF2-40B4-BE49-F238E27FC236}">
                <a16:creationId xmlns:a16="http://schemas.microsoft.com/office/drawing/2014/main" id="{C1460018-6A4C-0542-8472-37B5D8E34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8" name="Rectangle 20">
            <a:extLst>
              <a:ext uri="{FF2B5EF4-FFF2-40B4-BE49-F238E27FC236}">
                <a16:creationId xmlns:a16="http://schemas.microsoft.com/office/drawing/2014/main" id="{2F3E7E59-8B00-8A46-98D5-840058133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69" name="Rectangle 21">
            <a:extLst>
              <a:ext uri="{FF2B5EF4-FFF2-40B4-BE49-F238E27FC236}">
                <a16:creationId xmlns:a16="http://schemas.microsoft.com/office/drawing/2014/main" id="{C195BBB7-A41A-0E45-9FEE-CF2CDDB60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0" name="Line 22">
            <a:extLst>
              <a:ext uri="{FF2B5EF4-FFF2-40B4-BE49-F238E27FC236}">
                <a16:creationId xmlns:a16="http://schemas.microsoft.com/office/drawing/2014/main" id="{F6E49078-6E35-CF40-B177-6283F0903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Rectangle 23">
            <a:extLst>
              <a:ext uri="{FF2B5EF4-FFF2-40B4-BE49-F238E27FC236}">
                <a16:creationId xmlns:a16="http://schemas.microsoft.com/office/drawing/2014/main" id="{D7658810-C290-F542-9F80-656189623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2" name="Line 24">
            <a:extLst>
              <a:ext uri="{FF2B5EF4-FFF2-40B4-BE49-F238E27FC236}">
                <a16:creationId xmlns:a16="http://schemas.microsoft.com/office/drawing/2014/main" id="{C25BFD09-1C74-1044-BC26-12C0EB428C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3" name="Line 25">
            <a:extLst>
              <a:ext uri="{FF2B5EF4-FFF2-40B4-BE49-F238E27FC236}">
                <a16:creationId xmlns:a16="http://schemas.microsoft.com/office/drawing/2014/main" id="{7280A0F4-6D70-4B42-8694-743615F33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4" name="Line 26">
            <a:extLst>
              <a:ext uri="{FF2B5EF4-FFF2-40B4-BE49-F238E27FC236}">
                <a16:creationId xmlns:a16="http://schemas.microsoft.com/office/drawing/2014/main" id="{DA9EAA37-C030-464C-884B-BEB2CBC2E8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5" name="Rectangle 27">
            <a:extLst>
              <a:ext uri="{FF2B5EF4-FFF2-40B4-BE49-F238E27FC236}">
                <a16:creationId xmlns:a16="http://schemas.microsoft.com/office/drawing/2014/main" id="{538A6415-2C3C-704C-B520-971C1BFBC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6" name="Rectangle 28">
            <a:extLst>
              <a:ext uri="{FF2B5EF4-FFF2-40B4-BE49-F238E27FC236}">
                <a16:creationId xmlns:a16="http://schemas.microsoft.com/office/drawing/2014/main" id="{F994105A-C702-2C43-863E-7E217A4F8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7" name="Rectangle 29">
            <a:extLst>
              <a:ext uri="{FF2B5EF4-FFF2-40B4-BE49-F238E27FC236}">
                <a16:creationId xmlns:a16="http://schemas.microsoft.com/office/drawing/2014/main" id="{0E93C6C5-A82C-7F45-B681-6181C5576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8" name="Rectangle 30">
            <a:extLst>
              <a:ext uri="{FF2B5EF4-FFF2-40B4-BE49-F238E27FC236}">
                <a16:creationId xmlns:a16="http://schemas.microsoft.com/office/drawing/2014/main" id="{7CC05BD4-30C1-A342-81DD-CFC1F83C6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9" name="Line 31">
            <a:extLst>
              <a:ext uri="{FF2B5EF4-FFF2-40B4-BE49-F238E27FC236}">
                <a16:creationId xmlns:a16="http://schemas.microsoft.com/office/drawing/2014/main" id="{A66901D1-D8A6-C149-9652-BFAA4CB1AD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0" name="Rectangle 32">
            <a:extLst>
              <a:ext uri="{FF2B5EF4-FFF2-40B4-BE49-F238E27FC236}">
                <a16:creationId xmlns:a16="http://schemas.microsoft.com/office/drawing/2014/main" id="{7C2CF67E-9773-294D-8A8F-B5AD7DC2F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1" name="Rectangle 33">
            <a:extLst>
              <a:ext uri="{FF2B5EF4-FFF2-40B4-BE49-F238E27FC236}">
                <a16:creationId xmlns:a16="http://schemas.microsoft.com/office/drawing/2014/main" id="{57B512E6-3B95-0042-A6A9-589B5E213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2" name="Rectangle 34">
            <a:extLst>
              <a:ext uri="{FF2B5EF4-FFF2-40B4-BE49-F238E27FC236}">
                <a16:creationId xmlns:a16="http://schemas.microsoft.com/office/drawing/2014/main" id="{4EF43AB0-453A-4048-BBDA-4C5979D4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3" name="Rectangle 35">
            <a:extLst>
              <a:ext uri="{FF2B5EF4-FFF2-40B4-BE49-F238E27FC236}">
                <a16:creationId xmlns:a16="http://schemas.microsoft.com/office/drawing/2014/main" id="{217AFDD9-EDC9-C546-AC69-5B14C52DF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4" name="Rectangle 36">
            <a:extLst>
              <a:ext uri="{FF2B5EF4-FFF2-40B4-BE49-F238E27FC236}">
                <a16:creationId xmlns:a16="http://schemas.microsoft.com/office/drawing/2014/main" id="{EAB24015-037D-4E4F-BE9D-13DD32220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5" name="Rectangle 37">
            <a:extLst>
              <a:ext uri="{FF2B5EF4-FFF2-40B4-BE49-F238E27FC236}">
                <a16:creationId xmlns:a16="http://schemas.microsoft.com/office/drawing/2014/main" id="{B61DFAF1-D4B3-6649-A365-DE8F86D7E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6" name="Line 38">
            <a:extLst>
              <a:ext uri="{FF2B5EF4-FFF2-40B4-BE49-F238E27FC236}">
                <a16:creationId xmlns:a16="http://schemas.microsoft.com/office/drawing/2014/main" id="{C9A490F6-29DF-8F4E-AE36-44ACFF62E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7" name="Line 39">
            <a:extLst>
              <a:ext uri="{FF2B5EF4-FFF2-40B4-BE49-F238E27FC236}">
                <a16:creationId xmlns:a16="http://schemas.microsoft.com/office/drawing/2014/main" id="{48F6DD16-EBE2-904F-8527-CC2081B4017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8" name="Rectangle 40">
            <a:extLst>
              <a:ext uri="{FF2B5EF4-FFF2-40B4-BE49-F238E27FC236}">
                <a16:creationId xmlns:a16="http://schemas.microsoft.com/office/drawing/2014/main" id="{9B2F0F58-1707-B94F-BB5E-707D9CA91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9" name="Rectangle 41">
            <a:extLst>
              <a:ext uri="{FF2B5EF4-FFF2-40B4-BE49-F238E27FC236}">
                <a16:creationId xmlns:a16="http://schemas.microsoft.com/office/drawing/2014/main" id="{06A123F4-F788-E247-959A-79A9B0620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0" name="Rectangle 42">
            <a:extLst>
              <a:ext uri="{FF2B5EF4-FFF2-40B4-BE49-F238E27FC236}">
                <a16:creationId xmlns:a16="http://schemas.microsoft.com/office/drawing/2014/main" id="{DAAF6CA6-3403-5942-BF81-3F69E539F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91" name="Line 43">
            <a:extLst>
              <a:ext uri="{FF2B5EF4-FFF2-40B4-BE49-F238E27FC236}">
                <a16:creationId xmlns:a16="http://schemas.microsoft.com/office/drawing/2014/main" id="{DE2BF3B3-8BC5-1D4E-8581-A3B91F7A81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2" name="Rectangle 44">
            <a:extLst>
              <a:ext uri="{FF2B5EF4-FFF2-40B4-BE49-F238E27FC236}">
                <a16:creationId xmlns:a16="http://schemas.microsoft.com/office/drawing/2014/main" id="{C8B42C8B-13D3-314C-B7DC-0B871C618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3" name="Line 45">
            <a:extLst>
              <a:ext uri="{FF2B5EF4-FFF2-40B4-BE49-F238E27FC236}">
                <a16:creationId xmlns:a16="http://schemas.microsoft.com/office/drawing/2014/main" id="{1B2D578A-08FD-F74D-9538-D8807B985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4" name="Line 46">
            <a:extLst>
              <a:ext uri="{FF2B5EF4-FFF2-40B4-BE49-F238E27FC236}">
                <a16:creationId xmlns:a16="http://schemas.microsoft.com/office/drawing/2014/main" id="{CCE4F0C5-2ADD-B145-B22C-93059F9D8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5" name="Line 47">
            <a:extLst>
              <a:ext uri="{FF2B5EF4-FFF2-40B4-BE49-F238E27FC236}">
                <a16:creationId xmlns:a16="http://schemas.microsoft.com/office/drawing/2014/main" id="{0427EEA1-6E62-6140-B4A7-EEEE2FB558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6" name="Rectangle 48">
            <a:extLst>
              <a:ext uri="{FF2B5EF4-FFF2-40B4-BE49-F238E27FC236}">
                <a16:creationId xmlns:a16="http://schemas.microsoft.com/office/drawing/2014/main" id="{2D9FF3CD-F28B-D44F-9F4D-72FA2459B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7" name="Rectangle 49">
            <a:extLst>
              <a:ext uri="{FF2B5EF4-FFF2-40B4-BE49-F238E27FC236}">
                <a16:creationId xmlns:a16="http://schemas.microsoft.com/office/drawing/2014/main" id="{06C3F7D2-3247-DB4E-94F0-4006B9BA4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8" name="Rectangle 50">
            <a:extLst>
              <a:ext uri="{FF2B5EF4-FFF2-40B4-BE49-F238E27FC236}">
                <a16:creationId xmlns:a16="http://schemas.microsoft.com/office/drawing/2014/main" id="{DD92DA6B-5472-004F-8F25-EFB84D68C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9" name="Rectangle 51">
            <a:extLst>
              <a:ext uri="{FF2B5EF4-FFF2-40B4-BE49-F238E27FC236}">
                <a16:creationId xmlns:a16="http://schemas.microsoft.com/office/drawing/2014/main" id="{CB664C00-6A06-DC41-89A9-AA4C88F3C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0" name="Line 52">
            <a:extLst>
              <a:ext uri="{FF2B5EF4-FFF2-40B4-BE49-F238E27FC236}">
                <a16:creationId xmlns:a16="http://schemas.microsoft.com/office/drawing/2014/main" id="{A38FCF5E-A7D9-B141-9DEF-076F4D8E9E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1" name="Rectangle 53">
            <a:extLst>
              <a:ext uri="{FF2B5EF4-FFF2-40B4-BE49-F238E27FC236}">
                <a16:creationId xmlns:a16="http://schemas.microsoft.com/office/drawing/2014/main" id="{CCDD65B4-AD0B-3742-BB43-8BE1AAF8F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2" name="Rectangle 54">
            <a:extLst>
              <a:ext uri="{FF2B5EF4-FFF2-40B4-BE49-F238E27FC236}">
                <a16:creationId xmlns:a16="http://schemas.microsoft.com/office/drawing/2014/main" id="{2F783533-CA0A-194C-8C49-03B13D566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3" name="Rectangle 55">
            <a:extLst>
              <a:ext uri="{FF2B5EF4-FFF2-40B4-BE49-F238E27FC236}">
                <a16:creationId xmlns:a16="http://schemas.microsoft.com/office/drawing/2014/main" id="{40428159-7B4C-464F-B058-67F0FEBFB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4" name="Rectangle 56">
            <a:extLst>
              <a:ext uri="{FF2B5EF4-FFF2-40B4-BE49-F238E27FC236}">
                <a16:creationId xmlns:a16="http://schemas.microsoft.com/office/drawing/2014/main" id="{18DF1C69-7C91-0C4D-BEEA-41327EF1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5" name="Rectangle 57">
            <a:extLst>
              <a:ext uri="{FF2B5EF4-FFF2-40B4-BE49-F238E27FC236}">
                <a16:creationId xmlns:a16="http://schemas.microsoft.com/office/drawing/2014/main" id="{13D7AAD0-3B0B-4443-A6CB-A6997E328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6" name="Rectangle 58">
            <a:extLst>
              <a:ext uri="{FF2B5EF4-FFF2-40B4-BE49-F238E27FC236}">
                <a16:creationId xmlns:a16="http://schemas.microsoft.com/office/drawing/2014/main" id="{B8294A6C-5940-FA4E-B27C-6B4A0ADBC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7" name="Line 59">
            <a:extLst>
              <a:ext uri="{FF2B5EF4-FFF2-40B4-BE49-F238E27FC236}">
                <a16:creationId xmlns:a16="http://schemas.microsoft.com/office/drawing/2014/main" id="{1834EE8A-D2EE-B645-8474-131EA8B1E4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8" name="Line 60">
            <a:extLst>
              <a:ext uri="{FF2B5EF4-FFF2-40B4-BE49-F238E27FC236}">
                <a16:creationId xmlns:a16="http://schemas.microsoft.com/office/drawing/2014/main" id="{B7C7AFFC-E738-A245-A9C6-B7BC236742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9" name="Line 61">
            <a:extLst>
              <a:ext uri="{FF2B5EF4-FFF2-40B4-BE49-F238E27FC236}">
                <a16:creationId xmlns:a16="http://schemas.microsoft.com/office/drawing/2014/main" id="{BBA314D6-55C1-1F42-94E5-5AEFCF30AB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0" name="Line 62">
            <a:extLst>
              <a:ext uri="{FF2B5EF4-FFF2-40B4-BE49-F238E27FC236}">
                <a16:creationId xmlns:a16="http://schemas.microsoft.com/office/drawing/2014/main" id="{9A33FE74-E857-AD44-B2A5-3A597E980AC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1" name="Line 63">
            <a:extLst>
              <a:ext uri="{FF2B5EF4-FFF2-40B4-BE49-F238E27FC236}">
                <a16:creationId xmlns:a16="http://schemas.microsoft.com/office/drawing/2014/main" id="{025C1B17-C48B-E64A-878A-D4D65CBD86D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2" name="Rectangle 64">
            <a:extLst>
              <a:ext uri="{FF2B5EF4-FFF2-40B4-BE49-F238E27FC236}">
                <a16:creationId xmlns:a16="http://schemas.microsoft.com/office/drawing/2014/main" id="{6E9A228C-C047-C64F-958F-1960E2AC8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13" name="Rectangle 65">
            <a:extLst>
              <a:ext uri="{FF2B5EF4-FFF2-40B4-BE49-F238E27FC236}">
                <a16:creationId xmlns:a16="http://schemas.microsoft.com/office/drawing/2014/main" id="{93F213CE-A04C-DB4F-B0E6-23570CEB0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4" name="Rectangle 66">
            <a:extLst>
              <a:ext uri="{FF2B5EF4-FFF2-40B4-BE49-F238E27FC236}">
                <a16:creationId xmlns:a16="http://schemas.microsoft.com/office/drawing/2014/main" id="{D8B6CD93-3E05-0846-B9FC-48C2E6BA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5" name="Rectangle 67">
            <a:extLst>
              <a:ext uri="{FF2B5EF4-FFF2-40B4-BE49-F238E27FC236}">
                <a16:creationId xmlns:a16="http://schemas.microsoft.com/office/drawing/2014/main" id="{573FBE69-9170-B445-8F99-59FDC303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6" name="Rectangle 68">
            <a:extLst>
              <a:ext uri="{FF2B5EF4-FFF2-40B4-BE49-F238E27FC236}">
                <a16:creationId xmlns:a16="http://schemas.microsoft.com/office/drawing/2014/main" id="{611904A0-F2C4-CB48-BB62-D70476C03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7" name="Rectangle 69">
            <a:extLst>
              <a:ext uri="{FF2B5EF4-FFF2-40B4-BE49-F238E27FC236}">
                <a16:creationId xmlns:a16="http://schemas.microsoft.com/office/drawing/2014/main" id="{8A103034-C747-564C-A140-2E301AAEF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8" name="Rectangle 70">
            <a:extLst>
              <a:ext uri="{FF2B5EF4-FFF2-40B4-BE49-F238E27FC236}">
                <a16:creationId xmlns:a16="http://schemas.microsoft.com/office/drawing/2014/main" id="{517B7B27-A5F8-6B4B-AEBD-E2C4D3941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9" name="Rectangle 71">
            <a:extLst>
              <a:ext uri="{FF2B5EF4-FFF2-40B4-BE49-F238E27FC236}">
                <a16:creationId xmlns:a16="http://schemas.microsoft.com/office/drawing/2014/main" id="{C883BA15-C917-2D41-A303-C1F266A48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0" name="Line 72">
            <a:extLst>
              <a:ext uri="{FF2B5EF4-FFF2-40B4-BE49-F238E27FC236}">
                <a16:creationId xmlns:a16="http://schemas.microsoft.com/office/drawing/2014/main" id="{5E940B7C-424D-6E4F-8D1C-CDEB977E3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1" name="Rectangle 73">
            <a:extLst>
              <a:ext uri="{FF2B5EF4-FFF2-40B4-BE49-F238E27FC236}">
                <a16:creationId xmlns:a16="http://schemas.microsoft.com/office/drawing/2014/main" id="{53355DBA-7984-5B42-846B-E1D9E73E9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2" name="Rectangle 74">
            <a:extLst>
              <a:ext uri="{FF2B5EF4-FFF2-40B4-BE49-F238E27FC236}">
                <a16:creationId xmlns:a16="http://schemas.microsoft.com/office/drawing/2014/main" id="{9BFCB8CC-2158-0D41-A094-83765FDFD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3" name="Freeform 75">
            <a:extLst>
              <a:ext uri="{FF2B5EF4-FFF2-40B4-BE49-F238E27FC236}">
                <a16:creationId xmlns:a16="http://schemas.microsoft.com/office/drawing/2014/main" id="{8436F88C-491D-5040-8A02-A2B6E953D37D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4" name="Freeform 76">
            <a:extLst>
              <a:ext uri="{FF2B5EF4-FFF2-40B4-BE49-F238E27FC236}">
                <a16:creationId xmlns:a16="http://schemas.microsoft.com/office/drawing/2014/main" id="{FDD2FBCD-8665-6B4B-84B7-F8DEBB012AB4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5" name="Freeform 77">
            <a:extLst>
              <a:ext uri="{FF2B5EF4-FFF2-40B4-BE49-F238E27FC236}">
                <a16:creationId xmlns:a16="http://schemas.microsoft.com/office/drawing/2014/main" id="{B1D51159-6D7C-F547-BC7F-1DB8B49EE0D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6" name="Freeform 78">
            <a:extLst>
              <a:ext uri="{FF2B5EF4-FFF2-40B4-BE49-F238E27FC236}">
                <a16:creationId xmlns:a16="http://schemas.microsoft.com/office/drawing/2014/main" id="{12A80CFE-2724-B544-A49D-29E16E9959F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7" name="Freeform 79">
            <a:extLst>
              <a:ext uri="{FF2B5EF4-FFF2-40B4-BE49-F238E27FC236}">
                <a16:creationId xmlns:a16="http://schemas.microsoft.com/office/drawing/2014/main" id="{47E9ACA7-E6C6-8845-AB78-FA13D1E13CC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8" name="Freeform 80">
            <a:extLst>
              <a:ext uri="{FF2B5EF4-FFF2-40B4-BE49-F238E27FC236}">
                <a16:creationId xmlns:a16="http://schemas.microsoft.com/office/drawing/2014/main" id="{A185AAB1-F015-284C-AFA6-475B58F24C8A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9" name="Line 85">
            <a:extLst>
              <a:ext uri="{FF2B5EF4-FFF2-40B4-BE49-F238E27FC236}">
                <a16:creationId xmlns:a16="http://schemas.microsoft.com/office/drawing/2014/main" id="{476173B9-FD1B-DF49-BFE4-605E318C846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0" name="Line 86">
            <a:extLst>
              <a:ext uri="{FF2B5EF4-FFF2-40B4-BE49-F238E27FC236}">
                <a16:creationId xmlns:a16="http://schemas.microsoft.com/office/drawing/2014/main" id="{4DE4EB1B-E4EA-AB4A-99DB-6216875A7E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1" name="Line 91">
            <a:extLst>
              <a:ext uri="{FF2B5EF4-FFF2-40B4-BE49-F238E27FC236}">
                <a16:creationId xmlns:a16="http://schemas.microsoft.com/office/drawing/2014/main" id="{221B03EE-2748-7243-8B04-6EC297374E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2" name="Line 92">
            <a:extLst>
              <a:ext uri="{FF2B5EF4-FFF2-40B4-BE49-F238E27FC236}">
                <a16:creationId xmlns:a16="http://schemas.microsoft.com/office/drawing/2014/main" id="{88F92BDB-1711-D94D-8DC5-11EA8A7BE4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3" name="Line 93">
            <a:extLst>
              <a:ext uri="{FF2B5EF4-FFF2-40B4-BE49-F238E27FC236}">
                <a16:creationId xmlns:a16="http://schemas.microsoft.com/office/drawing/2014/main" id="{0E48CF01-2CA5-4840-9B19-DC144D2AB7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4" name="Freeform 94">
            <a:extLst>
              <a:ext uri="{FF2B5EF4-FFF2-40B4-BE49-F238E27FC236}">
                <a16:creationId xmlns:a16="http://schemas.microsoft.com/office/drawing/2014/main" id="{42369B72-3496-5849-A9F6-C65860304FC5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35" name="Freeform 95">
            <a:extLst>
              <a:ext uri="{FF2B5EF4-FFF2-40B4-BE49-F238E27FC236}">
                <a16:creationId xmlns:a16="http://schemas.microsoft.com/office/drawing/2014/main" id="{7D68B265-BB75-4E46-B7FA-82EEF3B95891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6" name="Rectangle 96">
            <a:extLst>
              <a:ext uri="{FF2B5EF4-FFF2-40B4-BE49-F238E27FC236}">
                <a16:creationId xmlns:a16="http://schemas.microsoft.com/office/drawing/2014/main" id="{5A46E25B-8F6D-9747-A6B3-416FFA77C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37" name="Rectangle 97">
            <a:extLst>
              <a:ext uri="{FF2B5EF4-FFF2-40B4-BE49-F238E27FC236}">
                <a16:creationId xmlns:a16="http://schemas.microsoft.com/office/drawing/2014/main" id="{6FA3F465-F7A1-D24F-9031-B5B9B2E1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38" name="AutoShape 99">
            <a:extLst>
              <a:ext uri="{FF2B5EF4-FFF2-40B4-BE49-F238E27FC236}">
                <a16:creationId xmlns:a16="http://schemas.microsoft.com/office/drawing/2014/main" id="{98D84264-AE86-E144-BBBB-1B1D3C2E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439" name="AutoShape 101">
            <a:extLst>
              <a:ext uri="{FF2B5EF4-FFF2-40B4-BE49-F238E27FC236}">
                <a16:creationId xmlns:a16="http://schemas.microsoft.com/office/drawing/2014/main" id="{F5E2D4CB-32E6-F74B-A0E6-6F75C1B5E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440" name="Title 1">
            <a:extLst>
              <a:ext uri="{FF2B5EF4-FFF2-40B4-BE49-F238E27FC236}">
                <a16:creationId xmlns:a16="http://schemas.microsoft.com/office/drawing/2014/main" id="{88C526A7-5F86-DC42-A1D7-9DA8E5D5F02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0441" name="TextBox 125">
            <a:extLst>
              <a:ext uri="{FF2B5EF4-FFF2-40B4-BE49-F238E27FC236}">
                <a16:creationId xmlns:a16="http://schemas.microsoft.com/office/drawing/2014/main" id="{4142CF52-8E73-C645-B46C-88057827B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Line 4">
            <a:extLst>
              <a:ext uri="{FF2B5EF4-FFF2-40B4-BE49-F238E27FC236}">
                <a16:creationId xmlns:a16="http://schemas.microsoft.com/office/drawing/2014/main" id="{5EA3E9E2-7F36-454E-A77E-E74875C727F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Freeform 5">
            <a:extLst>
              <a:ext uri="{FF2B5EF4-FFF2-40B4-BE49-F238E27FC236}">
                <a16:creationId xmlns:a16="http://schemas.microsoft.com/office/drawing/2014/main" id="{8BAACE26-B340-764F-BF41-3CE350AA0EB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9" name="Freeform 7">
            <a:extLst>
              <a:ext uri="{FF2B5EF4-FFF2-40B4-BE49-F238E27FC236}">
                <a16:creationId xmlns:a16="http://schemas.microsoft.com/office/drawing/2014/main" id="{2AC7964F-F58A-3D41-B94C-038E87612A17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0" name="Rectangle 8">
            <a:extLst>
              <a:ext uri="{FF2B5EF4-FFF2-40B4-BE49-F238E27FC236}">
                <a16:creationId xmlns:a16="http://schemas.microsoft.com/office/drawing/2014/main" id="{14F37623-7CBB-FE43-9D5F-A98442498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1" name="Rectangle 9">
            <a:extLst>
              <a:ext uri="{FF2B5EF4-FFF2-40B4-BE49-F238E27FC236}">
                <a16:creationId xmlns:a16="http://schemas.microsoft.com/office/drawing/2014/main" id="{6EB232E3-EFC4-334D-B0D0-E2AAC2F43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2" name="Rectangle 10">
            <a:extLst>
              <a:ext uri="{FF2B5EF4-FFF2-40B4-BE49-F238E27FC236}">
                <a16:creationId xmlns:a16="http://schemas.microsoft.com/office/drawing/2014/main" id="{64BFECCC-11BF-9D48-BA13-892C82432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3" name="Rectangle 11">
            <a:extLst>
              <a:ext uri="{FF2B5EF4-FFF2-40B4-BE49-F238E27FC236}">
                <a16:creationId xmlns:a16="http://schemas.microsoft.com/office/drawing/2014/main" id="{8D28ECE8-4AB9-5D40-B141-9A84FBA1C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4" name="Rectangle 12">
            <a:extLst>
              <a:ext uri="{FF2B5EF4-FFF2-40B4-BE49-F238E27FC236}">
                <a16:creationId xmlns:a16="http://schemas.microsoft.com/office/drawing/2014/main" id="{6E04BE45-191D-064C-B2F7-453134D75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5" name="Rectangle 13">
            <a:extLst>
              <a:ext uri="{FF2B5EF4-FFF2-40B4-BE49-F238E27FC236}">
                <a16:creationId xmlns:a16="http://schemas.microsoft.com/office/drawing/2014/main" id="{0B3CD2F1-5947-9146-94B3-DCAABD22D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6" name="Rectangle 14">
            <a:extLst>
              <a:ext uri="{FF2B5EF4-FFF2-40B4-BE49-F238E27FC236}">
                <a16:creationId xmlns:a16="http://schemas.microsoft.com/office/drawing/2014/main" id="{17DC7286-1763-8848-9FBE-970D2F3AF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7" name="Rectangle 15">
            <a:extLst>
              <a:ext uri="{FF2B5EF4-FFF2-40B4-BE49-F238E27FC236}">
                <a16:creationId xmlns:a16="http://schemas.microsoft.com/office/drawing/2014/main" id="{AFF710B8-C9C1-384B-AD47-99700079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8" name="Rectangle 16">
            <a:extLst>
              <a:ext uri="{FF2B5EF4-FFF2-40B4-BE49-F238E27FC236}">
                <a16:creationId xmlns:a16="http://schemas.microsoft.com/office/drawing/2014/main" id="{EB32EEEC-8A2D-7640-93F8-6ACD1A1D7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9" name="Rectangle 17">
            <a:extLst>
              <a:ext uri="{FF2B5EF4-FFF2-40B4-BE49-F238E27FC236}">
                <a16:creationId xmlns:a16="http://schemas.microsoft.com/office/drawing/2014/main" id="{A82F6E97-43FC-5F48-B381-8BE27CFA4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0" name="Rectangle 18">
            <a:extLst>
              <a:ext uri="{FF2B5EF4-FFF2-40B4-BE49-F238E27FC236}">
                <a16:creationId xmlns:a16="http://schemas.microsoft.com/office/drawing/2014/main" id="{C763947D-C2CE-1F40-ACDF-C8923D998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1" name="Rectangle 19">
            <a:extLst>
              <a:ext uri="{FF2B5EF4-FFF2-40B4-BE49-F238E27FC236}">
                <a16:creationId xmlns:a16="http://schemas.microsoft.com/office/drawing/2014/main" id="{78D84F2F-9764-3340-A27B-4B07DC57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2" name="Rectangle 20">
            <a:extLst>
              <a:ext uri="{FF2B5EF4-FFF2-40B4-BE49-F238E27FC236}">
                <a16:creationId xmlns:a16="http://schemas.microsoft.com/office/drawing/2014/main" id="{A8BCA00D-24CF-014A-B9B6-42DA48864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393" name="Rectangle 21">
            <a:extLst>
              <a:ext uri="{FF2B5EF4-FFF2-40B4-BE49-F238E27FC236}">
                <a16:creationId xmlns:a16="http://schemas.microsoft.com/office/drawing/2014/main" id="{B1B6C7F0-C59B-8F45-9C9C-4A02B985A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4" name="Line 22">
            <a:extLst>
              <a:ext uri="{FF2B5EF4-FFF2-40B4-BE49-F238E27FC236}">
                <a16:creationId xmlns:a16="http://schemas.microsoft.com/office/drawing/2014/main" id="{07B7E5E4-20BD-034A-B8B9-40D20B41F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5" name="Rectangle 23">
            <a:extLst>
              <a:ext uri="{FF2B5EF4-FFF2-40B4-BE49-F238E27FC236}">
                <a16:creationId xmlns:a16="http://schemas.microsoft.com/office/drawing/2014/main" id="{FA9394C6-2487-B641-888D-F0FD13392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396" name="Line 24">
            <a:extLst>
              <a:ext uri="{FF2B5EF4-FFF2-40B4-BE49-F238E27FC236}">
                <a16:creationId xmlns:a16="http://schemas.microsoft.com/office/drawing/2014/main" id="{C1559B61-B493-704D-99F4-7C7DBBA0F9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7" name="Line 25">
            <a:extLst>
              <a:ext uri="{FF2B5EF4-FFF2-40B4-BE49-F238E27FC236}">
                <a16:creationId xmlns:a16="http://schemas.microsoft.com/office/drawing/2014/main" id="{BE7E5447-C747-994B-BEE7-D7392D9EB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8" name="Line 26">
            <a:extLst>
              <a:ext uri="{FF2B5EF4-FFF2-40B4-BE49-F238E27FC236}">
                <a16:creationId xmlns:a16="http://schemas.microsoft.com/office/drawing/2014/main" id="{03F9DD5F-BB38-054E-95A9-63BAD04712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9" name="Rectangle 27">
            <a:extLst>
              <a:ext uri="{FF2B5EF4-FFF2-40B4-BE49-F238E27FC236}">
                <a16:creationId xmlns:a16="http://schemas.microsoft.com/office/drawing/2014/main" id="{227E6A55-4098-7C4A-B5D0-1C39916B6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0" name="Rectangle 28">
            <a:extLst>
              <a:ext uri="{FF2B5EF4-FFF2-40B4-BE49-F238E27FC236}">
                <a16:creationId xmlns:a16="http://schemas.microsoft.com/office/drawing/2014/main" id="{5C49BAE8-4700-824B-BC6D-780D25987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1" name="Rectangle 29">
            <a:extLst>
              <a:ext uri="{FF2B5EF4-FFF2-40B4-BE49-F238E27FC236}">
                <a16:creationId xmlns:a16="http://schemas.microsoft.com/office/drawing/2014/main" id="{DBA6CE0C-B516-B04E-A189-8CAA66E10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2" name="Rectangle 30">
            <a:extLst>
              <a:ext uri="{FF2B5EF4-FFF2-40B4-BE49-F238E27FC236}">
                <a16:creationId xmlns:a16="http://schemas.microsoft.com/office/drawing/2014/main" id="{BB0DEEAB-11A0-FD4B-B57B-FCAF7C38A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3" name="Line 31">
            <a:extLst>
              <a:ext uri="{FF2B5EF4-FFF2-40B4-BE49-F238E27FC236}">
                <a16:creationId xmlns:a16="http://schemas.microsoft.com/office/drawing/2014/main" id="{B8144979-1E46-4245-93DD-F6434E602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4" name="Rectangle 32">
            <a:extLst>
              <a:ext uri="{FF2B5EF4-FFF2-40B4-BE49-F238E27FC236}">
                <a16:creationId xmlns:a16="http://schemas.microsoft.com/office/drawing/2014/main" id="{3B54A83D-B96A-CC41-9B0F-B5EE37C79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5" name="Rectangle 33">
            <a:extLst>
              <a:ext uri="{FF2B5EF4-FFF2-40B4-BE49-F238E27FC236}">
                <a16:creationId xmlns:a16="http://schemas.microsoft.com/office/drawing/2014/main" id="{EF335DE3-05AF-F549-AE38-3A03C7E14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6" name="Rectangle 34">
            <a:extLst>
              <a:ext uri="{FF2B5EF4-FFF2-40B4-BE49-F238E27FC236}">
                <a16:creationId xmlns:a16="http://schemas.microsoft.com/office/drawing/2014/main" id="{44A7E322-15EF-3046-BA28-798E9CB55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7" name="Rectangle 35">
            <a:extLst>
              <a:ext uri="{FF2B5EF4-FFF2-40B4-BE49-F238E27FC236}">
                <a16:creationId xmlns:a16="http://schemas.microsoft.com/office/drawing/2014/main" id="{14164AD3-8AA6-AA45-A53A-65A0C80FD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8" name="Rectangle 36">
            <a:extLst>
              <a:ext uri="{FF2B5EF4-FFF2-40B4-BE49-F238E27FC236}">
                <a16:creationId xmlns:a16="http://schemas.microsoft.com/office/drawing/2014/main" id="{AD42DCFE-A75F-9B4D-8A04-650FE1846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9" name="Rectangle 37">
            <a:extLst>
              <a:ext uri="{FF2B5EF4-FFF2-40B4-BE49-F238E27FC236}">
                <a16:creationId xmlns:a16="http://schemas.microsoft.com/office/drawing/2014/main" id="{41B4CEFB-2E7F-0147-BE41-139C7D953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0" name="Line 38">
            <a:extLst>
              <a:ext uri="{FF2B5EF4-FFF2-40B4-BE49-F238E27FC236}">
                <a16:creationId xmlns:a16="http://schemas.microsoft.com/office/drawing/2014/main" id="{93ECDCE7-F9C8-164F-83A3-0C6424B779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1" name="Line 39">
            <a:extLst>
              <a:ext uri="{FF2B5EF4-FFF2-40B4-BE49-F238E27FC236}">
                <a16:creationId xmlns:a16="http://schemas.microsoft.com/office/drawing/2014/main" id="{C13F305A-B39A-A245-AE1E-8ED9E4F53B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2" name="Rectangle 40">
            <a:extLst>
              <a:ext uri="{FF2B5EF4-FFF2-40B4-BE49-F238E27FC236}">
                <a16:creationId xmlns:a16="http://schemas.microsoft.com/office/drawing/2014/main" id="{F38CFDCF-D8C3-A148-A607-717D3075C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3" name="Rectangle 41">
            <a:extLst>
              <a:ext uri="{FF2B5EF4-FFF2-40B4-BE49-F238E27FC236}">
                <a16:creationId xmlns:a16="http://schemas.microsoft.com/office/drawing/2014/main" id="{331C18A7-0E96-0C4B-B255-F62C3D327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4" name="Rectangle 42">
            <a:extLst>
              <a:ext uri="{FF2B5EF4-FFF2-40B4-BE49-F238E27FC236}">
                <a16:creationId xmlns:a16="http://schemas.microsoft.com/office/drawing/2014/main" id="{1E12C88B-7C2C-7049-A1AC-CE5343E2E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15" name="Line 43">
            <a:extLst>
              <a:ext uri="{FF2B5EF4-FFF2-40B4-BE49-F238E27FC236}">
                <a16:creationId xmlns:a16="http://schemas.microsoft.com/office/drawing/2014/main" id="{772CF767-E32E-5145-B9E9-FE567E808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6" name="Rectangle 44">
            <a:extLst>
              <a:ext uri="{FF2B5EF4-FFF2-40B4-BE49-F238E27FC236}">
                <a16:creationId xmlns:a16="http://schemas.microsoft.com/office/drawing/2014/main" id="{36A68F26-D992-5648-907F-CF7627A61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7" name="Line 45">
            <a:extLst>
              <a:ext uri="{FF2B5EF4-FFF2-40B4-BE49-F238E27FC236}">
                <a16:creationId xmlns:a16="http://schemas.microsoft.com/office/drawing/2014/main" id="{829B9108-2F28-454A-BA63-46516F575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8" name="Line 46">
            <a:extLst>
              <a:ext uri="{FF2B5EF4-FFF2-40B4-BE49-F238E27FC236}">
                <a16:creationId xmlns:a16="http://schemas.microsoft.com/office/drawing/2014/main" id="{DE271A10-9102-5544-8351-FE4B8D14E1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9" name="Line 47">
            <a:extLst>
              <a:ext uri="{FF2B5EF4-FFF2-40B4-BE49-F238E27FC236}">
                <a16:creationId xmlns:a16="http://schemas.microsoft.com/office/drawing/2014/main" id="{5DE0A07C-35F8-B54F-8A26-2C8BCD63B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0" name="Rectangle 48">
            <a:extLst>
              <a:ext uri="{FF2B5EF4-FFF2-40B4-BE49-F238E27FC236}">
                <a16:creationId xmlns:a16="http://schemas.microsoft.com/office/drawing/2014/main" id="{A36CED0A-B46C-5242-9550-AEF5E8F24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1" name="Rectangle 49">
            <a:extLst>
              <a:ext uri="{FF2B5EF4-FFF2-40B4-BE49-F238E27FC236}">
                <a16:creationId xmlns:a16="http://schemas.microsoft.com/office/drawing/2014/main" id="{F43D414F-2069-634A-A55D-D0B17FDE1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2" name="Rectangle 50">
            <a:extLst>
              <a:ext uri="{FF2B5EF4-FFF2-40B4-BE49-F238E27FC236}">
                <a16:creationId xmlns:a16="http://schemas.microsoft.com/office/drawing/2014/main" id="{19356981-3C04-4543-AC0B-30BE844F6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3" name="Rectangle 51">
            <a:extLst>
              <a:ext uri="{FF2B5EF4-FFF2-40B4-BE49-F238E27FC236}">
                <a16:creationId xmlns:a16="http://schemas.microsoft.com/office/drawing/2014/main" id="{E518E237-4777-4C4F-81A1-9B7C73E9F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4" name="Line 52">
            <a:extLst>
              <a:ext uri="{FF2B5EF4-FFF2-40B4-BE49-F238E27FC236}">
                <a16:creationId xmlns:a16="http://schemas.microsoft.com/office/drawing/2014/main" id="{114C4C56-4485-4845-8CE8-89AA70E0E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5" name="Rectangle 53">
            <a:extLst>
              <a:ext uri="{FF2B5EF4-FFF2-40B4-BE49-F238E27FC236}">
                <a16:creationId xmlns:a16="http://schemas.microsoft.com/office/drawing/2014/main" id="{0F5621D6-E7D0-3B42-9D61-A5271345A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6" name="Rectangle 54">
            <a:extLst>
              <a:ext uri="{FF2B5EF4-FFF2-40B4-BE49-F238E27FC236}">
                <a16:creationId xmlns:a16="http://schemas.microsoft.com/office/drawing/2014/main" id="{1821FCB0-3B6B-6A40-A5F4-3D3C1384B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7" name="Rectangle 55">
            <a:extLst>
              <a:ext uri="{FF2B5EF4-FFF2-40B4-BE49-F238E27FC236}">
                <a16:creationId xmlns:a16="http://schemas.microsoft.com/office/drawing/2014/main" id="{000EE4DA-4E98-EA45-ADB6-968A00EE7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8" name="Rectangle 56">
            <a:extLst>
              <a:ext uri="{FF2B5EF4-FFF2-40B4-BE49-F238E27FC236}">
                <a16:creationId xmlns:a16="http://schemas.microsoft.com/office/drawing/2014/main" id="{1D0DACFD-9B32-8B40-A556-730EE110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9" name="Rectangle 57">
            <a:extLst>
              <a:ext uri="{FF2B5EF4-FFF2-40B4-BE49-F238E27FC236}">
                <a16:creationId xmlns:a16="http://schemas.microsoft.com/office/drawing/2014/main" id="{7803F490-974B-4B42-9182-3BDDDADF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0" name="Rectangle 58">
            <a:extLst>
              <a:ext uri="{FF2B5EF4-FFF2-40B4-BE49-F238E27FC236}">
                <a16:creationId xmlns:a16="http://schemas.microsoft.com/office/drawing/2014/main" id="{797C049F-DF7A-B243-84A3-0A9859358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1" name="Line 59">
            <a:extLst>
              <a:ext uri="{FF2B5EF4-FFF2-40B4-BE49-F238E27FC236}">
                <a16:creationId xmlns:a16="http://schemas.microsoft.com/office/drawing/2014/main" id="{813C7E44-CCFF-E542-BFE3-50890F7097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2" name="Line 60">
            <a:extLst>
              <a:ext uri="{FF2B5EF4-FFF2-40B4-BE49-F238E27FC236}">
                <a16:creationId xmlns:a16="http://schemas.microsoft.com/office/drawing/2014/main" id="{40C14A15-75DB-9643-AAA8-DA77C742B5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3" name="Line 61">
            <a:extLst>
              <a:ext uri="{FF2B5EF4-FFF2-40B4-BE49-F238E27FC236}">
                <a16:creationId xmlns:a16="http://schemas.microsoft.com/office/drawing/2014/main" id="{0F85369E-C4D9-6D44-B469-66FF2457C3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4" name="Line 62">
            <a:extLst>
              <a:ext uri="{FF2B5EF4-FFF2-40B4-BE49-F238E27FC236}">
                <a16:creationId xmlns:a16="http://schemas.microsoft.com/office/drawing/2014/main" id="{DC13E0F5-EC03-0845-A8FF-7DF4B99799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5" name="Line 63">
            <a:extLst>
              <a:ext uri="{FF2B5EF4-FFF2-40B4-BE49-F238E27FC236}">
                <a16:creationId xmlns:a16="http://schemas.microsoft.com/office/drawing/2014/main" id="{2AA5806B-83EE-284A-ACF9-41A561587E6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6" name="Rectangle 64">
            <a:extLst>
              <a:ext uri="{FF2B5EF4-FFF2-40B4-BE49-F238E27FC236}">
                <a16:creationId xmlns:a16="http://schemas.microsoft.com/office/drawing/2014/main" id="{403AD4FA-ABD9-8D41-820E-351D130AB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7" name="Rectangle 65">
            <a:extLst>
              <a:ext uri="{FF2B5EF4-FFF2-40B4-BE49-F238E27FC236}">
                <a16:creationId xmlns:a16="http://schemas.microsoft.com/office/drawing/2014/main" id="{E4588204-F7CF-B54E-B3A6-8F56D543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8" name="Rectangle 66">
            <a:extLst>
              <a:ext uri="{FF2B5EF4-FFF2-40B4-BE49-F238E27FC236}">
                <a16:creationId xmlns:a16="http://schemas.microsoft.com/office/drawing/2014/main" id="{599B05F2-5CED-8641-84A4-1A590B267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9" name="Rectangle 67">
            <a:extLst>
              <a:ext uri="{FF2B5EF4-FFF2-40B4-BE49-F238E27FC236}">
                <a16:creationId xmlns:a16="http://schemas.microsoft.com/office/drawing/2014/main" id="{62A224F3-139B-FB48-88C4-EA41D98D6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0" name="Rectangle 68">
            <a:extLst>
              <a:ext uri="{FF2B5EF4-FFF2-40B4-BE49-F238E27FC236}">
                <a16:creationId xmlns:a16="http://schemas.microsoft.com/office/drawing/2014/main" id="{B92BBADB-FFAD-9544-99ED-347B25A45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1" name="Rectangle 69">
            <a:extLst>
              <a:ext uri="{FF2B5EF4-FFF2-40B4-BE49-F238E27FC236}">
                <a16:creationId xmlns:a16="http://schemas.microsoft.com/office/drawing/2014/main" id="{2195917D-6796-184D-8FA9-8C0CFA43C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2" name="Rectangle 70">
            <a:extLst>
              <a:ext uri="{FF2B5EF4-FFF2-40B4-BE49-F238E27FC236}">
                <a16:creationId xmlns:a16="http://schemas.microsoft.com/office/drawing/2014/main" id="{26686014-220F-464C-A894-D564C6FAB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3" name="Rectangle 71">
            <a:extLst>
              <a:ext uri="{FF2B5EF4-FFF2-40B4-BE49-F238E27FC236}">
                <a16:creationId xmlns:a16="http://schemas.microsoft.com/office/drawing/2014/main" id="{AA565292-1B6C-8E46-AE22-1E72F5483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4" name="Line 72">
            <a:extLst>
              <a:ext uri="{FF2B5EF4-FFF2-40B4-BE49-F238E27FC236}">
                <a16:creationId xmlns:a16="http://schemas.microsoft.com/office/drawing/2014/main" id="{8F9662E9-1AC4-8644-9B86-0B55CF0D8B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5" name="Rectangle 73">
            <a:extLst>
              <a:ext uri="{FF2B5EF4-FFF2-40B4-BE49-F238E27FC236}">
                <a16:creationId xmlns:a16="http://schemas.microsoft.com/office/drawing/2014/main" id="{2B4AE7A2-7D86-C948-A856-FCBB80AFE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6" name="Rectangle 74">
            <a:extLst>
              <a:ext uri="{FF2B5EF4-FFF2-40B4-BE49-F238E27FC236}">
                <a16:creationId xmlns:a16="http://schemas.microsoft.com/office/drawing/2014/main" id="{95A83808-F6CF-ED44-BAE4-BFFA08DE4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7" name="Freeform 75">
            <a:extLst>
              <a:ext uri="{FF2B5EF4-FFF2-40B4-BE49-F238E27FC236}">
                <a16:creationId xmlns:a16="http://schemas.microsoft.com/office/drawing/2014/main" id="{31820D61-341C-824F-B5A7-98CE4D5087EA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48" name="Freeform 76">
            <a:extLst>
              <a:ext uri="{FF2B5EF4-FFF2-40B4-BE49-F238E27FC236}">
                <a16:creationId xmlns:a16="http://schemas.microsoft.com/office/drawing/2014/main" id="{F06145A1-1CFC-834E-91A4-2A4E50967AF2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9" name="Freeform 77">
            <a:extLst>
              <a:ext uri="{FF2B5EF4-FFF2-40B4-BE49-F238E27FC236}">
                <a16:creationId xmlns:a16="http://schemas.microsoft.com/office/drawing/2014/main" id="{1C5E3311-2AE8-E547-AA9D-D166D140ECA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0" name="Freeform 78">
            <a:extLst>
              <a:ext uri="{FF2B5EF4-FFF2-40B4-BE49-F238E27FC236}">
                <a16:creationId xmlns:a16="http://schemas.microsoft.com/office/drawing/2014/main" id="{568D959F-814F-5649-A166-6C175DD0A7F8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1" name="Freeform 79">
            <a:extLst>
              <a:ext uri="{FF2B5EF4-FFF2-40B4-BE49-F238E27FC236}">
                <a16:creationId xmlns:a16="http://schemas.microsoft.com/office/drawing/2014/main" id="{E53CFF2F-64A1-234A-A711-143507EA1F06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2" name="Freeform 80">
            <a:extLst>
              <a:ext uri="{FF2B5EF4-FFF2-40B4-BE49-F238E27FC236}">
                <a16:creationId xmlns:a16="http://schemas.microsoft.com/office/drawing/2014/main" id="{6CF07EEC-7CD0-1047-A433-004E519B627E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3" name="Line 85">
            <a:extLst>
              <a:ext uri="{FF2B5EF4-FFF2-40B4-BE49-F238E27FC236}">
                <a16:creationId xmlns:a16="http://schemas.microsoft.com/office/drawing/2014/main" id="{DAEF8212-578B-EF45-B533-E063892F9CE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4" name="Line 86">
            <a:extLst>
              <a:ext uri="{FF2B5EF4-FFF2-40B4-BE49-F238E27FC236}">
                <a16:creationId xmlns:a16="http://schemas.microsoft.com/office/drawing/2014/main" id="{B6CBFF93-DD28-954B-8924-B4CB111C5C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5" name="Line 91">
            <a:extLst>
              <a:ext uri="{FF2B5EF4-FFF2-40B4-BE49-F238E27FC236}">
                <a16:creationId xmlns:a16="http://schemas.microsoft.com/office/drawing/2014/main" id="{630696B0-3DC5-1D4A-98DD-8DE4299A2C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6" name="Line 92">
            <a:extLst>
              <a:ext uri="{FF2B5EF4-FFF2-40B4-BE49-F238E27FC236}">
                <a16:creationId xmlns:a16="http://schemas.microsoft.com/office/drawing/2014/main" id="{96FCBE42-FEA6-A041-8EBB-90CD17603F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7" name="Line 93">
            <a:extLst>
              <a:ext uri="{FF2B5EF4-FFF2-40B4-BE49-F238E27FC236}">
                <a16:creationId xmlns:a16="http://schemas.microsoft.com/office/drawing/2014/main" id="{FF49EC30-0806-3D47-8CEB-EC0949DAE2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8" name="Freeform 94">
            <a:extLst>
              <a:ext uri="{FF2B5EF4-FFF2-40B4-BE49-F238E27FC236}">
                <a16:creationId xmlns:a16="http://schemas.microsoft.com/office/drawing/2014/main" id="{670F8C7E-B45B-A845-B5B2-7B7C7BE4B9DF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9" name="Freeform 95">
            <a:extLst>
              <a:ext uri="{FF2B5EF4-FFF2-40B4-BE49-F238E27FC236}">
                <a16:creationId xmlns:a16="http://schemas.microsoft.com/office/drawing/2014/main" id="{080CE68C-D43F-2647-9143-24FF731C4CD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60" name="Rectangle 96">
            <a:extLst>
              <a:ext uri="{FF2B5EF4-FFF2-40B4-BE49-F238E27FC236}">
                <a16:creationId xmlns:a16="http://schemas.microsoft.com/office/drawing/2014/main" id="{85965694-9E95-0D48-9C64-7D017CA39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61" name="Rectangle 97">
            <a:extLst>
              <a:ext uri="{FF2B5EF4-FFF2-40B4-BE49-F238E27FC236}">
                <a16:creationId xmlns:a16="http://schemas.microsoft.com/office/drawing/2014/main" id="{2FE348D0-2955-944B-B88C-F5F7C33C1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62" name="AutoShape 99">
            <a:extLst>
              <a:ext uri="{FF2B5EF4-FFF2-40B4-BE49-F238E27FC236}">
                <a16:creationId xmlns:a16="http://schemas.microsoft.com/office/drawing/2014/main" id="{25213B2F-8980-E24C-A2D4-AF4634E0C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63" name="AutoShape 101">
            <a:extLst>
              <a:ext uri="{FF2B5EF4-FFF2-40B4-BE49-F238E27FC236}">
                <a16:creationId xmlns:a16="http://schemas.microsoft.com/office/drawing/2014/main" id="{5C6A1FC1-7161-154D-BE3C-26155CD66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64" name="Title 1">
            <a:extLst>
              <a:ext uri="{FF2B5EF4-FFF2-40B4-BE49-F238E27FC236}">
                <a16:creationId xmlns:a16="http://schemas.microsoft.com/office/drawing/2014/main" id="{87B11D11-4ADB-BF47-B8B5-D2A09EA808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1465" name="TextBox 125">
            <a:extLst>
              <a:ext uri="{FF2B5EF4-FFF2-40B4-BE49-F238E27FC236}">
                <a16:creationId xmlns:a16="http://schemas.microsoft.com/office/drawing/2014/main" id="{1184EB6F-502B-6B48-81A4-ED34B0527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1466" name="TextBox 16">
            <a:extLst>
              <a:ext uri="{FF2B5EF4-FFF2-40B4-BE49-F238E27FC236}">
                <a16:creationId xmlns:a16="http://schemas.microsoft.com/office/drawing/2014/main" id="{A046F311-C7E1-904E-AE1F-F8EBB8756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7" name="TextBox 16">
            <a:extLst>
              <a:ext uri="{FF2B5EF4-FFF2-40B4-BE49-F238E27FC236}">
                <a16:creationId xmlns:a16="http://schemas.microsoft.com/office/drawing/2014/main" id="{5011FA24-88AB-0644-80E3-010C0D4AE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8" name="TextBox 16">
            <a:extLst>
              <a:ext uri="{FF2B5EF4-FFF2-40B4-BE49-F238E27FC236}">
                <a16:creationId xmlns:a16="http://schemas.microsoft.com/office/drawing/2014/main" id="{0F2B5E7A-D4AB-5B43-A2C8-34F3CB0C6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9" name="TextBox 16">
            <a:extLst>
              <a:ext uri="{FF2B5EF4-FFF2-40B4-BE49-F238E27FC236}">
                <a16:creationId xmlns:a16="http://schemas.microsoft.com/office/drawing/2014/main" id="{F8D35BF3-B466-7F4A-AEA6-2C91314F9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0" name="TextBox 16">
            <a:extLst>
              <a:ext uri="{FF2B5EF4-FFF2-40B4-BE49-F238E27FC236}">
                <a16:creationId xmlns:a16="http://schemas.microsoft.com/office/drawing/2014/main" id="{10784C6F-47C6-AC41-AB1E-207D4C3E2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1" name="TextBox 16">
            <a:extLst>
              <a:ext uri="{FF2B5EF4-FFF2-40B4-BE49-F238E27FC236}">
                <a16:creationId xmlns:a16="http://schemas.microsoft.com/office/drawing/2014/main" id="{52CBCC2E-764E-F54E-A843-AFABB0858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2" name="TextBox 16">
            <a:extLst>
              <a:ext uri="{FF2B5EF4-FFF2-40B4-BE49-F238E27FC236}">
                <a16:creationId xmlns:a16="http://schemas.microsoft.com/office/drawing/2014/main" id="{293E4757-6502-7044-A182-2FFC1F62D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3" name="TextBox 16">
            <a:extLst>
              <a:ext uri="{FF2B5EF4-FFF2-40B4-BE49-F238E27FC236}">
                <a16:creationId xmlns:a16="http://schemas.microsoft.com/office/drawing/2014/main" id="{2B267D4E-2181-C949-A7A5-86DD110C2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4" name="TextBox 16">
            <a:extLst>
              <a:ext uri="{FF2B5EF4-FFF2-40B4-BE49-F238E27FC236}">
                <a16:creationId xmlns:a16="http://schemas.microsoft.com/office/drawing/2014/main" id="{8F3D7109-F224-894D-AB56-DD4818E72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5" name="TextBox 16">
            <a:extLst>
              <a:ext uri="{FF2B5EF4-FFF2-40B4-BE49-F238E27FC236}">
                <a16:creationId xmlns:a16="http://schemas.microsoft.com/office/drawing/2014/main" id="{9EF48F82-B932-3045-8697-BACCAFB4AF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6" name="TextBox 16">
            <a:extLst>
              <a:ext uri="{FF2B5EF4-FFF2-40B4-BE49-F238E27FC236}">
                <a16:creationId xmlns:a16="http://schemas.microsoft.com/office/drawing/2014/main" id="{8268B154-E983-9A46-BE1F-96359761E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7" name="TextBox 16">
            <a:extLst>
              <a:ext uri="{FF2B5EF4-FFF2-40B4-BE49-F238E27FC236}">
                <a16:creationId xmlns:a16="http://schemas.microsoft.com/office/drawing/2014/main" id="{0457AFB1-4632-CB44-8EB7-4428809F5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8" name="TextBox 16">
            <a:extLst>
              <a:ext uri="{FF2B5EF4-FFF2-40B4-BE49-F238E27FC236}">
                <a16:creationId xmlns:a16="http://schemas.microsoft.com/office/drawing/2014/main" id="{2FE791FD-3E67-A94C-8952-29451A946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Line 4">
            <a:extLst>
              <a:ext uri="{FF2B5EF4-FFF2-40B4-BE49-F238E27FC236}">
                <a16:creationId xmlns:a16="http://schemas.microsoft.com/office/drawing/2014/main" id="{FDC80006-7275-F444-A30F-B03155C148B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2" name="Freeform 5">
            <a:extLst>
              <a:ext uri="{FF2B5EF4-FFF2-40B4-BE49-F238E27FC236}">
                <a16:creationId xmlns:a16="http://schemas.microsoft.com/office/drawing/2014/main" id="{A5EA1CE7-5A35-1443-AEBA-3361CCC0EA3B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3" name="Freeform 7">
            <a:extLst>
              <a:ext uri="{FF2B5EF4-FFF2-40B4-BE49-F238E27FC236}">
                <a16:creationId xmlns:a16="http://schemas.microsoft.com/office/drawing/2014/main" id="{371BD2B4-EA92-2D41-BEBE-88AA42271797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Rectangle 8">
            <a:extLst>
              <a:ext uri="{FF2B5EF4-FFF2-40B4-BE49-F238E27FC236}">
                <a16:creationId xmlns:a16="http://schemas.microsoft.com/office/drawing/2014/main" id="{8C2A5805-B977-4A44-B4F6-DD467E18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Rectangle 9">
            <a:extLst>
              <a:ext uri="{FF2B5EF4-FFF2-40B4-BE49-F238E27FC236}">
                <a16:creationId xmlns:a16="http://schemas.microsoft.com/office/drawing/2014/main" id="{5087C694-62D3-DB43-8A4C-747EBB87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6" name="Rectangle 10">
            <a:extLst>
              <a:ext uri="{FF2B5EF4-FFF2-40B4-BE49-F238E27FC236}">
                <a16:creationId xmlns:a16="http://schemas.microsoft.com/office/drawing/2014/main" id="{82762DF8-999E-254D-9042-D0566B67B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7" name="Rectangle 11">
            <a:extLst>
              <a:ext uri="{FF2B5EF4-FFF2-40B4-BE49-F238E27FC236}">
                <a16:creationId xmlns:a16="http://schemas.microsoft.com/office/drawing/2014/main" id="{EAC64826-29F5-064E-97A2-2235E4454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8" name="Rectangle 12">
            <a:extLst>
              <a:ext uri="{FF2B5EF4-FFF2-40B4-BE49-F238E27FC236}">
                <a16:creationId xmlns:a16="http://schemas.microsoft.com/office/drawing/2014/main" id="{BA2E96CC-765F-CC45-B0E3-F4293E67D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9" name="Rectangle 13">
            <a:extLst>
              <a:ext uri="{FF2B5EF4-FFF2-40B4-BE49-F238E27FC236}">
                <a16:creationId xmlns:a16="http://schemas.microsoft.com/office/drawing/2014/main" id="{1F8DB4AC-5FE1-744C-A0FA-60CB4E6AC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0" name="Rectangle 14">
            <a:extLst>
              <a:ext uri="{FF2B5EF4-FFF2-40B4-BE49-F238E27FC236}">
                <a16:creationId xmlns:a16="http://schemas.microsoft.com/office/drawing/2014/main" id="{08259A49-0229-2B4A-BA1A-7BFE4A2D7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1" name="Rectangle 15">
            <a:extLst>
              <a:ext uri="{FF2B5EF4-FFF2-40B4-BE49-F238E27FC236}">
                <a16:creationId xmlns:a16="http://schemas.microsoft.com/office/drawing/2014/main" id="{1B0C4672-589E-4640-9E5C-AB01A1B38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2" name="Rectangle 16">
            <a:extLst>
              <a:ext uri="{FF2B5EF4-FFF2-40B4-BE49-F238E27FC236}">
                <a16:creationId xmlns:a16="http://schemas.microsoft.com/office/drawing/2014/main" id="{87789C8E-0054-BE43-B397-A3126FD3A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3" name="Rectangle 17">
            <a:extLst>
              <a:ext uri="{FF2B5EF4-FFF2-40B4-BE49-F238E27FC236}">
                <a16:creationId xmlns:a16="http://schemas.microsoft.com/office/drawing/2014/main" id="{B99B81F1-5790-844C-915C-77F8BADA8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4" name="Rectangle 18">
            <a:extLst>
              <a:ext uri="{FF2B5EF4-FFF2-40B4-BE49-F238E27FC236}">
                <a16:creationId xmlns:a16="http://schemas.microsoft.com/office/drawing/2014/main" id="{A1B4F8A9-A37F-5F44-AC2D-97BA7BB31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5" name="Rectangle 19">
            <a:extLst>
              <a:ext uri="{FF2B5EF4-FFF2-40B4-BE49-F238E27FC236}">
                <a16:creationId xmlns:a16="http://schemas.microsoft.com/office/drawing/2014/main" id="{57367D45-FAE7-6641-9B9D-5CD3445A1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6" name="Rectangle 20">
            <a:extLst>
              <a:ext uri="{FF2B5EF4-FFF2-40B4-BE49-F238E27FC236}">
                <a16:creationId xmlns:a16="http://schemas.microsoft.com/office/drawing/2014/main" id="{F165EE12-B1E5-2342-8B1D-957AA7661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17" name="Rectangle 21">
            <a:extLst>
              <a:ext uri="{FF2B5EF4-FFF2-40B4-BE49-F238E27FC236}">
                <a16:creationId xmlns:a16="http://schemas.microsoft.com/office/drawing/2014/main" id="{A0EB44AB-E18F-DF4B-88E2-5F436ED29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8" name="Line 22">
            <a:extLst>
              <a:ext uri="{FF2B5EF4-FFF2-40B4-BE49-F238E27FC236}">
                <a16:creationId xmlns:a16="http://schemas.microsoft.com/office/drawing/2014/main" id="{242DDA66-37DD-814F-98ED-AF29525C3D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9" name="Rectangle 23">
            <a:extLst>
              <a:ext uri="{FF2B5EF4-FFF2-40B4-BE49-F238E27FC236}">
                <a16:creationId xmlns:a16="http://schemas.microsoft.com/office/drawing/2014/main" id="{9B63C9CC-ADB9-004A-BFC4-47A6114B5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0" name="Line 24">
            <a:extLst>
              <a:ext uri="{FF2B5EF4-FFF2-40B4-BE49-F238E27FC236}">
                <a16:creationId xmlns:a16="http://schemas.microsoft.com/office/drawing/2014/main" id="{5BECDCD3-089A-3240-ADB4-6ADBE553F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1" name="Line 25">
            <a:extLst>
              <a:ext uri="{FF2B5EF4-FFF2-40B4-BE49-F238E27FC236}">
                <a16:creationId xmlns:a16="http://schemas.microsoft.com/office/drawing/2014/main" id="{55EFF8E7-B9B5-6A47-877C-38E62B7E4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2" name="Line 26">
            <a:extLst>
              <a:ext uri="{FF2B5EF4-FFF2-40B4-BE49-F238E27FC236}">
                <a16:creationId xmlns:a16="http://schemas.microsoft.com/office/drawing/2014/main" id="{BDC555DC-CA49-B242-B124-0BCA8EA29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3" name="Rectangle 27">
            <a:extLst>
              <a:ext uri="{FF2B5EF4-FFF2-40B4-BE49-F238E27FC236}">
                <a16:creationId xmlns:a16="http://schemas.microsoft.com/office/drawing/2014/main" id="{47302B43-1C19-1541-8649-2783524FF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4" name="Rectangle 28">
            <a:extLst>
              <a:ext uri="{FF2B5EF4-FFF2-40B4-BE49-F238E27FC236}">
                <a16:creationId xmlns:a16="http://schemas.microsoft.com/office/drawing/2014/main" id="{54994C9F-55A7-354D-B521-103B1F2C8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5" name="Rectangle 29">
            <a:extLst>
              <a:ext uri="{FF2B5EF4-FFF2-40B4-BE49-F238E27FC236}">
                <a16:creationId xmlns:a16="http://schemas.microsoft.com/office/drawing/2014/main" id="{2B102B77-20A1-3946-9A02-E5A288656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6" name="Rectangle 30">
            <a:extLst>
              <a:ext uri="{FF2B5EF4-FFF2-40B4-BE49-F238E27FC236}">
                <a16:creationId xmlns:a16="http://schemas.microsoft.com/office/drawing/2014/main" id="{5A58E2D1-69A6-FE43-B363-65F2F39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7" name="Line 31">
            <a:extLst>
              <a:ext uri="{FF2B5EF4-FFF2-40B4-BE49-F238E27FC236}">
                <a16:creationId xmlns:a16="http://schemas.microsoft.com/office/drawing/2014/main" id="{1070BA86-F289-9F4A-A6CF-048B8C50B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8" name="Rectangle 32">
            <a:extLst>
              <a:ext uri="{FF2B5EF4-FFF2-40B4-BE49-F238E27FC236}">
                <a16:creationId xmlns:a16="http://schemas.microsoft.com/office/drawing/2014/main" id="{D81782F9-9286-2048-9D26-438FDE10D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9" name="Rectangle 33">
            <a:extLst>
              <a:ext uri="{FF2B5EF4-FFF2-40B4-BE49-F238E27FC236}">
                <a16:creationId xmlns:a16="http://schemas.microsoft.com/office/drawing/2014/main" id="{A7A28461-09F9-394D-BE32-9A5563545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0" name="Rectangle 34">
            <a:extLst>
              <a:ext uri="{FF2B5EF4-FFF2-40B4-BE49-F238E27FC236}">
                <a16:creationId xmlns:a16="http://schemas.microsoft.com/office/drawing/2014/main" id="{9FF96141-D217-5A4E-B440-D59B16A50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1" name="Rectangle 35">
            <a:extLst>
              <a:ext uri="{FF2B5EF4-FFF2-40B4-BE49-F238E27FC236}">
                <a16:creationId xmlns:a16="http://schemas.microsoft.com/office/drawing/2014/main" id="{6CD4E16E-ADC5-7942-B2E9-33BF4C3C4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2" name="Rectangle 36">
            <a:extLst>
              <a:ext uri="{FF2B5EF4-FFF2-40B4-BE49-F238E27FC236}">
                <a16:creationId xmlns:a16="http://schemas.microsoft.com/office/drawing/2014/main" id="{2A862F13-C837-DD4E-9403-A9F063F0E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3" name="Rectangle 37">
            <a:extLst>
              <a:ext uri="{FF2B5EF4-FFF2-40B4-BE49-F238E27FC236}">
                <a16:creationId xmlns:a16="http://schemas.microsoft.com/office/drawing/2014/main" id="{2D9C5AF9-5DC7-AA42-AF0C-BEEB56BD2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4" name="Line 38">
            <a:extLst>
              <a:ext uri="{FF2B5EF4-FFF2-40B4-BE49-F238E27FC236}">
                <a16:creationId xmlns:a16="http://schemas.microsoft.com/office/drawing/2014/main" id="{5EA45E8D-3AB8-3B4D-977F-9886387915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5" name="Line 39">
            <a:extLst>
              <a:ext uri="{FF2B5EF4-FFF2-40B4-BE49-F238E27FC236}">
                <a16:creationId xmlns:a16="http://schemas.microsoft.com/office/drawing/2014/main" id="{C4830BA7-0C75-9A47-BBAC-FBED2913F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6" name="Rectangle 40">
            <a:extLst>
              <a:ext uri="{FF2B5EF4-FFF2-40B4-BE49-F238E27FC236}">
                <a16:creationId xmlns:a16="http://schemas.microsoft.com/office/drawing/2014/main" id="{690D6699-ED12-7441-A8A6-FE5BE980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7" name="Rectangle 41">
            <a:extLst>
              <a:ext uri="{FF2B5EF4-FFF2-40B4-BE49-F238E27FC236}">
                <a16:creationId xmlns:a16="http://schemas.microsoft.com/office/drawing/2014/main" id="{BEE05198-41BB-4241-8CD6-AC6424601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8" name="Rectangle 42">
            <a:extLst>
              <a:ext uri="{FF2B5EF4-FFF2-40B4-BE49-F238E27FC236}">
                <a16:creationId xmlns:a16="http://schemas.microsoft.com/office/drawing/2014/main" id="{E0AB1D48-20C8-404A-8866-C513318AF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39" name="Line 43">
            <a:extLst>
              <a:ext uri="{FF2B5EF4-FFF2-40B4-BE49-F238E27FC236}">
                <a16:creationId xmlns:a16="http://schemas.microsoft.com/office/drawing/2014/main" id="{8877688C-E1F9-5045-962C-BE7A27C47F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0" name="Rectangle 44">
            <a:extLst>
              <a:ext uri="{FF2B5EF4-FFF2-40B4-BE49-F238E27FC236}">
                <a16:creationId xmlns:a16="http://schemas.microsoft.com/office/drawing/2014/main" id="{47C483AD-984C-F94D-B542-6B2848BE3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1" name="Line 45">
            <a:extLst>
              <a:ext uri="{FF2B5EF4-FFF2-40B4-BE49-F238E27FC236}">
                <a16:creationId xmlns:a16="http://schemas.microsoft.com/office/drawing/2014/main" id="{FF394C3C-FD16-FF4D-92FD-4486B91C03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2" name="Line 46">
            <a:extLst>
              <a:ext uri="{FF2B5EF4-FFF2-40B4-BE49-F238E27FC236}">
                <a16:creationId xmlns:a16="http://schemas.microsoft.com/office/drawing/2014/main" id="{F63F724C-95FF-F94B-8A52-E33BABA4D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3" name="Line 47">
            <a:extLst>
              <a:ext uri="{FF2B5EF4-FFF2-40B4-BE49-F238E27FC236}">
                <a16:creationId xmlns:a16="http://schemas.microsoft.com/office/drawing/2014/main" id="{E1AF72CF-E944-0041-87A8-C8ECBD06290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4" name="Rectangle 48">
            <a:extLst>
              <a:ext uri="{FF2B5EF4-FFF2-40B4-BE49-F238E27FC236}">
                <a16:creationId xmlns:a16="http://schemas.microsoft.com/office/drawing/2014/main" id="{BEB10379-60C1-794A-A16A-13619F471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5" name="Rectangle 49">
            <a:extLst>
              <a:ext uri="{FF2B5EF4-FFF2-40B4-BE49-F238E27FC236}">
                <a16:creationId xmlns:a16="http://schemas.microsoft.com/office/drawing/2014/main" id="{354EFFA9-D528-8D45-A075-EC69733D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6" name="Rectangle 50">
            <a:extLst>
              <a:ext uri="{FF2B5EF4-FFF2-40B4-BE49-F238E27FC236}">
                <a16:creationId xmlns:a16="http://schemas.microsoft.com/office/drawing/2014/main" id="{B8E56294-139B-3F44-9615-BFE6B14ED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7" name="Rectangle 51">
            <a:extLst>
              <a:ext uri="{FF2B5EF4-FFF2-40B4-BE49-F238E27FC236}">
                <a16:creationId xmlns:a16="http://schemas.microsoft.com/office/drawing/2014/main" id="{5312E216-DDDE-364C-A7DF-77FC25A7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8" name="Line 52">
            <a:extLst>
              <a:ext uri="{FF2B5EF4-FFF2-40B4-BE49-F238E27FC236}">
                <a16:creationId xmlns:a16="http://schemas.microsoft.com/office/drawing/2014/main" id="{F8127E9E-0093-BD45-A6B7-E75CE34C30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9" name="Rectangle 53">
            <a:extLst>
              <a:ext uri="{FF2B5EF4-FFF2-40B4-BE49-F238E27FC236}">
                <a16:creationId xmlns:a16="http://schemas.microsoft.com/office/drawing/2014/main" id="{3E65EF2B-B78B-464A-BF20-435701598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0" name="Rectangle 54">
            <a:extLst>
              <a:ext uri="{FF2B5EF4-FFF2-40B4-BE49-F238E27FC236}">
                <a16:creationId xmlns:a16="http://schemas.microsoft.com/office/drawing/2014/main" id="{1CBA0327-EB98-784F-9A0D-7E0058FD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1" name="Rectangle 55">
            <a:extLst>
              <a:ext uri="{FF2B5EF4-FFF2-40B4-BE49-F238E27FC236}">
                <a16:creationId xmlns:a16="http://schemas.microsoft.com/office/drawing/2014/main" id="{9D661CA4-7BCD-7B4B-9D7C-2733597F1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2" name="Rectangle 56">
            <a:extLst>
              <a:ext uri="{FF2B5EF4-FFF2-40B4-BE49-F238E27FC236}">
                <a16:creationId xmlns:a16="http://schemas.microsoft.com/office/drawing/2014/main" id="{0C400C69-34A1-FE41-85AC-1F7C7A869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3" name="Rectangle 57">
            <a:extLst>
              <a:ext uri="{FF2B5EF4-FFF2-40B4-BE49-F238E27FC236}">
                <a16:creationId xmlns:a16="http://schemas.microsoft.com/office/drawing/2014/main" id="{82E983F1-A6D7-7140-BE7E-E84C1D6AD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4" name="Rectangle 58">
            <a:extLst>
              <a:ext uri="{FF2B5EF4-FFF2-40B4-BE49-F238E27FC236}">
                <a16:creationId xmlns:a16="http://schemas.microsoft.com/office/drawing/2014/main" id="{EA71F582-768E-8A4C-8C03-920D3218D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5" name="Line 59">
            <a:extLst>
              <a:ext uri="{FF2B5EF4-FFF2-40B4-BE49-F238E27FC236}">
                <a16:creationId xmlns:a16="http://schemas.microsoft.com/office/drawing/2014/main" id="{E8096CCB-FDC2-ED4F-8362-2667F6FB78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6" name="Line 60">
            <a:extLst>
              <a:ext uri="{FF2B5EF4-FFF2-40B4-BE49-F238E27FC236}">
                <a16:creationId xmlns:a16="http://schemas.microsoft.com/office/drawing/2014/main" id="{2243D237-056B-2D43-82E7-5822F6680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7" name="Line 61">
            <a:extLst>
              <a:ext uri="{FF2B5EF4-FFF2-40B4-BE49-F238E27FC236}">
                <a16:creationId xmlns:a16="http://schemas.microsoft.com/office/drawing/2014/main" id="{AF5670D5-40E4-BA45-8FB7-A737D4A376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8" name="Line 62">
            <a:extLst>
              <a:ext uri="{FF2B5EF4-FFF2-40B4-BE49-F238E27FC236}">
                <a16:creationId xmlns:a16="http://schemas.microsoft.com/office/drawing/2014/main" id="{558AF07E-079F-444C-9DB4-62DABA4B80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9" name="Line 63">
            <a:extLst>
              <a:ext uri="{FF2B5EF4-FFF2-40B4-BE49-F238E27FC236}">
                <a16:creationId xmlns:a16="http://schemas.microsoft.com/office/drawing/2014/main" id="{234AE4AE-AC41-064C-88D7-0C6C66038C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60" name="Rectangle 64">
            <a:extLst>
              <a:ext uri="{FF2B5EF4-FFF2-40B4-BE49-F238E27FC236}">
                <a16:creationId xmlns:a16="http://schemas.microsoft.com/office/drawing/2014/main" id="{88FB777E-9B81-3C4E-A0FF-A44820459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61" name="Rectangle 65">
            <a:extLst>
              <a:ext uri="{FF2B5EF4-FFF2-40B4-BE49-F238E27FC236}">
                <a16:creationId xmlns:a16="http://schemas.microsoft.com/office/drawing/2014/main" id="{57FC8C45-A0FF-664D-A502-460429734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2" name="Rectangle 66">
            <a:extLst>
              <a:ext uri="{FF2B5EF4-FFF2-40B4-BE49-F238E27FC236}">
                <a16:creationId xmlns:a16="http://schemas.microsoft.com/office/drawing/2014/main" id="{C74D05D8-243A-1E42-8147-756CE4328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3" name="Rectangle 67">
            <a:extLst>
              <a:ext uri="{FF2B5EF4-FFF2-40B4-BE49-F238E27FC236}">
                <a16:creationId xmlns:a16="http://schemas.microsoft.com/office/drawing/2014/main" id="{AE5CB7BB-AD74-F446-8C85-47E653839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4" name="Rectangle 68">
            <a:extLst>
              <a:ext uri="{FF2B5EF4-FFF2-40B4-BE49-F238E27FC236}">
                <a16:creationId xmlns:a16="http://schemas.microsoft.com/office/drawing/2014/main" id="{54B22A1F-DF17-8946-8FAC-E7B834094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5" name="Rectangle 69">
            <a:extLst>
              <a:ext uri="{FF2B5EF4-FFF2-40B4-BE49-F238E27FC236}">
                <a16:creationId xmlns:a16="http://schemas.microsoft.com/office/drawing/2014/main" id="{D092B2F2-8D0C-8F43-A5CB-76643A08D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6" name="Rectangle 70">
            <a:extLst>
              <a:ext uri="{FF2B5EF4-FFF2-40B4-BE49-F238E27FC236}">
                <a16:creationId xmlns:a16="http://schemas.microsoft.com/office/drawing/2014/main" id="{76D5C629-207B-0447-9695-3CC8D4EFE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7" name="Rectangle 71">
            <a:extLst>
              <a:ext uri="{FF2B5EF4-FFF2-40B4-BE49-F238E27FC236}">
                <a16:creationId xmlns:a16="http://schemas.microsoft.com/office/drawing/2014/main" id="{E8289B6D-A89E-D74D-BCE6-805F7F0FE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8" name="Line 72">
            <a:extLst>
              <a:ext uri="{FF2B5EF4-FFF2-40B4-BE49-F238E27FC236}">
                <a16:creationId xmlns:a16="http://schemas.microsoft.com/office/drawing/2014/main" id="{66A7F09B-0601-804B-8A63-148524984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69" name="Rectangle 73">
            <a:extLst>
              <a:ext uri="{FF2B5EF4-FFF2-40B4-BE49-F238E27FC236}">
                <a16:creationId xmlns:a16="http://schemas.microsoft.com/office/drawing/2014/main" id="{091320CE-CAE6-CF47-9185-10E397392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70" name="Rectangle 74">
            <a:extLst>
              <a:ext uri="{FF2B5EF4-FFF2-40B4-BE49-F238E27FC236}">
                <a16:creationId xmlns:a16="http://schemas.microsoft.com/office/drawing/2014/main" id="{588B7DE6-75E4-DC4B-9D6B-9A47225EA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71" name="Freeform 75">
            <a:extLst>
              <a:ext uri="{FF2B5EF4-FFF2-40B4-BE49-F238E27FC236}">
                <a16:creationId xmlns:a16="http://schemas.microsoft.com/office/drawing/2014/main" id="{C4544D83-E39F-D549-983E-234C7212353C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2" name="Freeform 76">
            <a:extLst>
              <a:ext uri="{FF2B5EF4-FFF2-40B4-BE49-F238E27FC236}">
                <a16:creationId xmlns:a16="http://schemas.microsoft.com/office/drawing/2014/main" id="{4C0EA24A-B8FD-1F49-B306-99413DABB69A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3" name="Freeform 77">
            <a:extLst>
              <a:ext uri="{FF2B5EF4-FFF2-40B4-BE49-F238E27FC236}">
                <a16:creationId xmlns:a16="http://schemas.microsoft.com/office/drawing/2014/main" id="{333F98D0-F433-464B-9944-DEF30F8FF2FB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4" name="Freeform 78">
            <a:extLst>
              <a:ext uri="{FF2B5EF4-FFF2-40B4-BE49-F238E27FC236}">
                <a16:creationId xmlns:a16="http://schemas.microsoft.com/office/drawing/2014/main" id="{AA3A425D-9FA0-5941-A777-39A2FF2CB62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5" name="Freeform 79">
            <a:extLst>
              <a:ext uri="{FF2B5EF4-FFF2-40B4-BE49-F238E27FC236}">
                <a16:creationId xmlns:a16="http://schemas.microsoft.com/office/drawing/2014/main" id="{B274BCDD-4921-414E-B6BD-33F4986F485A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6" name="Freeform 80">
            <a:extLst>
              <a:ext uri="{FF2B5EF4-FFF2-40B4-BE49-F238E27FC236}">
                <a16:creationId xmlns:a16="http://schemas.microsoft.com/office/drawing/2014/main" id="{847577D5-A03C-2246-AE3A-2145FF01D549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7" name="Line 85">
            <a:extLst>
              <a:ext uri="{FF2B5EF4-FFF2-40B4-BE49-F238E27FC236}">
                <a16:creationId xmlns:a16="http://schemas.microsoft.com/office/drawing/2014/main" id="{AF1C9179-C716-FE4F-B300-C8ED138A8B4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8" name="Line 86">
            <a:extLst>
              <a:ext uri="{FF2B5EF4-FFF2-40B4-BE49-F238E27FC236}">
                <a16:creationId xmlns:a16="http://schemas.microsoft.com/office/drawing/2014/main" id="{AA4A3D1B-798D-7E43-8999-5A3C0D337F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9" name="Line 91">
            <a:extLst>
              <a:ext uri="{FF2B5EF4-FFF2-40B4-BE49-F238E27FC236}">
                <a16:creationId xmlns:a16="http://schemas.microsoft.com/office/drawing/2014/main" id="{BB20B5E3-6C1C-A74B-B843-197C0592BD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0" name="Line 92">
            <a:extLst>
              <a:ext uri="{FF2B5EF4-FFF2-40B4-BE49-F238E27FC236}">
                <a16:creationId xmlns:a16="http://schemas.microsoft.com/office/drawing/2014/main" id="{51E8DA76-7751-0F44-8818-CB931C9A07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1" name="Line 93">
            <a:extLst>
              <a:ext uri="{FF2B5EF4-FFF2-40B4-BE49-F238E27FC236}">
                <a16:creationId xmlns:a16="http://schemas.microsoft.com/office/drawing/2014/main" id="{83E86E1E-895D-F740-BC13-E0C00BE7BA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2" name="Freeform 94">
            <a:extLst>
              <a:ext uri="{FF2B5EF4-FFF2-40B4-BE49-F238E27FC236}">
                <a16:creationId xmlns:a16="http://schemas.microsoft.com/office/drawing/2014/main" id="{1CAFE4C6-A4B7-8846-8DB1-CD21F4E1D70A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83" name="Freeform 95">
            <a:extLst>
              <a:ext uri="{FF2B5EF4-FFF2-40B4-BE49-F238E27FC236}">
                <a16:creationId xmlns:a16="http://schemas.microsoft.com/office/drawing/2014/main" id="{11E0BAAC-B901-C541-AEF0-E61384F5291C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4" name="Rectangle 96">
            <a:extLst>
              <a:ext uri="{FF2B5EF4-FFF2-40B4-BE49-F238E27FC236}">
                <a16:creationId xmlns:a16="http://schemas.microsoft.com/office/drawing/2014/main" id="{74A6013E-742E-1142-8A0B-B255DA45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85" name="Rectangle 97">
            <a:extLst>
              <a:ext uri="{FF2B5EF4-FFF2-40B4-BE49-F238E27FC236}">
                <a16:creationId xmlns:a16="http://schemas.microsoft.com/office/drawing/2014/main" id="{C58DD94B-F2DF-6D48-A7FB-0684000F1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86" name="AutoShape 99">
            <a:extLst>
              <a:ext uri="{FF2B5EF4-FFF2-40B4-BE49-F238E27FC236}">
                <a16:creationId xmlns:a16="http://schemas.microsoft.com/office/drawing/2014/main" id="{4A606981-0C26-7E49-BD92-8C019A420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87" name="AutoShape 101">
            <a:extLst>
              <a:ext uri="{FF2B5EF4-FFF2-40B4-BE49-F238E27FC236}">
                <a16:creationId xmlns:a16="http://schemas.microsoft.com/office/drawing/2014/main" id="{1358ED24-AB86-B54D-A489-787B0BFD9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88" name="Title 1">
            <a:extLst>
              <a:ext uri="{FF2B5EF4-FFF2-40B4-BE49-F238E27FC236}">
                <a16:creationId xmlns:a16="http://schemas.microsoft.com/office/drawing/2014/main" id="{5D30637B-DCFD-404A-8FDA-16ADAB80890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2489" name="TextBox 125">
            <a:extLst>
              <a:ext uri="{FF2B5EF4-FFF2-40B4-BE49-F238E27FC236}">
                <a16:creationId xmlns:a16="http://schemas.microsoft.com/office/drawing/2014/main" id="{6B51ED32-23B8-FB46-89FF-A5D51FD25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2490" name="TextBox 16">
            <a:extLst>
              <a:ext uri="{FF2B5EF4-FFF2-40B4-BE49-F238E27FC236}">
                <a16:creationId xmlns:a16="http://schemas.microsoft.com/office/drawing/2014/main" id="{FC5880FC-2C3E-1946-85D3-0C0A3ABA8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1" name="TextBox 16">
            <a:extLst>
              <a:ext uri="{FF2B5EF4-FFF2-40B4-BE49-F238E27FC236}">
                <a16:creationId xmlns:a16="http://schemas.microsoft.com/office/drawing/2014/main" id="{39F9C7FA-7F80-7A4D-87E9-BB4875A93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2" name="TextBox 16">
            <a:extLst>
              <a:ext uri="{FF2B5EF4-FFF2-40B4-BE49-F238E27FC236}">
                <a16:creationId xmlns:a16="http://schemas.microsoft.com/office/drawing/2014/main" id="{35D4F937-6E4A-2D42-B29C-F5E9F3730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3" name="TextBox 16">
            <a:extLst>
              <a:ext uri="{FF2B5EF4-FFF2-40B4-BE49-F238E27FC236}">
                <a16:creationId xmlns:a16="http://schemas.microsoft.com/office/drawing/2014/main" id="{137961D2-9E92-1841-8376-32646BB7B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4" name="TextBox 16">
            <a:extLst>
              <a:ext uri="{FF2B5EF4-FFF2-40B4-BE49-F238E27FC236}">
                <a16:creationId xmlns:a16="http://schemas.microsoft.com/office/drawing/2014/main" id="{B8AC855F-8F48-F34C-9307-6AE33C0A6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5" name="TextBox 16">
            <a:extLst>
              <a:ext uri="{FF2B5EF4-FFF2-40B4-BE49-F238E27FC236}">
                <a16:creationId xmlns:a16="http://schemas.microsoft.com/office/drawing/2014/main" id="{4658525B-F63A-A84B-90CE-737FDD50B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6" name="TextBox 16">
            <a:extLst>
              <a:ext uri="{FF2B5EF4-FFF2-40B4-BE49-F238E27FC236}">
                <a16:creationId xmlns:a16="http://schemas.microsoft.com/office/drawing/2014/main" id="{676FC14D-E9DD-0942-8B06-B699BC168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7" name="TextBox 16">
            <a:extLst>
              <a:ext uri="{FF2B5EF4-FFF2-40B4-BE49-F238E27FC236}">
                <a16:creationId xmlns:a16="http://schemas.microsoft.com/office/drawing/2014/main" id="{4D9044FB-CF87-B14F-879E-86C34C0B8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8" name="TextBox 16">
            <a:extLst>
              <a:ext uri="{FF2B5EF4-FFF2-40B4-BE49-F238E27FC236}">
                <a16:creationId xmlns:a16="http://schemas.microsoft.com/office/drawing/2014/main" id="{421C5052-19BA-A64D-BCA1-D7672DB67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9" name="TextBox 16">
            <a:extLst>
              <a:ext uri="{FF2B5EF4-FFF2-40B4-BE49-F238E27FC236}">
                <a16:creationId xmlns:a16="http://schemas.microsoft.com/office/drawing/2014/main" id="{5BFEBBEE-C76D-CA4C-9ADB-DDC4DAC7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0" name="TextBox 16">
            <a:extLst>
              <a:ext uri="{FF2B5EF4-FFF2-40B4-BE49-F238E27FC236}">
                <a16:creationId xmlns:a16="http://schemas.microsoft.com/office/drawing/2014/main" id="{E2E62ED5-2241-7449-9FD3-A3684B385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1" name="TextBox 16">
            <a:extLst>
              <a:ext uri="{FF2B5EF4-FFF2-40B4-BE49-F238E27FC236}">
                <a16:creationId xmlns:a16="http://schemas.microsoft.com/office/drawing/2014/main" id="{AFDD2896-DF5A-214E-8098-8928F0840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2" name="TextBox 16">
            <a:extLst>
              <a:ext uri="{FF2B5EF4-FFF2-40B4-BE49-F238E27FC236}">
                <a16:creationId xmlns:a16="http://schemas.microsoft.com/office/drawing/2014/main" id="{51875A0B-2C1F-194B-9850-39E1A03DE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3" name="TextBox 16">
            <a:extLst>
              <a:ext uri="{FF2B5EF4-FFF2-40B4-BE49-F238E27FC236}">
                <a16:creationId xmlns:a16="http://schemas.microsoft.com/office/drawing/2014/main" id="{67C39409-2584-024E-BD79-AA9EEC453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4" name="TextBox 16">
            <a:extLst>
              <a:ext uri="{FF2B5EF4-FFF2-40B4-BE49-F238E27FC236}">
                <a16:creationId xmlns:a16="http://schemas.microsoft.com/office/drawing/2014/main" id="{560563E1-C4B3-F448-BC7A-2D2E5FBEA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5" name="TextBox 16">
            <a:extLst>
              <a:ext uri="{FF2B5EF4-FFF2-40B4-BE49-F238E27FC236}">
                <a16:creationId xmlns:a16="http://schemas.microsoft.com/office/drawing/2014/main" id="{083AC4B4-A60D-BF4E-8819-0D5405A90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6" name="TextBox 16">
            <a:extLst>
              <a:ext uri="{FF2B5EF4-FFF2-40B4-BE49-F238E27FC236}">
                <a16:creationId xmlns:a16="http://schemas.microsoft.com/office/drawing/2014/main" id="{03D0FA7D-1FC3-8C41-9FAD-15B3E737C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7" name="TextBox 16">
            <a:extLst>
              <a:ext uri="{FF2B5EF4-FFF2-40B4-BE49-F238E27FC236}">
                <a16:creationId xmlns:a16="http://schemas.microsoft.com/office/drawing/2014/main" id="{C47D0474-66D1-7640-99D5-AF3D3A425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Line 4">
            <a:extLst>
              <a:ext uri="{FF2B5EF4-FFF2-40B4-BE49-F238E27FC236}">
                <a16:creationId xmlns:a16="http://schemas.microsoft.com/office/drawing/2014/main" id="{F6891DBB-B7C1-C247-B2CD-76BEB52EF1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6" name="Freeform 5">
            <a:extLst>
              <a:ext uri="{FF2B5EF4-FFF2-40B4-BE49-F238E27FC236}">
                <a16:creationId xmlns:a16="http://schemas.microsoft.com/office/drawing/2014/main" id="{D8A7206E-56B0-AC4E-83E6-C79BC4F4244A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7" name="Freeform 7">
            <a:extLst>
              <a:ext uri="{FF2B5EF4-FFF2-40B4-BE49-F238E27FC236}">
                <a16:creationId xmlns:a16="http://schemas.microsoft.com/office/drawing/2014/main" id="{EC3EE5AE-0E20-B547-B1CC-11BB8772A520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8" name="Rectangle 8">
            <a:extLst>
              <a:ext uri="{FF2B5EF4-FFF2-40B4-BE49-F238E27FC236}">
                <a16:creationId xmlns:a16="http://schemas.microsoft.com/office/drawing/2014/main" id="{1D077724-99A6-B94A-A861-A813E3D01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29" name="Rectangle 9">
            <a:extLst>
              <a:ext uri="{FF2B5EF4-FFF2-40B4-BE49-F238E27FC236}">
                <a16:creationId xmlns:a16="http://schemas.microsoft.com/office/drawing/2014/main" id="{FBC86342-7AEF-A14C-9718-413AABD98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0" name="Rectangle 10">
            <a:extLst>
              <a:ext uri="{FF2B5EF4-FFF2-40B4-BE49-F238E27FC236}">
                <a16:creationId xmlns:a16="http://schemas.microsoft.com/office/drawing/2014/main" id="{CBD26F96-E7C0-A840-90CE-738FC25C0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1" name="Rectangle 11">
            <a:extLst>
              <a:ext uri="{FF2B5EF4-FFF2-40B4-BE49-F238E27FC236}">
                <a16:creationId xmlns:a16="http://schemas.microsoft.com/office/drawing/2014/main" id="{857B3C9C-012D-5F4D-9EF2-72B05DDDF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2" name="Rectangle 12">
            <a:extLst>
              <a:ext uri="{FF2B5EF4-FFF2-40B4-BE49-F238E27FC236}">
                <a16:creationId xmlns:a16="http://schemas.microsoft.com/office/drawing/2014/main" id="{90A0B924-58E2-134B-83A8-296473CC7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3" name="Rectangle 13">
            <a:extLst>
              <a:ext uri="{FF2B5EF4-FFF2-40B4-BE49-F238E27FC236}">
                <a16:creationId xmlns:a16="http://schemas.microsoft.com/office/drawing/2014/main" id="{E0E1301E-86D5-E847-A35D-BA1B8CEDB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4" name="Rectangle 14">
            <a:extLst>
              <a:ext uri="{FF2B5EF4-FFF2-40B4-BE49-F238E27FC236}">
                <a16:creationId xmlns:a16="http://schemas.microsoft.com/office/drawing/2014/main" id="{A644FA08-61AE-9A47-81F3-8094B5751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15">
            <a:extLst>
              <a:ext uri="{FF2B5EF4-FFF2-40B4-BE49-F238E27FC236}">
                <a16:creationId xmlns:a16="http://schemas.microsoft.com/office/drawing/2014/main" id="{36330594-EB74-2C45-AF52-91364E841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6" name="Rectangle 16">
            <a:extLst>
              <a:ext uri="{FF2B5EF4-FFF2-40B4-BE49-F238E27FC236}">
                <a16:creationId xmlns:a16="http://schemas.microsoft.com/office/drawing/2014/main" id="{BE473A45-DCED-C74A-8A80-00E37597A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7" name="Rectangle 17">
            <a:extLst>
              <a:ext uri="{FF2B5EF4-FFF2-40B4-BE49-F238E27FC236}">
                <a16:creationId xmlns:a16="http://schemas.microsoft.com/office/drawing/2014/main" id="{306C1B54-D27A-404F-9423-018279FC0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8" name="Rectangle 18">
            <a:extLst>
              <a:ext uri="{FF2B5EF4-FFF2-40B4-BE49-F238E27FC236}">
                <a16:creationId xmlns:a16="http://schemas.microsoft.com/office/drawing/2014/main" id="{B8DB73DB-23A1-1A4F-9746-96D038794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9" name="Rectangle 19">
            <a:extLst>
              <a:ext uri="{FF2B5EF4-FFF2-40B4-BE49-F238E27FC236}">
                <a16:creationId xmlns:a16="http://schemas.microsoft.com/office/drawing/2014/main" id="{AF91D914-3AEC-E345-91BB-375B5A496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0" name="Rectangle 20">
            <a:extLst>
              <a:ext uri="{FF2B5EF4-FFF2-40B4-BE49-F238E27FC236}">
                <a16:creationId xmlns:a16="http://schemas.microsoft.com/office/drawing/2014/main" id="{04B14361-258F-7640-9157-3066FD86C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1" name="Rectangle 21">
            <a:extLst>
              <a:ext uri="{FF2B5EF4-FFF2-40B4-BE49-F238E27FC236}">
                <a16:creationId xmlns:a16="http://schemas.microsoft.com/office/drawing/2014/main" id="{5485F6E2-DEE0-8641-8438-97819BC70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42" name="Line 22">
            <a:extLst>
              <a:ext uri="{FF2B5EF4-FFF2-40B4-BE49-F238E27FC236}">
                <a16:creationId xmlns:a16="http://schemas.microsoft.com/office/drawing/2014/main" id="{BAC26380-A5BC-C842-853C-AAB04631582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3" name="Rectangle 23">
            <a:extLst>
              <a:ext uri="{FF2B5EF4-FFF2-40B4-BE49-F238E27FC236}">
                <a16:creationId xmlns:a16="http://schemas.microsoft.com/office/drawing/2014/main" id="{D54409EB-21BA-C844-B630-3CFA6905C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4" name="Line 24">
            <a:extLst>
              <a:ext uri="{FF2B5EF4-FFF2-40B4-BE49-F238E27FC236}">
                <a16:creationId xmlns:a16="http://schemas.microsoft.com/office/drawing/2014/main" id="{15860134-F6B9-4642-9C98-6134260B88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5" name="Line 25">
            <a:extLst>
              <a:ext uri="{FF2B5EF4-FFF2-40B4-BE49-F238E27FC236}">
                <a16:creationId xmlns:a16="http://schemas.microsoft.com/office/drawing/2014/main" id="{03914800-53DA-B84D-8E62-B67BFBD1F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6" name="Line 26">
            <a:extLst>
              <a:ext uri="{FF2B5EF4-FFF2-40B4-BE49-F238E27FC236}">
                <a16:creationId xmlns:a16="http://schemas.microsoft.com/office/drawing/2014/main" id="{C299BFC7-8CCA-244F-9A63-EE6EA3A35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7" name="Rectangle 27">
            <a:extLst>
              <a:ext uri="{FF2B5EF4-FFF2-40B4-BE49-F238E27FC236}">
                <a16:creationId xmlns:a16="http://schemas.microsoft.com/office/drawing/2014/main" id="{6F1A1D24-ABE9-0E48-8692-70D11EB49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8" name="Rectangle 28">
            <a:extLst>
              <a:ext uri="{FF2B5EF4-FFF2-40B4-BE49-F238E27FC236}">
                <a16:creationId xmlns:a16="http://schemas.microsoft.com/office/drawing/2014/main" id="{E7148C81-7E58-AA4E-A06B-1FADEAA84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9" name="Rectangle 29">
            <a:extLst>
              <a:ext uri="{FF2B5EF4-FFF2-40B4-BE49-F238E27FC236}">
                <a16:creationId xmlns:a16="http://schemas.microsoft.com/office/drawing/2014/main" id="{2FA290FA-FCC2-3D42-9571-7A9201184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0" name="Rectangle 30">
            <a:extLst>
              <a:ext uri="{FF2B5EF4-FFF2-40B4-BE49-F238E27FC236}">
                <a16:creationId xmlns:a16="http://schemas.microsoft.com/office/drawing/2014/main" id="{B9051955-81CE-1947-BC6A-C208C9405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1" name="Line 31">
            <a:extLst>
              <a:ext uri="{FF2B5EF4-FFF2-40B4-BE49-F238E27FC236}">
                <a16:creationId xmlns:a16="http://schemas.microsoft.com/office/drawing/2014/main" id="{0C6E7ACB-2D6A-B447-A0F0-B518D2FDD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2" name="Rectangle 32">
            <a:extLst>
              <a:ext uri="{FF2B5EF4-FFF2-40B4-BE49-F238E27FC236}">
                <a16:creationId xmlns:a16="http://schemas.microsoft.com/office/drawing/2014/main" id="{75E4CE38-52F5-8840-AD88-031917074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3" name="Rectangle 33">
            <a:extLst>
              <a:ext uri="{FF2B5EF4-FFF2-40B4-BE49-F238E27FC236}">
                <a16:creationId xmlns:a16="http://schemas.microsoft.com/office/drawing/2014/main" id="{15E4E656-5D68-2E44-B626-BDBE6D55A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4" name="Rectangle 34">
            <a:extLst>
              <a:ext uri="{FF2B5EF4-FFF2-40B4-BE49-F238E27FC236}">
                <a16:creationId xmlns:a16="http://schemas.microsoft.com/office/drawing/2014/main" id="{37AA31C4-96D6-194A-B890-BEC3D616F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5" name="Rectangle 35">
            <a:extLst>
              <a:ext uri="{FF2B5EF4-FFF2-40B4-BE49-F238E27FC236}">
                <a16:creationId xmlns:a16="http://schemas.microsoft.com/office/drawing/2014/main" id="{40660B0F-9F61-C14B-BFB0-8C8082902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6" name="Rectangle 36">
            <a:extLst>
              <a:ext uri="{FF2B5EF4-FFF2-40B4-BE49-F238E27FC236}">
                <a16:creationId xmlns:a16="http://schemas.microsoft.com/office/drawing/2014/main" id="{DB61EF4F-26AA-1647-AEAE-F4DAE20F0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7" name="Rectangle 37">
            <a:extLst>
              <a:ext uri="{FF2B5EF4-FFF2-40B4-BE49-F238E27FC236}">
                <a16:creationId xmlns:a16="http://schemas.microsoft.com/office/drawing/2014/main" id="{75C2101B-7F03-A143-8F8E-841C99B15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8" name="Line 38">
            <a:extLst>
              <a:ext uri="{FF2B5EF4-FFF2-40B4-BE49-F238E27FC236}">
                <a16:creationId xmlns:a16="http://schemas.microsoft.com/office/drawing/2014/main" id="{F969C9C0-D1C2-E342-B83B-3FC380AE2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9" name="Line 39">
            <a:extLst>
              <a:ext uri="{FF2B5EF4-FFF2-40B4-BE49-F238E27FC236}">
                <a16:creationId xmlns:a16="http://schemas.microsoft.com/office/drawing/2014/main" id="{EC393B43-AA82-844F-BB97-03B452AFE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0" name="Rectangle 40">
            <a:extLst>
              <a:ext uri="{FF2B5EF4-FFF2-40B4-BE49-F238E27FC236}">
                <a16:creationId xmlns:a16="http://schemas.microsoft.com/office/drawing/2014/main" id="{55EFCFDF-768C-754A-B317-ECD4A757C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1" name="Rectangle 41">
            <a:extLst>
              <a:ext uri="{FF2B5EF4-FFF2-40B4-BE49-F238E27FC236}">
                <a16:creationId xmlns:a16="http://schemas.microsoft.com/office/drawing/2014/main" id="{7F840F14-53D6-0B42-A499-1BE07217E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2" name="Rectangle 42">
            <a:extLst>
              <a:ext uri="{FF2B5EF4-FFF2-40B4-BE49-F238E27FC236}">
                <a16:creationId xmlns:a16="http://schemas.microsoft.com/office/drawing/2014/main" id="{ADCBD6F9-67A5-E349-91CF-C81C5DD34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63" name="Line 43">
            <a:extLst>
              <a:ext uri="{FF2B5EF4-FFF2-40B4-BE49-F238E27FC236}">
                <a16:creationId xmlns:a16="http://schemas.microsoft.com/office/drawing/2014/main" id="{35B65D2B-DCAF-5D4C-BEE6-63F33367C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4" name="Rectangle 44">
            <a:extLst>
              <a:ext uri="{FF2B5EF4-FFF2-40B4-BE49-F238E27FC236}">
                <a16:creationId xmlns:a16="http://schemas.microsoft.com/office/drawing/2014/main" id="{389DC965-0346-C543-8499-A75D7F708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5" name="Line 45">
            <a:extLst>
              <a:ext uri="{FF2B5EF4-FFF2-40B4-BE49-F238E27FC236}">
                <a16:creationId xmlns:a16="http://schemas.microsoft.com/office/drawing/2014/main" id="{ACF35C5F-D629-0648-B5C0-8EB70ECB7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6" name="Line 46">
            <a:extLst>
              <a:ext uri="{FF2B5EF4-FFF2-40B4-BE49-F238E27FC236}">
                <a16:creationId xmlns:a16="http://schemas.microsoft.com/office/drawing/2014/main" id="{2BB73F4F-76CA-784E-9B8B-4788996D0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7" name="Line 47">
            <a:extLst>
              <a:ext uri="{FF2B5EF4-FFF2-40B4-BE49-F238E27FC236}">
                <a16:creationId xmlns:a16="http://schemas.microsoft.com/office/drawing/2014/main" id="{18516894-50DC-5749-9F56-31CEC7D0A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8" name="Rectangle 48">
            <a:extLst>
              <a:ext uri="{FF2B5EF4-FFF2-40B4-BE49-F238E27FC236}">
                <a16:creationId xmlns:a16="http://schemas.microsoft.com/office/drawing/2014/main" id="{0DEAF0EA-8020-194E-8AAC-22EBE3434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9" name="Rectangle 49">
            <a:extLst>
              <a:ext uri="{FF2B5EF4-FFF2-40B4-BE49-F238E27FC236}">
                <a16:creationId xmlns:a16="http://schemas.microsoft.com/office/drawing/2014/main" id="{E2BD9DC1-A188-D141-9EDD-74262732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0" name="Rectangle 50">
            <a:extLst>
              <a:ext uri="{FF2B5EF4-FFF2-40B4-BE49-F238E27FC236}">
                <a16:creationId xmlns:a16="http://schemas.microsoft.com/office/drawing/2014/main" id="{F7186479-0744-6B41-A079-D8A8E4E96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1" name="Rectangle 51">
            <a:extLst>
              <a:ext uri="{FF2B5EF4-FFF2-40B4-BE49-F238E27FC236}">
                <a16:creationId xmlns:a16="http://schemas.microsoft.com/office/drawing/2014/main" id="{5B0C2B89-F15D-B340-81FE-63804216B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2" name="Line 52">
            <a:extLst>
              <a:ext uri="{FF2B5EF4-FFF2-40B4-BE49-F238E27FC236}">
                <a16:creationId xmlns:a16="http://schemas.microsoft.com/office/drawing/2014/main" id="{6D1A1719-20C8-2E47-B356-AE1636DE9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73" name="Rectangle 53">
            <a:extLst>
              <a:ext uri="{FF2B5EF4-FFF2-40B4-BE49-F238E27FC236}">
                <a16:creationId xmlns:a16="http://schemas.microsoft.com/office/drawing/2014/main" id="{88CD75B9-ED15-4848-A6C4-29AC86D8E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4" name="Rectangle 54">
            <a:extLst>
              <a:ext uri="{FF2B5EF4-FFF2-40B4-BE49-F238E27FC236}">
                <a16:creationId xmlns:a16="http://schemas.microsoft.com/office/drawing/2014/main" id="{D8967B27-5940-824B-B80D-A183E8674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5" name="Rectangle 55">
            <a:extLst>
              <a:ext uri="{FF2B5EF4-FFF2-40B4-BE49-F238E27FC236}">
                <a16:creationId xmlns:a16="http://schemas.microsoft.com/office/drawing/2014/main" id="{861A63B6-9A93-C340-8AAA-6F5C7479B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6" name="Rectangle 56">
            <a:extLst>
              <a:ext uri="{FF2B5EF4-FFF2-40B4-BE49-F238E27FC236}">
                <a16:creationId xmlns:a16="http://schemas.microsoft.com/office/drawing/2014/main" id="{F7579CB6-A03D-A74E-B004-9777FA4C0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7" name="Rectangle 57">
            <a:extLst>
              <a:ext uri="{FF2B5EF4-FFF2-40B4-BE49-F238E27FC236}">
                <a16:creationId xmlns:a16="http://schemas.microsoft.com/office/drawing/2014/main" id="{BFF5FAEA-2978-474F-934C-494646CF0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8" name="Rectangle 58">
            <a:extLst>
              <a:ext uri="{FF2B5EF4-FFF2-40B4-BE49-F238E27FC236}">
                <a16:creationId xmlns:a16="http://schemas.microsoft.com/office/drawing/2014/main" id="{6C3C81FD-5641-7643-BCB9-983887BD7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9" name="Line 59">
            <a:extLst>
              <a:ext uri="{FF2B5EF4-FFF2-40B4-BE49-F238E27FC236}">
                <a16:creationId xmlns:a16="http://schemas.microsoft.com/office/drawing/2014/main" id="{28681A81-B67B-1241-88DB-3D64AAAFF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0" name="Line 60">
            <a:extLst>
              <a:ext uri="{FF2B5EF4-FFF2-40B4-BE49-F238E27FC236}">
                <a16:creationId xmlns:a16="http://schemas.microsoft.com/office/drawing/2014/main" id="{7E36CD54-EE9D-1542-92CD-AF581F4A1B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1" name="Line 61">
            <a:extLst>
              <a:ext uri="{FF2B5EF4-FFF2-40B4-BE49-F238E27FC236}">
                <a16:creationId xmlns:a16="http://schemas.microsoft.com/office/drawing/2014/main" id="{AB41661E-54F8-FA4B-8B33-93BD089F9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2" name="Line 62">
            <a:extLst>
              <a:ext uri="{FF2B5EF4-FFF2-40B4-BE49-F238E27FC236}">
                <a16:creationId xmlns:a16="http://schemas.microsoft.com/office/drawing/2014/main" id="{C129F6E0-391E-0241-B693-47421F17C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3" name="Line 63">
            <a:extLst>
              <a:ext uri="{FF2B5EF4-FFF2-40B4-BE49-F238E27FC236}">
                <a16:creationId xmlns:a16="http://schemas.microsoft.com/office/drawing/2014/main" id="{63ADBBAA-79D9-CF49-A5FE-56E3CE13DD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4" name="Rectangle 64">
            <a:extLst>
              <a:ext uri="{FF2B5EF4-FFF2-40B4-BE49-F238E27FC236}">
                <a16:creationId xmlns:a16="http://schemas.microsoft.com/office/drawing/2014/main" id="{39D236C6-BBE5-334E-B1AA-63A8C4AD7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85" name="Rectangle 65">
            <a:extLst>
              <a:ext uri="{FF2B5EF4-FFF2-40B4-BE49-F238E27FC236}">
                <a16:creationId xmlns:a16="http://schemas.microsoft.com/office/drawing/2014/main" id="{2F9A7A79-1E67-524B-B2B1-E8CAA04D6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6" name="Rectangle 66">
            <a:extLst>
              <a:ext uri="{FF2B5EF4-FFF2-40B4-BE49-F238E27FC236}">
                <a16:creationId xmlns:a16="http://schemas.microsoft.com/office/drawing/2014/main" id="{476F3DDC-19E6-EB42-9861-FA5E7D4CE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7" name="Rectangle 67">
            <a:extLst>
              <a:ext uri="{FF2B5EF4-FFF2-40B4-BE49-F238E27FC236}">
                <a16:creationId xmlns:a16="http://schemas.microsoft.com/office/drawing/2014/main" id="{75875A84-C1C6-4F40-B007-FA4692E61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8" name="Rectangle 68">
            <a:extLst>
              <a:ext uri="{FF2B5EF4-FFF2-40B4-BE49-F238E27FC236}">
                <a16:creationId xmlns:a16="http://schemas.microsoft.com/office/drawing/2014/main" id="{F5B711D0-2502-654F-BBCF-A11775BB3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9" name="Rectangle 69">
            <a:extLst>
              <a:ext uri="{FF2B5EF4-FFF2-40B4-BE49-F238E27FC236}">
                <a16:creationId xmlns:a16="http://schemas.microsoft.com/office/drawing/2014/main" id="{B797D651-647D-464B-A0E9-BFEE5909C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0" name="Rectangle 70">
            <a:extLst>
              <a:ext uri="{FF2B5EF4-FFF2-40B4-BE49-F238E27FC236}">
                <a16:creationId xmlns:a16="http://schemas.microsoft.com/office/drawing/2014/main" id="{68FDE40B-C55A-3E44-9B7F-B732B2034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1" name="Rectangle 71">
            <a:extLst>
              <a:ext uri="{FF2B5EF4-FFF2-40B4-BE49-F238E27FC236}">
                <a16:creationId xmlns:a16="http://schemas.microsoft.com/office/drawing/2014/main" id="{7A4F9828-1C04-A64B-8E07-2AD88AB0F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2" name="Line 72">
            <a:extLst>
              <a:ext uri="{FF2B5EF4-FFF2-40B4-BE49-F238E27FC236}">
                <a16:creationId xmlns:a16="http://schemas.microsoft.com/office/drawing/2014/main" id="{2BD64CF5-7CD2-3643-8C63-94DF81D7B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3" name="Rectangle 73">
            <a:extLst>
              <a:ext uri="{FF2B5EF4-FFF2-40B4-BE49-F238E27FC236}">
                <a16:creationId xmlns:a16="http://schemas.microsoft.com/office/drawing/2014/main" id="{3064EECD-E62A-4F4B-8678-7C45129DC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4" name="Rectangle 74">
            <a:extLst>
              <a:ext uri="{FF2B5EF4-FFF2-40B4-BE49-F238E27FC236}">
                <a16:creationId xmlns:a16="http://schemas.microsoft.com/office/drawing/2014/main" id="{0A8D79E3-9025-8848-92E8-567C71D10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5" name="Freeform 75">
            <a:extLst>
              <a:ext uri="{FF2B5EF4-FFF2-40B4-BE49-F238E27FC236}">
                <a16:creationId xmlns:a16="http://schemas.microsoft.com/office/drawing/2014/main" id="{AC315E0D-1F80-524E-8AE9-653D68A9E09F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496" name="Freeform 76">
            <a:extLst>
              <a:ext uri="{FF2B5EF4-FFF2-40B4-BE49-F238E27FC236}">
                <a16:creationId xmlns:a16="http://schemas.microsoft.com/office/drawing/2014/main" id="{FEFBEF6F-44D2-D54D-AF31-F15F9695DB62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7" name="Freeform 77">
            <a:extLst>
              <a:ext uri="{FF2B5EF4-FFF2-40B4-BE49-F238E27FC236}">
                <a16:creationId xmlns:a16="http://schemas.microsoft.com/office/drawing/2014/main" id="{D5AB0198-3303-7742-9453-6A544ABDB6D0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498" name="Freeform 78">
            <a:extLst>
              <a:ext uri="{FF2B5EF4-FFF2-40B4-BE49-F238E27FC236}">
                <a16:creationId xmlns:a16="http://schemas.microsoft.com/office/drawing/2014/main" id="{5EF66EAE-D5FB-7049-BA8D-C74C14C9B0C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9" name="Freeform 79">
            <a:extLst>
              <a:ext uri="{FF2B5EF4-FFF2-40B4-BE49-F238E27FC236}">
                <a16:creationId xmlns:a16="http://schemas.microsoft.com/office/drawing/2014/main" id="{22C67933-7A03-7947-9061-CD02CD57EE7E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500" name="Freeform 80">
            <a:extLst>
              <a:ext uri="{FF2B5EF4-FFF2-40B4-BE49-F238E27FC236}">
                <a16:creationId xmlns:a16="http://schemas.microsoft.com/office/drawing/2014/main" id="{5E3F98DC-31B4-FA45-8054-317D10C2F69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1" name="Line 85">
            <a:extLst>
              <a:ext uri="{FF2B5EF4-FFF2-40B4-BE49-F238E27FC236}">
                <a16:creationId xmlns:a16="http://schemas.microsoft.com/office/drawing/2014/main" id="{BB1DB783-5F9A-D241-9729-5E16A430D4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2" name="Line 86">
            <a:extLst>
              <a:ext uri="{FF2B5EF4-FFF2-40B4-BE49-F238E27FC236}">
                <a16:creationId xmlns:a16="http://schemas.microsoft.com/office/drawing/2014/main" id="{6ABA6BCD-F841-8A40-AA85-A84A1A848F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3" name="Line 91">
            <a:extLst>
              <a:ext uri="{FF2B5EF4-FFF2-40B4-BE49-F238E27FC236}">
                <a16:creationId xmlns:a16="http://schemas.microsoft.com/office/drawing/2014/main" id="{848D47C0-2D7F-134C-BB51-67E2CD43D6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4" name="Line 92">
            <a:extLst>
              <a:ext uri="{FF2B5EF4-FFF2-40B4-BE49-F238E27FC236}">
                <a16:creationId xmlns:a16="http://schemas.microsoft.com/office/drawing/2014/main" id="{C7586AFF-55AE-1249-8FE1-78DC72B5BE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5" name="Line 93">
            <a:extLst>
              <a:ext uri="{FF2B5EF4-FFF2-40B4-BE49-F238E27FC236}">
                <a16:creationId xmlns:a16="http://schemas.microsoft.com/office/drawing/2014/main" id="{72552560-8F5C-A744-ADD5-F003F29AED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6" name="Freeform 94">
            <a:extLst>
              <a:ext uri="{FF2B5EF4-FFF2-40B4-BE49-F238E27FC236}">
                <a16:creationId xmlns:a16="http://schemas.microsoft.com/office/drawing/2014/main" id="{F6815EF1-0461-1144-A79E-2022F8C17EDB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507" name="Freeform 95">
            <a:extLst>
              <a:ext uri="{FF2B5EF4-FFF2-40B4-BE49-F238E27FC236}">
                <a16:creationId xmlns:a16="http://schemas.microsoft.com/office/drawing/2014/main" id="{72AB1B96-C5A9-D442-8E25-299D99FA672F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8" name="Rectangle 96">
            <a:extLst>
              <a:ext uri="{FF2B5EF4-FFF2-40B4-BE49-F238E27FC236}">
                <a16:creationId xmlns:a16="http://schemas.microsoft.com/office/drawing/2014/main" id="{05C76081-0D4B-CE4B-BFAE-0246A050B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509" name="Rectangle 97">
            <a:extLst>
              <a:ext uri="{FF2B5EF4-FFF2-40B4-BE49-F238E27FC236}">
                <a16:creationId xmlns:a16="http://schemas.microsoft.com/office/drawing/2014/main" id="{CC5C96FB-B199-D542-AFDB-F4D50D64A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510" name="AutoShape 99">
            <a:extLst>
              <a:ext uri="{FF2B5EF4-FFF2-40B4-BE49-F238E27FC236}">
                <a16:creationId xmlns:a16="http://schemas.microsoft.com/office/drawing/2014/main" id="{879E1A17-E5AA-1B46-AF4B-762BA7363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511" name="AutoShape 101">
            <a:extLst>
              <a:ext uri="{FF2B5EF4-FFF2-40B4-BE49-F238E27FC236}">
                <a16:creationId xmlns:a16="http://schemas.microsoft.com/office/drawing/2014/main" id="{41321C28-EE0A-7B47-86ED-E6C43BD15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512" name="Title 1">
            <a:extLst>
              <a:ext uri="{FF2B5EF4-FFF2-40B4-BE49-F238E27FC236}">
                <a16:creationId xmlns:a16="http://schemas.microsoft.com/office/drawing/2014/main" id="{FD4C2C70-AB75-DE48-8512-0EB9B2F60CC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3513" name="TextBox 125">
            <a:extLst>
              <a:ext uri="{FF2B5EF4-FFF2-40B4-BE49-F238E27FC236}">
                <a16:creationId xmlns:a16="http://schemas.microsoft.com/office/drawing/2014/main" id="{CDCE8B72-0558-FE4B-B044-5C11B4912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3514" name="TextBox 16">
            <a:extLst>
              <a:ext uri="{FF2B5EF4-FFF2-40B4-BE49-F238E27FC236}">
                <a16:creationId xmlns:a16="http://schemas.microsoft.com/office/drawing/2014/main" id="{CF421A5F-F54A-C540-B66F-6DA31D6FB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5" name="TextBox 16">
            <a:extLst>
              <a:ext uri="{FF2B5EF4-FFF2-40B4-BE49-F238E27FC236}">
                <a16:creationId xmlns:a16="http://schemas.microsoft.com/office/drawing/2014/main" id="{136A413A-7662-1249-9C16-BAAB8A864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6" name="TextBox 16">
            <a:extLst>
              <a:ext uri="{FF2B5EF4-FFF2-40B4-BE49-F238E27FC236}">
                <a16:creationId xmlns:a16="http://schemas.microsoft.com/office/drawing/2014/main" id="{587C1560-8E66-2A4F-B9BB-650649050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7" name="TextBox 16">
            <a:extLst>
              <a:ext uri="{FF2B5EF4-FFF2-40B4-BE49-F238E27FC236}">
                <a16:creationId xmlns:a16="http://schemas.microsoft.com/office/drawing/2014/main" id="{09F3F1D5-F8A7-D547-B0BE-F2F4F995B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8" name="TextBox 16">
            <a:extLst>
              <a:ext uri="{FF2B5EF4-FFF2-40B4-BE49-F238E27FC236}">
                <a16:creationId xmlns:a16="http://schemas.microsoft.com/office/drawing/2014/main" id="{FAE7AAC8-9899-534C-8C30-5C753D542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9" name="TextBox 16">
            <a:extLst>
              <a:ext uri="{FF2B5EF4-FFF2-40B4-BE49-F238E27FC236}">
                <a16:creationId xmlns:a16="http://schemas.microsoft.com/office/drawing/2014/main" id="{56E86E0F-D2A2-0F45-96FF-A8B2DC2A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0" name="TextBox 16">
            <a:extLst>
              <a:ext uri="{FF2B5EF4-FFF2-40B4-BE49-F238E27FC236}">
                <a16:creationId xmlns:a16="http://schemas.microsoft.com/office/drawing/2014/main" id="{A2A2DCB5-A2F1-C547-91D8-47D83A593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1" name="TextBox 16">
            <a:extLst>
              <a:ext uri="{FF2B5EF4-FFF2-40B4-BE49-F238E27FC236}">
                <a16:creationId xmlns:a16="http://schemas.microsoft.com/office/drawing/2014/main" id="{2F523F85-10F7-464D-9AD0-FD4D657F0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2" name="TextBox 16">
            <a:extLst>
              <a:ext uri="{FF2B5EF4-FFF2-40B4-BE49-F238E27FC236}">
                <a16:creationId xmlns:a16="http://schemas.microsoft.com/office/drawing/2014/main" id="{A36D55D1-AE92-1D4D-9006-FF726E6E6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3" name="TextBox 16">
            <a:extLst>
              <a:ext uri="{FF2B5EF4-FFF2-40B4-BE49-F238E27FC236}">
                <a16:creationId xmlns:a16="http://schemas.microsoft.com/office/drawing/2014/main" id="{53EDD15E-60AF-6345-9A35-5E08F6AA0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4" name="TextBox 16">
            <a:extLst>
              <a:ext uri="{FF2B5EF4-FFF2-40B4-BE49-F238E27FC236}">
                <a16:creationId xmlns:a16="http://schemas.microsoft.com/office/drawing/2014/main" id="{F5A0C6A4-A08E-A044-85C6-DB922110A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5" name="TextBox 16">
            <a:extLst>
              <a:ext uri="{FF2B5EF4-FFF2-40B4-BE49-F238E27FC236}">
                <a16:creationId xmlns:a16="http://schemas.microsoft.com/office/drawing/2014/main" id="{39461DB4-D769-1B4D-9791-AAFB650EE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6" name="TextBox 16">
            <a:extLst>
              <a:ext uri="{FF2B5EF4-FFF2-40B4-BE49-F238E27FC236}">
                <a16:creationId xmlns:a16="http://schemas.microsoft.com/office/drawing/2014/main" id="{2FFC77B1-AE7B-1F42-8D20-FAA7F31EB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7" name="TextBox 16">
            <a:extLst>
              <a:ext uri="{FF2B5EF4-FFF2-40B4-BE49-F238E27FC236}">
                <a16:creationId xmlns:a16="http://schemas.microsoft.com/office/drawing/2014/main" id="{22BC32D1-42CE-2548-97B4-F27667C5A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8" name="TextBox 16">
            <a:extLst>
              <a:ext uri="{FF2B5EF4-FFF2-40B4-BE49-F238E27FC236}">
                <a16:creationId xmlns:a16="http://schemas.microsoft.com/office/drawing/2014/main" id="{5AA3BAC1-D22D-B041-B1A8-C8B167C4B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9" name="TextBox 16">
            <a:extLst>
              <a:ext uri="{FF2B5EF4-FFF2-40B4-BE49-F238E27FC236}">
                <a16:creationId xmlns:a16="http://schemas.microsoft.com/office/drawing/2014/main" id="{151CF8B9-56BF-E049-B1B5-366381893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30" name="TextBox 16">
            <a:extLst>
              <a:ext uri="{FF2B5EF4-FFF2-40B4-BE49-F238E27FC236}">
                <a16:creationId xmlns:a16="http://schemas.microsoft.com/office/drawing/2014/main" id="{269B08C0-79FE-FA48-A49B-1D6C7AAD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31" name="TextBox 16">
            <a:extLst>
              <a:ext uri="{FF2B5EF4-FFF2-40B4-BE49-F238E27FC236}">
                <a16:creationId xmlns:a16="http://schemas.microsoft.com/office/drawing/2014/main" id="{45D76177-6986-2142-9F5E-94B1F0301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Line 4">
            <a:extLst>
              <a:ext uri="{FF2B5EF4-FFF2-40B4-BE49-F238E27FC236}">
                <a16:creationId xmlns:a16="http://schemas.microsoft.com/office/drawing/2014/main" id="{B4993E28-A178-654A-9467-6DBB0FA09AF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0" name="Freeform 5">
            <a:extLst>
              <a:ext uri="{FF2B5EF4-FFF2-40B4-BE49-F238E27FC236}">
                <a16:creationId xmlns:a16="http://schemas.microsoft.com/office/drawing/2014/main" id="{5441635D-EC0E-5C4C-AD08-84331FA92E98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1" name="Freeform 7">
            <a:extLst>
              <a:ext uri="{FF2B5EF4-FFF2-40B4-BE49-F238E27FC236}">
                <a16:creationId xmlns:a16="http://schemas.microsoft.com/office/drawing/2014/main" id="{8D86A082-4606-2F41-A62C-DCE6D314416F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2" name="Rectangle 8">
            <a:extLst>
              <a:ext uri="{FF2B5EF4-FFF2-40B4-BE49-F238E27FC236}">
                <a16:creationId xmlns:a16="http://schemas.microsoft.com/office/drawing/2014/main" id="{1442CA04-F885-4743-B941-95D5C39CB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9">
            <a:extLst>
              <a:ext uri="{FF2B5EF4-FFF2-40B4-BE49-F238E27FC236}">
                <a16:creationId xmlns:a16="http://schemas.microsoft.com/office/drawing/2014/main" id="{22B8DE7D-2FBE-2C4E-B265-72A1E076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4" name="Rectangle 10">
            <a:extLst>
              <a:ext uri="{FF2B5EF4-FFF2-40B4-BE49-F238E27FC236}">
                <a16:creationId xmlns:a16="http://schemas.microsoft.com/office/drawing/2014/main" id="{C5FCAB4A-78F6-FC41-A762-97D0091E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5" name="Rectangle 11">
            <a:extLst>
              <a:ext uri="{FF2B5EF4-FFF2-40B4-BE49-F238E27FC236}">
                <a16:creationId xmlns:a16="http://schemas.microsoft.com/office/drawing/2014/main" id="{0C91B775-35ED-BB4C-AC19-0DB9C0063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6" name="Rectangle 12">
            <a:extLst>
              <a:ext uri="{FF2B5EF4-FFF2-40B4-BE49-F238E27FC236}">
                <a16:creationId xmlns:a16="http://schemas.microsoft.com/office/drawing/2014/main" id="{EB7FCA2A-7917-BF4D-AC00-326BF38AC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7" name="Rectangle 13">
            <a:extLst>
              <a:ext uri="{FF2B5EF4-FFF2-40B4-BE49-F238E27FC236}">
                <a16:creationId xmlns:a16="http://schemas.microsoft.com/office/drawing/2014/main" id="{80C0BAD0-30D0-DB42-BF46-7EB25EA4A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14">
            <a:extLst>
              <a:ext uri="{FF2B5EF4-FFF2-40B4-BE49-F238E27FC236}">
                <a16:creationId xmlns:a16="http://schemas.microsoft.com/office/drawing/2014/main" id="{FDAAD7C5-8819-7A4B-95F7-B21E1EDFA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9" name="Rectangle 15">
            <a:extLst>
              <a:ext uri="{FF2B5EF4-FFF2-40B4-BE49-F238E27FC236}">
                <a16:creationId xmlns:a16="http://schemas.microsoft.com/office/drawing/2014/main" id="{12B46B06-6F18-D046-8EE1-8C3BA5207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0" name="Rectangle 16">
            <a:extLst>
              <a:ext uri="{FF2B5EF4-FFF2-40B4-BE49-F238E27FC236}">
                <a16:creationId xmlns:a16="http://schemas.microsoft.com/office/drawing/2014/main" id="{10EF995E-0509-0E41-9317-99ED5C173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1" name="Rectangle 17">
            <a:extLst>
              <a:ext uri="{FF2B5EF4-FFF2-40B4-BE49-F238E27FC236}">
                <a16:creationId xmlns:a16="http://schemas.microsoft.com/office/drawing/2014/main" id="{55742305-8DFE-6246-B1CF-C60046CB1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2" name="Rectangle 18">
            <a:extLst>
              <a:ext uri="{FF2B5EF4-FFF2-40B4-BE49-F238E27FC236}">
                <a16:creationId xmlns:a16="http://schemas.microsoft.com/office/drawing/2014/main" id="{2C471BB1-9D9A-A34C-B56B-5FA6CFA27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3" name="Rectangle 19">
            <a:extLst>
              <a:ext uri="{FF2B5EF4-FFF2-40B4-BE49-F238E27FC236}">
                <a16:creationId xmlns:a16="http://schemas.microsoft.com/office/drawing/2014/main" id="{925FD76C-BEDB-7D41-BE7B-4F0CD5ACB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4" name="Rectangle 20">
            <a:extLst>
              <a:ext uri="{FF2B5EF4-FFF2-40B4-BE49-F238E27FC236}">
                <a16:creationId xmlns:a16="http://schemas.microsoft.com/office/drawing/2014/main" id="{5148D91B-CC17-254C-8DED-1CCCD2DB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65" name="Rectangle 21">
            <a:extLst>
              <a:ext uri="{FF2B5EF4-FFF2-40B4-BE49-F238E27FC236}">
                <a16:creationId xmlns:a16="http://schemas.microsoft.com/office/drawing/2014/main" id="{3138C030-6229-C342-996E-90A04C54C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6" name="Line 22">
            <a:extLst>
              <a:ext uri="{FF2B5EF4-FFF2-40B4-BE49-F238E27FC236}">
                <a16:creationId xmlns:a16="http://schemas.microsoft.com/office/drawing/2014/main" id="{5886883B-FD6A-444E-BFCD-3A6AB59B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7" name="Rectangle 23">
            <a:extLst>
              <a:ext uri="{FF2B5EF4-FFF2-40B4-BE49-F238E27FC236}">
                <a16:creationId xmlns:a16="http://schemas.microsoft.com/office/drawing/2014/main" id="{2F1AD96F-9181-EF4E-90FC-365095FB8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68" name="Line 24">
            <a:extLst>
              <a:ext uri="{FF2B5EF4-FFF2-40B4-BE49-F238E27FC236}">
                <a16:creationId xmlns:a16="http://schemas.microsoft.com/office/drawing/2014/main" id="{447F1819-553A-FD45-98D3-45449DFB100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9" name="Line 25">
            <a:extLst>
              <a:ext uri="{FF2B5EF4-FFF2-40B4-BE49-F238E27FC236}">
                <a16:creationId xmlns:a16="http://schemas.microsoft.com/office/drawing/2014/main" id="{29F1BA39-C372-4947-B70C-788297C3D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0" name="Line 26">
            <a:extLst>
              <a:ext uri="{FF2B5EF4-FFF2-40B4-BE49-F238E27FC236}">
                <a16:creationId xmlns:a16="http://schemas.microsoft.com/office/drawing/2014/main" id="{C612C6B5-4F09-F344-9F55-DB82617268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1" name="Rectangle 27">
            <a:extLst>
              <a:ext uri="{FF2B5EF4-FFF2-40B4-BE49-F238E27FC236}">
                <a16:creationId xmlns:a16="http://schemas.microsoft.com/office/drawing/2014/main" id="{87F24985-CAA1-AE4D-B8DC-06B8240D1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2" name="Rectangle 28">
            <a:extLst>
              <a:ext uri="{FF2B5EF4-FFF2-40B4-BE49-F238E27FC236}">
                <a16:creationId xmlns:a16="http://schemas.microsoft.com/office/drawing/2014/main" id="{DEAA3B5A-C741-1543-B744-DB9C5245D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3" name="Rectangle 29">
            <a:extLst>
              <a:ext uri="{FF2B5EF4-FFF2-40B4-BE49-F238E27FC236}">
                <a16:creationId xmlns:a16="http://schemas.microsoft.com/office/drawing/2014/main" id="{7D3F1DAB-F4F6-8B43-9F62-94FA5BFF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4" name="Rectangle 30">
            <a:extLst>
              <a:ext uri="{FF2B5EF4-FFF2-40B4-BE49-F238E27FC236}">
                <a16:creationId xmlns:a16="http://schemas.microsoft.com/office/drawing/2014/main" id="{E6CC4F53-666E-B046-9074-C85984364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5" name="Line 31">
            <a:extLst>
              <a:ext uri="{FF2B5EF4-FFF2-40B4-BE49-F238E27FC236}">
                <a16:creationId xmlns:a16="http://schemas.microsoft.com/office/drawing/2014/main" id="{F07642E4-E658-AC42-9DB7-3C82B6730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6" name="Rectangle 32">
            <a:extLst>
              <a:ext uri="{FF2B5EF4-FFF2-40B4-BE49-F238E27FC236}">
                <a16:creationId xmlns:a16="http://schemas.microsoft.com/office/drawing/2014/main" id="{BD161145-E031-8F45-96B9-E21077216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7" name="Rectangle 33">
            <a:extLst>
              <a:ext uri="{FF2B5EF4-FFF2-40B4-BE49-F238E27FC236}">
                <a16:creationId xmlns:a16="http://schemas.microsoft.com/office/drawing/2014/main" id="{74103516-891D-C746-A6CA-10623753B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8" name="Rectangle 34">
            <a:extLst>
              <a:ext uri="{FF2B5EF4-FFF2-40B4-BE49-F238E27FC236}">
                <a16:creationId xmlns:a16="http://schemas.microsoft.com/office/drawing/2014/main" id="{9D0E6C9E-7765-364A-B6D3-EDB4E250E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9" name="Rectangle 35">
            <a:extLst>
              <a:ext uri="{FF2B5EF4-FFF2-40B4-BE49-F238E27FC236}">
                <a16:creationId xmlns:a16="http://schemas.microsoft.com/office/drawing/2014/main" id="{48D1EEFA-1FF7-3B49-9909-149ABC5CD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0" name="Rectangle 36">
            <a:extLst>
              <a:ext uri="{FF2B5EF4-FFF2-40B4-BE49-F238E27FC236}">
                <a16:creationId xmlns:a16="http://schemas.microsoft.com/office/drawing/2014/main" id="{EFACDDB1-6A0E-0A4E-B09B-B6702E914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1" name="Rectangle 37">
            <a:extLst>
              <a:ext uri="{FF2B5EF4-FFF2-40B4-BE49-F238E27FC236}">
                <a16:creationId xmlns:a16="http://schemas.microsoft.com/office/drawing/2014/main" id="{BB63D28C-1314-5940-8462-8107945D9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2" name="Line 38">
            <a:extLst>
              <a:ext uri="{FF2B5EF4-FFF2-40B4-BE49-F238E27FC236}">
                <a16:creationId xmlns:a16="http://schemas.microsoft.com/office/drawing/2014/main" id="{71772F1D-A403-4844-8D37-870E094D42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3" name="Line 39">
            <a:extLst>
              <a:ext uri="{FF2B5EF4-FFF2-40B4-BE49-F238E27FC236}">
                <a16:creationId xmlns:a16="http://schemas.microsoft.com/office/drawing/2014/main" id="{D385113D-6A7B-704C-8BAD-2D31DFEFE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4" name="Rectangle 40">
            <a:extLst>
              <a:ext uri="{FF2B5EF4-FFF2-40B4-BE49-F238E27FC236}">
                <a16:creationId xmlns:a16="http://schemas.microsoft.com/office/drawing/2014/main" id="{711AA9BF-D843-704D-9C66-9D1973347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5" name="Rectangle 41">
            <a:extLst>
              <a:ext uri="{FF2B5EF4-FFF2-40B4-BE49-F238E27FC236}">
                <a16:creationId xmlns:a16="http://schemas.microsoft.com/office/drawing/2014/main" id="{6D2D5CF0-3B88-924F-9B36-CA8BD420A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6" name="Rectangle 42">
            <a:extLst>
              <a:ext uri="{FF2B5EF4-FFF2-40B4-BE49-F238E27FC236}">
                <a16:creationId xmlns:a16="http://schemas.microsoft.com/office/drawing/2014/main" id="{96FD3E3D-80FA-604A-8C65-705420BF5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87" name="Line 43">
            <a:extLst>
              <a:ext uri="{FF2B5EF4-FFF2-40B4-BE49-F238E27FC236}">
                <a16:creationId xmlns:a16="http://schemas.microsoft.com/office/drawing/2014/main" id="{B67FC0D5-13B4-7347-BDD2-3B6371F2C4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8" name="Rectangle 44">
            <a:extLst>
              <a:ext uri="{FF2B5EF4-FFF2-40B4-BE49-F238E27FC236}">
                <a16:creationId xmlns:a16="http://schemas.microsoft.com/office/drawing/2014/main" id="{7B5E0E32-E37A-CE48-B23E-B8112D027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9" name="Line 45">
            <a:extLst>
              <a:ext uri="{FF2B5EF4-FFF2-40B4-BE49-F238E27FC236}">
                <a16:creationId xmlns:a16="http://schemas.microsoft.com/office/drawing/2014/main" id="{56D9FD06-2C15-FC49-883E-908E371CC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0" name="Line 46">
            <a:extLst>
              <a:ext uri="{FF2B5EF4-FFF2-40B4-BE49-F238E27FC236}">
                <a16:creationId xmlns:a16="http://schemas.microsoft.com/office/drawing/2014/main" id="{78126604-08D4-134E-987C-E61FE1A31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1" name="Line 47">
            <a:extLst>
              <a:ext uri="{FF2B5EF4-FFF2-40B4-BE49-F238E27FC236}">
                <a16:creationId xmlns:a16="http://schemas.microsoft.com/office/drawing/2014/main" id="{F948EE10-0FFF-1948-9522-00F7629D90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2" name="Rectangle 48">
            <a:extLst>
              <a:ext uri="{FF2B5EF4-FFF2-40B4-BE49-F238E27FC236}">
                <a16:creationId xmlns:a16="http://schemas.microsoft.com/office/drawing/2014/main" id="{63ED8AC8-6C17-044F-96BC-3CAEE65DF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3" name="Rectangle 49">
            <a:extLst>
              <a:ext uri="{FF2B5EF4-FFF2-40B4-BE49-F238E27FC236}">
                <a16:creationId xmlns:a16="http://schemas.microsoft.com/office/drawing/2014/main" id="{B76068FB-E316-3049-9F46-299D5A6AD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4" name="Rectangle 50">
            <a:extLst>
              <a:ext uri="{FF2B5EF4-FFF2-40B4-BE49-F238E27FC236}">
                <a16:creationId xmlns:a16="http://schemas.microsoft.com/office/drawing/2014/main" id="{9D0F8AED-A587-4E44-9F04-A43DA30F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5" name="Rectangle 51">
            <a:extLst>
              <a:ext uri="{FF2B5EF4-FFF2-40B4-BE49-F238E27FC236}">
                <a16:creationId xmlns:a16="http://schemas.microsoft.com/office/drawing/2014/main" id="{3F846753-BC64-B64C-8414-1834E98EA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6" name="Line 52">
            <a:extLst>
              <a:ext uri="{FF2B5EF4-FFF2-40B4-BE49-F238E27FC236}">
                <a16:creationId xmlns:a16="http://schemas.microsoft.com/office/drawing/2014/main" id="{88F9C02C-4ADC-ED4D-A125-40B68C9461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7" name="Rectangle 53">
            <a:extLst>
              <a:ext uri="{FF2B5EF4-FFF2-40B4-BE49-F238E27FC236}">
                <a16:creationId xmlns:a16="http://schemas.microsoft.com/office/drawing/2014/main" id="{6587163B-6E6F-D547-8097-2B58F103D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8" name="Rectangle 54">
            <a:extLst>
              <a:ext uri="{FF2B5EF4-FFF2-40B4-BE49-F238E27FC236}">
                <a16:creationId xmlns:a16="http://schemas.microsoft.com/office/drawing/2014/main" id="{E0D5E840-2225-F647-9591-F096A91CB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9" name="Rectangle 55">
            <a:extLst>
              <a:ext uri="{FF2B5EF4-FFF2-40B4-BE49-F238E27FC236}">
                <a16:creationId xmlns:a16="http://schemas.microsoft.com/office/drawing/2014/main" id="{8E2A33C7-350A-814D-AFE3-114020DCA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0" name="Rectangle 56">
            <a:extLst>
              <a:ext uri="{FF2B5EF4-FFF2-40B4-BE49-F238E27FC236}">
                <a16:creationId xmlns:a16="http://schemas.microsoft.com/office/drawing/2014/main" id="{FE30C4FA-533B-DD4E-BE47-F38E96B6E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1" name="Rectangle 57">
            <a:extLst>
              <a:ext uri="{FF2B5EF4-FFF2-40B4-BE49-F238E27FC236}">
                <a16:creationId xmlns:a16="http://schemas.microsoft.com/office/drawing/2014/main" id="{649BFA86-8907-9444-9810-9F2D8E300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2" name="Rectangle 58">
            <a:extLst>
              <a:ext uri="{FF2B5EF4-FFF2-40B4-BE49-F238E27FC236}">
                <a16:creationId xmlns:a16="http://schemas.microsoft.com/office/drawing/2014/main" id="{B45387C0-A792-AF4F-A202-BDA046397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3" name="Line 59">
            <a:extLst>
              <a:ext uri="{FF2B5EF4-FFF2-40B4-BE49-F238E27FC236}">
                <a16:creationId xmlns:a16="http://schemas.microsoft.com/office/drawing/2014/main" id="{CD4FBC1F-9AE8-FC47-9595-4191C5FCB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4" name="Line 60">
            <a:extLst>
              <a:ext uri="{FF2B5EF4-FFF2-40B4-BE49-F238E27FC236}">
                <a16:creationId xmlns:a16="http://schemas.microsoft.com/office/drawing/2014/main" id="{AB665242-FFFD-A04C-9F97-0DEF92F543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5" name="Line 61">
            <a:extLst>
              <a:ext uri="{FF2B5EF4-FFF2-40B4-BE49-F238E27FC236}">
                <a16:creationId xmlns:a16="http://schemas.microsoft.com/office/drawing/2014/main" id="{07A1FF4A-8880-FC4E-8B5F-50406B5C7E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6" name="Line 62">
            <a:extLst>
              <a:ext uri="{FF2B5EF4-FFF2-40B4-BE49-F238E27FC236}">
                <a16:creationId xmlns:a16="http://schemas.microsoft.com/office/drawing/2014/main" id="{12F14702-6E07-9B40-97B7-7FECD54991B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7" name="Line 63">
            <a:extLst>
              <a:ext uri="{FF2B5EF4-FFF2-40B4-BE49-F238E27FC236}">
                <a16:creationId xmlns:a16="http://schemas.microsoft.com/office/drawing/2014/main" id="{FB01040E-ECDD-DF4E-A040-7C78FF0A6A2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8" name="Rectangle 64">
            <a:extLst>
              <a:ext uri="{FF2B5EF4-FFF2-40B4-BE49-F238E27FC236}">
                <a16:creationId xmlns:a16="http://schemas.microsoft.com/office/drawing/2014/main" id="{42FF8A75-2E75-454B-A8EE-391B416C6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9" name="Rectangle 65">
            <a:extLst>
              <a:ext uri="{FF2B5EF4-FFF2-40B4-BE49-F238E27FC236}">
                <a16:creationId xmlns:a16="http://schemas.microsoft.com/office/drawing/2014/main" id="{04B03130-3A97-AD4D-9B4A-6F0484936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0" name="Rectangle 66">
            <a:extLst>
              <a:ext uri="{FF2B5EF4-FFF2-40B4-BE49-F238E27FC236}">
                <a16:creationId xmlns:a16="http://schemas.microsoft.com/office/drawing/2014/main" id="{70198E94-DAB5-8049-B1F3-DDB0314D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1" name="Rectangle 67">
            <a:extLst>
              <a:ext uri="{FF2B5EF4-FFF2-40B4-BE49-F238E27FC236}">
                <a16:creationId xmlns:a16="http://schemas.microsoft.com/office/drawing/2014/main" id="{C25B7194-6BAA-274E-92F0-333E5CA9C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2" name="Rectangle 68">
            <a:extLst>
              <a:ext uri="{FF2B5EF4-FFF2-40B4-BE49-F238E27FC236}">
                <a16:creationId xmlns:a16="http://schemas.microsoft.com/office/drawing/2014/main" id="{BC30ACD7-1CFF-9F4F-9368-12B8D5DEE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3" name="Rectangle 69">
            <a:extLst>
              <a:ext uri="{FF2B5EF4-FFF2-40B4-BE49-F238E27FC236}">
                <a16:creationId xmlns:a16="http://schemas.microsoft.com/office/drawing/2014/main" id="{1AB3E0CD-D96A-F949-94E5-12638E337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4" name="Rectangle 70">
            <a:extLst>
              <a:ext uri="{FF2B5EF4-FFF2-40B4-BE49-F238E27FC236}">
                <a16:creationId xmlns:a16="http://schemas.microsoft.com/office/drawing/2014/main" id="{A0AFC800-B2AE-F648-B99A-35748377A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5" name="Rectangle 71">
            <a:extLst>
              <a:ext uri="{FF2B5EF4-FFF2-40B4-BE49-F238E27FC236}">
                <a16:creationId xmlns:a16="http://schemas.microsoft.com/office/drawing/2014/main" id="{82C1C722-376F-FE40-B908-6E12508D8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6" name="Line 72">
            <a:extLst>
              <a:ext uri="{FF2B5EF4-FFF2-40B4-BE49-F238E27FC236}">
                <a16:creationId xmlns:a16="http://schemas.microsoft.com/office/drawing/2014/main" id="{7B8987CF-98DE-0641-9EE7-B6D0CB65E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17" name="Rectangle 73">
            <a:extLst>
              <a:ext uri="{FF2B5EF4-FFF2-40B4-BE49-F238E27FC236}">
                <a16:creationId xmlns:a16="http://schemas.microsoft.com/office/drawing/2014/main" id="{FEBF5F2A-E512-7C41-B329-0E1034E2A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8" name="Rectangle 74">
            <a:extLst>
              <a:ext uri="{FF2B5EF4-FFF2-40B4-BE49-F238E27FC236}">
                <a16:creationId xmlns:a16="http://schemas.microsoft.com/office/drawing/2014/main" id="{9785ED30-077E-FF46-BE38-FFDAD36AC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9" name="Freeform 75">
            <a:extLst>
              <a:ext uri="{FF2B5EF4-FFF2-40B4-BE49-F238E27FC236}">
                <a16:creationId xmlns:a16="http://schemas.microsoft.com/office/drawing/2014/main" id="{40175865-E4EB-6A49-9D58-F2F997E7B524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0" name="Freeform 76">
            <a:extLst>
              <a:ext uri="{FF2B5EF4-FFF2-40B4-BE49-F238E27FC236}">
                <a16:creationId xmlns:a16="http://schemas.microsoft.com/office/drawing/2014/main" id="{700C50A1-EF5A-8A4F-A5A9-CA2CEC350757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1" name="Freeform 77">
            <a:extLst>
              <a:ext uri="{FF2B5EF4-FFF2-40B4-BE49-F238E27FC236}">
                <a16:creationId xmlns:a16="http://schemas.microsoft.com/office/drawing/2014/main" id="{F4EA11DD-92B0-F04F-9DB9-ED609328AF4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2" name="Freeform 78">
            <a:extLst>
              <a:ext uri="{FF2B5EF4-FFF2-40B4-BE49-F238E27FC236}">
                <a16:creationId xmlns:a16="http://schemas.microsoft.com/office/drawing/2014/main" id="{BD59C589-83AE-E64F-A97A-7D0BAFC7B23A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3" name="Freeform 79">
            <a:extLst>
              <a:ext uri="{FF2B5EF4-FFF2-40B4-BE49-F238E27FC236}">
                <a16:creationId xmlns:a16="http://schemas.microsoft.com/office/drawing/2014/main" id="{F71C021F-B31E-A940-AFE0-9C3CC01132C7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4" name="Freeform 80">
            <a:extLst>
              <a:ext uri="{FF2B5EF4-FFF2-40B4-BE49-F238E27FC236}">
                <a16:creationId xmlns:a16="http://schemas.microsoft.com/office/drawing/2014/main" id="{FD420497-8FE0-CE47-AFD1-D7DE207E3DA1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5" name="Line 85">
            <a:extLst>
              <a:ext uri="{FF2B5EF4-FFF2-40B4-BE49-F238E27FC236}">
                <a16:creationId xmlns:a16="http://schemas.microsoft.com/office/drawing/2014/main" id="{5D01BCA3-BE51-9648-9DEA-28B0E5F8781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6" name="Line 86">
            <a:extLst>
              <a:ext uri="{FF2B5EF4-FFF2-40B4-BE49-F238E27FC236}">
                <a16:creationId xmlns:a16="http://schemas.microsoft.com/office/drawing/2014/main" id="{8B436804-0D9D-9D45-9183-EA905E5D53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7" name="Line 91">
            <a:extLst>
              <a:ext uri="{FF2B5EF4-FFF2-40B4-BE49-F238E27FC236}">
                <a16:creationId xmlns:a16="http://schemas.microsoft.com/office/drawing/2014/main" id="{D04676B5-5823-0B40-8F99-BA8E444485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8" name="Line 92">
            <a:extLst>
              <a:ext uri="{FF2B5EF4-FFF2-40B4-BE49-F238E27FC236}">
                <a16:creationId xmlns:a16="http://schemas.microsoft.com/office/drawing/2014/main" id="{B279C9FB-FD0E-7A4F-BD42-CC83261DFE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9" name="Line 93">
            <a:extLst>
              <a:ext uri="{FF2B5EF4-FFF2-40B4-BE49-F238E27FC236}">
                <a16:creationId xmlns:a16="http://schemas.microsoft.com/office/drawing/2014/main" id="{77C8E024-68CC-DD41-A08B-3A5DB058D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30" name="Freeform 94">
            <a:extLst>
              <a:ext uri="{FF2B5EF4-FFF2-40B4-BE49-F238E27FC236}">
                <a16:creationId xmlns:a16="http://schemas.microsoft.com/office/drawing/2014/main" id="{6451FA09-D180-3841-BBAF-EE79B9BDD40E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31" name="Freeform 95">
            <a:extLst>
              <a:ext uri="{FF2B5EF4-FFF2-40B4-BE49-F238E27FC236}">
                <a16:creationId xmlns:a16="http://schemas.microsoft.com/office/drawing/2014/main" id="{BF7F1F55-F55E-924E-854D-C806B635B92C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32" name="Rectangle 96">
            <a:extLst>
              <a:ext uri="{FF2B5EF4-FFF2-40B4-BE49-F238E27FC236}">
                <a16:creationId xmlns:a16="http://schemas.microsoft.com/office/drawing/2014/main" id="{830F15F8-D263-E643-85BD-7F7E3C736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33" name="Rectangle 97">
            <a:extLst>
              <a:ext uri="{FF2B5EF4-FFF2-40B4-BE49-F238E27FC236}">
                <a16:creationId xmlns:a16="http://schemas.microsoft.com/office/drawing/2014/main" id="{0C5238B9-AE27-704A-8AE6-3F50C0064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34" name="AutoShape 99">
            <a:extLst>
              <a:ext uri="{FF2B5EF4-FFF2-40B4-BE49-F238E27FC236}">
                <a16:creationId xmlns:a16="http://schemas.microsoft.com/office/drawing/2014/main" id="{01672828-B58D-8E49-AE28-EBE0F50D9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535" name="AutoShape 101">
            <a:extLst>
              <a:ext uri="{FF2B5EF4-FFF2-40B4-BE49-F238E27FC236}">
                <a16:creationId xmlns:a16="http://schemas.microsoft.com/office/drawing/2014/main" id="{5D7A84E7-C83B-C647-A632-1790DA343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536" name="Title 1">
            <a:extLst>
              <a:ext uri="{FF2B5EF4-FFF2-40B4-BE49-F238E27FC236}">
                <a16:creationId xmlns:a16="http://schemas.microsoft.com/office/drawing/2014/main" id="{4DF1AFCB-1A52-9841-A3A1-7B92F30E39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4537" name="TextBox 125">
            <a:extLst>
              <a:ext uri="{FF2B5EF4-FFF2-40B4-BE49-F238E27FC236}">
                <a16:creationId xmlns:a16="http://schemas.microsoft.com/office/drawing/2014/main" id="{890E1192-2F8E-8047-A64E-B872D6E7C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4538" name="TextBox 16">
            <a:extLst>
              <a:ext uri="{FF2B5EF4-FFF2-40B4-BE49-F238E27FC236}">
                <a16:creationId xmlns:a16="http://schemas.microsoft.com/office/drawing/2014/main" id="{4983B6C2-633F-A843-B77D-37AAE2A50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39" name="TextBox 16">
            <a:extLst>
              <a:ext uri="{FF2B5EF4-FFF2-40B4-BE49-F238E27FC236}">
                <a16:creationId xmlns:a16="http://schemas.microsoft.com/office/drawing/2014/main" id="{CB49E205-38C8-2F46-9C63-4034B80F8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0" name="TextBox 16">
            <a:extLst>
              <a:ext uri="{FF2B5EF4-FFF2-40B4-BE49-F238E27FC236}">
                <a16:creationId xmlns:a16="http://schemas.microsoft.com/office/drawing/2014/main" id="{D84BD4C8-19CD-5246-AE14-FEC3CB44C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1" name="TextBox 16">
            <a:extLst>
              <a:ext uri="{FF2B5EF4-FFF2-40B4-BE49-F238E27FC236}">
                <a16:creationId xmlns:a16="http://schemas.microsoft.com/office/drawing/2014/main" id="{27F18167-F694-D24A-B3EA-F4FB51D51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2" name="TextBox 16">
            <a:extLst>
              <a:ext uri="{FF2B5EF4-FFF2-40B4-BE49-F238E27FC236}">
                <a16:creationId xmlns:a16="http://schemas.microsoft.com/office/drawing/2014/main" id="{72173F78-CC1E-384E-A3EE-CA6B3AC8D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3" name="TextBox 16">
            <a:extLst>
              <a:ext uri="{FF2B5EF4-FFF2-40B4-BE49-F238E27FC236}">
                <a16:creationId xmlns:a16="http://schemas.microsoft.com/office/drawing/2014/main" id="{52C9AA92-F96A-2E40-9465-3CFA3FBB3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4" name="TextBox 16">
            <a:extLst>
              <a:ext uri="{FF2B5EF4-FFF2-40B4-BE49-F238E27FC236}">
                <a16:creationId xmlns:a16="http://schemas.microsoft.com/office/drawing/2014/main" id="{05B298BF-5131-864A-ADA5-A62EF51F2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5" name="TextBox 16">
            <a:extLst>
              <a:ext uri="{FF2B5EF4-FFF2-40B4-BE49-F238E27FC236}">
                <a16:creationId xmlns:a16="http://schemas.microsoft.com/office/drawing/2014/main" id="{51109499-C6E3-C347-9F81-326A745A0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6" name="TextBox 16">
            <a:extLst>
              <a:ext uri="{FF2B5EF4-FFF2-40B4-BE49-F238E27FC236}">
                <a16:creationId xmlns:a16="http://schemas.microsoft.com/office/drawing/2014/main" id="{49929BCF-1D42-2D4D-9C45-7EDE30FB7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7" name="TextBox 16">
            <a:extLst>
              <a:ext uri="{FF2B5EF4-FFF2-40B4-BE49-F238E27FC236}">
                <a16:creationId xmlns:a16="http://schemas.microsoft.com/office/drawing/2014/main" id="{36E47183-6A37-C940-BF01-8EE4C5F27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8" name="TextBox 16">
            <a:extLst>
              <a:ext uri="{FF2B5EF4-FFF2-40B4-BE49-F238E27FC236}">
                <a16:creationId xmlns:a16="http://schemas.microsoft.com/office/drawing/2014/main" id="{B49EBD64-BBF1-694F-B579-88DB07909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9" name="TextBox 16">
            <a:extLst>
              <a:ext uri="{FF2B5EF4-FFF2-40B4-BE49-F238E27FC236}">
                <a16:creationId xmlns:a16="http://schemas.microsoft.com/office/drawing/2014/main" id="{FAFE2C1A-0A8A-EE42-AA6C-10E2B923C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0" name="TextBox 16">
            <a:extLst>
              <a:ext uri="{FF2B5EF4-FFF2-40B4-BE49-F238E27FC236}">
                <a16:creationId xmlns:a16="http://schemas.microsoft.com/office/drawing/2014/main" id="{F735738D-290D-FB47-A5E2-5B08653E4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1" name="TextBox 16">
            <a:extLst>
              <a:ext uri="{FF2B5EF4-FFF2-40B4-BE49-F238E27FC236}">
                <a16:creationId xmlns:a16="http://schemas.microsoft.com/office/drawing/2014/main" id="{65A204BB-F525-E541-969C-CB344D56B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2" name="TextBox 16">
            <a:extLst>
              <a:ext uri="{FF2B5EF4-FFF2-40B4-BE49-F238E27FC236}">
                <a16:creationId xmlns:a16="http://schemas.microsoft.com/office/drawing/2014/main" id="{1ECB8C9F-3D6A-184B-A17B-D882D9D3B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3" name="TextBox 16">
            <a:extLst>
              <a:ext uri="{FF2B5EF4-FFF2-40B4-BE49-F238E27FC236}">
                <a16:creationId xmlns:a16="http://schemas.microsoft.com/office/drawing/2014/main" id="{64A032B3-F6D8-C44A-9C2F-117B12C7E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4" name="TextBox 16">
            <a:extLst>
              <a:ext uri="{FF2B5EF4-FFF2-40B4-BE49-F238E27FC236}">
                <a16:creationId xmlns:a16="http://schemas.microsoft.com/office/drawing/2014/main" id="{83778A2A-BB26-4E46-A431-A90132A25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5" name="TextBox 16">
            <a:extLst>
              <a:ext uri="{FF2B5EF4-FFF2-40B4-BE49-F238E27FC236}">
                <a16:creationId xmlns:a16="http://schemas.microsoft.com/office/drawing/2014/main" id="{184E2430-89DF-0B45-8C54-2DE755FEA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Line 4">
            <a:extLst>
              <a:ext uri="{FF2B5EF4-FFF2-40B4-BE49-F238E27FC236}">
                <a16:creationId xmlns:a16="http://schemas.microsoft.com/office/drawing/2014/main" id="{3494CD3E-FEB7-EB44-877F-55CB68EA61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4" name="Freeform 5">
            <a:extLst>
              <a:ext uri="{FF2B5EF4-FFF2-40B4-BE49-F238E27FC236}">
                <a16:creationId xmlns:a16="http://schemas.microsoft.com/office/drawing/2014/main" id="{5AEAB8DB-B627-DD40-B97A-CDB227A2CE00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5" name="Freeform 7">
            <a:extLst>
              <a:ext uri="{FF2B5EF4-FFF2-40B4-BE49-F238E27FC236}">
                <a16:creationId xmlns:a16="http://schemas.microsoft.com/office/drawing/2014/main" id="{8E37E5FF-E10F-314A-9382-5CF397D484C2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6" name="Rectangle 8">
            <a:extLst>
              <a:ext uri="{FF2B5EF4-FFF2-40B4-BE49-F238E27FC236}">
                <a16:creationId xmlns:a16="http://schemas.microsoft.com/office/drawing/2014/main" id="{D8863AAC-2C72-6B4E-92BD-4432D235B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7" name="Rectangle 9">
            <a:extLst>
              <a:ext uri="{FF2B5EF4-FFF2-40B4-BE49-F238E27FC236}">
                <a16:creationId xmlns:a16="http://schemas.microsoft.com/office/drawing/2014/main" id="{E567FD35-F305-634F-AB3A-3A71B2A1C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8" name="Rectangle 10">
            <a:extLst>
              <a:ext uri="{FF2B5EF4-FFF2-40B4-BE49-F238E27FC236}">
                <a16:creationId xmlns:a16="http://schemas.microsoft.com/office/drawing/2014/main" id="{FF9A522A-52AC-1C4B-BB50-437EA73C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11">
            <a:extLst>
              <a:ext uri="{FF2B5EF4-FFF2-40B4-BE49-F238E27FC236}">
                <a16:creationId xmlns:a16="http://schemas.microsoft.com/office/drawing/2014/main" id="{2053BD8F-1594-6F4A-A35D-25274FFD3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12">
            <a:extLst>
              <a:ext uri="{FF2B5EF4-FFF2-40B4-BE49-F238E27FC236}">
                <a16:creationId xmlns:a16="http://schemas.microsoft.com/office/drawing/2014/main" id="{760FA84F-4C61-1E47-ADEF-63845056D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13">
            <a:extLst>
              <a:ext uri="{FF2B5EF4-FFF2-40B4-BE49-F238E27FC236}">
                <a16:creationId xmlns:a16="http://schemas.microsoft.com/office/drawing/2014/main" id="{5402D845-59DF-994A-BD0D-94CCB08BA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14">
            <a:extLst>
              <a:ext uri="{FF2B5EF4-FFF2-40B4-BE49-F238E27FC236}">
                <a16:creationId xmlns:a16="http://schemas.microsoft.com/office/drawing/2014/main" id="{B480F742-7F63-6B4C-81E0-38225DC25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15">
            <a:extLst>
              <a:ext uri="{FF2B5EF4-FFF2-40B4-BE49-F238E27FC236}">
                <a16:creationId xmlns:a16="http://schemas.microsoft.com/office/drawing/2014/main" id="{0214DB5A-A334-E84B-B2A3-B33A0D1F6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16">
            <a:extLst>
              <a:ext uri="{FF2B5EF4-FFF2-40B4-BE49-F238E27FC236}">
                <a16:creationId xmlns:a16="http://schemas.microsoft.com/office/drawing/2014/main" id="{3CF40C0A-0511-5B4A-ADB0-0B5F80F92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5" name="Rectangle 17">
            <a:extLst>
              <a:ext uri="{FF2B5EF4-FFF2-40B4-BE49-F238E27FC236}">
                <a16:creationId xmlns:a16="http://schemas.microsoft.com/office/drawing/2014/main" id="{1292CFD2-5BAA-124D-A06B-793C53C1F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6" name="Rectangle 18">
            <a:extLst>
              <a:ext uri="{FF2B5EF4-FFF2-40B4-BE49-F238E27FC236}">
                <a16:creationId xmlns:a16="http://schemas.microsoft.com/office/drawing/2014/main" id="{608B4BFA-AD62-C748-B85D-86B3DB8FA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7" name="Rectangle 19">
            <a:extLst>
              <a:ext uri="{FF2B5EF4-FFF2-40B4-BE49-F238E27FC236}">
                <a16:creationId xmlns:a16="http://schemas.microsoft.com/office/drawing/2014/main" id="{B275BA56-7C3D-024D-82A8-7EC68D47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8" name="Rectangle 20">
            <a:extLst>
              <a:ext uri="{FF2B5EF4-FFF2-40B4-BE49-F238E27FC236}">
                <a16:creationId xmlns:a16="http://schemas.microsoft.com/office/drawing/2014/main" id="{DBA960D6-0791-4A42-9B55-94A9F7DD1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89" name="Rectangle 21">
            <a:extLst>
              <a:ext uri="{FF2B5EF4-FFF2-40B4-BE49-F238E27FC236}">
                <a16:creationId xmlns:a16="http://schemas.microsoft.com/office/drawing/2014/main" id="{4EB61A33-EF5B-D14F-B37F-DC1D3A62F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90" name="Line 22">
            <a:extLst>
              <a:ext uri="{FF2B5EF4-FFF2-40B4-BE49-F238E27FC236}">
                <a16:creationId xmlns:a16="http://schemas.microsoft.com/office/drawing/2014/main" id="{E1ABCEDA-DA56-1946-8258-E6599C4EB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1" name="Rectangle 23">
            <a:extLst>
              <a:ext uri="{FF2B5EF4-FFF2-40B4-BE49-F238E27FC236}">
                <a16:creationId xmlns:a16="http://schemas.microsoft.com/office/drawing/2014/main" id="{4995B712-7D3E-F14D-9746-565976948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2" name="Line 24">
            <a:extLst>
              <a:ext uri="{FF2B5EF4-FFF2-40B4-BE49-F238E27FC236}">
                <a16:creationId xmlns:a16="http://schemas.microsoft.com/office/drawing/2014/main" id="{2F4AD62A-B40E-D541-89C8-44D2ED6EFC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3" name="Line 25">
            <a:extLst>
              <a:ext uri="{FF2B5EF4-FFF2-40B4-BE49-F238E27FC236}">
                <a16:creationId xmlns:a16="http://schemas.microsoft.com/office/drawing/2014/main" id="{B5139C66-5822-0A4B-B151-F668336136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4" name="Line 26">
            <a:extLst>
              <a:ext uri="{FF2B5EF4-FFF2-40B4-BE49-F238E27FC236}">
                <a16:creationId xmlns:a16="http://schemas.microsoft.com/office/drawing/2014/main" id="{12A08DEA-E057-D74B-B99D-53E31649F3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5" name="Rectangle 27">
            <a:extLst>
              <a:ext uri="{FF2B5EF4-FFF2-40B4-BE49-F238E27FC236}">
                <a16:creationId xmlns:a16="http://schemas.microsoft.com/office/drawing/2014/main" id="{326B7D1E-2EBD-EC47-8105-E8B0ACA48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6" name="Rectangle 28">
            <a:extLst>
              <a:ext uri="{FF2B5EF4-FFF2-40B4-BE49-F238E27FC236}">
                <a16:creationId xmlns:a16="http://schemas.microsoft.com/office/drawing/2014/main" id="{BFA2C4A7-FE3A-D343-8900-043512573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7" name="Rectangle 29">
            <a:extLst>
              <a:ext uri="{FF2B5EF4-FFF2-40B4-BE49-F238E27FC236}">
                <a16:creationId xmlns:a16="http://schemas.microsoft.com/office/drawing/2014/main" id="{6DF00A73-2FB9-5F4D-8472-BB9E71FAE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8" name="Rectangle 30">
            <a:extLst>
              <a:ext uri="{FF2B5EF4-FFF2-40B4-BE49-F238E27FC236}">
                <a16:creationId xmlns:a16="http://schemas.microsoft.com/office/drawing/2014/main" id="{CC1E07E4-98E0-044B-AF93-A4CAEFDB9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9" name="Line 31">
            <a:extLst>
              <a:ext uri="{FF2B5EF4-FFF2-40B4-BE49-F238E27FC236}">
                <a16:creationId xmlns:a16="http://schemas.microsoft.com/office/drawing/2014/main" id="{5436BE5A-0481-0948-8138-1ED9E0B959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0" name="Rectangle 32">
            <a:extLst>
              <a:ext uri="{FF2B5EF4-FFF2-40B4-BE49-F238E27FC236}">
                <a16:creationId xmlns:a16="http://schemas.microsoft.com/office/drawing/2014/main" id="{0FC7DE49-A406-ED4C-B135-B8489A43C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1" name="Rectangle 33">
            <a:extLst>
              <a:ext uri="{FF2B5EF4-FFF2-40B4-BE49-F238E27FC236}">
                <a16:creationId xmlns:a16="http://schemas.microsoft.com/office/drawing/2014/main" id="{5A5CA423-A8D6-8649-90A2-D6321AD93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2" name="Rectangle 34">
            <a:extLst>
              <a:ext uri="{FF2B5EF4-FFF2-40B4-BE49-F238E27FC236}">
                <a16:creationId xmlns:a16="http://schemas.microsoft.com/office/drawing/2014/main" id="{95526929-E12A-C64B-B864-ACBE8989B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3" name="Rectangle 35">
            <a:extLst>
              <a:ext uri="{FF2B5EF4-FFF2-40B4-BE49-F238E27FC236}">
                <a16:creationId xmlns:a16="http://schemas.microsoft.com/office/drawing/2014/main" id="{C2332664-7209-2D4A-9B88-0353C891A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4" name="Rectangle 36">
            <a:extLst>
              <a:ext uri="{FF2B5EF4-FFF2-40B4-BE49-F238E27FC236}">
                <a16:creationId xmlns:a16="http://schemas.microsoft.com/office/drawing/2014/main" id="{F37A5C70-040A-6542-AF62-54EE2ABC7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5" name="Rectangle 37">
            <a:extLst>
              <a:ext uri="{FF2B5EF4-FFF2-40B4-BE49-F238E27FC236}">
                <a16:creationId xmlns:a16="http://schemas.microsoft.com/office/drawing/2014/main" id="{41A509A4-1458-494F-8D38-E37F3028F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6" name="Line 38">
            <a:extLst>
              <a:ext uri="{FF2B5EF4-FFF2-40B4-BE49-F238E27FC236}">
                <a16:creationId xmlns:a16="http://schemas.microsoft.com/office/drawing/2014/main" id="{ABDA8798-9503-CD43-B16F-A9E71EC886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7" name="Line 39">
            <a:extLst>
              <a:ext uri="{FF2B5EF4-FFF2-40B4-BE49-F238E27FC236}">
                <a16:creationId xmlns:a16="http://schemas.microsoft.com/office/drawing/2014/main" id="{33FA2E74-D0F7-2C46-94E6-379EE9084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8" name="Rectangle 40">
            <a:extLst>
              <a:ext uri="{FF2B5EF4-FFF2-40B4-BE49-F238E27FC236}">
                <a16:creationId xmlns:a16="http://schemas.microsoft.com/office/drawing/2014/main" id="{1D328381-309B-654E-B4A5-74AA34195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9" name="Rectangle 41">
            <a:extLst>
              <a:ext uri="{FF2B5EF4-FFF2-40B4-BE49-F238E27FC236}">
                <a16:creationId xmlns:a16="http://schemas.microsoft.com/office/drawing/2014/main" id="{B2E01717-9C57-D84D-8EA5-198BB0A3F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0" name="Rectangle 42">
            <a:extLst>
              <a:ext uri="{FF2B5EF4-FFF2-40B4-BE49-F238E27FC236}">
                <a16:creationId xmlns:a16="http://schemas.microsoft.com/office/drawing/2014/main" id="{0443209C-F67C-FD4B-BF15-63A9CF3D7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11" name="Line 43">
            <a:extLst>
              <a:ext uri="{FF2B5EF4-FFF2-40B4-BE49-F238E27FC236}">
                <a16:creationId xmlns:a16="http://schemas.microsoft.com/office/drawing/2014/main" id="{4278E387-4611-9E4A-8FFD-CF0E2C044F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2" name="Rectangle 44">
            <a:extLst>
              <a:ext uri="{FF2B5EF4-FFF2-40B4-BE49-F238E27FC236}">
                <a16:creationId xmlns:a16="http://schemas.microsoft.com/office/drawing/2014/main" id="{91570DAA-D163-2445-A690-08B84DFF1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3" name="Line 45">
            <a:extLst>
              <a:ext uri="{FF2B5EF4-FFF2-40B4-BE49-F238E27FC236}">
                <a16:creationId xmlns:a16="http://schemas.microsoft.com/office/drawing/2014/main" id="{74FF05A8-9AE0-DB49-8E95-4742F08813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4" name="Line 46">
            <a:extLst>
              <a:ext uri="{FF2B5EF4-FFF2-40B4-BE49-F238E27FC236}">
                <a16:creationId xmlns:a16="http://schemas.microsoft.com/office/drawing/2014/main" id="{69BAB9F6-ACC6-2141-9653-555641045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5" name="Line 47">
            <a:extLst>
              <a:ext uri="{FF2B5EF4-FFF2-40B4-BE49-F238E27FC236}">
                <a16:creationId xmlns:a16="http://schemas.microsoft.com/office/drawing/2014/main" id="{50F2608A-F566-B64E-931F-19982B32D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6" name="Rectangle 48">
            <a:extLst>
              <a:ext uri="{FF2B5EF4-FFF2-40B4-BE49-F238E27FC236}">
                <a16:creationId xmlns:a16="http://schemas.microsoft.com/office/drawing/2014/main" id="{8FD537A1-429A-8647-BAF0-3FE52627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7" name="Rectangle 49">
            <a:extLst>
              <a:ext uri="{FF2B5EF4-FFF2-40B4-BE49-F238E27FC236}">
                <a16:creationId xmlns:a16="http://schemas.microsoft.com/office/drawing/2014/main" id="{35046993-F4E6-E144-B252-A5AA82CF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8" name="Rectangle 50">
            <a:extLst>
              <a:ext uri="{FF2B5EF4-FFF2-40B4-BE49-F238E27FC236}">
                <a16:creationId xmlns:a16="http://schemas.microsoft.com/office/drawing/2014/main" id="{4063732C-5137-0944-9FC4-A84645D98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9" name="Rectangle 51">
            <a:extLst>
              <a:ext uri="{FF2B5EF4-FFF2-40B4-BE49-F238E27FC236}">
                <a16:creationId xmlns:a16="http://schemas.microsoft.com/office/drawing/2014/main" id="{A9CF5DBD-8501-0B41-8B49-ABEC7FC81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0" name="Line 52">
            <a:extLst>
              <a:ext uri="{FF2B5EF4-FFF2-40B4-BE49-F238E27FC236}">
                <a16:creationId xmlns:a16="http://schemas.microsoft.com/office/drawing/2014/main" id="{69255C1A-E67A-E248-833C-4939FAB78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1" name="Rectangle 53">
            <a:extLst>
              <a:ext uri="{FF2B5EF4-FFF2-40B4-BE49-F238E27FC236}">
                <a16:creationId xmlns:a16="http://schemas.microsoft.com/office/drawing/2014/main" id="{458DC353-2C00-5142-85D4-62C378B20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2" name="Rectangle 54">
            <a:extLst>
              <a:ext uri="{FF2B5EF4-FFF2-40B4-BE49-F238E27FC236}">
                <a16:creationId xmlns:a16="http://schemas.microsoft.com/office/drawing/2014/main" id="{B383290A-CF4F-D644-8C8B-0AEFCC61D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3" name="Rectangle 55">
            <a:extLst>
              <a:ext uri="{FF2B5EF4-FFF2-40B4-BE49-F238E27FC236}">
                <a16:creationId xmlns:a16="http://schemas.microsoft.com/office/drawing/2014/main" id="{43B5A7BE-8BDF-F946-89EC-BF9BDDD5A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4" name="Rectangle 56">
            <a:extLst>
              <a:ext uri="{FF2B5EF4-FFF2-40B4-BE49-F238E27FC236}">
                <a16:creationId xmlns:a16="http://schemas.microsoft.com/office/drawing/2014/main" id="{440E2D59-5DCA-AF49-B0FE-559D8ED08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5" name="Rectangle 57">
            <a:extLst>
              <a:ext uri="{FF2B5EF4-FFF2-40B4-BE49-F238E27FC236}">
                <a16:creationId xmlns:a16="http://schemas.microsoft.com/office/drawing/2014/main" id="{0716CF80-C559-D649-8530-40C1D61F3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6" name="Rectangle 58">
            <a:extLst>
              <a:ext uri="{FF2B5EF4-FFF2-40B4-BE49-F238E27FC236}">
                <a16:creationId xmlns:a16="http://schemas.microsoft.com/office/drawing/2014/main" id="{9ECD35A5-1449-124C-B556-13E1B1CBE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7" name="Line 59">
            <a:extLst>
              <a:ext uri="{FF2B5EF4-FFF2-40B4-BE49-F238E27FC236}">
                <a16:creationId xmlns:a16="http://schemas.microsoft.com/office/drawing/2014/main" id="{23C23DAF-D0BB-4B4D-A685-4671AECAAD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8" name="Line 60">
            <a:extLst>
              <a:ext uri="{FF2B5EF4-FFF2-40B4-BE49-F238E27FC236}">
                <a16:creationId xmlns:a16="http://schemas.microsoft.com/office/drawing/2014/main" id="{84232DEB-ADC7-2140-A4B1-EB86FDA3D6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9" name="Line 61">
            <a:extLst>
              <a:ext uri="{FF2B5EF4-FFF2-40B4-BE49-F238E27FC236}">
                <a16:creationId xmlns:a16="http://schemas.microsoft.com/office/drawing/2014/main" id="{DEB79A90-9F6B-3040-A1C0-40A00E7A8B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0" name="Line 62">
            <a:extLst>
              <a:ext uri="{FF2B5EF4-FFF2-40B4-BE49-F238E27FC236}">
                <a16:creationId xmlns:a16="http://schemas.microsoft.com/office/drawing/2014/main" id="{DAB79DF8-2E71-E149-9618-3A35BA41C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1" name="Line 63">
            <a:extLst>
              <a:ext uri="{FF2B5EF4-FFF2-40B4-BE49-F238E27FC236}">
                <a16:creationId xmlns:a16="http://schemas.microsoft.com/office/drawing/2014/main" id="{F4E727DD-2BE5-9548-AAA4-8933C16C10A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2" name="Rectangle 64">
            <a:extLst>
              <a:ext uri="{FF2B5EF4-FFF2-40B4-BE49-F238E27FC236}">
                <a16:creationId xmlns:a16="http://schemas.microsoft.com/office/drawing/2014/main" id="{113BE43C-8835-0443-A1A5-CE4E47FDA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33" name="Rectangle 65">
            <a:extLst>
              <a:ext uri="{FF2B5EF4-FFF2-40B4-BE49-F238E27FC236}">
                <a16:creationId xmlns:a16="http://schemas.microsoft.com/office/drawing/2014/main" id="{5E08C406-E69A-C14B-8438-C531AFEBD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4" name="Rectangle 66">
            <a:extLst>
              <a:ext uri="{FF2B5EF4-FFF2-40B4-BE49-F238E27FC236}">
                <a16:creationId xmlns:a16="http://schemas.microsoft.com/office/drawing/2014/main" id="{9321B402-DE88-A343-B35F-00BC19604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5" name="Rectangle 67">
            <a:extLst>
              <a:ext uri="{FF2B5EF4-FFF2-40B4-BE49-F238E27FC236}">
                <a16:creationId xmlns:a16="http://schemas.microsoft.com/office/drawing/2014/main" id="{C03DE0E1-DFD0-2348-B38E-BE3B8D1CB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6" name="Rectangle 68">
            <a:extLst>
              <a:ext uri="{FF2B5EF4-FFF2-40B4-BE49-F238E27FC236}">
                <a16:creationId xmlns:a16="http://schemas.microsoft.com/office/drawing/2014/main" id="{F0197F1E-60EA-BC40-B6E9-E376FB42E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7" name="Rectangle 69">
            <a:extLst>
              <a:ext uri="{FF2B5EF4-FFF2-40B4-BE49-F238E27FC236}">
                <a16:creationId xmlns:a16="http://schemas.microsoft.com/office/drawing/2014/main" id="{A1482839-16BC-DD47-B3F8-C760C1F6C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8" name="Rectangle 70">
            <a:extLst>
              <a:ext uri="{FF2B5EF4-FFF2-40B4-BE49-F238E27FC236}">
                <a16:creationId xmlns:a16="http://schemas.microsoft.com/office/drawing/2014/main" id="{0EB550C2-FC09-A04B-85CA-0AA798F14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9" name="Rectangle 71">
            <a:extLst>
              <a:ext uri="{FF2B5EF4-FFF2-40B4-BE49-F238E27FC236}">
                <a16:creationId xmlns:a16="http://schemas.microsoft.com/office/drawing/2014/main" id="{569A3910-86A2-5446-B606-AE8C36961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0" name="Line 72">
            <a:extLst>
              <a:ext uri="{FF2B5EF4-FFF2-40B4-BE49-F238E27FC236}">
                <a16:creationId xmlns:a16="http://schemas.microsoft.com/office/drawing/2014/main" id="{28AC4072-7A62-2242-A21D-294E7C47F2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1" name="Rectangle 73">
            <a:extLst>
              <a:ext uri="{FF2B5EF4-FFF2-40B4-BE49-F238E27FC236}">
                <a16:creationId xmlns:a16="http://schemas.microsoft.com/office/drawing/2014/main" id="{8B70D126-6003-7643-BBB7-67B9F7A96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2" name="Rectangle 74">
            <a:extLst>
              <a:ext uri="{FF2B5EF4-FFF2-40B4-BE49-F238E27FC236}">
                <a16:creationId xmlns:a16="http://schemas.microsoft.com/office/drawing/2014/main" id="{F8B3C5D3-70C6-B242-84E4-8AFF820E8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3" name="Freeform 75">
            <a:extLst>
              <a:ext uri="{FF2B5EF4-FFF2-40B4-BE49-F238E27FC236}">
                <a16:creationId xmlns:a16="http://schemas.microsoft.com/office/drawing/2014/main" id="{58DEF093-21F2-6840-9D48-A6CF3A76D007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4" name="Freeform 76">
            <a:extLst>
              <a:ext uri="{FF2B5EF4-FFF2-40B4-BE49-F238E27FC236}">
                <a16:creationId xmlns:a16="http://schemas.microsoft.com/office/drawing/2014/main" id="{258ECF5D-A184-0C46-821E-1ABDB8A2B76D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5" name="Freeform 77">
            <a:extLst>
              <a:ext uri="{FF2B5EF4-FFF2-40B4-BE49-F238E27FC236}">
                <a16:creationId xmlns:a16="http://schemas.microsoft.com/office/drawing/2014/main" id="{3351D6E7-99E0-FE40-B5BF-1E1D379F1BD5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6" name="Freeform 78">
            <a:extLst>
              <a:ext uri="{FF2B5EF4-FFF2-40B4-BE49-F238E27FC236}">
                <a16:creationId xmlns:a16="http://schemas.microsoft.com/office/drawing/2014/main" id="{40453841-9C85-8046-81E0-4426559E1DD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7" name="Freeform 79">
            <a:extLst>
              <a:ext uri="{FF2B5EF4-FFF2-40B4-BE49-F238E27FC236}">
                <a16:creationId xmlns:a16="http://schemas.microsoft.com/office/drawing/2014/main" id="{C32268D0-FA2B-6E42-A38C-0654D4D2084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8" name="Freeform 80">
            <a:extLst>
              <a:ext uri="{FF2B5EF4-FFF2-40B4-BE49-F238E27FC236}">
                <a16:creationId xmlns:a16="http://schemas.microsoft.com/office/drawing/2014/main" id="{5D20DB1A-A4AF-654D-A5CC-BC84E8ACCA8C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9" name="Line 85">
            <a:extLst>
              <a:ext uri="{FF2B5EF4-FFF2-40B4-BE49-F238E27FC236}">
                <a16:creationId xmlns:a16="http://schemas.microsoft.com/office/drawing/2014/main" id="{E700CA30-2B1A-8048-BD6A-3DC4B3FD833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0" name="Line 86">
            <a:extLst>
              <a:ext uri="{FF2B5EF4-FFF2-40B4-BE49-F238E27FC236}">
                <a16:creationId xmlns:a16="http://schemas.microsoft.com/office/drawing/2014/main" id="{F110390D-E64C-F242-8227-2C8EE41DF0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1" name="Line 91">
            <a:extLst>
              <a:ext uri="{FF2B5EF4-FFF2-40B4-BE49-F238E27FC236}">
                <a16:creationId xmlns:a16="http://schemas.microsoft.com/office/drawing/2014/main" id="{390FC800-A70D-A14C-B372-F1105472C4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2" name="Line 92">
            <a:extLst>
              <a:ext uri="{FF2B5EF4-FFF2-40B4-BE49-F238E27FC236}">
                <a16:creationId xmlns:a16="http://schemas.microsoft.com/office/drawing/2014/main" id="{0B37F090-D1BB-B24A-B648-6032E2E10A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3" name="Line 93">
            <a:extLst>
              <a:ext uri="{FF2B5EF4-FFF2-40B4-BE49-F238E27FC236}">
                <a16:creationId xmlns:a16="http://schemas.microsoft.com/office/drawing/2014/main" id="{D34C4A1C-5F08-2845-96B6-40D10A872C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4" name="Freeform 94">
            <a:extLst>
              <a:ext uri="{FF2B5EF4-FFF2-40B4-BE49-F238E27FC236}">
                <a16:creationId xmlns:a16="http://schemas.microsoft.com/office/drawing/2014/main" id="{ACD72331-5F43-0D46-B1C7-2F9A030949F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55" name="Freeform 95">
            <a:extLst>
              <a:ext uri="{FF2B5EF4-FFF2-40B4-BE49-F238E27FC236}">
                <a16:creationId xmlns:a16="http://schemas.microsoft.com/office/drawing/2014/main" id="{478965EB-4573-7C43-A100-597E0F7BDA12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6" name="Rectangle 96">
            <a:extLst>
              <a:ext uri="{FF2B5EF4-FFF2-40B4-BE49-F238E27FC236}">
                <a16:creationId xmlns:a16="http://schemas.microsoft.com/office/drawing/2014/main" id="{278BF750-FBB6-9A4B-B278-C16E14802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57" name="Rectangle 97">
            <a:extLst>
              <a:ext uri="{FF2B5EF4-FFF2-40B4-BE49-F238E27FC236}">
                <a16:creationId xmlns:a16="http://schemas.microsoft.com/office/drawing/2014/main" id="{1A468E32-26D2-AC41-97AA-694E2D01F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58" name="AutoShape 99">
            <a:extLst>
              <a:ext uri="{FF2B5EF4-FFF2-40B4-BE49-F238E27FC236}">
                <a16:creationId xmlns:a16="http://schemas.microsoft.com/office/drawing/2014/main" id="{F2CB3801-F56F-534C-8021-1F0C05770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59" name="AutoShape 101">
            <a:extLst>
              <a:ext uri="{FF2B5EF4-FFF2-40B4-BE49-F238E27FC236}">
                <a16:creationId xmlns:a16="http://schemas.microsoft.com/office/drawing/2014/main" id="{418209FF-8EE8-874F-AF53-9A9211630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60" name="Title 1">
            <a:extLst>
              <a:ext uri="{FF2B5EF4-FFF2-40B4-BE49-F238E27FC236}">
                <a16:creationId xmlns:a16="http://schemas.microsoft.com/office/drawing/2014/main" id="{6E3E786B-57C5-474A-A958-A9A9CCAC450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5561" name="TextBox 125">
            <a:extLst>
              <a:ext uri="{FF2B5EF4-FFF2-40B4-BE49-F238E27FC236}">
                <a16:creationId xmlns:a16="http://schemas.microsoft.com/office/drawing/2014/main" id="{7DFD8ECB-4AD8-144B-B1DC-58DF53C11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5562" name="TextBox 16">
            <a:extLst>
              <a:ext uri="{FF2B5EF4-FFF2-40B4-BE49-F238E27FC236}">
                <a16:creationId xmlns:a16="http://schemas.microsoft.com/office/drawing/2014/main" id="{40038114-FF26-5D4C-A055-D978C90F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3" name="TextBox 16">
            <a:extLst>
              <a:ext uri="{FF2B5EF4-FFF2-40B4-BE49-F238E27FC236}">
                <a16:creationId xmlns:a16="http://schemas.microsoft.com/office/drawing/2014/main" id="{7DB30A7E-F33D-3749-BE6C-F56FFA45F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4" name="TextBox 16">
            <a:extLst>
              <a:ext uri="{FF2B5EF4-FFF2-40B4-BE49-F238E27FC236}">
                <a16:creationId xmlns:a16="http://schemas.microsoft.com/office/drawing/2014/main" id="{138E2B52-2C0F-AB41-B296-DF6D32864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5" name="TextBox 16">
            <a:extLst>
              <a:ext uri="{FF2B5EF4-FFF2-40B4-BE49-F238E27FC236}">
                <a16:creationId xmlns:a16="http://schemas.microsoft.com/office/drawing/2014/main" id="{2C3F8CEB-48A9-E047-8C55-868AA9AD7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6" name="TextBox 16">
            <a:extLst>
              <a:ext uri="{FF2B5EF4-FFF2-40B4-BE49-F238E27FC236}">
                <a16:creationId xmlns:a16="http://schemas.microsoft.com/office/drawing/2014/main" id="{475F710D-1944-B547-8C29-777D08EA5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7" name="TextBox 16">
            <a:extLst>
              <a:ext uri="{FF2B5EF4-FFF2-40B4-BE49-F238E27FC236}">
                <a16:creationId xmlns:a16="http://schemas.microsoft.com/office/drawing/2014/main" id="{8E321E4E-FAC8-EA4B-9819-81A2F8A22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8" name="TextBox 16">
            <a:extLst>
              <a:ext uri="{FF2B5EF4-FFF2-40B4-BE49-F238E27FC236}">
                <a16:creationId xmlns:a16="http://schemas.microsoft.com/office/drawing/2014/main" id="{EDAA0DAD-8945-6944-BCE7-42A7ED069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9" name="TextBox 16">
            <a:extLst>
              <a:ext uri="{FF2B5EF4-FFF2-40B4-BE49-F238E27FC236}">
                <a16:creationId xmlns:a16="http://schemas.microsoft.com/office/drawing/2014/main" id="{90C18FE2-616C-D84A-BB24-A9B47034C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0" name="TextBox 16">
            <a:extLst>
              <a:ext uri="{FF2B5EF4-FFF2-40B4-BE49-F238E27FC236}">
                <a16:creationId xmlns:a16="http://schemas.microsoft.com/office/drawing/2014/main" id="{EBEE608D-2666-8C4B-AE28-5E0954612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1" name="TextBox 16">
            <a:extLst>
              <a:ext uri="{FF2B5EF4-FFF2-40B4-BE49-F238E27FC236}">
                <a16:creationId xmlns:a16="http://schemas.microsoft.com/office/drawing/2014/main" id="{18CBF6F0-90AA-EC40-973F-17F1B8DCB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2" name="TextBox 16">
            <a:extLst>
              <a:ext uri="{FF2B5EF4-FFF2-40B4-BE49-F238E27FC236}">
                <a16:creationId xmlns:a16="http://schemas.microsoft.com/office/drawing/2014/main" id="{791233A7-A11F-F84E-A0EE-F5AE4608E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3" name="TextBox 16">
            <a:extLst>
              <a:ext uri="{FF2B5EF4-FFF2-40B4-BE49-F238E27FC236}">
                <a16:creationId xmlns:a16="http://schemas.microsoft.com/office/drawing/2014/main" id="{B6F2536F-7832-8043-A715-56F66F58E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4" name="TextBox 16">
            <a:extLst>
              <a:ext uri="{FF2B5EF4-FFF2-40B4-BE49-F238E27FC236}">
                <a16:creationId xmlns:a16="http://schemas.microsoft.com/office/drawing/2014/main" id="{923C1FF4-056E-5A4D-9390-88A455922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5" name="TextBox 16">
            <a:extLst>
              <a:ext uri="{FF2B5EF4-FFF2-40B4-BE49-F238E27FC236}">
                <a16:creationId xmlns:a16="http://schemas.microsoft.com/office/drawing/2014/main" id="{44D1E121-6AB5-984B-967A-C9864C33E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6" name="TextBox 16">
            <a:extLst>
              <a:ext uri="{FF2B5EF4-FFF2-40B4-BE49-F238E27FC236}">
                <a16:creationId xmlns:a16="http://schemas.microsoft.com/office/drawing/2014/main" id="{4CC2D699-5B22-144E-8AC1-D853AEBF8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7" name="TextBox 16">
            <a:extLst>
              <a:ext uri="{FF2B5EF4-FFF2-40B4-BE49-F238E27FC236}">
                <a16:creationId xmlns:a16="http://schemas.microsoft.com/office/drawing/2014/main" id="{4B9A0E63-339F-E341-AFF7-C63B490E5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8" name="TextBox 16">
            <a:extLst>
              <a:ext uri="{FF2B5EF4-FFF2-40B4-BE49-F238E27FC236}">
                <a16:creationId xmlns:a16="http://schemas.microsoft.com/office/drawing/2014/main" id="{CBADDE73-82A9-9C46-92E6-1D291A669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9" name="TextBox 16">
            <a:extLst>
              <a:ext uri="{FF2B5EF4-FFF2-40B4-BE49-F238E27FC236}">
                <a16:creationId xmlns:a16="http://schemas.microsoft.com/office/drawing/2014/main" id="{F0B4E18A-FF75-BE47-A699-106DD74F8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Line 4">
            <a:extLst>
              <a:ext uri="{FF2B5EF4-FFF2-40B4-BE49-F238E27FC236}">
                <a16:creationId xmlns:a16="http://schemas.microsoft.com/office/drawing/2014/main" id="{21A255A9-1223-7142-BCF5-852161B499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498" name="Freeform 5">
            <a:extLst>
              <a:ext uri="{FF2B5EF4-FFF2-40B4-BE49-F238E27FC236}">
                <a16:creationId xmlns:a16="http://schemas.microsoft.com/office/drawing/2014/main" id="{2C98E0CB-7CE8-044A-800E-6B3B83AA3A7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499" name="Freeform 7">
            <a:extLst>
              <a:ext uri="{FF2B5EF4-FFF2-40B4-BE49-F238E27FC236}">
                <a16:creationId xmlns:a16="http://schemas.microsoft.com/office/drawing/2014/main" id="{A9FA1898-1AAD-AD4F-AF8E-0EE28FE9FC2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0" name="Rectangle 8">
            <a:extLst>
              <a:ext uri="{FF2B5EF4-FFF2-40B4-BE49-F238E27FC236}">
                <a16:creationId xmlns:a16="http://schemas.microsoft.com/office/drawing/2014/main" id="{9356CB5D-10EC-164F-800B-FCF33EFE3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1" name="Rectangle 9">
            <a:extLst>
              <a:ext uri="{FF2B5EF4-FFF2-40B4-BE49-F238E27FC236}">
                <a16:creationId xmlns:a16="http://schemas.microsoft.com/office/drawing/2014/main" id="{73716738-8E44-FA44-9BD8-CA9514ECC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2" name="Rectangle 10">
            <a:extLst>
              <a:ext uri="{FF2B5EF4-FFF2-40B4-BE49-F238E27FC236}">
                <a16:creationId xmlns:a16="http://schemas.microsoft.com/office/drawing/2014/main" id="{0199225D-FBAE-BF47-9C4B-2132484C8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11">
            <a:extLst>
              <a:ext uri="{FF2B5EF4-FFF2-40B4-BE49-F238E27FC236}">
                <a16:creationId xmlns:a16="http://schemas.microsoft.com/office/drawing/2014/main" id="{212DDAC0-3F9E-7940-8502-2C3ECADA2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12">
            <a:extLst>
              <a:ext uri="{FF2B5EF4-FFF2-40B4-BE49-F238E27FC236}">
                <a16:creationId xmlns:a16="http://schemas.microsoft.com/office/drawing/2014/main" id="{F486A559-10C5-4747-BA14-85CED8D2D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13">
            <a:extLst>
              <a:ext uri="{FF2B5EF4-FFF2-40B4-BE49-F238E27FC236}">
                <a16:creationId xmlns:a16="http://schemas.microsoft.com/office/drawing/2014/main" id="{29111F3F-3D6F-5947-8162-8D57DDDF2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14">
            <a:extLst>
              <a:ext uri="{FF2B5EF4-FFF2-40B4-BE49-F238E27FC236}">
                <a16:creationId xmlns:a16="http://schemas.microsoft.com/office/drawing/2014/main" id="{D5D10D3B-42C4-5E40-94E2-A02B57366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15">
            <a:extLst>
              <a:ext uri="{FF2B5EF4-FFF2-40B4-BE49-F238E27FC236}">
                <a16:creationId xmlns:a16="http://schemas.microsoft.com/office/drawing/2014/main" id="{96059DFA-B7B9-2946-BF7F-5142F6B69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16">
            <a:extLst>
              <a:ext uri="{FF2B5EF4-FFF2-40B4-BE49-F238E27FC236}">
                <a16:creationId xmlns:a16="http://schemas.microsoft.com/office/drawing/2014/main" id="{A8BFFF9D-9579-164F-BAA6-CBAD69FE4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9" name="Rectangle 17">
            <a:extLst>
              <a:ext uri="{FF2B5EF4-FFF2-40B4-BE49-F238E27FC236}">
                <a16:creationId xmlns:a16="http://schemas.microsoft.com/office/drawing/2014/main" id="{A142F266-EC74-9E44-8D55-0EFA6D3F5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0" name="Rectangle 18">
            <a:extLst>
              <a:ext uri="{FF2B5EF4-FFF2-40B4-BE49-F238E27FC236}">
                <a16:creationId xmlns:a16="http://schemas.microsoft.com/office/drawing/2014/main" id="{83CC71FE-2204-B544-883A-572EC207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1" name="Rectangle 19">
            <a:extLst>
              <a:ext uri="{FF2B5EF4-FFF2-40B4-BE49-F238E27FC236}">
                <a16:creationId xmlns:a16="http://schemas.microsoft.com/office/drawing/2014/main" id="{D46CEA2E-19EB-334E-A52A-1944BB7A0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2" name="Rectangle 20">
            <a:extLst>
              <a:ext uri="{FF2B5EF4-FFF2-40B4-BE49-F238E27FC236}">
                <a16:creationId xmlns:a16="http://schemas.microsoft.com/office/drawing/2014/main" id="{7BF48572-0996-424E-A62E-AF1CF3D68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13" name="Rectangle 21">
            <a:extLst>
              <a:ext uri="{FF2B5EF4-FFF2-40B4-BE49-F238E27FC236}">
                <a16:creationId xmlns:a16="http://schemas.microsoft.com/office/drawing/2014/main" id="{2545C661-9B14-8441-A9B1-D26CE88A4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14" name="Line 22">
            <a:extLst>
              <a:ext uri="{FF2B5EF4-FFF2-40B4-BE49-F238E27FC236}">
                <a16:creationId xmlns:a16="http://schemas.microsoft.com/office/drawing/2014/main" id="{927685F2-A53E-4343-A5C0-62E8B2EBAE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5" name="Rectangle 23">
            <a:extLst>
              <a:ext uri="{FF2B5EF4-FFF2-40B4-BE49-F238E27FC236}">
                <a16:creationId xmlns:a16="http://schemas.microsoft.com/office/drawing/2014/main" id="{D77706B8-9157-044A-BF35-52BF0E0D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16" name="Line 24">
            <a:extLst>
              <a:ext uri="{FF2B5EF4-FFF2-40B4-BE49-F238E27FC236}">
                <a16:creationId xmlns:a16="http://schemas.microsoft.com/office/drawing/2014/main" id="{FEEFC04E-D29A-614A-BE97-023B0380C3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7" name="Line 25">
            <a:extLst>
              <a:ext uri="{FF2B5EF4-FFF2-40B4-BE49-F238E27FC236}">
                <a16:creationId xmlns:a16="http://schemas.microsoft.com/office/drawing/2014/main" id="{93E9F26F-C385-FD49-9190-52481D080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8" name="Line 26">
            <a:extLst>
              <a:ext uri="{FF2B5EF4-FFF2-40B4-BE49-F238E27FC236}">
                <a16:creationId xmlns:a16="http://schemas.microsoft.com/office/drawing/2014/main" id="{8A6FE519-7B2E-CE40-BEDA-2BCD8F6AE8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9" name="Rectangle 27">
            <a:extLst>
              <a:ext uri="{FF2B5EF4-FFF2-40B4-BE49-F238E27FC236}">
                <a16:creationId xmlns:a16="http://schemas.microsoft.com/office/drawing/2014/main" id="{246BDB9D-7CE8-1848-923B-EF7DB97CC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0" name="Rectangle 28">
            <a:extLst>
              <a:ext uri="{FF2B5EF4-FFF2-40B4-BE49-F238E27FC236}">
                <a16:creationId xmlns:a16="http://schemas.microsoft.com/office/drawing/2014/main" id="{118FED42-18B6-2A40-A0F9-F1FADB184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1" name="Rectangle 29">
            <a:extLst>
              <a:ext uri="{FF2B5EF4-FFF2-40B4-BE49-F238E27FC236}">
                <a16:creationId xmlns:a16="http://schemas.microsoft.com/office/drawing/2014/main" id="{912C3412-BA9C-2444-ABEE-93465226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2" name="Rectangle 30">
            <a:extLst>
              <a:ext uri="{FF2B5EF4-FFF2-40B4-BE49-F238E27FC236}">
                <a16:creationId xmlns:a16="http://schemas.microsoft.com/office/drawing/2014/main" id="{6EFAB87C-21B3-0148-BFAA-BEC84FEA0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3" name="Line 31">
            <a:extLst>
              <a:ext uri="{FF2B5EF4-FFF2-40B4-BE49-F238E27FC236}">
                <a16:creationId xmlns:a16="http://schemas.microsoft.com/office/drawing/2014/main" id="{36A0FDD6-FB3D-0141-8B20-99FFD3D3F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Rectangle 32">
            <a:extLst>
              <a:ext uri="{FF2B5EF4-FFF2-40B4-BE49-F238E27FC236}">
                <a16:creationId xmlns:a16="http://schemas.microsoft.com/office/drawing/2014/main" id="{3AE81F19-2F1C-B54B-8159-7C7598AF9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5" name="Rectangle 33">
            <a:extLst>
              <a:ext uri="{FF2B5EF4-FFF2-40B4-BE49-F238E27FC236}">
                <a16:creationId xmlns:a16="http://schemas.microsoft.com/office/drawing/2014/main" id="{01F9FEF7-B12C-B34E-883E-5E6B10592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6" name="Rectangle 34">
            <a:extLst>
              <a:ext uri="{FF2B5EF4-FFF2-40B4-BE49-F238E27FC236}">
                <a16:creationId xmlns:a16="http://schemas.microsoft.com/office/drawing/2014/main" id="{32F9E2A7-A91A-3141-B5C0-4145A6EF4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7" name="Rectangle 35">
            <a:extLst>
              <a:ext uri="{FF2B5EF4-FFF2-40B4-BE49-F238E27FC236}">
                <a16:creationId xmlns:a16="http://schemas.microsoft.com/office/drawing/2014/main" id="{05D890FD-4A8A-CA44-84B9-DEA72DFED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8" name="Rectangle 36">
            <a:extLst>
              <a:ext uri="{FF2B5EF4-FFF2-40B4-BE49-F238E27FC236}">
                <a16:creationId xmlns:a16="http://schemas.microsoft.com/office/drawing/2014/main" id="{2A975E94-4760-D747-9FFD-42F0E3FE6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9" name="Rectangle 37">
            <a:extLst>
              <a:ext uri="{FF2B5EF4-FFF2-40B4-BE49-F238E27FC236}">
                <a16:creationId xmlns:a16="http://schemas.microsoft.com/office/drawing/2014/main" id="{BBBBAFA7-F2A3-044D-A2C2-57D1AA88A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0" name="Line 38">
            <a:extLst>
              <a:ext uri="{FF2B5EF4-FFF2-40B4-BE49-F238E27FC236}">
                <a16:creationId xmlns:a16="http://schemas.microsoft.com/office/drawing/2014/main" id="{7A9B8F70-C9DE-6E4C-AC72-42C9D1472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1" name="Line 39">
            <a:extLst>
              <a:ext uri="{FF2B5EF4-FFF2-40B4-BE49-F238E27FC236}">
                <a16:creationId xmlns:a16="http://schemas.microsoft.com/office/drawing/2014/main" id="{716E010C-A9F7-2444-8961-1310B0C14E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2" name="Rectangle 40">
            <a:extLst>
              <a:ext uri="{FF2B5EF4-FFF2-40B4-BE49-F238E27FC236}">
                <a16:creationId xmlns:a16="http://schemas.microsoft.com/office/drawing/2014/main" id="{11F24762-A596-4845-8939-A845D7D86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3" name="Rectangle 41">
            <a:extLst>
              <a:ext uri="{FF2B5EF4-FFF2-40B4-BE49-F238E27FC236}">
                <a16:creationId xmlns:a16="http://schemas.microsoft.com/office/drawing/2014/main" id="{3633B680-E049-6B4C-9542-880EC543E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4" name="Rectangle 42">
            <a:extLst>
              <a:ext uri="{FF2B5EF4-FFF2-40B4-BE49-F238E27FC236}">
                <a16:creationId xmlns:a16="http://schemas.microsoft.com/office/drawing/2014/main" id="{FB58B431-AFDB-754C-B680-0F1E6E490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35" name="Line 43">
            <a:extLst>
              <a:ext uri="{FF2B5EF4-FFF2-40B4-BE49-F238E27FC236}">
                <a16:creationId xmlns:a16="http://schemas.microsoft.com/office/drawing/2014/main" id="{B16290FC-19FB-924B-99FB-B099947C6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6" name="Rectangle 44">
            <a:extLst>
              <a:ext uri="{FF2B5EF4-FFF2-40B4-BE49-F238E27FC236}">
                <a16:creationId xmlns:a16="http://schemas.microsoft.com/office/drawing/2014/main" id="{EF994730-EC95-4245-A317-A0A623B2D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7" name="Line 45">
            <a:extLst>
              <a:ext uri="{FF2B5EF4-FFF2-40B4-BE49-F238E27FC236}">
                <a16:creationId xmlns:a16="http://schemas.microsoft.com/office/drawing/2014/main" id="{4FA6537B-E3F9-7240-A9EB-E7F22B9982A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8" name="Line 46">
            <a:extLst>
              <a:ext uri="{FF2B5EF4-FFF2-40B4-BE49-F238E27FC236}">
                <a16:creationId xmlns:a16="http://schemas.microsoft.com/office/drawing/2014/main" id="{C03F432A-DBEB-B743-9C7E-D90AA12E539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9" name="Line 47">
            <a:extLst>
              <a:ext uri="{FF2B5EF4-FFF2-40B4-BE49-F238E27FC236}">
                <a16:creationId xmlns:a16="http://schemas.microsoft.com/office/drawing/2014/main" id="{9B4F1AC9-34AD-3649-A44B-B35B06493B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0" name="Rectangle 48">
            <a:extLst>
              <a:ext uri="{FF2B5EF4-FFF2-40B4-BE49-F238E27FC236}">
                <a16:creationId xmlns:a16="http://schemas.microsoft.com/office/drawing/2014/main" id="{7ED77324-FE00-4640-9AEB-DD96724E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1" name="Rectangle 49">
            <a:extLst>
              <a:ext uri="{FF2B5EF4-FFF2-40B4-BE49-F238E27FC236}">
                <a16:creationId xmlns:a16="http://schemas.microsoft.com/office/drawing/2014/main" id="{1A2BCF2D-DA0D-B041-914C-7EDF73910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2" name="Rectangle 50">
            <a:extLst>
              <a:ext uri="{FF2B5EF4-FFF2-40B4-BE49-F238E27FC236}">
                <a16:creationId xmlns:a16="http://schemas.microsoft.com/office/drawing/2014/main" id="{31E3260E-2200-1B46-8AB2-4B2654E59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3" name="Rectangle 51">
            <a:extLst>
              <a:ext uri="{FF2B5EF4-FFF2-40B4-BE49-F238E27FC236}">
                <a16:creationId xmlns:a16="http://schemas.microsoft.com/office/drawing/2014/main" id="{1B43C8AE-F08E-5042-9E7E-E2C6ADED4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4" name="Line 52">
            <a:extLst>
              <a:ext uri="{FF2B5EF4-FFF2-40B4-BE49-F238E27FC236}">
                <a16:creationId xmlns:a16="http://schemas.microsoft.com/office/drawing/2014/main" id="{E172368C-ED6B-D847-9BE9-6B7A74F93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5" name="Rectangle 53">
            <a:extLst>
              <a:ext uri="{FF2B5EF4-FFF2-40B4-BE49-F238E27FC236}">
                <a16:creationId xmlns:a16="http://schemas.microsoft.com/office/drawing/2014/main" id="{1F1F9B1C-4539-2F4A-B762-F2C8C1910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6" name="Rectangle 54">
            <a:extLst>
              <a:ext uri="{FF2B5EF4-FFF2-40B4-BE49-F238E27FC236}">
                <a16:creationId xmlns:a16="http://schemas.microsoft.com/office/drawing/2014/main" id="{D2E69ABA-1212-B641-9E1D-C432E8BE8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7" name="Rectangle 55">
            <a:extLst>
              <a:ext uri="{FF2B5EF4-FFF2-40B4-BE49-F238E27FC236}">
                <a16:creationId xmlns:a16="http://schemas.microsoft.com/office/drawing/2014/main" id="{6B650361-194D-BF48-8808-99AA57719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8" name="Rectangle 56">
            <a:extLst>
              <a:ext uri="{FF2B5EF4-FFF2-40B4-BE49-F238E27FC236}">
                <a16:creationId xmlns:a16="http://schemas.microsoft.com/office/drawing/2014/main" id="{2B6882ED-7531-2348-8949-86DDD6AD5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9" name="Rectangle 57">
            <a:extLst>
              <a:ext uri="{FF2B5EF4-FFF2-40B4-BE49-F238E27FC236}">
                <a16:creationId xmlns:a16="http://schemas.microsoft.com/office/drawing/2014/main" id="{54037347-9AB6-E14C-BA76-82994D08E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0" name="Rectangle 58">
            <a:extLst>
              <a:ext uri="{FF2B5EF4-FFF2-40B4-BE49-F238E27FC236}">
                <a16:creationId xmlns:a16="http://schemas.microsoft.com/office/drawing/2014/main" id="{372B0ADE-65F8-624B-B016-F7E2AD12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1" name="Line 59">
            <a:extLst>
              <a:ext uri="{FF2B5EF4-FFF2-40B4-BE49-F238E27FC236}">
                <a16:creationId xmlns:a16="http://schemas.microsoft.com/office/drawing/2014/main" id="{E8540AF8-8067-E745-98A9-41BA531E99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2" name="Line 60">
            <a:extLst>
              <a:ext uri="{FF2B5EF4-FFF2-40B4-BE49-F238E27FC236}">
                <a16:creationId xmlns:a16="http://schemas.microsoft.com/office/drawing/2014/main" id="{E160569E-1E39-5D45-A503-99D9C3977C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3" name="Line 61">
            <a:extLst>
              <a:ext uri="{FF2B5EF4-FFF2-40B4-BE49-F238E27FC236}">
                <a16:creationId xmlns:a16="http://schemas.microsoft.com/office/drawing/2014/main" id="{2DA5B569-9457-2C47-BD01-86375ED249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4" name="Line 62">
            <a:extLst>
              <a:ext uri="{FF2B5EF4-FFF2-40B4-BE49-F238E27FC236}">
                <a16:creationId xmlns:a16="http://schemas.microsoft.com/office/drawing/2014/main" id="{9953D143-65B9-B242-AF41-87373081D3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5" name="Line 63">
            <a:extLst>
              <a:ext uri="{FF2B5EF4-FFF2-40B4-BE49-F238E27FC236}">
                <a16:creationId xmlns:a16="http://schemas.microsoft.com/office/drawing/2014/main" id="{62625E27-5BF6-984B-8099-393C5E2E4FB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6" name="Rectangle 64">
            <a:extLst>
              <a:ext uri="{FF2B5EF4-FFF2-40B4-BE49-F238E27FC236}">
                <a16:creationId xmlns:a16="http://schemas.microsoft.com/office/drawing/2014/main" id="{64588FB5-700E-6C47-8CD9-69C2A1470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7" name="Rectangle 65">
            <a:extLst>
              <a:ext uri="{FF2B5EF4-FFF2-40B4-BE49-F238E27FC236}">
                <a16:creationId xmlns:a16="http://schemas.microsoft.com/office/drawing/2014/main" id="{1EB47A99-D43C-B247-A476-7C3284837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58" name="Rectangle 66">
            <a:extLst>
              <a:ext uri="{FF2B5EF4-FFF2-40B4-BE49-F238E27FC236}">
                <a16:creationId xmlns:a16="http://schemas.microsoft.com/office/drawing/2014/main" id="{D66FB49E-48A2-CF4C-9FC4-CD3941DD6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59" name="Rectangle 67">
            <a:extLst>
              <a:ext uri="{FF2B5EF4-FFF2-40B4-BE49-F238E27FC236}">
                <a16:creationId xmlns:a16="http://schemas.microsoft.com/office/drawing/2014/main" id="{76F34D1D-7774-1F41-B584-CF43A903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0" name="Rectangle 68">
            <a:extLst>
              <a:ext uri="{FF2B5EF4-FFF2-40B4-BE49-F238E27FC236}">
                <a16:creationId xmlns:a16="http://schemas.microsoft.com/office/drawing/2014/main" id="{B8DCD430-7E8B-5344-ACF4-FB7741013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1" name="Rectangle 69">
            <a:extLst>
              <a:ext uri="{FF2B5EF4-FFF2-40B4-BE49-F238E27FC236}">
                <a16:creationId xmlns:a16="http://schemas.microsoft.com/office/drawing/2014/main" id="{FF1F7D9C-3635-8046-AE98-BF67EB5EA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2" name="Rectangle 70">
            <a:extLst>
              <a:ext uri="{FF2B5EF4-FFF2-40B4-BE49-F238E27FC236}">
                <a16:creationId xmlns:a16="http://schemas.microsoft.com/office/drawing/2014/main" id="{338ADA2B-5503-2846-B0AE-D2249C2A3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3" name="Rectangle 71">
            <a:extLst>
              <a:ext uri="{FF2B5EF4-FFF2-40B4-BE49-F238E27FC236}">
                <a16:creationId xmlns:a16="http://schemas.microsoft.com/office/drawing/2014/main" id="{340CF939-EE19-FD43-8F65-26CB43D76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4" name="Line 72">
            <a:extLst>
              <a:ext uri="{FF2B5EF4-FFF2-40B4-BE49-F238E27FC236}">
                <a16:creationId xmlns:a16="http://schemas.microsoft.com/office/drawing/2014/main" id="{51BA0A60-4B88-2D48-8D21-95C0FCE769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65" name="Rectangle 73">
            <a:extLst>
              <a:ext uri="{FF2B5EF4-FFF2-40B4-BE49-F238E27FC236}">
                <a16:creationId xmlns:a16="http://schemas.microsoft.com/office/drawing/2014/main" id="{E61308D0-F5D4-7B47-A3CF-1EA3383D3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6" name="Rectangle 74">
            <a:extLst>
              <a:ext uri="{FF2B5EF4-FFF2-40B4-BE49-F238E27FC236}">
                <a16:creationId xmlns:a16="http://schemas.microsoft.com/office/drawing/2014/main" id="{C6707E02-28D2-CD49-B27A-B4F754E45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7" name="Freeform 75">
            <a:extLst>
              <a:ext uri="{FF2B5EF4-FFF2-40B4-BE49-F238E27FC236}">
                <a16:creationId xmlns:a16="http://schemas.microsoft.com/office/drawing/2014/main" id="{C113B011-BECE-6C4E-87EE-0B71BBCE39BB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68" name="Freeform 76">
            <a:extLst>
              <a:ext uri="{FF2B5EF4-FFF2-40B4-BE49-F238E27FC236}">
                <a16:creationId xmlns:a16="http://schemas.microsoft.com/office/drawing/2014/main" id="{73DED5D0-DFCD-CE4A-A6D9-A93B475DD5AF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69" name="Freeform 77">
            <a:extLst>
              <a:ext uri="{FF2B5EF4-FFF2-40B4-BE49-F238E27FC236}">
                <a16:creationId xmlns:a16="http://schemas.microsoft.com/office/drawing/2014/main" id="{0CF3C04F-3600-514D-813B-928891E43E2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0" name="Freeform 78">
            <a:extLst>
              <a:ext uri="{FF2B5EF4-FFF2-40B4-BE49-F238E27FC236}">
                <a16:creationId xmlns:a16="http://schemas.microsoft.com/office/drawing/2014/main" id="{FF78920E-4468-FC4E-AA39-1A4B03AFB24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1" name="Freeform 79">
            <a:extLst>
              <a:ext uri="{FF2B5EF4-FFF2-40B4-BE49-F238E27FC236}">
                <a16:creationId xmlns:a16="http://schemas.microsoft.com/office/drawing/2014/main" id="{C4D0216F-6D73-1D43-A05F-E29DE329DE8F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2" name="Freeform 80">
            <a:extLst>
              <a:ext uri="{FF2B5EF4-FFF2-40B4-BE49-F238E27FC236}">
                <a16:creationId xmlns:a16="http://schemas.microsoft.com/office/drawing/2014/main" id="{9CFB3209-7C4C-CF44-894D-4E5482EBDC0D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3" name="Line 85">
            <a:extLst>
              <a:ext uri="{FF2B5EF4-FFF2-40B4-BE49-F238E27FC236}">
                <a16:creationId xmlns:a16="http://schemas.microsoft.com/office/drawing/2014/main" id="{72F8755D-CA2F-0B4D-BCE0-C0AC13AE09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4" name="Line 86">
            <a:extLst>
              <a:ext uri="{FF2B5EF4-FFF2-40B4-BE49-F238E27FC236}">
                <a16:creationId xmlns:a16="http://schemas.microsoft.com/office/drawing/2014/main" id="{53C1D6D0-5B9C-0A42-9EEF-7209A63B2E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5" name="Line 91">
            <a:extLst>
              <a:ext uri="{FF2B5EF4-FFF2-40B4-BE49-F238E27FC236}">
                <a16:creationId xmlns:a16="http://schemas.microsoft.com/office/drawing/2014/main" id="{FE166685-7FCD-8A43-BC7A-6A3EFF612F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6" name="Line 92">
            <a:extLst>
              <a:ext uri="{FF2B5EF4-FFF2-40B4-BE49-F238E27FC236}">
                <a16:creationId xmlns:a16="http://schemas.microsoft.com/office/drawing/2014/main" id="{24C284D5-F8EF-A840-A17E-2E7260D568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7" name="Line 93">
            <a:extLst>
              <a:ext uri="{FF2B5EF4-FFF2-40B4-BE49-F238E27FC236}">
                <a16:creationId xmlns:a16="http://schemas.microsoft.com/office/drawing/2014/main" id="{3A5F29B0-0098-ED48-BC0E-F60E4D3D9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8" name="Freeform 94">
            <a:extLst>
              <a:ext uri="{FF2B5EF4-FFF2-40B4-BE49-F238E27FC236}">
                <a16:creationId xmlns:a16="http://schemas.microsoft.com/office/drawing/2014/main" id="{6CBE5318-ED8A-1C43-AEA2-3F2DF9B386D1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9" name="Freeform 95">
            <a:extLst>
              <a:ext uri="{FF2B5EF4-FFF2-40B4-BE49-F238E27FC236}">
                <a16:creationId xmlns:a16="http://schemas.microsoft.com/office/drawing/2014/main" id="{4BF17D79-BB53-AA48-A95A-CE410930BE5E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80" name="Rectangle 96">
            <a:extLst>
              <a:ext uri="{FF2B5EF4-FFF2-40B4-BE49-F238E27FC236}">
                <a16:creationId xmlns:a16="http://schemas.microsoft.com/office/drawing/2014/main" id="{E21A6752-D8D4-B746-AD85-1FEB0A51A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81" name="Rectangle 97">
            <a:extLst>
              <a:ext uri="{FF2B5EF4-FFF2-40B4-BE49-F238E27FC236}">
                <a16:creationId xmlns:a16="http://schemas.microsoft.com/office/drawing/2014/main" id="{2F1DFD35-C153-224F-BCEA-FB1016B5C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82" name="AutoShape 99">
            <a:extLst>
              <a:ext uri="{FF2B5EF4-FFF2-40B4-BE49-F238E27FC236}">
                <a16:creationId xmlns:a16="http://schemas.microsoft.com/office/drawing/2014/main" id="{27BF7446-6FE2-EE49-A647-AAFEDE2BF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83" name="AutoShape 101">
            <a:extLst>
              <a:ext uri="{FF2B5EF4-FFF2-40B4-BE49-F238E27FC236}">
                <a16:creationId xmlns:a16="http://schemas.microsoft.com/office/drawing/2014/main" id="{EF883276-E3E2-E249-900F-D20060BC8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84" name="Title 1">
            <a:extLst>
              <a:ext uri="{FF2B5EF4-FFF2-40B4-BE49-F238E27FC236}">
                <a16:creationId xmlns:a16="http://schemas.microsoft.com/office/drawing/2014/main" id="{2C48DF23-2415-5C43-B708-00DFD6D67E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6585" name="TextBox 125">
            <a:extLst>
              <a:ext uri="{FF2B5EF4-FFF2-40B4-BE49-F238E27FC236}">
                <a16:creationId xmlns:a16="http://schemas.microsoft.com/office/drawing/2014/main" id="{5F75DBA4-D0B0-4C4C-BCCA-258CE6FB1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6586" name="TextBox 16">
            <a:extLst>
              <a:ext uri="{FF2B5EF4-FFF2-40B4-BE49-F238E27FC236}">
                <a16:creationId xmlns:a16="http://schemas.microsoft.com/office/drawing/2014/main" id="{99A58A65-0ED6-4E4F-8734-0D909ADB8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7" name="TextBox 16">
            <a:extLst>
              <a:ext uri="{FF2B5EF4-FFF2-40B4-BE49-F238E27FC236}">
                <a16:creationId xmlns:a16="http://schemas.microsoft.com/office/drawing/2014/main" id="{AE575538-09AC-8F4A-8F98-0B2759180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8" name="TextBox 16">
            <a:extLst>
              <a:ext uri="{FF2B5EF4-FFF2-40B4-BE49-F238E27FC236}">
                <a16:creationId xmlns:a16="http://schemas.microsoft.com/office/drawing/2014/main" id="{9ADD09A4-E165-754C-A891-A8C0F3FCC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9" name="TextBox 16">
            <a:extLst>
              <a:ext uri="{FF2B5EF4-FFF2-40B4-BE49-F238E27FC236}">
                <a16:creationId xmlns:a16="http://schemas.microsoft.com/office/drawing/2014/main" id="{DCD9A131-AB23-214A-8E4C-096A1D92A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0" name="TextBox 16">
            <a:extLst>
              <a:ext uri="{FF2B5EF4-FFF2-40B4-BE49-F238E27FC236}">
                <a16:creationId xmlns:a16="http://schemas.microsoft.com/office/drawing/2014/main" id="{E395C45E-8928-0246-8531-432929AD3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1" name="TextBox 16">
            <a:extLst>
              <a:ext uri="{FF2B5EF4-FFF2-40B4-BE49-F238E27FC236}">
                <a16:creationId xmlns:a16="http://schemas.microsoft.com/office/drawing/2014/main" id="{1534A8C2-E091-5144-ACD3-1416E364E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2" name="TextBox 16">
            <a:extLst>
              <a:ext uri="{FF2B5EF4-FFF2-40B4-BE49-F238E27FC236}">
                <a16:creationId xmlns:a16="http://schemas.microsoft.com/office/drawing/2014/main" id="{BEA46411-B20C-8F45-8251-E9E9D77AA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3" name="TextBox 16">
            <a:extLst>
              <a:ext uri="{FF2B5EF4-FFF2-40B4-BE49-F238E27FC236}">
                <a16:creationId xmlns:a16="http://schemas.microsoft.com/office/drawing/2014/main" id="{BC1A0727-4516-5845-B9E2-AC819F569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4" name="TextBox 16">
            <a:extLst>
              <a:ext uri="{FF2B5EF4-FFF2-40B4-BE49-F238E27FC236}">
                <a16:creationId xmlns:a16="http://schemas.microsoft.com/office/drawing/2014/main" id="{B773218E-24DF-AE49-A09B-F761B485E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5" name="TextBox 16">
            <a:extLst>
              <a:ext uri="{FF2B5EF4-FFF2-40B4-BE49-F238E27FC236}">
                <a16:creationId xmlns:a16="http://schemas.microsoft.com/office/drawing/2014/main" id="{B4D94D4A-02F8-7D4C-9838-694A528DD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6" name="TextBox 16">
            <a:extLst>
              <a:ext uri="{FF2B5EF4-FFF2-40B4-BE49-F238E27FC236}">
                <a16:creationId xmlns:a16="http://schemas.microsoft.com/office/drawing/2014/main" id="{973BE6C3-6D09-A14A-A37C-48E4A468D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7" name="TextBox 16">
            <a:extLst>
              <a:ext uri="{FF2B5EF4-FFF2-40B4-BE49-F238E27FC236}">
                <a16:creationId xmlns:a16="http://schemas.microsoft.com/office/drawing/2014/main" id="{80419962-F6F9-884F-8BAC-7AF51DBD8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8" name="TextBox 16">
            <a:extLst>
              <a:ext uri="{FF2B5EF4-FFF2-40B4-BE49-F238E27FC236}">
                <a16:creationId xmlns:a16="http://schemas.microsoft.com/office/drawing/2014/main" id="{2F5CCB22-6F77-F141-99F3-02681E8A2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9" name="TextBox 16">
            <a:extLst>
              <a:ext uri="{FF2B5EF4-FFF2-40B4-BE49-F238E27FC236}">
                <a16:creationId xmlns:a16="http://schemas.microsoft.com/office/drawing/2014/main" id="{F0B78C90-F184-D440-BDE7-DD72A0E26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0" name="TextBox 16">
            <a:extLst>
              <a:ext uri="{FF2B5EF4-FFF2-40B4-BE49-F238E27FC236}">
                <a16:creationId xmlns:a16="http://schemas.microsoft.com/office/drawing/2014/main" id="{02394056-AF0B-044D-9BE4-B312B9851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1" name="TextBox 16">
            <a:extLst>
              <a:ext uri="{FF2B5EF4-FFF2-40B4-BE49-F238E27FC236}">
                <a16:creationId xmlns:a16="http://schemas.microsoft.com/office/drawing/2014/main" id="{4C552996-D131-B04B-B0BA-A882F540F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2" name="TextBox 16">
            <a:extLst>
              <a:ext uri="{FF2B5EF4-FFF2-40B4-BE49-F238E27FC236}">
                <a16:creationId xmlns:a16="http://schemas.microsoft.com/office/drawing/2014/main" id="{D162436A-8CB9-7B47-9E94-A2CA2CE74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3" name="TextBox 16">
            <a:extLst>
              <a:ext uri="{FF2B5EF4-FFF2-40B4-BE49-F238E27FC236}">
                <a16:creationId xmlns:a16="http://schemas.microsoft.com/office/drawing/2014/main" id="{78482227-B6EE-BC4B-9B83-0CFFBEDDE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Line 4">
            <a:extLst>
              <a:ext uri="{FF2B5EF4-FFF2-40B4-BE49-F238E27FC236}">
                <a16:creationId xmlns:a16="http://schemas.microsoft.com/office/drawing/2014/main" id="{03DC8EE2-AE4D-C241-BAEB-E12EF7D244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2" name="Freeform 5">
            <a:extLst>
              <a:ext uri="{FF2B5EF4-FFF2-40B4-BE49-F238E27FC236}">
                <a16:creationId xmlns:a16="http://schemas.microsoft.com/office/drawing/2014/main" id="{B2F13174-CEFA-B146-86D2-93D97F4F58EF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3" name="Freeform 7">
            <a:extLst>
              <a:ext uri="{FF2B5EF4-FFF2-40B4-BE49-F238E27FC236}">
                <a16:creationId xmlns:a16="http://schemas.microsoft.com/office/drawing/2014/main" id="{D7F09E8D-8463-924B-BC3D-580BDE8FBB1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4" name="Rectangle 8">
            <a:extLst>
              <a:ext uri="{FF2B5EF4-FFF2-40B4-BE49-F238E27FC236}">
                <a16:creationId xmlns:a16="http://schemas.microsoft.com/office/drawing/2014/main" id="{B12E07B7-E091-1E4B-B2D8-52C2D9851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5" name="Rectangle 9">
            <a:extLst>
              <a:ext uri="{FF2B5EF4-FFF2-40B4-BE49-F238E27FC236}">
                <a16:creationId xmlns:a16="http://schemas.microsoft.com/office/drawing/2014/main" id="{A5FC0C18-D7C8-224D-BD6D-5F6A0900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6" name="Rectangle 10">
            <a:extLst>
              <a:ext uri="{FF2B5EF4-FFF2-40B4-BE49-F238E27FC236}">
                <a16:creationId xmlns:a16="http://schemas.microsoft.com/office/drawing/2014/main" id="{0DDCD320-FCDA-9749-832F-18ABEB881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7" name="Rectangle 11">
            <a:extLst>
              <a:ext uri="{FF2B5EF4-FFF2-40B4-BE49-F238E27FC236}">
                <a16:creationId xmlns:a16="http://schemas.microsoft.com/office/drawing/2014/main" id="{EE0DBA33-CDAD-514F-9A15-FD2457EA7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8" name="Rectangle 12">
            <a:extLst>
              <a:ext uri="{FF2B5EF4-FFF2-40B4-BE49-F238E27FC236}">
                <a16:creationId xmlns:a16="http://schemas.microsoft.com/office/drawing/2014/main" id="{D569FE29-9864-D540-8B4F-7297E77B6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9" name="Rectangle 13">
            <a:extLst>
              <a:ext uri="{FF2B5EF4-FFF2-40B4-BE49-F238E27FC236}">
                <a16:creationId xmlns:a16="http://schemas.microsoft.com/office/drawing/2014/main" id="{4A2A1EF9-E03F-884F-BFE0-4B1F74532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0" name="Rectangle 14">
            <a:extLst>
              <a:ext uri="{FF2B5EF4-FFF2-40B4-BE49-F238E27FC236}">
                <a16:creationId xmlns:a16="http://schemas.microsoft.com/office/drawing/2014/main" id="{79F9833E-3D1B-F94F-9C4E-C87D97CC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1" name="Rectangle 15">
            <a:extLst>
              <a:ext uri="{FF2B5EF4-FFF2-40B4-BE49-F238E27FC236}">
                <a16:creationId xmlns:a16="http://schemas.microsoft.com/office/drawing/2014/main" id="{AA437177-DD73-EE40-9033-AADF8F869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2" name="Rectangle 16">
            <a:extLst>
              <a:ext uri="{FF2B5EF4-FFF2-40B4-BE49-F238E27FC236}">
                <a16:creationId xmlns:a16="http://schemas.microsoft.com/office/drawing/2014/main" id="{4F632695-A090-7940-BD53-55A337393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Rectangle 17">
            <a:extLst>
              <a:ext uri="{FF2B5EF4-FFF2-40B4-BE49-F238E27FC236}">
                <a16:creationId xmlns:a16="http://schemas.microsoft.com/office/drawing/2014/main" id="{AF586821-3BD7-1F4C-A943-D37E83922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4" name="Rectangle 18">
            <a:extLst>
              <a:ext uri="{FF2B5EF4-FFF2-40B4-BE49-F238E27FC236}">
                <a16:creationId xmlns:a16="http://schemas.microsoft.com/office/drawing/2014/main" id="{51021A80-E01B-3940-88FF-F802E6FB0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5" name="Rectangle 19">
            <a:extLst>
              <a:ext uri="{FF2B5EF4-FFF2-40B4-BE49-F238E27FC236}">
                <a16:creationId xmlns:a16="http://schemas.microsoft.com/office/drawing/2014/main" id="{1FFD43DA-104B-094B-A4D2-7EC4222EF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6" name="Rectangle 20">
            <a:extLst>
              <a:ext uri="{FF2B5EF4-FFF2-40B4-BE49-F238E27FC236}">
                <a16:creationId xmlns:a16="http://schemas.microsoft.com/office/drawing/2014/main" id="{608A1E3B-3563-4D49-972D-F3E156E6E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37" name="Rectangle 21">
            <a:extLst>
              <a:ext uri="{FF2B5EF4-FFF2-40B4-BE49-F238E27FC236}">
                <a16:creationId xmlns:a16="http://schemas.microsoft.com/office/drawing/2014/main" id="{A1F00509-513D-4945-852A-666107BED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Line 22">
            <a:extLst>
              <a:ext uri="{FF2B5EF4-FFF2-40B4-BE49-F238E27FC236}">
                <a16:creationId xmlns:a16="http://schemas.microsoft.com/office/drawing/2014/main" id="{A57D01D6-5C9F-CE4B-8100-861B2F583A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9" name="Rectangle 23">
            <a:extLst>
              <a:ext uri="{FF2B5EF4-FFF2-40B4-BE49-F238E27FC236}">
                <a16:creationId xmlns:a16="http://schemas.microsoft.com/office/drawing/2014/main" id="{37ECD0EF-4D4F-0D47-9A01-9F53490F5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0" name="Line 24">
            <a:extLst>
              <a:ext uri="{FF2B5EF4-FFF2-40B4-BE49-F238E27FC236}">
                <a16:creationId xmlns:a16="http://schemas.microsoft.com/office/drawing/2014/main" id="{119707F8-2EA0-614F-94EC-5CD87C162D5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1" name="Line 25">
            <a:extLst>
              <a:ext uri="{FF2B5EF4-FFF2-40B4-BE49-F238E27FC236}">
                <a16:creationId xmlns:a16="http://schemas.microsoft.com/office/drawing/2014/main" id="{4808DC68-2CE3-7A4E-9468-7A966859F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2" name="Line 26">
            <a:extLst>
              <a:ext uri="{FF2B5EF4-FFF2-40B4-BE49-F238E27FC236}">
                <a16:creationId xmlns:a16="http://schemas.microsoft.com/office/drawing/2014/main" id="{F2DA75B3-6510-3A4A-896D-2A03EE0CB41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3" name="Rectangle 27">
            <a:extLst>
              <a:ext uri="{FF2B5EF4-FFF2-40B4-BE49-F238E27FC236}">
                <a16:creationId xmlns:a16="http://schemas.microsoft.com/office/drawing/2014/main" id="{9D615EE8-4F0F-CF40-A197-7AF968A03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4" name="Rectangle 28">
            <a:extLst>
              <a:ext uri="{FF2B5EF4-FFF2-40B4-BE49-F238E27FC236}">
                <a16:creationId xmlns:a16="http://schemas.microsoft.com/office/drawing/2014/main" id="{D6C7E0A0-61C0-6646-95A8-54358CC51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5" name="Rectangle 29">
            <a:extLst>
              <a:ext uri="{FF2B5EF4-FFF2-40B4-BE49-F238E27FC236}">
                <a16:creationId xmlns:a16="http://schemas.microsoft.com/office/drawing/2014/main" id="{A1E338E4-17B3-D84B-92CF-C1EB530A6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6" name="Rectangle 30">
            <a:extLst>
              <a:ext uri="{FF2B5EF4-FFF2-40B4-BE49-F238E27FC236}">
                <a16:creationId xmlns:a16="http://schemas.microsoft.com/office/drawing/2014/main" id="{B740493A-8D5C-4342-9C3B-7CA2EAE30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7" name="Line 31">
            <a:extLst>
              <a:ext uri="{FF2B5EF4-FFF2-40B4-BE49-F238E27FC236}">
                <a16:creationId xmlns:a16="http://schemas.microsoft.com/office/drawing/2014/main" id="{64302788-B8B9-F14B-AB42-C1A556147A8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8" name="Rectangle 32">
            <a:extLst>
              <a:ext uri="{FF2B5EF4-FFF2-40B4-BE49-F238E27FC236}">
                <a16:creationId xmlns:a16="http://schemas.microsoft.com/office/drawing/2014/main" id="{F9EBB18E-84CC-284E-B86B-F8F75E900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9" name="Rectangle 33">
            <a:extLst>
              <a:ext uri="{FF2B5EF4-FFF2-40B4-BE49-F238E27FC236}">
                <a16:creationId xmlns:a16="http://schemas.microsoft.com/office/drawing/2014/main" id="{8BA6E6D8-D877-8842-BA63-075C05C19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0" name="Rectangle 34">
            <a:extLst>
              <a:ext uri="{FF2B5EF4-FFF2-40B4-BE49-F238E27FC236}">
                <a16:creationId xmlns:a16="http://schemas.microsoft.com/office/drawing/2014/main" id="{FE0C0556-614F-444E-B71F-E166F3DC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1" name="Rectangle 35">
            <a:extLst>
              <a:ext uri="{FF2B5EF4-FFF2-40B4-BE49-F238E27FC236}">
                <a16:creationId xmlns:a16="http://schemas.microsoft.com/office/drawing/2014/main" id="{6A9A7100-8E75-2E44-BDAE-1F2515434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2" name="Rectangle 36">
            <a:extLst>
              <a:ext uri="{FF2B5EF4-FFF2-40B4-BE49-F238E27FC236}">
                <a16:creationId xmlns:a16="http://schemas.microsoft.com/office/drawing/2014/main" id="{7A3B658B-66F5-914A-9A9A-2F2778A80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3" name="Rectangle 37">
            <a:extLst>
              <a:ext uri="{FF2B5EF4-FFF2-40B4-BE49-F238E27FC236}">
                <a16:creationId xmlns:a16="http://schemas.microsoft.com/office/drawing/2014/main" id="{30C0CE6C-E937-0848-87D3-0E4580C21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4" name="Line 38">
            <a:extLst>
              <a:ext uri="{FF2B5EF4-FFF2-40B4-BE49-F238E27FC236}">
                <a16:creationId xmlns:a16="http://schemas.microsoft.com/office/drawing/2014/main" id="{6EECDF4D-622E-8C4A-9826-86BE2CFD1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5" name="Line 39">
            <a:extLst>
              <a:ext uri="{FF2B5EF4-FFF2-40B4-BE49-F238E27FC236}">
                <a16:creationId xmlns:a16="http://schemas.microsoft.com/office/drawing/2014/main" id="{40B46103-4C7B-804E-9564-67482C235AD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6" name="Rectangle 40">
            <a:extLst>
              <a:ext uri="{FF2B5EF4-FFF2-40B4-BE49-F238E27FC236}">
                <a16:creationId xmlns:a16="http://schemas.microsoft.com/office/drawing/2014/main" id="{310945EB-7F87-6A4F-83EC-FCA55E509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7" name="Rectangle 41">
            <a:extLst>
              <a:ext uri="{FF2B5EF4-FFF2-40B4-BE49-F238E27FC236}">
                <a16:creationId xmlns:a16="http://schemas.microsoft.com/office/drawing/2014/main" id="{EBD00BE9-1DFC-A047-B3C5-7AE3A27E5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8" name="Rectangle 42">
            <a:extLst>
              <a:ext uri="{FF2B5EF4-FFF2-40B4-BE49-F238E27FC236}">
                <a16:creationId xmlns:a16="http://schemas.microsoft.com/office/drawing/2014/main" id="{5F7BEE90-7891-3546-8D84-F30832DD0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59" name="Line 43">
            <a:extLst>
              <a:ext uri="{FF2B5EF4-FFF2-40B4-BE49-F238E27FC236}">
                <a16:creationId xmlns:a16="http://schemas.microsoft.com/office/drawing/2014/main" id="{D90DDA4A-E771-6B4B-B5D8-2CEAD5463F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0" name="Rectangle 44">
            <a:extLst>
              <a:ext uri="{FF2B5EF4-FFF2-40B4-BE49-F238E27FC236}">
                <a16:creationId xmlns:a16="http://schemas.microsoft.com/office/drawing/2014/main" id="{72937308-DA0C-394B-A909-BE87B134D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1" name="Line 45">
            <a:extLst>
              <a:ext uri="{FF2B5EF4-FFF2-40B4-BE49-F238E27FC236}">
                <a16:creationId xmlns:a16="http://schemas.microsoft.com/office/drawing/2014/main" id="{7977F505-BE7D-4542-AE31-329A344F1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2" name="Line 46">
            <a:extLst>
              <a:ext uri="{FF2B5EF4-FFF2-40B4-BE49-F238E27FC236}">
                <a16:creationId xmlns:a16="http://schemas.microsoft.com/office/drawing/2014/main" id="{72EE91A5-1817-AA4C-B02F-97E40C3ED1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3" name="Line 47">
            <a:extLst>
              <a:ext uri="{FF2B5EF4-FFF2-40B4-BE49-F238E27FC236}">
                <a16:creationId xmlns:a16="http://schemas.microsoft.com/office/drawing/2014/main" id="{B36A1B0D-68A2-3545-9DD3-9561CC69D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4" name="Rectangle 48">
            <a:extLst>
              <a:ext uri="{FF2B5EF4-FFF2-40B4-BE49-F238E27FC236}">
                <a16:creationId xmlns:a16="http://schemas.microsoft.com/office/drawing/2014/main" id="{96D92F31-844A-4940-B9E6-9FD65B445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5" name="Rectangle 49">
            <a:extLst>
              <a:ext uri="{FF2B5EF4-FFF2-40B4-BE49-F238E27FC236}">
                <a16:creationId xmlns:a16="http://schemas.microsoft.com/office/drawing/2014/main" id="{9326F4DE-425E-634F-A5A9-5B7F22401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6" name="Rectangle 50">
            <a:extLst>
              <a:ext uri="{FF2B5EF4-FFF2-40B4-BE49-F238E27FC236}">
                <a16:creationId xmlns:a16="http://schemas.microsoft.com/office/drawing/2014/main" id="{ADE8410D-7BD6-A249-884B-8F8DF6B3B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7" name="Rectangle 51">
            <a:extLst>
              <a:ext uri="{FF2B5EF4-FFF2-40B4-BE49-F238E27FC236}">
                <a16:creationId xmlns:a16="http://schemas.microsoft.com/office/drawing/2014/main" id="{2386C5AD-3734-174C-8083-46BD6FDE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8" name="Line 52">
            <a:extLst>
              <a:ext uri="{FF2B5EF4-FFF2-40B4-BE49-F238E27FC236}">
                <a16:creationId xmlns:a16="http://schemas.microsoft.com/office/drawing/2014/main" id="{09C87A27-F670-1A43-9A3A-AEDB999E2A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9" name="Rectangle 53">
            <a:extLst>
              <a:ext uri="{FF2B5EF4-FFF2-40B4-BE49-F238E27FC236}">
                <a16:creationId xmlns:a16="http://schemas.microsoft.com/office/drawing/2014/main" id="{9B1FDB21-6508-8E40-AE14-0A81F6BC8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0" name="Rectangle 54">
            <a:extLst>
              <a:ext uri="{FF2B5EF4-FFF2-40B4-BE49-F238E27FC236}">
                <a16:creationId xmlns:a16="http://schemas.microsoft.com/office/drawing/2014/main" id="{D23442AA-D833-8943-828F-7A889F8CF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1" name="Rectangle 55">
            <a:extLst>
              <a:ext uri="{FF2B5EF4-FFF2-40B4-BE49-F238E27FC236}">
                <a16:creationId xmlns:a16="http://schemas.microsoft.com/office/drawing/2014/main" id="{2374B0E4-E096-724B-AF24-BC6C9CF26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2" name="Rectangle 56">
            <a:extLst>
              <a:ext uri="{FF2B5EF4-FFF2-40B4-BE49-F238E27FC236}">
                <a16:creationId xmlns:a16="http://schemas.microsoft.com/office/drawing/2014/main" id="{7E7912FE-6A5E-864B-93DA-4B4D177EA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3" name="Rectangle 57">
            <a:extLst>
              <a:ext uri="{FF2B5EF4-FFF2-40B4-BE49-F238E27FC236}">
                <a16:creationId xmlns:a16="http://schemas.microsoft.com/office/drawing/2014/main" id="{74C7F268-A7B1-9648-B2FE-6576ED74B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4" name="Rectangle 58">
            <a:extLst>
              <a:ext uri="{FF2B5EF4-FFF2-40B4-BE49-F238E27FC236}">
                <a16:creationId xmlns:a16="http://schemas.microsoft.com/office/drawing/2014/main" id="{CF5961F6-335D-3B4A-A26F-0FAD8C222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5" name="Line 59">
            <a:extLst>
              <a:ext uri="{FF2B5EF4-FFF2-40B4-BE49-F238E27FC236}">
                <a16:creationId xmlns:a16="http://schemas.microsoft.com/office/drawing/2014/main" id="{10B2A3F9-181A-5745-BA77-C70240FA6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6" name="Line 60">
            <a:extLst>
              <a:ext uri="{FF2B5EF4-FFF2-40B4-BE49-F238E27FC236}">
                <a16:creationId xmlns:a16="http://schemas.microsoft.com/office/drawing/2014/main" id="{8944C3FC-BED6-5345-B46F-CD4E947686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7" name="Line 61">
            <a:extLst>
              <a:ext uri="{FF2B5EF4-FFF2-40B4-BE49-F238E27FC236}">
                <a16:creationId xmlns:a16="http://schemas.microsoft.com/office/drawing/2014/main" id="{E9D057A0-DDF6-B148-86DE-32C8B648D1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8" name="Line 62">
            <a:extLst>
              <a:ext uri="{FF2B5EF4-FFF2-40B4-BE49-F238E27FC236}">
                <a16:creationId xmlns:a16="http://schemas.microsoft.com/office/drawing/2014/main" id="{5BB6F17E-44BE-654A-8312-6BF32B3211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9" name="Line 63">
            <a:extLst>
              <a:ext uri="{FF2B5EF4-FFF2-40B4-BE49-F238E27FC236}">
                <a16:creationId xmlns:a16="http://schemas.microsoft.com/office/drawing/2014/main" id="{AFA71B8C-3170-714E-82A1-994609605B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0" name="Rectangle 64">
            <a:extLst>
              <a:ext uri="{FF2B5EF4-FFF2-40B4-BE49-F238E27FC236}">
                <a16:creationId xmlns:a16="http://schemas.microsoft.com/office/drawing/2014/main" id="{4A98A8D4-E110-B04C-9007-B0D317DBB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81" name="Rectangle 65">
            <a:extLst>
              <a:ext uri="{FF2B5EF4-FFF2-40B4-BE49-F238E27FC236}">
                <a16:creationId xmlns:a16="http://schemas.microsoft.com/office/drawing/2014/main" id="{AB017DD0-227D-F74F-B3E5-6081C0358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2" name="Rectangle 66">
            <a:extLst>
              <a:ext uri="{FF2B5EF4-FFF2-40B4-BE49-F238E27FC236}">
                <a16:creationId xmlns:a16="http://schemas.microsoft.com/office/drawing/2014/main" id="{01F94D4B-3777-D64B-BBF0-A32E5F552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3" name="Rectangle 67">
            <a:extLst>
              <a:ext uri="{FF2B5EF4-FFF2-40B4-BE49-F238E27FC236}">
                <a16:creationId xmlns:a16="http://schemas.microsoft.com/office/drawing/2014/main" id="{8971F7EB-2C9B-554E-84C6-4999AC248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4" name="Rectangle 68">
            <a:extLst>
              <a:ext uri="{FF2B5EF4-FFF2-40B4-BE49-F238E27FC236}">
                <a16:creationId xmlns:a16="http://schemas.microsoft.com/office/drawing/2014/main" id="{CE5604BD-E08A-BC42-B3C3-AB4F085C5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5" name="Rectangle 69">
            <a:extLst>
              <a:ext uri="{FF2B5EF4-FFF2-40B4-BE49-F238E27FC236}">
                <a16:creationId xmlns:a16="http://schemas.microsoft.com/office/drawing/2014/main" id="{DEF5E0FB-BE53-F749-9DAD-9109F398B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6" name="Rectangle 70">
            <a:extLst>
              <a:ext uri="{FF2B5EF4-FFF2-40B4-BE49-F238E27FC236}">
                <a16:creationId xmlns:a16="http://schemas.microsoft.com/office/drawing/2014/main" id="{B4FAE868-23DD-6146-9408-BF88B198D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7" name="Rectangle 71">
            <a:extLst>
              <a:ext uri="{FF2B5EF4-FFF2-40B4-BE49-F238E27FC236}">
                <a16:creationId xmlns:a16="http://schemas.microsoft.com/office/drawing/2014/main" id="{43FD6DE1-0AA7-4E43-98CE-9048FA7BF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8" name="Line 72">
            <a:extLst>
              <a:ext uri="{FF2B5EF4-FFF2-40B4-BE49-F238E27FC236}">
                <a16:creationId xmlns:a16="http://schemas.microsoft.com/office/drawing/2014/main" id="{4804238E-68B8-8147-A946-0EAF3D088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9" name="Rectangle 73">
            <a:extLst>
              <a:ext uri="{FF2B5EF4-FFF2-40B4-BE49-F238E27FC236}">
                <a16:creationId xmlns:a16="http://schemas.microsoft.com/office/drawing/2014/main" id="{BD49445D-B524-4644-95C5-430160D6B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0" name="Rectangle 74">
            <a:extLst>
              <a:ext uri="{FF2B5EF4-FFF2-40B4-BE49-F238E27FC236}">
                <a16:creationId xmlns:a16="http://schemas.microsoft.com/office/drawing/2014/main" id="{04914D23-46E8-7A42-AADB-DA9A4A197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1" name="Freeform 75">
            <a:extLst>
              <a:ext uri="{FF2B5EF4-FFF2-40B4-BE49-F238E27FC236}">
                <a16:creationId xmlns:a16="http://schemas.microsoft.com/office/drawing/2014/main" id="{E353E72B-FBC6-1444-BB19-F55F8AC1FF49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2" name="Freeform 76">
            <a:extLst>
              <a:ext uri="{FF2B5EF4-FFF2-40B4-BE49-F238E27FC236}">
                <a16:creationId xmlns:a16="http://schemas.microsoft.com/office/drawing/2014/main" id="{1435B743-8BE9-A140-8E7A-E90129AEB209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3" name="Freeform 77">
            <a:extLst>
              <a:ext uri="{FF2B5EF4-FFF2-40B4-BE49-F238E27FC236}">
                <a16:creationId xmlns:a16="http://schemas.microsoft.com/office/drawing/2014/main" id="{CA703F04-F0A5-3F41-91C6-071485B171CC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4" name="Freeform 78">
            <a:extLst>
              <a:ext uri="{FF2B5EF4-FFF2-40B4-BE49-F238E27FC236}">
                <a16:creationId xmlns:a16="http://schemas.microsoft.com/office/drawing/2014/main" id="{9DAC92A7-CAFA-1D4C-888B-9B2B2A7CFE85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5" name="Freeform 79">
            <a:extLst>
              <a:ext uri="{FF2B5EF4-FFF2-40B4-BE49-F238E27FC236}">
                <a16:creationId xmlns:a16="http://schemas.microsoft.com/office/drawing/2014/main" id="{BBA3DFF8-13CA-6F4B-A868-AA58BEB87140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6" name="Freeform 80">
            <a:extLst>
              <a:ext uri="{FF2B5EF4-FFF2-40B4-BE49-F238E27FC236}">
                <a16:creationId xmlns:a16="http://schemas.microsoft.com/office/drawing/2014/main" id="{834B43E1-707D-3B4A-822D-CF8BEA6E8F0A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7" name="Line 85">
            <a:extLst>
              <a:ext uri="{FF2B5EF4-FFF2-40B4-BE49-F238E27FC236}">
                <a16:creationId xmlns:a16="http://schemas.microsoft.com/office/drawing/2014/main" id="{15DFB272-CAA1-5549-A793-5F026EBFF13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8" name="Line 86">
            <a:extLst>
              <a:ext uri="{FF2B5EF4-FFF2-40B4-BE49-F238E27FC236}">
                <a16:creationId xmlns:a16="http://schemas.microsoft.com/office/drawing/2014/main" id="{310F1B4D-AB88-4A43-805E-CA72B975BD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9" name="Line 91">
            <a:extLst>
              <a:ext uri="{FF2B5EF4-FFF2-40B4-BE49-F238E27FC236}">
                <a16:creationId xmlns:a16="http://schemas.microsoft.com/office/drawing/2014/main" id="{E0DB53D4-3A83-ED46-AFF1-F2277B435C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0" name="Line 92">
            <a:extLst>
              <a:ext uri="{FF2B5EF4-FFF2-40B4-BE49-F238E27FC236}">
                <a16:creationId xmlns:a16="http://schemas.microsoft.com/office/drawing/2014/main" id="{4D985470-D0BE-BD4C-ABA4-74CE6A919F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1" name="Line 93">
            <a:extLst>
              <a:ext uri="{FF2B5EF4-FFF2-40B4-BE49-F238E27FC236}">
                <a16:creationId xmlns:a16="http://schemas.microsoft.com/office/drawing/2014/main" id="{25568B58-B334-144E-BB08-F72643D61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2" name="Freeform 94">
            <a:extLst>
              <a:ext uri="{FF2B5EF4-FFF2-40B4-BE49-F238E27FC236}">
                <a16:creationId xmlns:a16="http://schemas.microsoft.com/office/drawing/2014/main" id="{F04DB42C-C258-DE4E-92C9-B81EBDE62DF6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603" name="Freeform 95">
            <a:extLst>
              <a:ext uri="{FF2B5EF4-FFF2-40B4-BE49-F238E27FC236}">
                <a16:creationId xmlns:a16="http://schemas.microsoft.com/office/drawing/2014/main" id="{9B066E84-0B2B-2B4A-9BD4-C6C77372031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4" name="Rectangle 96">
            <a:extLst>
              <a:ext uri="{FF2B5EF4-FFF2-40B4-BE49-F238E27FC236}">
                <a16:creationId xmlns:a16="http://schemas.microsoft.com/office/drawing/2014/main" id="{1F0DF5CF-DBBF-3244-8768-0B71307B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605" name="Rectangle 97">
            <a:extLst>
              <a:ext uri="{FF2B5EF4-FFF2-40B4-BE49-F238E27FC236}">
                <a16:creationId xmlns:a16="http://schemas.microsoft.com/office/drawing/2014/main" id="{D8D493B4-293D-6844-A20E-955C31FBE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606" name="AutoShape 99">
            <a:extLst>
              <a:ext uri="{FF2B5EF4-FFF2-40B4-BE49-F238E27FC236}">
                <a16:creationId xmlns:a16="http://schemas.microsoft.com/office/drawing/2014/main" id="{FB2A17EB-569A-204F-9916-C13720808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607" name="AutoShape 101">
            <a:extLst>
              <a:ext uri="{FF2B5EF4-FFF2-40B4-BE49-F238E27FC236}">
                <a16:creationId xmlns:a16="http://schemas.microsoft.com/office/drawing/2014/main" id="{B7B61378-BEAB-7340-9008-E39071A2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608" name="Title 1">
            <a:extLst>
              <a:ext uri="{FF2B5EF4-FFF2-40B4-BE49-F238E27FC236}">
                <a16:creationId xmlns:a16="http://schemas.microsoft.com/office/drawing/2014/main" id="{136D6C82-5642-364D-A157-4DBF22BFAAD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7609" name="TextBox 125">
            <a:extLst>
              <a:ext uri="{FF2B5EF4-FFF2-40B4-BE49-F238E27FC236}">
                <a16:creationId xmlns:a16="http://schemas.microsoft.com/office/drawing/2014/main" id="{60961317-D794-8145-8CC0-B55CC4BA6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7610" name="TextBox 16">
            <a:extLst>
              <a:ext uri="{FF2B5EF4-FFF2-40B4-BE49-F238E27FC236}">
                <a16:creationId xmlns:a16="http://schemas.microsoft.com/office/drawing/2014/main" id="{D2E834E3-9C0E-384A-97B5-E57B8BE27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1" name="TextBox 16">
            <a:extLst>
              <a:ext uri="{FF2B5EF4-FFF2-40B4-BE49-F238E27FC236}">
                <a16:creationId xmlns:a16="http://schemas.microsoft.com/office/drawing/2014/main" id="{86466777-A4BB-A647-91A2-8BFE8328E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2" name="TextBox 16">
            <a:extLst>
              <a:ext uri="{FF2B5EF4-FFF2-40B4-BE49-F238E27FC236}">
                <a16:creationId xmlns:a16="http://schemas.microsoft.com/office/drawing/2014/main" id="{AE4D6F87-2648-3642-B6BB-094063451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3" name="TextBox 16">
            <a:extLst>
              <a:ext uri="{FF2B5EF4-FFF2-40B4-BE49-F238E27FC236}">
                <a16:creationId xmlns:a16="http://schemas.microsoft.com/office/drawing/2014/main" id="{17FBE7F4-67A2-D94F-8128-BFD901AAC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4" name="TextBox 16">
            <a:extLst>
              <a:ext uri="{FF2B5EF4-FFF2-40B4-BE49-F238E27FC236}">
                <a16:creationId xmlns:a16="http://schemas.microsoft.com/office/drawing/2014/main" id="{3DC3F95A-40D6-E240-ADD9-3FB35219B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5" name="TextBox 16">
            <a:extLst>
              <a:ext uri="{FF2B5EF4-FFF2-40B4-BE49-F238E27FC236}">
                <a16:creationId xmlns:a16="http://schemas.microsoft.com/office/drawing/2014/main" id="{4436F41E-0D56-9943-9366-A5E5A5861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6" name="TextBox 16">
            <a:extLst>
              <a:ext uri="{FF2B5EF4-FFF2-40B4-BE49-F238E27FC236}">
                <a16:creationId xmlns:a16="http://schemas.microsoft.com/office/drawing/2014/main" id="{42CD97B1-E71C-034A-B2D3-C5B7B3F8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7" name="TextBox 16">
            <a:extLst>
              <a:ext uri="{FF2B5EF4-FFF2-40B4-BE49-F238E27FC236}">
                <a16:creationId xmlns:a16="http://schemas.microsoft.com/office/drawing/2014/main" id="{24B7F0B0-D7AF-C345-BAA8-5C1466514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8" name="TextBox 16">
            <a:extLst>
              <a:ext uri="{FF2B5EF4-FFF2-40B4-BE49-F238E27FC236}">
                <a16:creationId xmlns:a16="http://schemas.microsoft.com/office/drawing/2014/main" id="{A8501357-CDA4-D04E-9552-15E35A7E5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9" name="TextBox 16">
            <a:extLst>
              <a:ext uri="{FF2B5EF4-FFF2-40B4-BE49-F238E27FC236}">
                <a16:creationId xmlns:a16="http://schemas.microsoft.com/office/drawing/2014/main" id="{742F025F-66C9-C44C-9C9B-EC41174C0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0" name="TextBox 16">
            <a:extLst>
              <a:ext uri="{FF2B5EF4-FFF2-40B4-BE49-F238E27FC236}">
                <a16:creationId xmlns:a16="http://schemas.microsoft.com/office/drawing/2014/main" id="{FD119BAB-1ACA-5944-A22B-9AA2E6704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1" name="TextBox 16">
            <a:extLst>
              <a:ext uri="{FF2B5EF4-FFF2-40B4-BE49-F238E27FC236}">
                <a16:creationId xmlns:a16="http://schemas.microsoft.com/office/drawing/2014/main" id="{C2C7B338-08C1-804D-9800-09592237E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2" name="TextBox 16">
            <a:extLst>
              <a:ext uri="{FF2B5EF4-FFF2-40B4-BE49-F238E27FC236}">
                <a16:creationId xmlns:a16="http://schemas.microsoft.com/office/drawing/2014/main" id="{92DCF62F-751F-1C44-8A5A-300AC44DC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3" name="TextBox 16">
            <a:extLst>
              <a:ext uri="{FF2B5EF4-FFF2-40B4-BE49-F238E27FC236}">
                <a16:creationId xmlns:a16="http://schemas.microsoft.com/office/drawing/2014/main" id="{1601B9EB-8CB2-C14C-B42E-1277A5432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4" name="TextBox 16">
            <a:extLst>
              <a:ext uri="{FF2B5EF4-FFF2-40B4-BE49-F238E27FC236}">
                <a16:creationId xmlns:a16="http://schemas.microsoft.com/office/drawing/2014/main" id="{619FB03E-7E3D-844A-ACE7-6C98C9DFE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5" name="TextBox 16">
            <a:extLst>
              <a:ext uri="{FF2B5EF4-FFF2-40B4-BE49-F238E27FC236}">
                <a16:creationId xmlns:a16="http://schemas.microsoft.com/office/drawing/2014/main" id="{E1522B86-8CD0-314E-9A46-E40252D59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6" name="TextBox 16">
            <a:extLst>
              <a:ext uri="{FF2B5EF4-FFF2-40B4-BE49-F238E27FC236}">
                <a16:creationId xmlns:a16="http://schemas.microsoft.com/office/drawing/2014/main" id="{FB728C8F-5489-EE45-904A-F776AB9E1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7" name="TextBox 16">
            <a:extLst>
              <a:ext uri="{FF2B5EF4-FFF2-40B4-BE49-F238E27FC236}">
                <a16:creationId xmlns:a16="http://schemas.microsoft.com/office/drawing/2014/main" id="{88819564-B946-224E-8DBB-AB7B2E83B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Line 4">
            <a:extLst>
              <a:ext uri="{FF2B5EF4-FFF2-40B4-BE49-F238E27FC236}">
                <a16:creationId xmlns:a16="http://schemas.microsoft.com/office/drawing/2014/main" id="{8C71A109-71E9-6646-98E9-6F8359E00EB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6" name="Freeform 5">
            <a:extLst>
              <a:ext uri="{FF2B5EF4-FFF2-40B4-BE49-F238E27FC236}">
                <a16:creationId xmlns:a16="http://schemas.microsoft.com/office/drawing/2014/main" id="{21C8B3F8-29EA-E647-810C-948237A026B6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7" name="Freeform 7">
            <a:extLst>
              <a:ext uri="{FF2B5EF4-FFF2-40B4-BE49-F238E27FC236}">
                <a16:creationId xmlns:a16="http://schemas.microsoft.com/office/drawing/2014/main" id="{C73CF818-A6C5-D144-92D1-DC15C9E427F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Rectangle 8">
            <a:extLst>
              <a:ext uri="{FF2B5EF4-FFF2-40B4-BE49-F238E27FC236}">
                <a16:creationId xmlns:a16="http://schemas.microsoft.com/office/drawing/2014/main" id="{EFAE506E-27FC-4746-8C6A-011F14B13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49" name="Rectangle 9">
            <a:extLst>
              <a:ext uri="{FF2B5EF4-FFF2-40B4-BE49-F238E27FC236}">
                <a16:creationId xmlns:a16="http://schemas.microsoft.com/office/drawing/2014/main" id="{34103368-443B-3D4B-9DF8-C96EAE219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0" name="Rectangle 10">
            <a:extLst>
              <a:ext uri="{FF2B5EF4-FFF2-40B4-BE49-F238E27FC236}">
                <a16:creationId xmlns:a16="http://schemas.microsoft.com/office/drawing/2014/main" id="{B7F93B11-3D47-5C48-B663-96284BBEC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1" name="Rectangle 11">
            <a:extLst>
              <a:ext uri="{FF2B5EF4-FFF2-40B4-BE49-F238E27FC236}">
                <a16:creationId xmlns:a16="http://schemas.microsoft.com/office/drawing/2014/main" id="{61E52F2A-370A-CF49-AE8A-4FADBD05F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2" name="Rectangle 12">
            <a:extLst>
              <a:ext uri="{FF2B5EF4-FFF2-40B4-BE49-F238E27FC236}">
                <a16:creationId xmlns:a16="http://schemas.microsoft.com/office/drawing/2014/main" id="{62BD6F9D-DA52-6646-83A8-4F0F386DF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3" name="Rectangle 13">
            <a:extLst>
              <a:ext uri="{FF2B5EF4-FFF2-40B4-BE49-F238E27FC236}">
                <a16:creationId xmlns:a16="http://schemas.microsoft.com/office/drawing/2014/main" id="{CEA27641-3497-C042-B874-3B0F3791E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4" name="Rectangle 14">
            <a:extLst>
              <a:ext uri="{FF2B5EF4-FFF2-40B4-BE49-F238E27FC236}">
                <a16:creationId xmlns:a16="http://schemas.microsoft.com/office/drawing/2014/main" id="{6FB9E9EC-879F-E449-BFA1-F1E523E64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5" name="Rectangle 15">
            <a:extLst>
              <a:ext uri="{FF2B5EF4-FFF2-40B4-BE49-F238E27FC236}">
                <a16:creationId xmlns:a16="http://schemas.microsoft.com/office/drawing/2014/main" id="{1D61EAD8-3900-A240-A963-88DEB1B1C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6" name="Rectangle 16">
            <a:extLst>
              <a:ext uri="{FF2B5EF4-FFF2-40B4-BE49-F238E27FC236}">
                <a16:creationId xmlns:a16="http://schemas.microsoft.com/office/drawing/2014/main" id="{1FB245CB-4C80-C040-8EFC-91EE85E88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Rectangle 17">
            <a:extLst>
              <a:ext uri="{FF2B5EF4-FFF2-40B4-BE49-F238E27FC236}">
                <a16:creationId xmlns:a16="http://schemas.microsoft.com/office/drawing/2014/main" id="{29E35F06-A6BA-4B48-9301-F066FD247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8" name="Rectangle 18">
            <a:extLst>
              <a:ext uri="{FF2B5EF4-FFF2-40B4-BE49-F238E27FC236}">
                <a16:creationId xmlns:a16="http://schemas.microsoft.com/office/drawing/2014/main" id="{77928D66-AD13-984E-A5E4-514FDB0F0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9" name="Rectangle 19">
            <a:extLst>
              <a:ext uri="{FF2B5EF4-FFF2-40B4-BE49-F238E27FC236}">
                <a16:creationId xmlns:a16="http://schemas.microsoft.com/office/drawing/2014/main" id="{6F7181EA-3F21-6743-B9DE-5EE448329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0" name="Rectangle 20">
            <a:extLst>
              <a:ext uri="{FF2B5EF4-FFF2-40B4-BE49-F238E27FC236}">
                <a16:creationId xmlns:a16="http://schemas.microsoft.com/office/drawing/2014/main" id="{6F8C24A7-E116-B942-978D-98DB9BEAC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1" name="Rectangle 21">
            <a:extLst>
              <a:ext uri="{FF2B5EF4-FFF2-40B4-BE49-F238E27FC236}">
                <a16:creationId xmlns:a16="http://schemas.microsoft.com/office/drawing/2014/main" id="{11424DC6-A919-894F-B22A-A52B32800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62" name="Line 22">
            <a:extLst>
              <a:ext uri="{FF2B5EF4-FFF2-40B4-BE49-F238E27FC236}">
                <a16:creationId xmlns:a16="http://schemas.microsoft.com/office/drawing/2014/main" id="{C84AB373-5667-9140-80DD-4487EED3B1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3" name="Rectangle 23">
            <a:extLst>
              <a:ext uri="{FF2B5EF4-FFF2-40B4-BE49-F238E27FC236}">
                <a16:creationId xmlns:a16="http://schemas.microsoft.com/office/drawing/2014/main" id="{A67E9EF3-30D6-3C43-8D05-7BDE8AC79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4" name="Line 24">
            <a:extLst>
              <a:ext uri="{FF2B5EF4-FFF2-40B4-BE49-F238E27FC236}">
                <a16:creationId xmlns:a16="http://schemas.microsoft.com/office/drawing/2014/main" id="{5A793C1A-8C30-C648-93FC-0B76DFD95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5" name="Line 25">
            <a:extLst>
              <a:ext uri="{FF2B5EF4-FFF2-40B4-BE49-F238E27FC236}">
                <a16:creationId xmlns:a16="http://schemas.microsoft.com/office/drawing/2014/main" id="{B1CBCC3B-F3F8-4443-9E09-8C7C0995C9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6" name="Line 26">
            <a:extLst>
              <a:ext uri="{FF2B5EF4-FFF2-40B4-BE49-F238E27FC236}">
                <a16:creationId xmlns:a16="http://schemas.microsoft.com/office/drawing/2014/main" id="{9EDEBDA1-E72A-4F47-8A11-99CAFF8F2D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7" name="Rectangle 27">
            <a:extLst>
              <a:ext uri="{FF2B5EF4-FFF2-40B4-BE49-F238E27FC236}">
                <a16:creationId xmlns:a16="http://schemas.microsoft.com/office/drawing/2014/main" id="{FF07DEDF-CD4E-B248-98C6-FF39283BF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8" name="Rectangle 28">
            <a:extLst>
              <a:ext uri="{FF2B5EF4-FFF2-40B4-BE49-F238E27FC236}">
                <a16:creationId xmlns:a16="http://schemas.microsoft.com/office/drawing/2014/main" id="{E3B3FA56-8344-B847-8646-4FF63F73F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9" name="Rectangle 29">
            <a:extLst>
              <a:ext uri="{FF2B5EF4-FFF2-40B4-BE49-F238E27FC236}">
                <a16:creationId xmlns:a16="http://schemas.microsoft.com/office/drawing/2014/main" id="{199C9EA5-17E9-9F41-8516-48DF4EABA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0" name="Rectangle 30">
            <a:extLst>
              <a:ext uri="{FF2B5EF4-FFF2-40B4-BE49-F238E27FC236}">
                <a16:creationId xmlns:a16="http://schemas.microsoft.com/office/drawing/2014/main" id="{7671EAE2-DA4A-A14E-A1AF-2D2417774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1" name="Line 31">
            <a:extLst>
              <a:ext uri="{FF2B5EF4-FFF2-40B4-BE49-F238E27FC236}">
                <a16:creationId xmlns:a16="http://schemas.microsoft.com/office/drawing/2014/main" id="{F5D32D1F-79DB-B34A-9BF4-9D57AC5C65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Rectangle 32">
            <a:extLst>
              <a:ext uri="{FF2B5EF4-FFF2-40B4-BE49-F238E27FC236}">
                <a16:creationId xmlns:a16="http://schemas.microsoft.com/office/drawing/2014/main" id="{B91BBFE7-D6BA-4A44-A314-F87FD576A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3" name="Rectangle 33">
            <a:extLst>
              <a:ext uri="{FF2B5EF4-FFF2-40B4-BE49-F238E27FC236}">
                <a16:creationId xmlns:a16="http://schemas.microsoft.com/office/drawing/2014/main" id="{DAB2D60E-7944-0547-9091-A26F7F7AC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4" name="Rectangle 34">
            <a:extLst>
              <a:ext uri="{FF2B5EF4-FFF2-40B4-BE49-F238E27FC236}">
                <a16:creationId xmlns:a16="http://schemas.microsoft.com/office/drawing/2014/main" id="{6BD44B52-19F7-7A4B-BF76-E9E18AFDF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5" name="Rectangle 35">
            <a:extLst>
              <a:ext uri="{FF2B5EF4-FFF2-40B4-BE49-F238E27FC236}">
                <a16:creationId xmlns:a16="http://schemas.microsoft.com/office/drawing/2014/main" id="{00C2D609-06E0-E842-A2EC-93F00929D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6" name="Rectangle 36">
            <a:extLst>
              <a:ext uri="{FF2B5EF4-FFF2-40B4-BE49-F238E27FC236}">
                <a16:creationId xmlns:a16="http://schemas.microsoft.com/office/drawing/2014/main" id="{592987D4-BD16-884F-AD5E-8B4D773A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7" name="Rectangle 37">
            <a:extLst>
              <a:ext uri="{FF2B5EF4-FFF2-40B4-BE49-F238E27FC236}">
                <a16:creationId xmlns:a16="http://schemas.microsoft.com/office/drawing/2014/main" id="{26E67FC5-F082-DC41-9158-9A3330CF9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8" name="Line 38">
            <a:extLst>
              <a:ext uri="{FF2B5EF4-FFF2-40B4-BE49-F238E27FC236}">
                <a16:creationId xmlns:a16="http://schemas.microsoft.com/office/drawing/2014/main" id="{18B02BC0-D183-3F45-99E7-84DEB7D1D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9" name="Line 39">
            <a:extLst>
              <a:ext uri="{FF2B5EF4-FFF2-40B4-BE49-F238E27FC236}">
                <a16:creationId xmlns:a16="http://schemas.microsoft.com/office/drawing/2014/main" id="{BB60F72C-72C4-C047-A677-5AA49D03751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0" name="Rectangle 40">
            <a:extLst>
              <a:ext uri="{FF2B5EF4-FFF2-40B4-BE49-F238E27FC236}">
                <a16:creationId xmlns:a16="http://schemas.microsoft.com/office/drawing/2014/main" id="{C3F0D7B9-05D0-594A-95DA-20835A381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1" name="Rectangle 41">
            <a:extLst>
              <a:ext uri="{FF2B5EF4-FFF2-40B4-BE49-F238E27FC236}">
                <a16:creationId xmlns:a16="http://schemas.microsoft.com/office/drawing/2014/main" id="{17721142-3A63-644A-BCB4-3979122AE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2" name="Rectangle 42">
            <a:extLst>
              <a:ext uri="{FF2B5EF4-FFF2-40B4-BE49-F238E27FC236}">
                <a16:creationId xmlns:a16="http://schemas.microsoft.com/office/drawing/2014/main" id="{26DFBD6B-D894-E749-9863-FF1F961CD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83" name="Line 43">
            <a:extLst>
              <a:ext uri="{FF2B5EF4-FFF2-40B4-BE49-F238E27FC236}">
                <a16:creationId xmlns:a16="http://schemas.microsoft.com/office/drawing/2014/main" id="{8F7ABA6F-C6F5-D346-8940-0207CA158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4" name="Rectangle 44">
            <a:extLst>
              <a:ext uri="{FF2B5EF4-FFF2-40B4-BE49-F238E27FC236}">
                <a16:creationId xmlns:a16="http://schemas.microsoft.com/office/drawing/2014/main" id="{8ED19C22-8954-6748-B448-4F72C32B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5" name="Line 45">
            <a:extLst>
              <a:ext uri="{FF2B5EF4-FFF2-40B4-BE49-F238E27FC236}">
                <a16:creationId xmlns:a16="http://schemas.microsoft.com/office/drawing/2014/main" id="{93B88FC8-E1DF-FD4D-B4AF-22C87AE3D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6" name="Line 46">
            <a:extLst>
              <a:ext uri="{FF2B5EF4-FFF2-40B4-BE49-F238E27FC236}">
                <a16:creationId xmlns:a16="http://schemas.microsoft.com/office/drawing/2014/main" id="{CF847E70-FFA4-B448-B9D2-CB140506C1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7" name="Line 47">
            <a:extLst>
              <a:ext uri="{FF2B5EF4-FFF2-40B4-BE49-F238E27FC236}">
                <a16:creationId xmlns:a16="http://schemas.microsoft.com/office/drawing/2014/main" id="{BEFCBE04-E007-0244-BE61-8050D3428A8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8" name="Rectangle 48">
            <a:extLst>
              <a:ext uri="{FF2B5EF4-FFF2-40B4-BE49-F238E27FC236}">
                <a16:creationId xmlns:a16="http://schemas.microsoft.com/office/drawing/2014/main" id="{3BF122F8-0316-7740-A0F1-B9B75E4AF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9" name="Rectangle 49">
            <a:extLst>
              <a:ext uri="{FF2B5EF4-FFF2-40B4-BE49-F238E27FC236}">
                <a16:creationId xmlns:a16="http://schemas.microsoft.com/office/drawing/2014/main" id="{E31CCC15-3D4E-2E43-84BC-4890B40FE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0" name="Rectangle 50">
            <a:extLst>
              <a:ext uri="{FF2B5EF4-FFF2-40B4-BE49-F238E27FC236}">
                <a16:creationId xmlns:a16="http://schemas.microsoft.com/office/drawing/2014/main" id="{FA1512C5-C37B-B643-8687-A331B7DE6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1" name="Rectangle 51">
            <a:extLst>
              <a:ext uri="{FF2B5EF4-FFF2-40B4-BE49-F238E27FC236}">
                <a16:creationId xmlns:a16="http://schemas.microsoft.com/office/drawing/2014/main" id="{3A5EE79D-5E02-4146-84AC-BB4CC8FC7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2" name="Line 52">
            <a:extLst>
              <a:ext uri="{FF2B5EF4-FFF2-40B4-BE49-F238E27FC236}">
                <a16:creationId xmlns:a16="http://schemas.microsoft.com/office/drawing/2014/main" id="{9CD76AAA-783B-3843-AC2E-CBC149211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3" name="Rectangle 53">
            <a:extLst>
              <a:ext uri="{FF2B5EF4-FFF2-40B4-BE49-F238E27FC236}">
                <a16:creationId xmlns:a16="http://schemas.microsoft.com/office/drawing/2014/main" id="{BB3E8A44-BBFB-644C-9290-BFE0DC625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4" name="Rectangle 54">
            <a:extLst>
              <a:ext uri="{FF2B5EF4-FFF2-40B4-BE49-F238E27FC236}">
                <a16:creationId xmlns:a16="http://schemas.microsoft.com/office/drawing/2014/main" id="{39C2384B-66F2-8941-82BE-101AF08C5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5" name="Rectangle 55">
            <a:extLst>
              <a:ext uri="{FF2B5EF4-FFF2-40B4-BE49-F238E27FC236}">
                <a16:creationId xmlns:a16="http://schemas.microsoft.com/office/drawing/2014/main" id="{F6DEF756-DACB-3842-AB7E-B9AF2B74A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6" name="Rectangle 56">
            <a:extLst>
              <a:ext uri="{FF2B5EF4-FFF2-40B4-BE49-F238E27FC236}">
                <a16:creationId xmlns:a16="http://schemas.microsoft.com/office/drawing/2014/main" id="{377C2EA3-16C7-4D4B-B50B-0309F5958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7" name="Rectangle 57">
            <a:extLst>
              <a:ext uri="{FF2B5EF4-FFF2-40B4-BE49-F238E27FC236}">
                <a16:creationId xmlns:a16="http://schemas.microsoft.com/office/drawing/2014/main" id="{4BC58008-EAE9-854E-9637-F90733740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8" name="Rectangle 58">
            <a:extLst>
              <a:ext uri="{FF2B5EF4-FFF2-40B4-BE49-F238E27FC236}">
                <a16:creationId xmlns:a16="http://schemas.microsoft.com/office/drawing/2014/main" id="{B61821C6-901A-5248-B7D7-1EAC9B532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9" name="Line 59">
            <a:extLst>
              <a:ext uri="{FF2B5EF4-FFF2-40B4-BE49-F238E27FC236}">
                <a16:creationId xmlns:a16="http://schemas.microsoft.com/office/drawing/2014/main" id="{DFEED298-2F05-1641-802B-C19B9284B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0" name="Line 60">
            <a:extLst>
              <a:ext uri="{FF2B5EF4-FFF2-40B4-BE49-F238E27FC236}">
                <a16:creationId xmlns:a16="http://schemas.microsoft.com/office/drawing/2014/main" id="{21614557-E1FD-1A43-9787-3D0128A8E9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1" name="Line 61">
            <a:extLst>
              <a:ext uri="{FF2B5EF4-FFF2-40B4-BE49-F238E27FC236}">
                <a16:creationId xmlns:a16="http://schemas.microsoft.com/office/drawing/2014/main" id="{5F3FA5B0-DEFC-0845-A2E0-E9602A01FF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2" name="Line 62">
            <a:extLst>
              <a:ext uri="{FF2B5EF4-FFF2-40B4-BE49-F238E27FC236}">
                <a16:creationId xmlns:a16="http://schemas.microsoft.com/office/drawing/2014/main" id="{B3C00854-8041-3D41-AA43-E3BF116B22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3" name="Line 63">
            <a:extLst>
              <a:ext uri="{FF2B5EF4-FFF2-40B4-BE49-F238E27FC236}">
                <a16:creationId xmlns:a16="http://schemas.microsoft.com/office/drawing/2014/main" id="{1B2F4C50-1789-4742-B7BE-20FC5084358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4" name="Rectangle 64">
            <a:extLst>
              <a:ext uri="{FF2B5EF4-FFF2-40B4-BE49-F238E27FC236}">
                <a16:creationId xmlns:a16="http://schemas.microsoft.com/office/drawing/2014/main" id="{80FB33CC-F49D-B04C-B98A-EC958EAF4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605" name="Rectangle 65">
            <a:extLst>
              <a:ext uri="{FF2B5EF4-FFF2-40B4-BE49-F238E27FC236}">
                <a16:creationId xmlns:a16="http://schemas.microsoft.com/office/drawing/2014/main" id="{F2FA46C0-B3D3-804C-B490-4A57CBBB5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6" name="Rectangle 66">
            <a:extLst>
              <a:ext uri="{FF2B5EF4-FFF2-40B4-BE49-F238E27FC236}">
                <a16:creationId xmlns:a16="http://schemas.microsoft.com/office/drawing/2014/main" id="{E99DBAA7-8248-C242-9A47-5932CEBD4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7" name="Rectangle 67">
            <a:extLst>
              <a:ext uri="{FF2B5EF4-FFF2-40B4-BE49-F238E27FC236}">
                <a16:creationId xmlns:a16="http://schemas.microsoft.com/office/drawing/2014/main" id="{B503DE96-D67B-5548-BC8C-8CF4158BA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8" name="Rectangle 68">
            <a:extLst>
              <a:ext uri="{FF2B5EF4-FFF2-40B4-BE49-F238E27FC236}">
                <a16:creationId xmlns:a16="http://schemas.microsoft.com/office/drawing/2014/main" id="{0EEBB41D-9AD1-A14B-9C8F-96E0D8AF7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9" name="Rectangle 69">
            <a:extLst>
              <a:ext uri="{FF2B5EF4-FFF2-40B4-BE49-F238E27FC236}">
                <a16:creationId xmlns:a16="http://schemas.microsoft.com/office/drawing/2014/main" id="{45B878AC-AA98-A447-A73E-4E439D700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0" name="Rectangle 70">
            <a:extLst>
              <a:ext uri="{FF2B5EF4-FFF2-40B4-BE49-F238E27FC236}">
                <a16:creationId xmlns:a16="http://schemas.microsoft.com/office/drawing/2014/main" id="{3D11212C-42F4-1C46-9CF3-F0CAA021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1" name="Rectangle 71">
            <a:extLst>
              <a:ext uri="{FF2B5EF4-FFF2-40B4-BE49-F238E27FC236}">
                <a16:creationId xmlns:a16="http://schemas.microsoft.com/office/drawing/2014/main" id="{E6F99C71-0664-F244-A9AE-6BF9CC02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2" name="Line 72">
            <a:extLst>
              <a:ext uri="{FF2B5EF4-FFF2-40B4-BE49-F238E27FC236}">
                <a16:creationId xmlns:a16="http://schemas.microsoft.com/office/drawing/2014/main" id="{E1626D9C-423B-D54D-B3B3-C1ACD3CC0C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3" name="Rectangle 73">
            <a:extLst>
              <a:ext uri="{FF2B5EF4-FFF2-40B4-BE49-F238E27FC236}">
                <a16:creationId xmlns:a16="http://schemas.microsoft.com/office/drawing/2014/main" id="{1ED42E02-7E62-D343-8C8F-416BD04C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4" name="Rectangle 74">
            <a:extLst>
              <a:ext uri="{FF2B5EF4-FFF2-40B4-BE49-F238E27FC236}">
                <a16:creationId xmlns:a16="http://schemas.microsoft.com/office/drawing/2014/main" id="{AFC1600D-289C-2B42-91D0-3689C187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5" name="Freeform 75">
            <a:extLst>
              <a:ext uri="{FF2B5EF4-FFF2-40B4-BE49-F238E27FC236}">
                <a16:creationId xmlns:a16="http://schemas.microsoft.com/office/drawing/2014/main" id="{F6B873C2-4506-7F4D-BE0C-3BC45F3CC511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16" name="Freeform 76">
            <a:extLst>
              <a:ext uri="{FF2B5EF4-FFF2-40B4-BE49-F238E27FC236}">
                <a16:creationId xmlns:a16="http://schemas.microsoft.com/office/drawing/2014/main" id="{C8F96370-2516-784B-88B8-B964005E9DB6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7" name="Freeform 77">
            <a:extLst>
              <a:ext uri="{FF2B5EF4-FFF2-40B4-BE49-F238E27FC236}">
                <a16:creationId xmlns:a16="http://schemas.microsoft.com/office/drawing/2014/main" id="{662DDA9A-108D-264E-9879-B5EF64183DE8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18" name="Freeform 78">
            <a:extLst>
              <a:ext uri="{FF2B5EF4-FFF2-40B4-BE49-F238E27FC236}">
                <a16:creationId xmlns:a16="http://schemas.microsoft.com/office/drawing/2014/main" id="{1E164C87-B13D-054B-B28B-68593682F3B1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9" name="Freeform 79">
            <a:extLst>
              <a:ext uri="{FF2B5EF4-FFF2-40B4-BE49-F238E27FC236}">
                <a16:creationId xmlns:a16="http://schemas.microsoft.com/office/drawing/2014/main" id="{0057FDBA-9746-0740-A06F-FFEE69015A02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20" name="Freeform 80">
            <a:extLst>
              <a:ext uri="{FF2B5EF4-FFF2-40B4-BE49-F238E27FC236}">
                <a16:creationId xmlns:a16="http://schemas.microsoft.com/office/drawing/2014/main" id="{4631F0A4-0036-484D-BCE6-B26EEDD456A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1" name="Line 85">
            <a:extLst>
              <a:ext uri="{FF2B5EF4-FFF2-40B4-BE49-F238E27FC236}">
                <a16:creationId xmlns:a16="http://schemas.microsoft.com/office/drawing/2014/main" id="{C3B140A0-8095-5C46-BDAA-D3729154B1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2" name="Line 86">
            <a:extLst>
              <a:ext uri="{FF2B5EF4-FFF2-40B4-BE49-F238E27FC236}">
                <a16:creationId xmlns:a16="http://schemas.microsoft.com/office/drawing/2014/main" id="{CC7C2F1E-0E59-844F-AB2F-7FCB9F4BD6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3" name="Line 91">
            <a:extLst>
              <a:ext uri="{FF2B5EF4-FFF2-40B4-BE49-F238E27FC236}">
                <a16:creationId xmlns:a16="http://schemas.microsoft.com/office/drawing/2014/main" id="{52E66600-21B3-4F4C-925D-D72026D7F9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4" name="Line 92">
            <a:extLst>
              <a:ext uri="{FF2B5EF4-FFF2-40B4-BE49-F238E27FC236}">
                <a16:creationId xmlns:a16="http://schemas.microsoft.com/office/drawing/2014/main" id="{97DB9931-B1B5-EC4C-8D3D-F31CD21394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5" name="Line 93">
            <a:extLst>
              <a:ext uri="{FF2B5EF4-FFF2-40B4-BE49-F238E27FC236}">
                <a16:creationId xmlns:a16="http://schemas.microsoft.com/office/drawing/2014/main" id="{997233BC-445D-3946-81C5-02D8A1599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6" name="Freeform 94">
            <a:extLst>
              <a:ext uri="{FF2B5EF4-FFF2-40B4-BE49-F238E27FC236}">
                <a16:creationId xmlns:a16="http://schemas.microsoft.com/office/drawing/2014/main" id="{BD420EF9-6926-B842-A73E-FC24C4A9B8FC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27" name="Freeform 95">
            <a:extLst>
              <a:ext uri="{FF2B5EF4-FFF2-40B4-BE49-F238E27FC236}">
                <a16:creationId xmlns:a16="http://schemas.microsoft.com/office/drawing/2014/main" id="{E07D00AB-FF82-A345-9F17-E6F2D33311F5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8" name="Rectangle 96">
            <a:extLst>
              <a:ext uri="{FF2B5EF4-FFF2-40B4-BE49-F238E27FC236}">
                <a16:creationId xmlns:a16="http://schemas.microsoft.com/office/drawing/2014/main" id="{6E6285F0-A286-F646-92D8-C0A5671CC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9" name="Rectangle 97">
            <a:extLst>
              <a:ext uri="{FF2B5EF4-FFF2-40B4-BE49-F238E27FC236}">
                <a16:creationId xmlns:a16="http://schemas.microsoft.com/office/drawing/2014/main" id="{58A0B6C6-74A9-C143-B101-F87A9AE68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30" name="AutoShape 99">
            <a:extLst>
              <a:ext uri="{FF2B5EF4-FFF2-40B4-BE49-F238E27FC236}">
                <a16:creationId xmlns:a16="http://schemas.microsoft.com/office/drawing/2014/main" id="{BED00A0D-E1F8-5646-8680-E479EFE71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631" name="AutoShape 101">
            <a:extLst>
              <a:ext uri="{FF2B5EF4-FFF2-40B4-BE49-F238E27FC236}">
                <a16:creationId xmlns:a16="http://schemas.microsoft.com/office/drawing/2014/main" id="{595DCDD0-9D6D-A14C-B9F2-B39A65997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632" name="Title 1">
            <a:extLst>
              <a:ext uri="{FF2B5EF4-FFF2-40B4-BE49-F238E27FC236}">
                <a16:creationId xmlns:a16="http://schemas.microsoft.com/office/drawing/2014/main" id="{8045D8D3-B749-9E44-AE6D-B9CF8C63B21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8633" name="TextBox 125">
            <a:extLst>
              <a:ext uri="{FF2B5EF4-FFF2-40B4-BE49-F238E27FC236}">
                <a16:creationId xmlns:a16="http://schemas.microsoft.com/office/drawing/2014/main" id="{906B66B1-1F52-2C47-AE1F-D57997EE1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8634" name="TextBox 16">
            <a:extLst>
              <a:ext uri="{FF2B5EF4-FFF2-40B4-BE49-F238E27FC236}">
                <a16:creationId xmlns:a16="http://schemas.microsoft.com/office/drawing/2014/main" id="{838C63D7-B0B7-8348-904A-6065ED53A9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5" name="TextBox 16">
            <a:extLst>
              <a:ext uri="{FF2B5EF4-FFF2-40B4-BE49-F238E27FC236}">
                <a16:creationId xmlns:a16="http://schemas.microsoft.com/office/drawing/2014/main" id="{C1AF03B3-273E-6A40-8F80-435ECE0E9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6" name="TextBox 16">
            <a:extLst>
              <a:ext uri="{FF2B5EF4-FFF2-40B4-BE49-F238E27FC236}">
                <a16:creationId xmlns:a16="http://schemas.microsoft.com/office/drawing/2014/main" id="{DC941C36-030A-B74F-9F73-56288D87C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7" name="TextBox 16">
            <a:extLst>
              <a:ext uri="{FF2B5EF4-FFF2-40B4-BE49-F238E27FC236}">
                <a16:creationId xmlns:a16="http://schemas.microsoft.com/office/drawing/2014/main" id="{DC972265-FAC8-3E45-9DF8-D33E03D911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8" name="TextBox 16">
            <a:extLst>
              <a:ext uri="{FF2B5EF4-FFF2-40B4-BE49-F238E27FC236}">
                <a16:creationId xmlns:a16="http://schemas.microsoft.com/office/drawing/2014/main" id="{0819CF87-3DBD-AF40-9ECB-31C025E89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9" name="TextBox 16">
            <a:extLst>
              <a:ext uri="{FF2B5EF4-FFF2-40B4-BE49-F238E27FC236}">
                <a16:creationId xmlns:a16="http://schemas.microsoft.com/office/drawing/2014/main" id="{4A3B68F9-BF73-224D-8B59-D6583C943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0" name="TextBox 16">
            <a:extLst>
              <a:ext uri="{FF2B5EF4-FFF2-40B4-BE49-F238E27FC236}">
                <a16:creationId xmlns:a16="http://schemas.microsoft.com/office/drawing/2014/main" id="{28AC59EF-BAA6-F245-BE44-9174A095D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1" name="TextBox 16">
            <a:extLst>
              <a:ext uri="{FF2B5EF4-FFF2-40B4-BE49-F238E27FC236}">
                <a16:creationId xmlns:a16="http://schemas.microsoft.com/office/drawing/2014/main" id="{44619FD2-F99B-9544-9C0E-E86FC44F8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2" name="TextBox 16">
            <a:extLst>
              <a:ext uri="{FF2B5EF4-FFF2-40B4-BE49-F238E27FC236}">
                <a16:creationId xmlns:a16="http://schemas.microsoft.com/office/drawing/2014/main" id="{27452A7D-F5E7-F84B-A6EF-545FF6418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3" name="TextBox 16">
            <a:extLst>
              <a:ext uri="{FF2B5EF4-FFF2-40B4-BE49-F238E27FC236}">
                <a16:creationId xmlns:a16="http://schemas.microsoft.com/office/drawing/2014/main" id="{E246AA63-16DE-D644-8B5B-BC7D621F5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4" name="TextBox 16">
            <a:extLst>
              <a:ext uri="{FF2B5EF4-FFF2-40B4-BE49-F238E27FC236}">
                <a16:creationId xmlns:a16="http://schemas.microsoft.com/office/drawing/2014/main" id="{BB910A29-A3E3-5D40-B6FF-A95580FF8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5" name="TextBox 16">
            <a:extLst>
              <a:ext uri="{FF2B5EF4-FFF2-40B4-BE49-F238E27FC236}">
                <a16:creationId xmlns:a16="http://schemas.microsoft.com/office/drawing/2014/main" id="{9D0E4845-46C4-9348-8E93-D39535D0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6" name="TextBox 16">
            <a:extLst>
              <a:ext uri="{FF2B5EF4-FFF2-40B4-BE49-F238E27FC236}">
                <a16:creationId xmlns:a16="http://schemas.microsoft.com/office/drawing/2014/main" id="{E4308FD1-F0BC-B54F-A7BF-FB6FAD27E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7" name="TextBox 16">
            <a:extLst>
              <a:ext uri="{FF2B5EF4-FFF2-40B4-BE49-F238E27FC236}">
                <a16:creationId xmlns:a16="http://schemas.microsoft.com/office/drawing/2014/main" id="{298DB0AB-F3CE-1C4D-BA56-A52CEF7D1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8" name="TextBox 16">
            <a:extLst>
              <a:ext uri="{FF2B5EF4-FFF2-40B4-BE49-F238E27FC236}">
                <a16:creationId xmlns:a16="http://schemas.microsoft.com/office/drawing/2014/main" id="{954B5E1D-2C3B-1F4A-A6E2-B8D4DB47E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9" name="TextBox 16">
            <a:extLst>
              <a:ext uri="{FF2B5EF4-FFF2-40B4-BE49-F238E27FC236}">
                <a16:creationId xmlns:a16="http://schemas.microsoft.com/office/drawing/2014/main" id="{159E4DEC-0D20-EE4C-84DD-8AFF11FE1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50" name="TextBox 16">
            <a:extLst>
              <a:ext uri="{FF2B5EF4-FFF2-40B4-BE49-F238E27FC236}">
                <a16:creationId xmlns:a16="http://schemas.microsoft.com/office/drawing/2014/main" id="{7882F83A-1C15-3B49-B44C-E9CCC91E3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51" name="TextBox 16">
            <a:extLst>
              <a:ext uri="{FF2B5EF4-FFF2-40B4-BE49-F238E27FC236}">
                <a16:creationId xmlns:a16="http://schemas.microsoft.com/office/drawing/2014/main" id="{393A0738-6F13-0A46-9117-E25E17C4C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29950</TotalTime>
  <Words>7452</Words>
  <Application>Microsoft Macintosh PowerPoint</Application>
  <PresentationFormat>Custom</PresentationFormat>
  <Paragraphs>4811</Paragraphs>
  <Slides>165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165</vt:i4>
      </vt:variant>
    </vt:vector>
  </HeadingPairs>
  <TitlesOfParts>
    <vt:vector size="172" baseType="lpstr">
      <vt:lpstr>MS PGothic</vt:lpstr>
      <vt:lpstr>Arial</vt:lpstr>
      <vt:lpstr>Helvetica</vt:lpstr>
      <vt:lpstr>Times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HW6, Problem 2</vt:lpstr>
      <vt:lpstr>HW6, Problem 2</vt:lpstr>
      <vt:lpstr>PowerPoint Presentation</vt:lpstr>
      <vt:lpstr>Graphical Symbol for a 2-1 Multiplexer</vt:lpstr>
      <vt:lpstr>Circuit for 2-1 Multiplexer</vt:lpstr>
      <vt:lpstr>PowerPoint Presentation</vt:lpstr>
      <vt:lpstr>Graphical Symbol and Truth Table</vt:lpstr>
      <vt:lpstr>PowerPoint Presentation</vt:lpstr>
      <vt:lpstr>PowerPoint Presentation</vt:lpstr>
      <vt:lpstr>Circuit Synthesis with Multiplexers  Using Shannon’s Expansion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(general case with one select variable)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(example with one select variable)</vt:lpstr>
      <vt:lpstr>PowerPoint Presentation</vt:lpstr>
      <vt:lpstr>PowerPoint Presentation</vt:lpstr>
      <vt:lpstr>PowerPoint Presentation</vt:lpstr>
      <vt:lpstr>Shannon’s Expansion Theorem (general case with two select variables)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(example with two select variables)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Yet Another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Decoders</vt:lpstr>
      <vt:lpstr>2-to-4 Decoder (Definition)</vt:lpstr>
      <vt:lpstr>Truth Table and Graphical Symbol  for a 2-to-4 Decoder</vt:lpstr>
      <vt:lpstr>Truth Table and Graphical Symbol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Adding an Enable Input</vt:lpstr>
      <vt:lpstr>Adding an Enable Input</vt:lpstr>
      <vt:lpstr>Adding an Enable Input</vt:lpstr>
      <vt:lpstr>Adding an Enable Input</vt:lpstr>
      <vt:lpstr>Truth Table and Graphical Symbol  for a 2-to-4 Decoder with an Enable Input</vt:lpstr>
      <vt:lpstr>Truth Table and Graphical Symbol  for a 2-to-4 Decoder with an Enable Input</vt:lpstr>
      <vt:lpstr>Truth Table and Graphical Symbol  for a 2-to-4 Decoder with an Enable Input</vt:lpstr>
      <vt:lpstr>Truth Table and Graphical Symbol  for a 2-to-4 Decoder with an Enable Input</vt:lpstr>
      <vt:lpstr>Graphical Symbol for a Binary  n-to-2n Decoder with an Enable Input</vt:lpstr>
      <vt:lpstr>How can we build larger decoders?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Demultiplexers</vt:lpstr>
      <vt:lpstr>1-to-4 Demultiplexer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Multiplexers (Implemented with Decoders)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Encoders </vt:lpstr>
      <vt:lpstr>Encoders (there are several types)</vt:lpstr>
      <vt:lpstr>Binary Encoders</vt:lpstr>
      <vt:lpstr>4-to-2 Binary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Priority Encoders</vt:lpstr>
      <vt:lpstr>4-to-2 Priority Encoder (Definition)</vt:lpstr>
      <vt:lpstr>4-to-2 Priority Encoder (Definition)</vt:lpstr>
      <vt:lpstr>4-to-2 Priority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599</cp:revision>
  <cp:lastPrinted>2023-10-09T21:13:02Z</cp:lastPrinted>
  <dcterms:created xsi:type="dcterms:W3CDTF">2003-05-23T15:49:24Z</dcterms:created>
  <dcterms:modified xsi:type="dcterms:W3CDTF">2024-10-14T21:17:39Z</dcterms:modified>
</cp:coreProperties>
</file>