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3"/>
  </p:notesMasterIdLst>
  <p:handoutMasterIdLst>
    <p:handoutMasterId r:id="rId174"/>
  </p:handoutMasterIdLst>
  <p:sldIdLst>
    <p:sldId id="1017" r:id="rId2"/>
    <p:sldId id="1018" r:id="rId3"/>
    <p:sldId id="1258" r:id="rId4"/>
    <p:sldId id="1490" r:id="rId5"/>
    <p:sldId id="1309" r:id="rId6"/>
    <p:sldId id="1310" r:id="rId7"/>
    <p:sldId id="1105" r:id="rId8"/>
    <p:sldId id="1108" r:id="rId9"/>
    <p:sldId id="1109" r:id="rId10"/>
    <p:sldId id="1311" r:id="rId11"/>
    <p:sldId id="1312" r:id="rId12"/>
    <p:sldId id="1313" r:id="rId13"/>
    <p:sldId id="1314" r:id="rId14"/>
    <p:sldId id="1315" r:id="rId15"/>
    <p:sldId id="1316" r:id="rId16"/>
    <p:sldId id="1317" r:id="rId17"/>
    <p:sldId id="1318" r:id="rId18"/>
    <p:sldId id="1319" r:id="rId19"/>
    <p:sldId id="1335" r:id="rId20"/>
    <p:sldId id="1449" r:id="rId21"/>
    <p:sldId id="1450" r:id="rId22"/>
    <p:sldId id="1468" r:id="rId23"/>
    <p:sldId id="1470" r:id="rId24"/>
    <p:sldId id="1321" r:id="rId25"/>
    <p:sldId id="1491" r:id="rId26"/>
    <p:sldId id="1322" r:id="rId27"/>
    <p:sldId id="1324" r:id="rId28"/>
    <p:sldId id="1065" r:id="rId29"/>
    <p:sldId id="1066" r:id="rId30"/>
    <p:sldId id="1101" r:id="rId31"/>
    <p:sldId id="1102" r:id="rId32"/>
    <p:sldId id="1488" r:id="rId33"/>
    <p:sldId id="1103" r:id="rId34"/>
    <p:sldId id="1489" r:id="rId35"/>
    <p:sldId id="1327" r:id="rId36"/>
    <p:sldId id="1457" r:id="rId37"/>
    <p:sldId id="1459" r:id="rId38"/>
    <p:sldId id="1458" r:id="rId39"/>
    <p:sldId id="1456" r:id="rId40"/>
    <p:sldId id="1453" r:id="rId41"/>
    <p:sldId id="1454" r:id="rId42"/>
    <p:sldId id="1452" r:id="rId43"/>
    <p:sldId id="1471" r:id="rId44"/>
    <p:sldId id="1472" r:id="rId45"/>
    <p:sldId id="1473" r:id="rId46"/>
    <p:sldId id="1474" r:id="rId47"/>
    <p:sldId id="1328" r:id="rId48"/>
    <p:sldId id="1111" r:id="rId49"/>
    <p:sldId id="1113" r:id="rId50"/>
    <p:sldId id="1114" r:id="rId51"/>
    <p:sldId id="1329" r:id="rId52"/>
    <p:sldId id="1330" r:id="rId53"/>
    <p:sldId id="1331" r:id="rId54"/>
    <p:sldId id="1332" r:id="rId55"/>
    <p:sldId id="1333" r:id="rId56"/>
    <p:sldId id="1463" r:id="rId57"/>
    <p:sldId id="1464" r:id="rId58"/>
    <p:sldId id="1465" r:id="rId59"/>
    <p:sldId id="1467" r:id="rId60"/>
    <p:sldId id="1480" r:id="rId61"/>
    <p:sldId id="1334" r:id="rId62"/>
    <p:sldId id="1475" r:id="rId63"/>
    <p:sldId id="1476" r:id="rId64"/>
    <p:sldId id="1477" r:id="rId65"/>
    <p:sldId id="1478" r:id="rId66"/>
    <p:sldId id="1479" r:id="rId67"/>
    <p:sldId id="1482" r:id="rId68"/>
    <p:sldId id="1483" r:id="rId69"/>
    <p:sldId id="1484" r:id="rId70"/>
    <p:sldId id="1481" r:id="rId71"/>
    <p:sldId id="1106" r:id="rId72"/>
    <p:sldId id="1409" r:id="rId73"/>
    <p:sldId id="1405" r:id="rId74"/>
    <p:sldId id="1406" r:id="rId75"/>
    <p:sldId id="1407" r:id="rId76"/>
    <p:sldId id="1408" r:id="rId77"/>
    <p:sldId id="1412" r:id="rId78"/>
    <p:sldId id="1416" r:id="rId79"/>
    <p:sldId id="1415" r:id="rId80"/>
    <p:sldId id="1413" r:id="rId81"/>
    <p:sldId id="1417" r:id="rId82"/>
    <p:sldId id="1418" r:id="rId83"/>
    <p:sldId id="1414" r:id="rId84"/>
    <p:sldId id="1423" r:id="rId85"/>
    <p:sldId id="1424" r:id="rId86"/>
    <p:sldId id="1425" r:id="rId87"/>
    <p:sldId id="1426" r:id="rId88"/>
    <p:sldId id="1419" r:id="rId89"/>
    <p:sldId id="1432" r:id="rId90"/>
    <p:sldId id="1429" r:id="rId91"/>
    <p:sldId id="1433" r:id="rId92"/>
    <p:sldId id="1430" r:id="rId93"/>
    <p:sldId id="1434" r:id="rId94"/>
    <p:sldId id="1435" r:id="rId95"/>
    <p:sldId id="1431" r:id="rId96"/>
    <p:sldId id="1436" r:id="rId97"/>
    <p:sldId id="1420" r:id="rId98"/>
    <p:sldId id="1499" r:id="rId99"/>
    <p:sldId id="1500" r:id="rId100"/>
    <p:sldId id="1501" r:id="rId101"/>
    <p:sldId id="1493" r:id="rId102"/>
    <p:sldId id="1349" r:id="rId103"/>
    <p:sldId id="1350" r:id="rId104"/>
    <p:sldId id="1340" r:id="rId105"/>
    <p:sldId id="1494" r:id="rId106"/>
    <p:sldId id="1496" r:id="rId107"/>
    <p:sldId id="1495" r:id="rId108"/>
    <p:sldId id="1497" r:id="rId109"/>
    <p:sldId id="1351" r:id="rId110"/>
    <p:sldId id="1352" r:id="rId111"/>
    <p:sldId id="1348" r:id="rId112"/>
    <p:sldId id="1492" r:id="rId113"/>
    <p:sldId id="1358" r:id="rId114"/>
    <p:sldId id="1359" r:id="rId115"/>
    <p:sldId id="1353" r:id="rId116"/>
    <p:sldId id="1354" r:id="rId117"/>
    <p:sldId id="1360" r:id="rId118"/>
    <p:sldId id="1362" r:id="rId119"/>
    <p:sldId id="1363" r:id="rId120"/>
    <p:sldId id="1361" r:id="rId121"/>
    <p:sldId id="1356" r:id="rId122"/>
    <p:sldId id="1462" r:id="rId123"/>
    <p:sldId id="1461" r:id="rId124"/>
    <p:sldId id="1460" r:id="rId125"/>
    <p:sldId id="1178" r:id="rId126"/>
    <p:sldId id="1437" r:id="rId127"/>
    <p:sldId id="1438" r:id="rId128"/>
    <p:sldId id="1439" r:id="rId129"/>
    <p:sldId id="1440" r:id="rId130"/>
    <p:sldId id="1441" r:id="rId131"/>
    <p:sldId id="1442" r:id="rId132"/>
    <p:sldId id="1443" r:id="rId133"/>
    <p:sldId id="1444" r:id="rId134"/>
    <p:sldId id="1370" r:id="rId135"/>
    <p:sldId id="1445" r:id="rId136"/>
    <p:sldId id="1446" r:id="rId137"/>
    <p:sldId id="1447" r:id="rId138"/>
    <p:sldId id="1448" r:id="rId139"/>
    <p:sldId id="1376" r:id="rId140"/>
    <p:sldId id="1377" r:id="rId141"/>
    <p:sldId id="1379" r:id="rId142"/>
    <p:sldId id="1380" r:id="rId143"/>
    <p:sldId id="1508" r:id="rId144"/>
    <p:sldId id="1509" r:id="rId145"/>
    <p:sldId id="1510" r:id="rId146"/>
    <p:sldId id="1511" r:id="rId147"/>
    <p:sldId id="1503" r:id="rId148"/>
    <p:sldId id="1504" r:id="rId149"/>
    <p:sldId id="1505" r:id="rId150"/>
    <p:sldId id="1506" r:id="rId151"/>
    <p:sldId id="1502" r:id="rId152"/>
    <p:sldId id="1384" r:id="rId153"/>
    <p:sldId id="1389" r:id="rId154"/>
    <p:sldId id="1485" r:id="rId155"/>
    <p:sldId id="1486" r:id="rId156"/>
    <p:sldId id="1487" r:id="rId157"/>
    <p:sldId id="1390" r:id="rId158"/>
    <p:sldId id="1391" r:id="rId159"/>
    <p:sldId id="1375" r:id="rId160"/>
    <p:sldId id="1393" r:id="rId161"/>
    <p:sldId id="1396" r:id="rId162"/>
    <p:sldId id="1397" r:id="rId163"/>
    <p:sldId id="1398" r:id="rId164"/>
    <p:sldId id="1394" r:id="rId165"/>
    <p:sldId id="1399" r:id="rId166"/>
    <p:sldId id="1400" r:id="rId167"/>
    <p:sldId id="1401" r:id="rId168"/>
    <p:sldId id="1403" r:id="rId169"/>
    <p:sldId id="1402" r:id="rId170"/>
    <p:sldId id="1364" r:id="rId171"/>
    <p:sldId id="1179" r:id="rId172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81"/>
    <p:restoredTop sz="94737"/>
  </p:normalViewPr>
  <p:slideViewPr>
    <p:cSldViewPr>
      <p:cViewPr varScale="1">
        <p:scale>
          <a:sx n="158" d="100"/>
          <a:sy n="158" d="100"/>
        </p:scale>
        <p:origin x="200" y="20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E19663F-F1B2-B247-91A9-C43D7EEA98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FFA3AF2-749A-3846-9243-8DA3D05AF2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9671A2E2-B99D-9F49-B8C6-71E0930E46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61769775-EF18-7442-A8E6-497ED7EBFD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BA1F8A80-4C3A-3347-82DA-4D8424476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D5F73BD-2904-6647-B614-92A9467033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51AAB2-A93D-0E4C-B8A9-8BFEB839B0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72AAE9-8C6F-DF44-8707-192074E086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5CC1F48-5F91-E34D-95D8-9354827F54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18A33CD-C053-F149-88AD-15A4661D5D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A25ECE3-EAB9-ED45-BF99-F97BF6471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48C8AA3B-5B25-D84E-95A7-87DCD23FC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74159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4594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556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6812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9639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3512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60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1487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265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8624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5004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8EFFAF-5909-9345-915C-F75A6753A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C5AB97-61A3-5841-95E0-81DFF154C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3.jpe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7A043E7E-E750-484E-B955-2517166C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0D65349B-32B4-2F46-B42A-781DD0D0B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ea typeface="MS PGothic" pitchFamily="34" charset="-128"/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ea typeface="MS PGothic" pitchFamily="34" charset="-128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ea typeface="MS PGothic" pitchFamily="34" charset="-128"/>
                <a:cs typeface="+mn-cs"/>
              </a:rPr>
              <a:t>http://</a:t>
            </a:r>
            <a:r>
              <a:rPr lang="en-US" dirty="0" err="1">
                <a:ea typeface="MS PGothic" pitchFamily="34" charset="-128"/>
                <a:cs typeface="+mn-cs"/>
              </a:rPr>
              <a:t>www.ece.iastate.edu</a:t>
            </a:r>
            <a:r>
              <a:rPr lang="en-US" dirty="0">
                <a:ea typeface="MS PGothic" pitchFamily="34" charset="-128"/>
                <a:cs typeface="+mn-cs"/>
              </a:rPr>
              <a:t>/~</a:t>
            </a:r>
            <a:r>
              <a:rPr lang="en-US" dirty="0" err="1">
                <a:ea typeface="MS PGothic" pitchFamily="34" charset="-128"/>
                <a:cs typeface="+mn-cs"/>
              </a:rPr>
              <a:t>alexs</a:t>
            </a:r>
            <a:r>
              <a:rPr lang="en-US" dirty="0">
                <a:ea typeface="MS PGothic" pitchFamily="34" charset="-128"/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8B3F2311-1B67-0743-9DF8-614E59FD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10CA158E-294B-5C44-9DA6-D231136CE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 for a 2-to-1 Multiplexer</a:t>
            </a:r>
          </a:p>
        </p:txBody>
      </p:sp>
      <p:sp>
        <p:nvSpPr>
          <p:cNvPr id="13314" name="TextBox 125">
            <a:extLst>
              <a:ext uri="{FF2B5EF4-FFF2-40B4-BE49-F238E27FC236}">
                <a16:creationId xmlns:a16="http://schemas.microsoft.com/office/drawing/2014/main" id="{48B1DB32-A5DD-A941-8BFC-AC3E55DB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2.33a from the textbook ]</a:t>
            </a:r>
          </a:p>
        </p:txBody>
      </p:sp>
      <p:pic>
        <p:nvPicPr>
          <p:cNvPr id="13315" name="Picture 3" descr="Screen shot 2013-09-11 at 1.53.58 PM.png">
            <a:extLst>
              <a:ext uri="{FF2B5EF4-FFF2-40B4-BE49-F238E27FC236}">
                <a16:creationId xmlns:a16="http://schemas.microsoft.com/office/drawing/2014/main" id="{C0113F6D-482D-EA4F-AF9F-0EEFC3D3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D577E9E7-7164-BD4C-B716-226D562C48E9}"/>
              </a:ext>
            </a:extLst>
          </p:cNvPr>
          <p:cNvSpPr txBox="1">
            <a:spLocks/>
          </p:cNvSpPr>
          <p:nvPr/>
        </p:nvSpPr>
        <p:spPr bwMode="auto">
          <a:xfrm>
            <a:off x="1581150" y="3175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AND</a:t>
            </a:r>
          </a:p>
        </p:txBody>
      </p:sp>
      <p:pic>
        <p:nvPicPr>
          <p:cNvPr id="105474" name="Picture 1" descr="Screen shot 2013-09-11 at 2.49.51 PM.png">
            <a:extLst>
              <a:ext uri="{FF2B5EF4-FFF2-40B4-BE49-F238E27FC236}">
                <a16:creationId xmlns:a16="http://schemas.microsoft.com/office/drawing/2014/main" id="{A5AC5304-8FD0-E845-9E78-415FD62C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1044575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1" descr="Screen shot 2013-09-11 at 2.49.51 PM.png">
            <a:extLst>
              <a:ext uri="{FF2B5EF4-FFF2-40B4-BE49-F238E27FC236}">
                <a16:creationId xmlns:a16="http://schemas.microsoft.com/office/drawing/2014/main" id="{FC6C87DB-4C81-A44F-8146-A232B5BBD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1042988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1" descr="Screen shot 2013-09-11 at 2.49.51 PM.png">
            <a:extLst>
              <a:ext uri="{FF2B5EF4-FFF2-40B4-BE49-F238E27FC236}">
                <a16:creationId xmlns:a16="http://schemas.microsoft.com/office/drawing/2014/main" id="{228E7AD5-C004-E64A-B036-FBC3E300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43434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Box 4">
            <a:extLst>
              <a:ext uri="{FF2B5EF4-FFF2-40B4-BE49-F238E27FC236}">
                <a16:creationId xmlns:a16="http://schemas.microsoft.com/office/drawing/2014/main" id="{EC406743-8AF1-AE46-AEA3-BCEC3C01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99060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05478" name="TextBox 11">
            <a:extLst>
              <a:ext uri="{FF2B5EF4-FFF2-40B4-BE49-F238E27FC236}">
                <a16:creationId xmlns:a16="http://schemas.microsoft.com/office/drawing/2014/main" id="{5B0E8A43-CBA2-EE4B-A3E9-849E5811A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2238376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5479" name="TextBox 11">
            <a:extLst>
              <a:ext uri="{FF2B5EF4-FFF2-40B4-BE49-F238E27FC236}">
                <a16:creationId xmlns:a16="http://schemas.microsoft.com/office/drawing/2014/main" id="{5E5CD79B-5F13-9F46-961C-63FE4B43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2697164"/>
            <a:ext cx="484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5480" name="TextBox 11">
            <a:extLst>
              <a:ext uri="{FF2B5EF4-FFF2-40B4-BE49-F238E27FC236}">
                <a16:creationId xmlns:a16="http://schemas.microsoft.com/office/drawing/2014/main" id="{0B126EC3-1670-EF4C-8ECB-355A9BF61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2238376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5481" name="TextBox 11">
            <a:extLst>
              <a:ext uri="{FF2B5EF4-FFF2-40B4-BE49-F238E27FC236}">
                <a16:creationId xmlns:a16="http://schemas.microsoft.com/office/drawing/2014/main" id="{0837D451-AEC3-2649-95C6-CFE7943BA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4" y="2697164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5482" name="TextBox 11">
            <a:extLst>
              <a:ext uri="{FF2B5EF4-FFF2-40B4-BE49-F238E27FC236}">
                <a16:creationId xmlns:a16="http://schemas.microsoft.com/office/drawing/2014/main" id="{D01301CC-EA95-5A49-9225-B9834058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990601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5483" name="TextBox 11">
            <a:extLst>
              <a:ext uri="{FF2B5EF4-FFF2-40B4-BE49-F238E27FC236}">
                <a16:creationId xmlns:a16="http://schemas.microsoft.com/office/drawing/2014/main" id="{10D56BE9-3AE2-DC4C-9A29-35E95179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5562601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5484" name="TextBox 11">
            <a:extLst>
              <a:ext uri="{FF2B5EF4-FFF2-40B4-BE49-F238E27FC236}">
                <a16:creationId xmlns:a16="http://schemas.microsoft.com/office/drawing/2014/main" id="{C4F6451C-6989-0843-8020-5019DF85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4327525"/>
            <a:ext cx="36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5485" name="TextBox 11">
            <a:extLst>
              <a:ext uri="{FF2B5EF4-FFF2-40B4-BE49-F238E27FC236}">
                <a16:creationId xmlns:a16="http://schemas.microsoft.com/office/drawing/2014/main" id="{FBB41075-1F50-B647-8CDC-7EA61E394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5976939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5486" name="Title 1">
            <a:extLst>
              <a:ext uri="{FF2B5EF4-FFF2-40B4-BE49-F238E27FC236}">
                <a16:creationId xmlns:a16="http://schemas.microsoft.com/office/drawing/2014/main" id="{B792967D-32CA-2844-AD2B-CDDA1ACCA533}"/>
              </a:ext>
            </a:extLst>
          </p:cNvPr>
          <p:cNvSpPr txBox="1">
            <a:spLocks/>
          </p:cNvSpPr>
          <p:nvPr/>
        </p:nvSpPr>
        <p:spPr bwMode="auto">
          <a:xfrm>
            <a:off x="6400800" y="315913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OR</a:t>
            </a:r>
          </a:p>
        </p:txBody>
      </p:sp>
      <p:sp>
        <p:nvSpPr>
          <p:cNvPr id="105487" name="Title 1">
            <a:extLst>
              <a:ext uri="{FF2B5EF4-FFF2-40B4-BE49-F238E27FC236}">
                <a16:creationId xmlns:a16="http://schemas.microsoft.com/office/drawing/2014/main" id="{82ECB734-3444-8645-A8E9-524542910879}"/>
              </a:ext>
            </a:extLst>
          </p:cNvPr>
          <p:cNvSpPr txBox="1">
            <a:spLocks/>
          </p:cNvSpPr>
          <p:nvPr/>
        </p:nvSpPr>
        <p:spPr bwMode="auto">
          <a:xfrm>
            <a:off x="4086225" y="3605213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NOT</a:t>
            </a:r>
          </a:p>
        </p:txBody>
      </p:sp>
      <p:sp>
        <p:nvSpPr>
          <p:cNvPr id="105488" name="TextBox 4">
            <a:extLst>
              <a:ext uri="{FF2B5EF4-FFF2-40B4-BE49-F238E27FC236}">
                <a16:creationId xmlns:a16="http://schemas.microsoft.com/office/drawing/2014/main" id="{F5270E6F-7419-3F45-9B17-C3DC3AC8A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9" y="976314"/>
            <a:ext cx="36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05489" name="TextBox 11">
            <a:extLst>
              <a:ext uri="{FF2B5EF4-FFF2-40B4-BE49-F238E27FC236}">
                <a16:creationId xmlns:a16="http://schemas.microsoft.com/office/drawing/2014/main" id="{4487472C-F613-4840-ADD5-D94CAB83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2724150"/>
            <a:ext cx="874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5490" name="TextBox 11">
            <a:extLst>
              <a:ext uri="{FF2B5EF4-FFF2-40B4-BE49-F238E27FC236}">
                <a16:creationId xmlns:a16="http://schemas.microsoft.com/office/drawing/2014/main" id="{E23EB91B-202A-CC47-8B62-F7130380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4" y="1587500"/>
            <a:ext cx="873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5491" name="TextBox 11">
            <a:extLst>
              <a:ext uri="{FF2B5EF4-FFF2-40B4-BE49-F238E27FC236}">
                <a16:creationId xmlns:a16="http://schemas.microsoft.com/office/drawing/2014/main" id="{3F5D1790-8B20-F44B-9972-481613B2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2724150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5492" name="TextBox 11">
            <a:extLst>
              <a:ext uri="{FF2B5EF4-FFF2-40B4-BE49-F238E27FC236}">
                <a16:creationId xmlns:a16="http://schemas.microsoft.com/office/drawing/2014/main" id="{EB421741-8157-0345-9E29-5E3B8FD3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1" y="954089"/>
            <a:ext cx="87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5493" name="TextBox 11">
            <a:extLst>
              <a:ext uri="{FF2B5EF4-FFF2-40B4-BE49-F238E27FC236}">
                <a16:creationId xmlns:a16="http://schemas.microsoft.com/office/drawing/2014/main" id="{32E97622-EC77-2340-822A-066B8B8F9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864" y="1393825"/>
            <a:ext cx="1165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 + 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cxnSp>
        <p:nvCxnSpPr>
          <p:cNvPr id="105494" name="Straight Connector 2">
            <a:extLst>
              <a:ext uri="{FF2B5EF4-FFF2-40B4-BE49-F238E27FC236}">
                <a16:creationId xmlns:a16="http://schemas.microsoft.com/office/drawing/2014/main" id="{60BC69B6-AA68-7C44-8859-831ECE9A6F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70863" y="1071563"/>
            <a:ext cx="342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95" name="TextBox 11">
            <a:extLst>
              <a:ext uri="{FF2B5EF4-FFF2-40B4-BE49-F238E27FC236}">
                <a16:creationId xmlns:a16="http://schemas.microsoft.com/office/drawing/2014/main" id="{5235B3EE-FBE5-8943-A676-61F93B5E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608647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5496" name="TextBox 25">
            <a:extLst>
              <a:ext uri="{FF2B5EF4-FFF2-40B4-BE49-F238E27FC236}">
                <a16:creationId xmlns:a16="http://schemas.microsoft.com/office/drawing/2014/main" id="{36E4C6DE-6976-9444-87A1-839915657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4256089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105497" name="Straight Connector 26">
            <a:extLst>
              <a:ext uri="{FF2B5EF4-FFF2-40B4-BE49-F238E27FC236}">
                <a16:creationId xmlns:a16="http://schemas.microsoft.com/office/drawing/2014/main" id="{A17E93AB-CEF3-6A40-B291-0D470C2952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3913" y="4332288"/>
            <a:ext cx="342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98" name="TextBox 27">
            <a:extLst>
              <a:ext uri="{FF2B5EF4-FFF2-40B4-BE49-F238E27FC236}">
                <a16:creationId xmlns:a16="http://schemas.microsoft.com/office/drawing/2014/main" id="{C86D8444-ABCB-3848-8BAB-7639D8DB9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4" y="4953001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105499" name="Straight Connector 28">
            <a:extLst>
              <a:ext uri="{FF2B5EF4-FFF2-40B4-BE49-F238E27FC236}">
                <a16:creationId xmlns:a16="http://schemas.microsoft.com/office/drawing/2014/main" id="{D6B5F1BD-88A6-454E-918C-8124AA8D2C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5350" y="5029200"/>
            <a:ext cx="342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>
            <a:extLst>
              <a:ext uri="{FF2B5EF4-FFF2-40B4-BE49-F238E27FC236}">
                <a16:creationId xmlns:a16="http://schemas.microsoft.com/office/drawing/2014/main" id="{CBE2725F-B607-AC44-94AE-1C031681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Switch Circuit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889E394B-6305-7948-A98E-6838259CF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 x 2 Crossbar switch</a:t>
            </a:r>
          </a:p>
        </p:txBody>
      </p:sp>
      <p:sp>
        <p:nvSpPr>
          <p:cNvPr id="107522" name="Line 4">
            <a:extLst>
              <a:ext uri="{FF2B5EF4-FFF2-40B4-BE49-F238E27FC236}">
                <a16:creationId xmlns:a16="http://schemas.microsoft.com/office/drawing/2014/main" id="{B1B24F7C-5F0F-6749-B3A3-F80CC4C706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7100" y="3005138"/>
            <a:ext cx="1263650" cy="379412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Line 5">
            <a:extLst>
              <a:ext uri="{FF2B5EF4-FFF2-40B4-BE49-F238E27FC236}">
                <a16:creationId xmlns:a16="http://schemas.microsoft.com/office/drawing/2014/main" id="{C09DFE41-2735-1143-82ED-3B798A8F8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7100" y="3005139"/>
            <a:ext cx="1263650" cy="1587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4" name="Line 6">
            <a:extLst>
              <a:ext uri="{FF2B5EF4-FFF2-40B4-BE49-F238E27FC236}">
                <a16:creationId xmlns:a16="http://schemas.microsoft.com/office/drawing/2014/main" id="{563DEA04-05CA-1D40-9D74-E3D1B9F490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7100" y="3005138"/>
            <a:ext cx="1263650" cy="379412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" name="Line 7">
            <a:extLst>
              <a:ext uri="{FF2B5EF4-FFF2-40B4-BE49-F238E27FC236}">
                <a16:creationId xmlns:a16="http://schemas.microsoft.com/office/drawing/2014/main" id="{65D39014-F7FB-FD4B-91BD-DA835C5DF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7100" y="3384550"/>
            <a:ext cx="1263650" cy="1588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Rectangle 38">
            <a:extLst>
              <a:ext uri="{FF2B5EF4-FFF2-40B4-BE49-F238E27FC236}">
                <a16:creationId xmlns:a16="http://schemas.microsoft.com/office/drawing/2014/main" id="{C3386107-B73E-4A45-94EB-35F204B93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09864"/>
            <a:ext cx="1263650" cy="94773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7" name="Rectangle 40">
            <a:extLst>
              <a:ext uri="{FF2B5EF4-FFF2-40B4-BE49-F238E27FC236}">
                <a16:creationId xmlns:a16="http://schemas.microsoft.com/office/drawing/2014/main" id="{A4AACE6E-28E7-4643-B989-C2EAFD6A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28463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28" name="Rectangle 41">
            <a:extLst>
              <a:ext uri="{FF2B5EF4-FFF2-40B4-BE49-F238E27FC236}">
                <a16:creationId xmlns:a16="http://schemas.microsoft.com/office/drawing/2014/main" id="{F2D160F0-C107-6341-9001-56F81CDC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338" y="29432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29" name="Rectangle 42">
            <a:extLst>
              <a:ext uri="{FF2B5EF4-FFF2-40B4-BE49-F238E27FC236}">
                <a16:creationId xmlns:a16="http://schemas.microsoft.com/office/drawing/2014/main" id="{6AF2070A-8F7F-DD4F-81C2-4DB323DCF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2305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30" name="Rectangle 43">
            <a:extLst>
              <a:ext uri="{FF2B5EF4-FFF2-40B4-BE49-F238E27FC236}">
                <a16:creationId xmlns:a16="http://schemas.microsoft.com/office/drawing/2014/main" id="{233AAF2F-5433-2A46-A22A-0A59DE30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338" y="332740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31" name="Rectangle 44">
            <a:extLst>
              <a:ext uri="{FF2B5EF4-FFF2-40B4-BE49-F238E27FC236}">
                <a16:creationId xmlns:a16="http://schemas.microsoft.com/office/drawing/2014/main" id="{E76D60FC-51BF-5045-B090-8B07B97B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5" y="28463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32" name="Rectangle 45">
            <a:extLst>
              <a:ext uri="{FF2B5EF4-FFF2-40B4-BE49-F238E27FC236}">
                <a16:creationId xmlns:a16="http://schemas.microsoft.com/office/drawing/2014/main" id="{E747F3AB-F088-DE45-8A81-DEB09D45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29432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33" name="Rectangle 46">
            <a:extLst>
              <a:ext uri="{FF2B5EF4-FFF2-40B4-BE49-F238E27FC236}">
                <a16:creationId xmlns:a16="http://schemas.microsoft.com/office/drawing/2014/main" id="{4DF4D3D2-40B0-624E-845A-CBFD1376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5" y="32305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34" name="Rectangle 47">
            <a:extLst>
              <a:ext uri="{FF2B5EF4-FFF2-40B4-BE49-F238E27FC236}">
                <a16:creationId xmlns:a16="http://schemas.microsoft.com/office/drawing/2014/main" id="{927D6815-C46C-954C-9A9D-C60FB5EE2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332740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35" name="Freeform 49">
            <a:extLst>
              <a:ext uri="{FF2B5EF4-FFF2-40B4-BE49-F238E27FC236}">
                <a16:creationId xmlns:a16="http://schemas.microsoft.com/office/drawing/2014/main" id="{C5191352-18B9-5440-B0A3-6152735992EF}"/>
              </a:ext>
            </a:extLst>
          </p:cNvPr>
          <p:cNvSpPr>
            <a:spLocks/>
          </p:cNvSpPr>
          <p:nvPr/>
        </p:nvSpPr>
        <p:spPr bwMode="auto">
          <a:xfrm>
            <a:off x="4567238" y="2962275"/>
            <a:ext cx="127000" cy="63500"/>
          </a:xfrm>
          <a:custGeom>
            <a:avLst/>
            <a:gdLst>
              <a:gd name="T0" fmla="*/ 0 w 159"/>
              <a:gd name="T1" fmla="*/ 2147483646 h 79"/>
              <a:gd name="T2" fmla="*/ 2147483646 w 159"/>
              <a:gd name="T3" fmla="*/ 2147483646 h 79"/>
              <a:gd name="T4" fmla="*/ 0 w 159"/>
              <a:gd name="T5" fmla="*/ 0 h 79"/>
              <a:gd name="T6" fmla="*/ 0 w 159"/>
              <a:gd name="T7" fmla="*/ 2147483646 h 79"/>
              <a:gd name="T8" fmla="*/ 0 w 159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0" y="79"/>
                </a:moveTo>
                <a:lnTo>
                  <a:pt x="159" y="53"/>
                </a:lnTo>
                <a:lnTo>
                  <a:pt x="0" y="0"/>
                </a:lnTo>
                <a:lnTo>
                  <a:pt x="0" y="53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50">
            <a:extLst>
              <a:ext uri="{FF2B5EF4-FFF2-40B4-BE49-F238E27FC236}">
                <a16:creationId xmlns:a16="http://schemas.microsoft.com/office/drawing/2014/main" id="{5C4861ED-773F-4745-B534-965048167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4" y="3006725"/>
            <a:ext cx="69532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Freeform 51">
            <a:extLst>
              <a:ext uri="{FF2B5EF4-FFF2-40B4-BE49-F238E27FC236}">
                <a16:creationId xmlns:a16="http://schemas.microsoft.com/office/drawing/2014/main" id="{A23E8D69-4236-D945-8726-F324E561538F}"/>
              </a:ext>
            </a:extLst>
          </p:cNvPr>
          <p:cNvSpPr>
            <a:spLocks/>
          </p:cNvSpPr>
          <p:nvPr/>
        </p:nvSpPr>
        <p:spPr bwMode="auto">
          <a:xfrm>
            <a:off x="4567238" y="3341688"/>
            <a:ext cx="127000" cy="63500"/>
          </a:xfrm>
          <a:custGeom>
            <a:avLst/>
            <a:gdLst>
              <a:gd name="T0" fmla="*/ 0 w 159"/>
              <a:gd name="T1" fmla="*/ 2147483646 h 80"/>
              <a:gd name="T2" fmla="*/ 2147483646 w 159"/>
              <a:gd name="T3" fmla="*/ 2147483646 h 80"/>
              <a:gd name="T4" fmla="*/ 0 w 159"/>
              <a:gd name="T5" fmla="*/ 0 h 80"/>
              <a:gd name="T6" fmla="*/ 0 w 159"/>
              <a:gd name="T7" fmla="*/ 2147483646 h 80"/>
              <a:gd name="T8" fmla="*/ 0 w 159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80"/>
              <a:gd name="T17" fmla="*/ 159 w 159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80">
                <a:moveTo>
                  <a:pt x="0" y="80"/>
                </a:moveTo>
                <a:lnTo>
                  <a:pt x="159" y="54"/>
                </a:lnTo>
                <a:lnTo>
                  <a:pt x="0" y="0"/>
                </a:lnTo>
                <a:lnTo>
                  <a:pt x="0" y="54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Line 52">
            <a:extLst>
              <a:ext uri="{FF2B5EF4-FFF2-40B4-BE49-F238E27FC236}">
                <a16:creationId xmlns:a16="http://schemas.microsoft.com/office/drawing/2014/main" id="{4CC46F30-8AA9-AA49-97D4-7DE1DFDCB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4" y="3384550"/>
            <a:ext cx="695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9" name="Freeform 53">
            <a:extLst>
              <a:ext uri="{FF2B5EF4-FFF2-40B4-BE49-F238E27FC236}">
                <a16:creationId xmlns:a16="http://schemas.microsoft.com/office/drawing/2014/main" id="{4C8C39F2-4771-D14B-BA3A-52EFC3E47402}"/>
              </a:ext>
            </a:extLst>
          </p:cNvPr>
          <p:cNvSpPr>
            <a:spLocks/>
          </p:cNvSpPr>
          <p:nvPr/>
        </p:nvSpPr>
        <p:spPr bwMode="auto">
          <a:xfrm>
            <a:off x="6696076" y="2962275"/>
            <a:ext cx="125413" cy="63500"/>
          </a:xfrm>
          <a:custGeom>
            <a:avLst/>
            <a:gdLst>
              <a:gd name="T0" fmla="*/ 0 w 160"/>
              <a:gd name="T1" fmla="*/ 2147483646 h 79"/>
              <a:gd name="T2" fmla="*/ 2147483646 w 160"/>
              <a:gd name="T3" fmla="*/ 2147483646 h 79"/>
              <a:gd name="T4" fmla="*/ 0 w 160"/>
              <a:gd name="T5" fmla="*/ 0 h 79"/>
              <a:gd name="T6" fmla="*/ 0 w 160"/>
              <a:gd name="T7" fmla="*/ 2147483646 h 79"/>
              <a:gd name="T8" fmla="*/ 0 w 160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79"/>
              <a:gd name="T17" fmla="*/ 160 w 160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79">
                <a:moveTo>
                  <a:pt x="0" y="79"/>
                </a:moveTo>
                <a:lnTo>
                  <a:pt x="160" y="53"/>
                </a:lnTo>
                <a:lnTo>
                  <a:pt x="0" y="0"/>
                </a:lnTo>
                <a:lnTo>
                  <a:pt x="0" y="53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0" name="Line 54">
            <a:extLst>
              <a:ext uri="{FF2B5EF4-FFF2-40B4-BE49-F238E27FC236}">
                <a16:creationId xmlns:a16="http://schemas.microsoft.com/office/drawing/2014/main" id="{14712CAD-C70F-A840-8B64-9E198CAF9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1" y="3006725"/>
            <a:ext cx="69532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Freeform 55">
            <a:extLst>
              <a:ext uri="{FF2B5EF4-FFF2-40B4-BE49-F238E27FC236}">
                <a16:creationId xmlns:a16="http://schemas.microsoft.com/office/drawing/2014/main" id="{F61327F2-0469-4F45-AE70-E6EEF9936C63}"/>
              </a:ext>
            </a:extLst>
          </p:cNvPr>
          <p:cNvSpPr>
            <a:spLocks/>
          </p:cNvSpPr>
          <p:nvPr/>
        </p:nvSpPr>
        <p:spPr bwMode="auto">
          <a:xfrm>
            <a:off x="6696076" y="3341688"/>
            <a:ext cx="125413" cy="63500"/>
          </a:xfrm>
          <a:custGeom>
            <a:avLst/>
            <a:gdLst>
              <a:gd name="T0" fmla="*/ 0 w 160"/>
              <a:gd name="T1" fmla="*/ 2147483646 h 80"/>
              <a:gd name="T2" fmla="*/ 2147483646 w 160"/>
              <a:gd name="T3" fmla="*/ 2147483646 h 80"/>
              <a:gd name="T4" fmla="*/ 0 w 160"/>
              <a:gd name="T5" fmla="*/ 0 h 80"/>
              <a:gd name="T6" fmla="*/ 0 w 160"/>
              <a:gd name="T7" fmla="*/ 2147483646 h 80"/>
              <a:gd name="T8" fmla="*/ 0 w 160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80"/>
              <a:gd name="T17" fmla="*/ 160 w 16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80">
                <a:moveTo>
                  <a:pt x="0" y="80"/>
                </a:moveTo>
                <a:lnTo>
                  <a:pt x="160" y="54"/>
                </a:lnTo>
                <a:lnTo>
                  <a:pt x="0" y="0"/>
                </a:lnTo>
                <a:lnTo>
                  <a:pt x="0" y="54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2" name="Line 56">
            <a:extLst>
              <a:ext uri="{FF2B5EF4-FFF2-40B4-BE49-F238E27FC236}">
                <a16:creationId xmlns:a16="http://schemas.microsoft.com/office/drawing/2014/main" id="{9F7976DE-799D-8443-966D-00A1EF6B3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1" y="3384550"/>
            <a:ext cx="695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3" name="Freeform 57">
            <a:extLst>
              <a:ext uri="{FF2B5EF4-FFF2-40B4-BE49-F238E27FC236}">
                <a16:creationId xmlns:a16="http://schemas.microsoft.com/office/drawing/2014/main" id="{9BC7328E-A908-D94E-A98F-E824615E7070}"/>
              </a:ext>
            </a:extLst>
          </p:cNvPr>
          <p:cNvSpPr>
            <a:spLocks/>
          </p:cNvSpPr>
          <p:nvPr/>
        </p:nvSpPr>
        <p:spPr bwMode="auto">
          <a:xfrm>
            <a:off x="5326063" y="2562225"/>
            <a:ext cx="63500" cy="127000"/>
          </a:xfrm>
          <a:custGeom>
            <a:avLst/>
            <a:gdLst>
              <a:gd name="T0" fmla="*/ 0 w 80"/>
              <a:gd name="T1" fmla="*/ 0 h 159"/>
              <a:gd name="T2" fmla="*/ 2147483646 w 80"/>
              <a:gd name="T3" fmla="*/ 2147483646 h 159"/>
              <a:gd name="T4" fmla="*/ 2147483646 w 80"/>
              <a:gd name="T5" fmla="*/ 0 h 159"/>
              <a:gd name="T6" fmla="*/ 2147483646 w 80"/>
              <a:gd name="T7" fmla="*/ 0 h 159"/>
              <a:gd name="T8" fmla="*/ 0 w 80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9"/>
              <a:gd name="T17" fmla="*/ 80 w 80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9">
                <a:moveTo>
                  <a:pt x="0" y="0"/>
                </a:moveTo>
                <a:lnTo>
                  <a:pt x="53" y="159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4" name="Line 58">
            <a:extLst>
              <a:ext uri="{FF2B5EF4-FFF2-40B4-BE49-F238E27FC236}">
                <a16:creationId xmlns:a16="http://schemas.microsoft.com/office/drawing/2014/main" id="{2E631454-872C-D342-8549-8E599B92C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8925" y="2246314"/>
            <a:ext cx="1588" cy="295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5" name="Rectangle 60">
            <a:extLst>
              <a:ext uri="{FF2B5EF4-FFF2-40B4-BE49-F238E27FC236}">
                <a16:creationId xmlns:a16="http://schemas.microsoft.com/office/drawing/2014/main" id="{9351CAA8-4E99-ED48-A7A0-EB6EBD865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200183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7546" name="TextBox 125">
            <a:extLst>
              <a:ext uri="{FF2B5EF4-FFF2-40B4-BE49-F238E27FC236}">
                <a16:creationId xmlns:a16="http://schemas.microsoft.com/office/drawing/2014/main" id="{CBCC85D2-A900-814F-B022-0D0AC9A4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4.5a from the textbook ]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DCB3633B-C9AC-CA41-9815-331B15C76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 x 2 Crossbar switch</a:t>
            </a:r>
          </a:p>
        </p:txBody>
      </p:sp>
      <p:sp>
        <p:nvSpPr>
          <p:cNvPr id="108546" name="Line 4">
            <a:extLst>
              <a:ext uri="{FF2B5EF4-FFF2-40B4-BE49-F238E27FC236}">
                <a16:creationId xmlns:a16="http://schemas.microsoft.com/office/drawing/2014/main" id="{46B2A3A0-81FC-ED4D-B910-83F9D9A6CF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89500" y="2298701"/>
            <a:ext cx="1263650" cy="379413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7" name="Line 5">
            <a:extLst>
              <a:ext uri="{FF2B5EF4-FFF2-40B4-BE49-F238E27FC236}">
                <a16:creationId xmlns:a16="http://schemas.microsoft.com/office/drawing/2014/main" id="{59954984-0ADA-3E45-81EC-AA2AA6147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500" y="2298700"/>
            <a:ext cx="1263650" cy="1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8" name="Line 6">
            <a:extLst>
              <a:ext uri="{FF2B5EF4-FFF2-40B4-BE49-F238E27FC236}">
                <a16:creationId xmlns:a16="http://schemas.microsoft.com/office/drawing/2014/main" id="{CCD2F13A-BCB3-D34C-8E72-2FB1828B5A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9500" y="2298701"/>
            <a:ext cx="1263650" cy="379413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9" name="Line 7">
            <a:extLst>
              <a:ext uri="{FF2B5EF4-FFF2-40B4-BE49-F238E27FC236}">
                <a16:creationId xmlns:a16="http://schemas.microsoft.com/office/drawing/2014/main" id="{AA5354B0-1C89-9649-82BD-6DBCDE9A7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500" y="2678114"/>
            <a:ext cx="1263650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0" name="Rectangle 38">
            <a:extLst>
              <a:ext uri="{FF2B5EF4-FFF2-40B4-BE49-F238E27FC236}">
                <a16:creationId xmlns:a16="http://schemas.microsoft.com/office/drawing/2014/main" id="{F97A3369-4EE1-E54A-93A0-36B0D379D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2003425"/>
            <a:ext cx="1263650" cy="947738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51" name="Rectangle 40">
            <a:extLst>
              <a:ext uri="{FF2B5EF4-FFF2-40B4-BE49-F238E27FC236}">
                <a16:creationId xmlns:a16="http://schemas.microsoft.com/office/drawing/2014/main" id="{513ADF2C-5615-5642-A79E-AC6E021E3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21399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2" name="Rectangle 41">
            <a:extLst>
              <a:ext uri="{FF2B5EF4-FFF2-40B4-BE49-F238E27FC236}">
                <a16:creationId xmlns:a16="http://schemas.microsoft.com/office/drawing/2014/main" id="{0A8BCD3B-261A-F54F-A4F2-F7A4125E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2236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3" name="Rectangle 42">
            <a:extLst>
              <a:ext uri="{FF2B5EF4-FFF2-40B4-BE49-F238E27FC236}">
                <a16:creationId xmlns:a16="http://schemas.microsoft.com/office/drawing/2014/main" id="{E2D39B91-0C80-0A48-A001-DEF44291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2524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4" name="Rectangle 43">
            <a:extLst>
              <a:ext uri="{FF2B5EF4-FFF2-40B4-BE49-F238E27FC236}">
                <a16:creationId xmlns:a16="http://schemas.microsoft.com/office/drawing/2014/main" id="{12E3062C-86F5-B543-AADD-9DC4E8C60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262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5" name="Rectangle 44">
            <a:extLst>
              <a:ext uri="{FF2B5EF4-FFF2-40B4-BE49-F238E27FC236}">
                <a16:creationId xmlns:a16="http://schemas.microsoft.com/office/drawing/2014/main" id="{F47363A6-FC4A-D449-9DD8-D4D3A9E15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21399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6" name="Rectangle 45">
            <a:extLst>
              <a:ext uri="{FF2B5EF4-FFF2-40B4-BE49-F238E27FC236}">
                <a16:creationId xmlns:a16="http://schemas.microsoft.com/office/drawing/2014/main" id="{63753BB8-FF5A-F04F-972A-0E7E4E41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236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7" name="Rectangle 46">
            <a:extLst>
              <a:ext uri="{FF2B5EF4-FFF2-40B4-BE49-F238E27FC236}">
                <a16:creationId xmlns:a16="http://schemas.microsoft.com/office/drawing/2014/main" id="{B9111368-A872-D54B-AB08-7B5D2E42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2524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8" name="Rectangle 47">
            <a:extLst>
              <a:ext uri="{FF2B5EF4-FFF2-40B4-BE49-F238E27FC236}">
                <a16:creationId xmlns:a16="http://schemas.microsoft.com/office/drawing/2014/main" id="{45A79C7D-38DE-C546-8ADD-53C772A3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62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59" name="Freeform 49">
            <a:extLst>
              <a:ext uri="{FF2B5EF4-FFF2-40B4-BE49-F238E27FC236}">
                <a16:creationId xmlns:a16="http://schemas.microsoft.com/office/drawing/2014/main" id="{4CC43549-2E55-6146-8592-CDDE94F891D0}"/>
              </a:ext>
            </a:extLst>
          </p:cNvPr>
          <p:cNvSpPr>
            <a:spLocks/>
          </p:cNvSpPr>
          <p:nvPr/>
        </p:nvSpPr>
        <p:spPr bwMode="auto">
          <a:xfrm>
            <a:off x="4719638" y="2255838"/>
            <a:ext cx="127000" cy="63500"/>
          </a:xfrm>
          <a:custGeom>
            <a:avLst/>
            <a:gdLst>
              <a:gd name="T0" fmla="*/ 0 w 159"/>
              <a:gd name="T1" fmla="*/ 2147483646 h 79"/>
              <a:gd name="T2" fmla="*/ 2147483646 w 159"/>
              <a:gd name="T3" fmla="*/ 2147483646 h 79"/>
              <a:gd name="T4" fmla="*/ 0 w 159"/>
              <a:gd name="T5" fmla="*/ 0 h 79"/>
              <a:gd name="T6" fmla="*/ 0 w 159"/>
              <a:gd name="T7" fmla="*/ 2147483646 h 79"/>
              <a:gd name="T8" fmla="*/ 0 w 159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0" y="79"/>
                </a:moveTo>
                <a:lnTo>
                  <a:pt x="159" y="53"/>
                </a:lnTo>
                <a:lnTo>
                  <a:pt x="0" y="0"/>
                </a:lnTo>
                <a:lnTo>
                  <a:pt x="0" y="53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0" name="Line 50">
            <a:extLst>
              <a:ext uri="{FF2B5EF4-FFF2-40B4-BE49-F238E27FC236}">
                <a16:creationId xmlns:a16="http://schemas.microsoft.com/office/drawing/2014/main" id="{21AD96E0-FC12-8048-9A27-BAE9E9DFD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314" y="2300288"/>
            <a:ext cx="69532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1" name="Freeform 51">
            <a:extLst>
              <a:ext uri="{FF2B5EF4-FFF2-40B4-BE49-F238E27FC236}">
                <a16:creationId xmlns:a16="http://schemas.microsoft.com/office/drawing/2014/main" id="{F222B98F-5E9D-C440-9A19-470F9363DD95}"/>
              </a:ext>
            </a:extLst>
          </p:cNvPr>
          <p:cNvSpPr>
            <a:spLocks/>
          </p:cNvSpPr>
          <p:nvPr/>
        </p:nvSpPr>
        <p:spPr bwMode="auto">
          <a:xfrm>
            <a:off x="4719638" y="2635250"/>
            <a:ext cx="127000" cy="63500"/>
          </a:xfrm>
          <a:custGeom>
            <a:avLst/>
            <a:gdLst>
              <a:gd name="T0" fmla="*/ 0 w 159"/>
              <a:gd name="T1" fmla="*/ 2147483646 h 80"/>
              <a:gd name="T2" fmla="*/ 2147483646 w 159"/>
              <a:gd name="T3" fmla="*/ 2147483646 h 80"/>
              <a:gd name="T4" fmla="*/ 0 w 159"/>
              <a:gd name="T5" fmla="*/ 0 h 80"/>
              <a:gd name="T6" fmla="*/ 0 w 159"/>
              <a:gd name="T7" fmla="*/ 2147483646 h 80"/>
              <a:gd name="T8" fmla="*/ 0 w 159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80"/>
              <a:gd name="T17" fmla="*/ 159 w 159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80">
                <a:moveTo>
                  <a:pt x="0" y="80"/>
                </a:moveTo>
                <a:lnTo>
                  <a:pt x="159" y="54"/>
                </a:lnTo>
                <a:lnTo>
                  <a:pt x="0" y="0"/>
                </a:lnTo>
                <a:lnTo>
                  <a:pt x="0" y="54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2" name="Line 52">
            <a:extLst>
              <a:ext uri="{FF2B5EF4-FFF2-40B4-BE49-F238E27FC236}">
                <a16:creationId xmlns:a16="http://schemas.microsoft.com/office/drawing/2014/main" id="{CC3C97C3-EF2E-8542-88B9-DFE68C57C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314" y="2678114"/>
            <a:ext cx="695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3" name="Freeform 53">
            <a:extLst>
              <a:ext uri="{FF2B5EF4-FFF2-40B4-BE49-F238E27FC236}">
                <a16:creationId xmlns:a16="http://schemas.microsoft.com/office/drawing/2014/main" id="{606E7091-0455-7641-9A8B-0E03A344A127}"/>
              </a:ext>
            </a:extLst>
          </p:cNvPr>
          <p:cNvSpPr>
            <a:spLocks/>
          </p:cNvSpPr>
          <p:nvPr/>
        </p:nvSpPr>
        <p:spPr bwMode="auto">
          <a:xfrm>
            <a:off x="6848476" y="2255838"/>
            <a:ext cx="125413" cy="63500"/>
          </a:xfrm>
          <a:custGeom>
            <a:avLst/>
            <a:gdLst>
              <a:gd name="T0" fmla="*/ 0 w 160"/>
              <a:gd name="T1" fmla="*/ 2147483646 h 79"/>
              <a:gd name="T2" fmla="*/ 2147483646 w 160"/>
              <a:gd name="T3" fmla="*/ 2147483646 h 79"/>
              <a:gd name="T4" fmla="*/ 0 w 160"/>
              <a:gd name="T5" fmla="*/ 0 h 79"/>
              <a:gd name="T6" fmla="*/ 0 w 160"/>
              <a:gd name="T7" fmla="*/ 2147483646 h 79"/>
              <a:gd name="T8" fmla="*/ 0 w 160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79"/>
              <a:gd name="T17" fmla="*/ 160 w 160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79">
                <a:moveTo>
                  <a:pt x="0" y="79"/>
                </a:moveTo>
                <a:lnTo>
                  <a:pt x="160" y="53"/>
                </a:lnTo>
                <a:lnTo>
                  <a:pt x="0" y="0"/>
                </a:lnTo>
                <a:lnTo>
                  <a:pt x="0" y="53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4" name="Line 54">
            <a:extLst>
              <a:ext uri="{FF2B5EF4-FFF2-40B4-BE49-F238E27FC236}">
                <a16:creationId xmlns:a16="http://schemas.microsoft.com/office/drawing/2014/main" id="{8680B72B-FE78-F748-9765-39EDF406F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151" y="2300288"/>
            <a:ext cx="69532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5" name="Freeform 55">
            <a:extLst>
              <a:ext uri="{FF2B5EF4-FFF2-40B4-BE49-F238E27FC236}">
                <a16:creationId xmlns:a16="http://schemas.microsoft.com/office/drawing/2014/main" id="{847BD7A7-0D5F-9B4F-84E2-FAFFEDD3C69F}"/>
              </a:ext>
            </a:extLst>
          </p:cNvPr>
          <p:cNvSpPr>
            <a:spLocks/>
          </p:cNvSpPr>
          <p:nvPr/>
        </p:nvSpPr>
        <p:spPr bwMode="auto">
          <a:xfrm>
            <a:off x="6848476" y="2635250"/>
            <a:ext cx="125413" cy="63500"/>
          </a:xfrm>
          <a:custGeom>
            <a:avLst/>
            <a:gdLst>
              <a:gd name="T0" fmla="*/ 0 w 160"/>
              <a:gd name="T1" fmla="*/ 2147483646 h 80"/>
              <a:gd name="T2" fmla="*/ 2147483646 w 160"/>
              <a:gd name="T3" fmla="*/ 2147483646 h 80"/>
              <a:gd name="T4" fmla="*/ 0 w 160"/>
              <a:gd name="T5" fmla="*/ 0 h 80"/>
              <a:gd name="T6" fmla="*/ 0 w 160"/>
              <a:gd name="T7" fmla="*/ 2147483646 h 80"/>
              <a:gd name="T8" fmla="*/ 0 w 160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80"/>
              <a:gd name="T17" fmla="*/ 160 w 16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80">
                <a:moveTo>
                  <a:pt x="0" y="80"/>
                </a:moveTo>
                <a:lnTo>
                  <a:pt x="160" y="54"/>
                </a:lnTo>
                <a:lnTo>
                  <a:pt x="0" y="0"/>
                </a:lnTo>
                <a:lnTo>
                  <a:pt x="0" y="54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6" name="Line 56">
            <a:extLst>
              <a:ext uri="{FF2B5EF4-FFF2-40B4-BE49-F238E27FC236}">
                <a16:creationId xmlns:a16="http://schemas.microsoft.com/office/drawing/2014/main" id="{AC07A389-D669-3F41-AB53-6B7BEDE6C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151" y="2678114"/>
            <a:ext cx="695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7" name="Freeform 57">
            <a:extLst>
              <a:ext uri="{FF2B5EF4-FFF2-40B4-BE49-F238E27FC236}">
                <a16:creationId xmlns:a16="http://schemas.microsoft.com/office/drawing/2014/main" id="{3ABC3261-5596-434B-9FD2-0F7A866DE5F8}"/>
              </a:ext>
            </a:extLst>
          </p:cNvPr>
          <p:cNvSpPr>
            <a:spLocks/>
          </p:cNvSpPr>
          <p:nvPr/>
        </p:nvSpPr>
        <p:spPr bwMode="auto">
          <a:xfrm>
            <a:off x="5478463" y="1855788"/>
            <a:ext cx="63500" cy="127000"/>
          </a:xfrm>
          <a:custGeom>
            <a:avLst/>
            <a:gdLst>
              <a:gd name="T0" fmla="*/ 0 w 80"/>
              <a:gd name="T1" fmla="*/ 0 h 159"/>
              <a:gd name="T2" fmla="*/ 2147483646 w 80"/>
              <a:gd name="T3" fmla="*/ 2147483646 h 159"/>
              <a:gd name="T4" fmla="*/ 2147483646 w 80"/>
              <a:gd name="T5" fmla="*/ 0 h 159"/>
              <a:gd name="T6" fmla="*/ 2147483646 w 80"/>
              <a:gd name="T7" fmla="*/ 0 h 159"/>
              <a:gd name="T8" fmla="*/ 0 w 80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9"/>
              <a:gd name="T17" fmla="*/ 80 w 80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9">
                <a:moveTo>
                  <a:pt x="0" y="0"/>
                </a:moveTo>
                <a:lnTo>
                  <a:pt x="53" y="159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8" name="Line 58">
            <a:extLst>
              <a:ext uri="{FF2B5EF4-FFF2-40B4-BE49-F238E27FC236}">
                <a16:creationId xmlns:a16="http://schemas.microsoft.com/office/drawing/2014/main" id="{6AE23FFB-A298-134C-A15F-4FDB82217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1325" y="1539876"/>
            <a:ext cx="1588" cy="295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9" name="Rectangle 60">
            <a:extLst>
              <a:ext uri="{FF2B5EF4-FFF2-40B4-BE49-F238E27FC236}">
                <a16:creationId xmlns:a16="http://schemas.microsoft.com/office/drawing/2014/main" id="{3DF1EB64-433B-7E47-A8FC-BF25067A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295400"/>
            <a:ext cx="3286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s=0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70" name="Line 4">
            <a:extLst>
              <a:ext uri="{FF2B5EF4-FFF2-40B4-BE49-F238E27FC236}">
                <a16:creationId xmlns:a16="http://schemas.microsoft.com/office/drawing/2014/main" id="{272A5F9D-1B55-034B-B77B-2E0DDC963A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89500" y="4813301"/>
            <a:ext cx="1263650" cy="3794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1" name="Line 5">
            <a:extLst>
              <a:ext uri="{FF2B5EF4-FFF2-40B4-BE49-F238E27FC236}">
                <a16:creationId xmlns:a16="http://schemas.microsoft.com/office/drawing/2014/main" id="{546C95BF-62EF-D14E-BE6C-05978D706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500" y="4813300"/>
            <a:ext cx="1263650" cy="1588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2" name="Line 6">
            <a:extLst>
              <a:ext uri="{FF2B5EF4-FFF2-40B4-BE49-F238E27FC236}">
                <a16:creationId xmlns:a16="http://schemas.microsoft.com/office/drawing/2014/main" id="{CBC1334D-B07B-FF40-A5BB-A414CD47B0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9500" y="4813301"/>
            <a:ext cx="1263650" cy="3794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3" name="Line 7">
            <a:extLst>
              <a:ext uri="{FF2B5EF4-FFF2-40B4-BE49-F238E27FC236}">
                <a16:creationId xmlns:a16="http://schemas.microsoft.com/office/drawing/2014/main" id="{E0079C7F-571A-8A41-8588-56CB8EACC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500" y="5192714"/>
            <a:ext cx="1263650" cy="1587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4" name="Rectangle 38">
            <a:extLst>
              <a:ext uri="{FF2B5EF4-FFF2-40B4-BE49-F238E27FC236}">
                <a16:creationId xmlns:a16="http://schemas.microsoft.com/office/drawing/2014/main" id="{98D60BDB-23AC-034E-B09C-D6BA86D22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4518025"/>
            <a:ext cx="1263650" cy="947738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75" name="Rectangle 40">
            <a:extLst>
              <a:ext uri="{FF2B5EF4-FFF2-40B4-BE49-F238E27FC236}">
                <a16:creationId xmlns:a16="http://schemas.microsoft.com/office/drawing/2014/main" id="{3DD0823C-EE54-3043-B0AF-40734682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46545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76" name="Rectangle 41">
            <a:extLst>
              <a:ext uri="{FF2B5EF4-FFF2-40B4-BE49-F238E27FC236}">
                <a16:creationId xmlns:a16="http://schemas.microsoft.com/office/drawing/2014/main" id="{7FD84ED4-954E-FC47-994E-42BCA4D8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7513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77" name="Rectangle 42">
            <a:extLst>
              <a:ext uri="{FF2B5EF4-FFF2-40B4-BE49-F238E27FC236}">
                <a16:creationId xmlns:a16="http://schemas.microsoft.com/office/drawing/2014/main" id="{AD5BE647-7FDD-3B42-83D5-3832F1117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0387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78" name="Rectangle 43">
            <a:extLst>
              <a:ext uri="{FF2B5EF4-FFF2-40B4-BE49-F238E27FC236}">
                <a16:creationId xmlns:a16="http://schemas.microsoft.com/office/drawing/2014/main" id="{C7BEFC50-BD05-6A4C-A8AF-09BC0A735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51355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79" name="Rectangle 44">
            <a:extLst>
              <a:ext uri="{FF2B5EF4-FFF2-40B4-BE49-F238E27FC236}">
                <a16:creationId xmlns:a16="http://schemas.microsoft.com/office/drawing/2014/main" id="{9498865F-7C0E-4542-B437-B8A992C3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46545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80" name="Rectangle 45">
            <a:extLst>
              <a:ext uri="{FF2B5EF4-FFF2-40B4-BE49-F238E27FC236}">
                <a16:creationId xmlns:a16="http://schemas.microsoft.com/office/drawing/2014/main" id="{C3933385-A3A6-D64A-BC33-2AB87A71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7513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81" name="Rectangle 46">
            <a:extLst>
              <a:ext uri="{FF2B5EF4-FFF2-40B4-BE49-F238E27FC236}">
                <a16:creationId xmlns:a16="http://schemas.microsoft.com/office/drawing/2014/main" id="{CB8EF167-ECAD-E644-A40D-7575452C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50387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82" name="Rectangle 47">
            <a:extLst>
              <a:ext uri="{FF2B5EF4-FFF2-40B4-BE49-F238E27FC236}">
                <a16:creationId xmlns:a16="http://schemas.microsoft.com/office/drawing/2014/main" id="{39472C44-BC02-9C47-A0E9-7C7779374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51355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8583" name="Freeform 49">
            <a:extLst>
              <a:ext uri="{FF2B5EF4-FFF2-40B4-BE49-F238E27FC236}">
                <a16:creationId xmlns:a16="http://schemas.microsoft.com/office/drawing/2014/main" id="{2E2222AC-8A34-224D-8573-4470AC8BBD54}"/>
              </a:ext>
            </a:extLst>
          </p:cNvPr>
          <p:cNvSpPr>
            <a:spLocks/>
          </p:cNvSpPr>
          <p:nvPr/>
        </p:nvSpPr>
        <p:spPr bwMode="auto">
          <a:xfrm>
            <a:off x="4719638" y="4770438"/>
            <a:ext cx="127000" cy="63500"/>
          </a:xfrm>
          <a:custGeom>
            <a:avLst/>
            <a:gdLst>
              <a:gd name="T0" fmla="*/ 0 w 159"/>
              <a:gd name="T1" fmla="*/ 2147483646 h 79"/>
              <a:gd name="T2" fmla="*/ 2147483646 w 159"/>
              <a:gd name="T3" fmla="*/ 2147483646 h 79"/>
              <a:gd name="T4" fmla="*/ 0 w 159"/>
              <a:gd name="T5" fmla="*/ 0 h 79"/>
              <a:gd name="T6" fmla="*/ 0 w 159"/>
              <a:gd name="T7" fmla="*/ 2147483646 h 79"/>
              <a:gd name="T8" fmla="*/ 0 w 159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0" y="79"/>
                </a:moveTo>
                <a:lnTo>
                  <a:pt x="159" y="53"/>
                </a:lnTo>
                <a:lnTo>
                  <a:pt x="0" y="0"/>
                </a:lnTo>
                <a:lnTo>
                  <a:pt x="0" y="53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84" name="Line 50">
            <a:extLst>
              <a:ext uri="{FF2B5EF4-FFF2-40B4-BE49-F238E27FC236}">
                <a16:creationId xmlns:a16="http://schemas.microsoft.com/office/drawing/2014/main" id="{1158C205-2349-8546-ADC5-F053F0DCA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314" y="4814888"/>
            <a:ext cx="69532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5" name="Freeform 51">
            <a:extLst>
              <a:ext uri="{FF2B5EF4-FFF2-40B4-BE49-F238E27FC236}">
                <a16:creationId xmlns:a16="http://schemas.microsoft.com/office/drawing/2014/main" id="{7EF40CF3-9DE6-F34B-9F50-EAB659B02D2A}"/>
              </a:ext>
            </a:extLst>
          </p:cNvPr>
          <p:cNvSpPr>
            <a:spLocks/>
          </p:cNvSpPr>
          <p:nvPr/>
        </p:nvSpPr>
        <p:spPr bwMode="auto">
          <a:xfrm>
            <a:off x="4719638" y="5149850"/>
            <a:ext cx="127000" cy="63500"/>
          </a:xfrm>
          <a:custGeom>
            <a:avLst/>
            <a:gdLst>
              <a:gd name="T0" fmla="*/ 0 w 159"/>
              <a:gd name="T1" fmla="*/ 2147483646 h 80"/>
              <a:gd name="T2" fmla="*/ 2147483646 w 159"/>
              <a:gd name="T3" fmla="*/ 2147483646 h 80"/>
              <a:gd name="T4" fmla="*/ 0 w 159"/>
              <a:gd name="T5" fmla="*/ 0 h 80"/>
              <a:gd name="T6" fmla="*/ 0 w 159"/>
              <a:gd name="T7" fmla="*/ 2147483646 h 80"/>
              <a:gd name="T8" fmla="*/ 0 w 159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80"/>
              <a:gd name="T17" fmla="*/ 159 w 159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80">
                <a:moveTo>
                  <a:pt x="0" y="80"/>
                </a:moveTo>
                <a:lnTo>
                  <a:pt x="159" y="54"/>
                </a:lnTo>
                <a:lnTo>
                  <a:pt x="0" y="0"/>
                </a:lnTo>
                <a:lnTo>
                  <a:pt x="0" y="54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86" name="Line 52">
            <a:extLst>
              <a:ext uri="{FF2B5EF4-FFF2-40B4-BE49-F238E27FC236}">
                <a16:creationId xmlns:a16="http://schemas.microsoft.com/office/drawing/2014/main" id="{687FB6D8-8778-1844-92F3-08A13DEE4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314" y="5192714"/>
            <a:ext cx="695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7" name="Freeform 53">
            <a:extLst>
              <a:ext uri="{FF2B5EF4-FFF2-40B4-BE49-F238E27FC236}">
                <a16:creationId xmlns:a16="http://schemas.microsoft.com/office/drawing/2014/main" id="{19CF05E7-7A60-094B-B62D-62612B5BC2F6}"/>
              </a:ext>
            </a:extLst>
          </p:cNvPr>
          <p:cNvSpPr>
            <a:spLocks/>
          </p:cNvSpPr>
          <p:nvPr/>
        </p:nvSpPr>
        <p:spPr bwMode="auto">
          <a:xfrm>
            <a:off x="6848476" y="4770438"/>
            <a:ext cx="125413" cy="63500"/>
          </a:xfrm>
          <a:custGeom>
            <a:avLst/>
            <a:gdLst>
              <a:gd name="T0" fmla="*/ 0 w 160"/>
              <a:gd name="T1" fmla="*/ 2147483646 h 79"/>
              <a:gd name="T2" fmla="*/ 2147483646 w 160"/>
              <a:gd name="T3" fmla="*/ 2147483646 h 79"/>
              <a:gd name="T4" fmla="*/ 0 w 160"/>
              <a:gd name="T5" fmla="*/ 0 h 79"/>
              <a:gd name="T6" fmla="*/ 0 w 160"/>
              <a:gd name="T7" fmla="*/ 2147483646 h 79"/>
              <a:gd name="T8" fmla="*/ 0 w 160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79"/>
              <a:gd name="T17" fmla="*/ 160 w 160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79">
                <a:moveTo>
                  <a:pt x="0" y="79"/>
                </a:moveTo>
                <a:lnTo>
                  <a:pt x="160" y="53"/>
                </a:lnTo>
                <a:lnTo>
                  <a:pt x="0" y="0"/>
                </a:lnTo>
                <a:lnTo>
                  <a:pt x="0" y="53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88" name="Line 54">
            <a:extLst>
              <a:ext uri="{FF2B5EF4-FFF2-40B4-BE49-F238E27FC236}">
                <a16:creationId xmlns:a16="http://schemas.microsoft.com/office/drawing/2014/main" id="{96771012-19D4-5C46-9A32-BECE3B69B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151" y="4814888"/>
            <a:ext cx="69532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9" name="Freeform 55">
            <a:extLst>
              <a:ext uri="{FF2B5EF4-FFF2-40B4-BE49-F238E27FC236}">
                <a16:creationId xmlns:a16="http://schemas.microsoft.com/office/drawing/2014/main" id="{C358648E-D243-FE4B-BB6D-E14E6EEFEA3F}"/>
              </a:ext>
            </a:extLst>
          </p:cNvPr>
          <p:cNvSpPr>
            <a:spLocks/>
          </p:cNvSpPr>
          <p:nvPr/>
        </p:nvSpPr>
        <p:spPr bwMode="auto">
          <a:xfrm>
            <a:off x="6848476" y="5149850"/>
            <a:ext cx="125413" cy="63500"/>
          </a:xfrm>
          <a:custGeom>
            <a:avLst/>
            <a:gdLst>
              <a:gd name="T0" fmla="*/ 0 w 160"/>
              <a:gd name="T1" fmla="*/ 2147483646 h 80"/>
              <a:gd name="T2" fmla="*/ 2147483646 w 160"/>
              <a:gd name="T3" fmla="*/ 2147483646 h 80"/>
              <a:gd name="T4" fmla="*/ 0 w 160"/>
              <a:gd name="T5" fmla="*/ 0 h 80"/>
              <a:gd name="T6" fmla="*/ 0 w 160"/>
              <a:gd name="T7" fmla="*/ 2147483646 h 80"/>
              <a:gd name="T8" fmla="*/ 0 w 160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80"/>
              <a:gd name="T17" fmla="*/ 160 w 16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80">
                <a:moveTo>
                  <a:pt x="0" y="80"/>
                </a:moveTo>
                <a:lnTo>
                  <a:pt x="160" y="54"/>
                </a:lnTo>
                <a:lnTo>
                  <a:pt x="0" y="0"/>
                </a:lnTo>
                <a:lnTo>
                  <a:pt x="0" y="54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90" name="Line 56">
            <a:extLst>
              <a:ext uri="{FF2B5EF4-FFF2-40B4-BE49-F238E27FC236}">
                <a16:creationId xmlns:a16="http://schemas.microsoft.com/office/drawing/2014/main" id="{D807A601-5D3D-5148-98ED-88AF0CD72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151" y="5192714"/>
            <a:ext cx="695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1" name="Freeform 57">
            <a:extLst>
              <a:ext uri="{FF2B5EF4-FFF2-40B4-BE49-F238E27FC236}">
                <a16:creationId xmlns:a16="http://schemas.microsoft.com/office/drawing/2014/main" id="{60F1D360-3EC1-D84E-BB5F-334C46F599E3}"/>
              </a:ext>
            </a:extLst>
          </p:cNvPr>
          <p:cNvSpPr>
            <a:spLocks/>
          </p:cNvSpPr>
          <p:nvPr/>
        </p:nvSpPr>
        <p:spPr bwMode="auto">
          <a:xfrm>
            <a:off x="5478463" y="4370388"/>
            <a:ext cx="63500" cy="127000"/>
          </a:xfrm>
          <a:custGeom>
            <a:avLst/>
            <a:gdLst>
              <a:gd name="T0" fmla="*/ 0 w 80"/>
              <a:gd name="T1" fmla="*/ 0 h 159"/>
              <a:gd name="T2" fmla="*/ 2147483646 w 80"/>
              <a:gd name="T3" fmla="*/ 2147483646 h 159"/>
              <a:gd name="T4" fmla="*/ 2147483646 w 80"/>
              <a:gd name="T5" fmla="*/ 0 h 159"/>
              <a:gd name="T6" fmla="*/ 2147483646 w 80"/>
              <a:gd name="T7" fmla="*/ 0 h 159"/>
              <a:gd name="T8" fmla="*/ 0 w 80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9"/>
              <a:gd name="T17" fmla="*/ 80 w 80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9">
                <a:moveTo>
                  <a:pt x="0" y="0"/>
                </a:moveTo>
                <a:lnTo>
                  <a:pt x="53" y="159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92" name="Line 58">
            <a:extLst>
              <a:ext uri="{FF2B5EF4-FFF2-40B4-BE49-F238E27FC236}">
                <a16:creationId xmlns:a16="http://schemas.microsoft.com/office/drawing/2014/main" id="{8124CECF-DD7B-DD4D-8785-7CA5D7167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1325" y="4054476"/>
            <a:ext cx="1588" cy="295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3" name="Rectangle 60">
            <a:extLst>
              <a:ext uri="{FF2B5EF4-FFF2-40B4-BE49-F238E27FC236}">
                <a16:creationId xmlns:a16="http://schemas.microsoft.com/office/drawing/2014/main" id="{D0705A04-639E-CA42-BC23-422F692D2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810000"/>
            <a:ext cx="3286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s=1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Line 8">
            <a:extLst>
              <a:ext uri="{FF2B5EF4-FFF2-40B4-BE49-F238E27FC236}">
                <a16:creationId xmlns:a16="http://schemas.microsoft.com/office/drawing/2014/main" id="{CD26F610-E044-DA4C-8056-2B5777455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2806700"/>
            <a:ext cx="15811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0" name="Line 9">
            <a:extLst>
              <a:ext uri="{FF2B5EF4-FFF2-40B4-BE49-F238E27FC236}">
                <a16:creationId xmlns:a16="http://schemas.microsoft.com/office/drawing/2014/main" id="{DA019BDE-63AB-824B-98CD-87210A204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1951" y="3101975"/>
            <a:ext cx="2317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1" name="Freeform 10">
            <a:extLst>
              <a:ext uri="{FF2B5EF4-FFF2-40B4-BE49-F238E27FC236}">
                <a16:creationId xmlns:a16="http://schemas.microsoft.com/office/drawing/2014/main" id="{F9DFF7E0-F47E-B54B-9BB9-AF2F98E7F208}"/>
              </a:ext>
            </a:extLst>
          </p:cNvPr>
          <p:cNvSpPr>
            <a:spLocks/>
          </p:cNvSpPr>
          <p:nvPr/>
        </p:nvSpPr>
        <p:spPr bwMode="auto">
          <a:xfrm>
            <a:off x="5673726" y="257492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70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7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2" name="Rectangle 11">
            <a:extLst>
              <a:ext uri="{FF2B5EF4-FFF2-40B4-BE49-F238E27FC236}">
                <a16:creationId xmlns:a16="http://schemas.microsoft.com/office/drawing/2014/main" id="{84EA8811-1649-484B-907C-FD4CC558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26574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73" name="Rectangle 12">
            <a:extLst>
              <a:ext uri="{FF2B5EF4-FFF2-40B4-BE49-F238E27FC236}">
                <a16:creationId xmlns:a16="http://schemas.microsoft.com/office/drawing/2014/main" id="{A5927C86-6BD7-4646-A22A-EEB60E6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27543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74" name="Rectangle 13">
            <a:extLst>
              <a:ext uri="{FF2B5EF4-FFF2-40B4-BE49-F238E27FC236}">
                <a16:creationId xmlns:a16="http://schemas.microsoft.com/office/drawing/2014/main" id="{775465F8-88AA-8849-9B23-59F8E6A91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352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75" name="Line 14">
            <a:extLst>
              <a:ext uri="{FF2B5EF4-FFF2-40B4-BE49-F238E27FC236}">
                <a16:creationId xmlns:a16="http://schemas.microsoft.com/office/drawing/2014/main" id="{2BE739B7-4045-F342-A5B3-83319F40B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4197350"/>
            <a:ext cx="1631950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6" name="Line 15">
            <a:extLst>
              <a:ext uri="{FF2B5EF4-FFF2-40B4-BE49-F238E27FC236}">
                <a16:creationId xmlns:a16="http://schemas.microsoft.com/office/drawing/2014/main" id="{7DAE6D82-30A0-6E48-969B-1AD911549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4492625"/>
            <a:ext cx="463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7" name="Line 16">
            <a:extLst>
              <a:ext uri="{FF2B5EF4-FFF2-40B4-BE49-F238E27FC236}">
                <a16:creationId xmlns:a16="http://schemas.microsoft.com/office/drawing/2014/main" id="{36AB0EF8-B0D5-A545-B7FF-1216EDB956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4344989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Freeform 17">
            <a:extLst>
              <a:ext uri="{FF2B5EF4-FFF2-40B4-BE49-F238E27FC236}">
                <a16:creationId xmlns:a16="http://schemas.microsoft.com/office/drawing/2014/main" id="{3921078F-0FF1-7645-BD2F-DDDA0FD20F60}"/>
              </a:ext>
            </a:extLst>
          </p:cNvPr>
          <p:cNvSpPr>
            <a:spLocks/>
          </p:cNvSpPr>
          <p:nvPr/>
        </p:nvSpPr>
        <p:spPr bwMode="auto">
          <a:xfrm>
            <a:off x="5673726" y="396557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44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44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Line 18">
            <a:extLst>
              <a:ext uri="{FF2B5EF4-FFF2-40B4-BE49-F238E27FC236}">
                <a16:creationId xmlns:a16="http://schemas.microsoft.com/office/drawing/2014/main" id="{810E260D-89F4-EA47-B584-5A185B03C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4" y="3249613"/>
            <a:ext cx="1587" cy="8001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Rectangle 19">
            <a:extLst>
              <a:ext uri="{FF2B5EF4-FFF2-40B4-BE49-F238E27FC236}">
                <a16:creationId xmlns:a16="http://schemas.microsoft.com/office/drawing/2014/main" id="{C257F5A1-8BFC-FE43-8D03-FCD1A213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0321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81" name="Rectangle 20">
            <a:extLst>
              <a:ext uri="{FF2B5EF4-FFF2-40B4-BE49-F238E27FC236}">
                <a16:creationId xmlns:a16="http://schemas.microsoft.com/office/drawing/2014/main" id="{EA8C90FB-C2E0-F642-8A5B-C53E0DA8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0465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82" name="Rectangle 21">
            <a:extLst>
              <a:ext uri="{FF2B5EF4-FFF2-40B4-BE49-F238E27FC236}">
                <a16:creationId xmlns:a16="http://schemas.microsoft.com/office/drawing/2014/main" id="{72C52238-A8DB-3D4D-A888-64E901BB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141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83" name="Rectangle 22">
            <a:extLst>
              <a:ext uri="{FF2B5EF4-FFF2-40B4-BE49-F238E27FC236}">
                <a16:creationId xmlns:a16="http://schemas.microsoft.com/office/drawing/2014/main" id="{5E7A40F6-B3E1-6942-B719-608C3C2D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243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84" name="Line 23">
            <a:extLst>
              <a:ext uri="{FF2B5EF4-FFF2-40B4-BE49-F238E27FC236}">
                <a16:creationId xmlns:a16="http://schemas.microsoft.com/office/drawing/2014/main" id="{FA88D3CA-A261-0341-AC61-A08419F6B3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2954338"/>
            <a:ext cx="10953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Rectangle 24">
            <a:extLst>
              <a:ext uri="{FF2B5EF4-FFF2-40B4-BE49-F238E27FC236}">
                <a16:creationId xmlns:a16="http://schemas.microsoft.com/office/drawing/2014/main" id="{4F316D2D-5A82-944F-AFA2-730B5DAC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421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86" name="Line 25">
            <a:extLst>
              <a:ext uri="{FF2B5EF4-FFF2-40B4-BE49-F238E27FC236}">
                <a16:creationId xmlns:a16="http://schemas.microsoft.com/office/drawing/2014/main" id="{649ACC65-7ADF-BF48-B227-0F2419DF2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9" y="3649664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7" name="Freeform 26">
            <a:extLst>
              <a:ext uri="{FF2B5EF4-FFF2-40B4-BE49-F238E27FC236}">
                <a16:creationId xmlns:a16="http://schemas.microsoft.com/office/drawing/2014/main" id="{57C78FCB-85B4-8C4B-BD64-86D3C31FFC73}"/>
              </a:ext>
            </a:extLst>
          </p:cNvPr>
          <p:cNvSpPr>
            <a:spLocks/>
          </p:cNvSpPr>
          <p:nvPr/>
        </p:nvSpPr>
        <p:spPr bwMode="auto">
          <a:xfrm>
            <a:off x="5799138" y="3629026"/>
            <a:ext cx="42862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6" y="26"/>
                </a:move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4" y="4"/>
                </a:lnTo>
                <a:lnTo>
                  <a:pt x="13" y="4"/>
                </a:lnTo>
                <a:lnTo>
                  <a:pt x="12" y="5"/>
                </a:lnTo>
                <a:lnTo>
                  <a:pt x="10" y="5"/>
                </a:lnTo>
                <a:lnTo>
                  <a:pt x="10" y="6"/>
                </a:lnTo>
                <a:lnTo>
                  <a:pt x="9" y="6"/>
                </a:lnTo>
                <a:lnTo>
                  <a:pt x="8" y="8"/>
                </a:lnTo>
                <a:lnTo>
                  <a:pt x="6" y="9"/>
                </a:lnTo>
                <a:lnTo>
                  <a:pt x="6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2" y="16"/>
                </a:lnTo>
                <a:lnTo>
                  <a:pt x="2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2" y="35"/>
                </a:lnTo>
                <a:lnTo>
                  <a:pt x="2" y="37"/>
                </a:lnTo>
                <a:lnTo>
                  <a:pt x="2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6" y="43"/>
                </a:lnTo>
                <a:lnTo>
                  <a:pt x="6" y="45"/>
                </a:lnTo>
                <a:lnTo>
                  <a:pt x="8" y="45"/>
                </a:lnTo>
                <a:lnTo>
                  <a:pt x="9" y="46"/>
                </a:lnTo>
                <a:lnTo>
                  <a:pt x="10" y="47"/>
                </a:lnTo>
                <a:lnTo>
                  <a:pt x="12" y="49"/>
                </a:lnTo>
                <a:lnTo>
                  <a:pt x="13" y="49"/>
                </a:lnTo>
                <a:lnTo>
                  <a:pt x="14" y="50"/>
                </a:lnTo>
                <a:lnTo>
                  <a:pt x="16" y="50"/>
                </a:lnTo>
                <a:lnTo>
                  <a:pt x="17" y="51"/>
                </a:lnTo>
                <a:lnTo>
                  <a:pt x="18" y="51"/>
                </a:lnTo>
                <a:lnTo>
                  <a:pt x="20" y="53"/>
                </a:lnTo>
                <a:lnTo>
                  <a:pt x="21" y="53"/>
                </a:lnTo>
                <a:lnTo>
                  <a:pt x="22" y="53"/>
                </a:lnTo>
                <a:lnTo>
                  <a:pt x="24" y="53"/>
                </a:lnTo>
                <a:lnTo>
                  <a:pt x="25" y="53"/>
                </a:lnTo>
                <a:lnTo>
                  <a:pt x="26" y="53"/>
                </a:lnTo>
                <a:lnTo>
                  <a:pt x="28" y="53"/>
                </a:lnTo>
                <a:lnTo>
                  <a:pt x="29" y="53"/>
                </a:lnTo>
                <a:lnTo>
                  <a:pt x="30" y="53"/>
                </a:lnTo>
                <a:lnTo>
                  <a:pt x="32" y="53"/>
                </a:lnTo>
                <a:lnTo>
                  <a:pt x="33" y="53"/>
                </a:lnTo>
                <a:lnTo>
                  <a:pt x="34" y="51"/>
                </a:lnTo>
                <a:lnTo>
                  <a:pt x="36" y="51"/>
                </a:lnTo>
                <a:lnTo>
                  <a:pt x="37" y="51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1" y="37"/>
                </a:lnTo>
                <a:lnTo>
                  <a:pt x="51" y="35"/>
                </a:lnTo>
                <a:lnTo>
                  <a:pt x="51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7"/>
                </a:lnTo>
                <a:lnTo>
                  <a:pt x="53" y="26"/>
                </a:lnTo>
                <a:lnTo>
                  <a:pt x="53" y="25"/>
                </a:lnTo>
                <a:lnTo>
                  <a:pt x="53" y="23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1" y="18"/>
                </a:lnTo>
                <a:lnTo>
                  <a:pt x="51" y="17"/>
                </a:lnTo>
                <a:lnTo>
                  <a:pt x="51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4" y="1"/>
                </a:lnTo>
                <a:lnTo>
                  <a:pt x="33" y="1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8" name="Freeform 27">
            <a:extLst>
              <a:ext uri="{FF2B5EF4-FFF2-40B4-BE49-F238E27FC236}">
                <a16:creationId xmlns:a16="http://schemas.microsoft.com/office/drawing/2014/main" id="{2A84D6FA-2D38-B945-AD83-073774B5DC14}"/>
              </a:ext>
            </a:extLst>
          </p:cNvPr>
          <p:cNvSpPr>
            <a:spLocks/>
          </p:cNvSpPr>
          <p:nvPr/>
        </p:nvSpPr>
        <p:spPr bwMode="auto">
          <a:xfrm>
            <a:off x="5786439" y="3616325"/>
            <a:ext cx="52387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4" y="62"/>
                </a:lnTo>
                <a:lnTo>
                  <a:pt x="45" y="62"/>
                </a:lnTo>
                <a:lnTo>
                  <a:pt x="46" y="61"/>
                </a:lnTo>
                <a:lnTo>
                  <a:pt x="48" y="61"/>
                </a:lnTo>
                <a:lnTo>
                  <a:pt x="49" y="59"/>
                </a:lnTo>
                <a:lnTo>
                  <a:pt x="50" y="59"/>
                </a:lnTo>
                <a:lnTo>
                  <a:pt x="52" y="58"/>
                </a:lnTo>
                <a:lnTo>
                  <a:pt x="53" y="57"/>
                </a:lnTo>
                <a:lnTo>
                  <a:pt x="54" y="55"/>
                </a:lnTo>
                <a:lnTo>
                  <a:pt x="56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60" y="50"/>
                </a:lnTo>
                <a:lnTo>
                  <a:pt x="60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3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60" y="16"/>
                </a:lnTo>
                <a:lnTo>
                  <a:pt x="60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6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2"/>
                </a:lnTo>
                <a:lnTo>
                  <a:pt x="45" y="2"/>
                </a:lnTo>
                <a:lnTo>
                  <a:pt x="44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9" name="Line 28">
            <a:extLst>
              <a:ext uri="{FF2B5EF4-FFF2-40B4-BE49-F238E27FC236}">
                <a16:creationId xmlns:a16="http://schemas.microsoft.com/office/drawing/2014/main" id="{39DB871D-CE69-2746-80E8-60BA4BA75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950" y="3101976"/>
            <a:ext cx="1588" cy="1095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0" name="Line 29">
            <a:extLst>
              <a:ext uri="{FF2B5EF4-FFF2-40B4-BE49-F238E27FC236}">
                <a16:creationId xmlns:a16="http://schemas.microsoft.com/office/drawing/2014/main" id="{443F49B7-D0E0-C74A-89A6-842B9E88E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2806701"/>
            <a:ext cx="1588" cy="1685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Freeform 30">
            <a:extLst>
              <a:ext uri="{FF2B5EF4-FFF2-40B4-BE49-F238E27FC236}">
                <a16:creationId xmlns:a16="http://schemas.microsoft.com/office/drawing/2014/main" id="{6E50D325-55EE-8E47-A669-296E423864AC}"/>
              </a:ext>
            </a:extLst>
          </p:cNvPr>
          <p:cNvSpPr>
            <a:spLocks/>
          </p:cNvSpPr>
          <p:nvPr/>
        </p:nvSpPr>
        <p:spPr bwMode="auto">
          <a:xfrm>
            <a:off x="5421314" y="417671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3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7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4" y="40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4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8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2"/>
                </a:lnTo>
                <a:lnTo>
                  <a:pt x="19" y="52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2"/>
                </a:lnTo>
                <a:lnTo>
                  <a:pt x="36" y="52"/>
                </a:lnTo>
                <a:lnTo>
                  <a:pt x="37" y="52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8"/>
                </a:lnTo>
                <a:lnTo>
                  <a:pt x="44" y="48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4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8"/>
                </a:lnTo>
                <a:lnTo>
                  <a:pt x="52" y="37"/>
                </a:lnTo>
                <a:lnTo>
                  <a:pt x="52" y="36"/>
                </a:lnTo>
                <a:lnTo>
                  <a:pt x="52" y="34"/>
                </a:lnTo>
                <a:lnTo>
                  <a:pt x="53" y="33"/>
                </a:lnTo>
                <a:lnTo>
                  <a:pt x="53" y="32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7"/>
                </a:lnTo>
                <a:lnTo>
                  <a:pt x="44" y="7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3"/>
                </a:lnTo>
                <a:lnTo>
                  <a:pt x="37" y="3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2" name="Freeform 31">
            <a:extLst>
              <a:ext uri="{FF2B5EF4-FFF2-40B4-BE49-F238E27FC236}">
                <a16:creationId xmlns:a16="http://schemas.microsoft.com/office/drawing/2014/main" id="{CC80CF89-E1FC-0545-B1D4-177A7D4023D2}"/>
              </a:ext>
            </a:extLst>
          </p:cNvPr>
          <p:cNvSpPr>
            <a:spLocks/>
          </p:cNvSpPr>
          <p:nvPr/>
        </p:nvSpPr>
        <p:spPr bwMode="auto">
          <a:xfrm>
            <a:off x="5408613" y="416401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1"/>
                </a:lnTo>
                <a:lnTo>
                  <a:pt x="24" y="1"/>
                </a:lnTo>
                <a:lnTo>
                  <a:pt x="23" y="1"/>
                </a:lnTo>
                <a:lnTo>
                  <a:pt x="21" y="3"/>
                </a:lnTo>
                <a:lnTo>
                  <a:pt x="20" y="3"/>
                </a:lnTo>
                <a:lnTo>
                  <a:pt x="19" y="3"/>
                </a:lnTo>
                <a:lnTo>
                  <a:pt x="17" y="4"/>
                </a:lnTo>
                <a:lnTo>
                  <a:pt x="16" y="5"/>
                </a:lnTo>
                <a:lnTo>
                  <a:pt x="15" y="5"/>
                </a:lnTo>
                <a:lnTo>
                  <a:pt x="13" y="7"/>
                </a:lnTo>
                <a:lnTo>
                  <a:pt x="12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2"/>
                </a:lnTo>
                <a:lnTo>
                  <a:pt x="7" y="13"/>
                </a:lnTo>
                <a:lnTo>
                  <a:pt x="5" y="15"/>
                </a:lnTo>
                <a:lnTo>
                  <a:pt x="5" y="16"/>
                </a:lnTo>
                <a:lnTo>
                  <a:pt x="4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4" y="48"/>
                </a:lnTo>
                <a:lnTo>
                  <a:pt x="5" y="49"/>
                </a:lnTo>
                <a:lnTo>
                  <a:pt x="5" y="50"/>
                </a:lnTo>
                <a:lnTo>
                  <a:pt x="7" y="52"/>
                </a:lnTo>
                <a:lnTo>
                  <a:pt x="8" y="53"/>
                </a:lnTo>
                <a:lnTo>
                  <a:pt x="8" y="54"/>
                </a:lnTo>
                <a:lnTo>
                  <a:pt x="9" y="56"/>
                </a:lnTo>
                <a:lnTo>
                  <a:pt x="11" y="56"/>
                </a:lnTo>
                <a:lnTo>
                  <a:pt x="12" y="57"/>
                </a:lnTo>
                <a:lnTo>
                  <a:pt x="13" y="58"/>
                </a:lnTo>
                <a:lnTo>
                  <a:pt x="15" y="60"/>
                </a:lnTo>
                <a:lnTo>
                  <a:pt x="16" y="60"/>
                </a:lnTo>
                <a:lnTo>
                  <a:pt x="17" y="61"/>
                </a:lnTo>
                <a:lnTo>
                  <a:pt x="19" y="61"/>
                </a:lnTo>
                <a:lnTo>
                  <a:pt x="20" y="62"/>
                </a:lnTo>
                <a:lnTo>
                  <a:pt x="21" y="62"/>
                </a:lnTo>
                <a:lnTo>
                  <a:pt x="23" y="64"/>
                </a:lnTo>
                <a:lnTo>
                  <a:pt x="24" y="64"/>
                </a:lnTo>
                <a:lnTo>
                  <a:pt x="27" y="64"/>
                </a:lnTo>
                <a:lnTo>
                  <a:pt x="28" y="65"/>
                </a:lnTo>
                <a:lnTo>
                  <a:pt x="29" y="65"/>
                </a:lnTo>
                <a:lnTo>
                  <a:pt x="31" y="65"/>
                </a:lnTo>
                <a:lnTo>
                  <a:pt x="32" y="65"/>
                </a:lnTo>
                <a:lnTo>
                  <a:pt x="35" y="65"/>
                </a:lnTo>
                <a:lnTo>
                  <a:pt x="36" y="65"/>
                </a:lnTo>
                <a:lnTo>
                  <a:pt x="37" y="65"/>
                </a:lnTo>
                <a:lnTo>
                  <a:pt x="39" y="64"/>
                </a:lnTo>
                <a:lnTo>
                  <a:pt x="41" y="64"/>
                </a:lnTo>
                <a:lnTo>
                  <a:pt x="43" y="64"/>
                </a:lnTo>
                <a:lnTo>
                  <a:pt x="44" y="62"/>
                </a:lnTo>
                <a:lnTo>
                  <a:pt x="45" y="62"/>
                </a:lnTo>
                <a:lnTo>
                  <a:pt x="47" y="61"/>
                </a:lnTo>
                <a:lnTo>
                  <a:pt x="48" y="61"/>
                </a:lnTo>
                <a:lnTo>
                  <a:pt x="49" y="60"/>
                </a:lnTo>
                <a:lnTo>
                  <a:pt x="51" y="60"/>
                </a:lnTo>
                <a:lnTo>
                  <a:pt x="52" y="58"/>
                </a:lnTo>
                <a:lnTo>
                  <a:pt x="53" y="57"/>
                </a:lnTo>
                <a:lnTo>
                  <a:pt x="54" y="56"/>
                </a:lnTo>
                <a:lnTo>
                  <a:pt x="56" y="56"/>
                </a:lnTo>
                <a:lnTo>
                  <a:pt x="57" y="54"/>
                </a:lnTo>
                <a:lnTo>
                  <a:pt x="57" y="53"/>
                </a:lnTo>
                <a:lnTo>
                  <a:pt x="58" y="52"/>
                </a:lnTo>
                <a:lnTo>
                  <a:pt x="60" y="50"/>
                </a:lnTo>
                <a:lnTo>
                  <a:pt x="60" y="49"/>
                </a:lnTo>
                <a:lnTo>
                  <a:pt x="61" y="48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3"/>
                </a:lnTo>
                <a:lnTo>
                  <a:pt x="62" y="21"/>
                </a:lnTo>
                <a:lnTo>
                  <a:pt x="62" y="20"/>
                </a:lnTo>
                <a:lnTo>
                  <a:pt x="61" y="19"/>
                </a:lnTo>
                <a:lnTo>
                  <a:pt x="61" y="17"/>
                </a:lnTo>
                <a:lnTo>
                  <a:pt x="60" y="16"/>
                </a:lnTo>
                <a:lnTo>
                  <a:pt x="60" y="15"/>
                </a:lnTo>
                <a:lnTo>
                  <a:pt x="58" y="13"/>
                </a:lnTo>
                <a:lnTo>
                  <a:pt x="57" y="12"/>
                </a:lnTo>
                <a:lnTo>
                  <a:pt x="57" y="11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7"/>
                </a:lnTo>
                <a:lnTo>
                  <a:pt x="51" y="5"/>
                </a:lnTo>
                <a:lnTo>
                  <a:pt x="49" y="5"/>
                </a:lnTo>
                <a:lnTo>
                  <a:pt x="48" y="4"/>
                </a:lnTo>
                <a:lnTo>
                  <a:pt x="47" y="3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5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3" name="Freeform 32">
            <a:extLst>
              <a:ext uri="{FF2B5EF4-FFF2-40B4-BE49-F238E27FC236}">
                <a16:creationId xmlns:a16="http://schemas.microsoft.com/office/drawing/2014/main" id="{3FC22F32-7CA9-D84F-BA55-7BEA52AF7A1B}"/>
              </a:ext>
            </a:extLst>
          </p:cNvPr>
          <p:cNvSpPr>
            <a:spLocks/>
          </p:cNvSpPr>
          <p:nvPr/>
        </p:nvSpPr>
        <p:spPr bwMode="auto">
          <a:xfrm>
            <a:off x="5189539" y="278606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6"/>
                </a:lnTo>
                <a:lnTo>
                  <a:pt x="9" y="6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3" y="35"/>
                </a:lnTo>
                <a:lnTo>
                  <a:pt x="3" y="37"/>
                </a:lnTo>
                <a:lnTo>
                  <a:pt x="3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3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7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1"/>
                </a:lnTo>
                <a:lnTo>
                  <a:pt x="19" y="51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1"/>
                </a:lnTo>
                <a:lnTo>
                  <a:pt x="36" y="51"/>
                </a:lnTo>
                <a:lnTo>
                  <a:pt x="37" y="51"/>
                </a:lnTo>
                <a:lnTo>
                  <a:pt x="39" y="50"/>
                </a:lnTo>
                <a:lnTo>
                  <a:pt x="40" y="50"/>
                </a:lnTo>
                <a:lnTo>
                  <a:pt x="41" y="49"/>
                </a:lnTo>
                <a:lnTo>
                  <a:pt x="43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7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2" y="37"/>
                </a:lnTo>
                <a:lnTo>
                  <a:pt x="52" y="35"/>
                </a:lnTo>
                <a:lnTo>
                  <a:pt x="52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7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9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4" name="Freeform 33">
            <a:extLst>
              <a:ext uri="{FF2B5EF4-FFF2-40B4-BE49-F238E27FC236}">
                <a16:creationId xmlns:a16="http://schemas.microsoft.com/office/drawing/2014/main" id="{E833C10D-4490-314F-AD90-DA38D14AA911}"/>
              </a:ext>
            </a:extLst>
          </p:cNvPr>
          <p:cNvSpPr>
            <a:spLocks/>
          </p:cNvSpPr>
          <p:nvPr/>
        </p:nvSpPr>
        <p:spPr bwMode="auto">
          <a:xfrm>
            <a:off x="5197475" y="277336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3" y="62"/>
                </a:lnTo>
                <a:lnTo>
                  <a:pt x="45" y="62"/>
                </a:lnTo>
                <a:lnTo>
                  <a:pt x="46" y="61"/>
                </a:lnTo>
                <a:lnTo>
                  <a:pt x="47" y="61"/>
                </a:lnTo>
                <a:lnTo>
                  <a:pt x="49" y="59"/>
                </a:lnTo>
                <a:lnTo>
                  <a:pt x="50" y="59"/>
                </a:lnTo>
                <a:lnTo>
                  <a:pt x="51" y="58"/>
                </a:lnTo>
                <a:lnTo>
                  <a:pt x="53" y="57"/>
                </a:lnTo>
                <a:lnTo>
                  <a:pt x="54" y="55"/>
                </a:lnTo>
                <a:lnTo>
                  <a:pt x="55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59" y="50"/>
                </a:lnTo>
                <a:lnTo>
                  <a:pt x="59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3" y="42"/>
                </a:lnTo>
                <a:lnTo>
                  <a:pt x="63" y="41"/>
                </a:lnTo>
                <a:lnTo>
                  <a:pt x="63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3" y="26"/>
                </a:lnTo>
                <a:lnTo>
                  <a:pt x="63" y="24"/>
                </a:lnTo>
                <a:lnTo>
                  <a:pt x="63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5" y="9"/>
                </a:lnTo>
                <a:lnTo>
                  <a:pt x="54" y="8"/>
                </a:lnTo>
                <a:lnTo>
                  <a:pt x="53" y="8"/>
                </a:lnTo>
                <a:lnTo>
                  <a:pt x="51" y="6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5" name="Rectangle 34">
            <a:extLst>
              <a:ext uri="{FF2B5EF4-FFF2-40B4-BE49-F238E27FC236}">
                <a16:creationId xmlns:a16="http://schemas.microsoft.com/office/drawing/2014/main" id="{681255B9-EB6F-C549-A3E9-9E4F6CF22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527425"/>
            <a:ext cx="122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96" name="Rectangle 35">
            <a:extLst>
              <a:ext uri="{FF2B5EF4-FFF2-40B4-BE49-F238E27FC236}">
                <a16:creationId xmlns:a16="http://schemas.microsoft.com/office/drawing/2014/main" id="{F04F8179-AEDA-1940-AA03-D70458EA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28003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97" name="Rectangle 36">
            <a:extLst>
              <a:ext uri="{FF2B5EF4-FFF2-40B4-BE49-F238E27FC236}">
                <a16:creationId xmlns:a16="http://schemas.microsoft.com/office/drawing/2014/main" id="{5E28DF39-31EB-154D-B577-17DD6908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2897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98" name="Rectangle 37">
            <a:extLst>
              <a:ext uri="{FF2B5EF4-FFF2-40B4-BE49-F238E27FC236}">
                <a16:creationId xmlns:a16="http://schemas.microsoft.com/office/drawing/2014/main" id="{B2C060D7-50D9-4C46-A41A-4AC7837E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2005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599" name="Rectangle 39">
            <a:extLst>
              <a:ext uri="{FF2B5EF4-FFF2-40B4-BE49-F238E27FC236}">
                <a16:creationId xmlns:a16="http://schemas.microsoft.com/office/drawing/2014/main" id="{9A8B7F50-A145-A54B-A014-E17E1D408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42973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09600" name="TextBox 125">
            <a:extLst>
              <a:ext uri="{FF2B5EF4-FFF2-40B4-BE49-F238E27FC236}">
                <a16:creationId xmlns:a16="http://schemas.microsoft.com/office/drawing/2014/main" id="{4AA8C4DC-4832-CB4A-AD72-D22655A95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4.5b from the textbook ]</a:t>
            </a:r>
          </a:p>
        </p:txBody>
      </p:sp>
      <p:sp>
        <p:nvSpPr>
          <p:cNvPr id="109601" name="Title 1">
            <a:extLst>
              <a:ext uri="{FF2B5EF4-FFF2-40B4-BE49-F238E27FC236}">
                <a16:creationId xmlns:a16="http://schemas.microsoft.com/office/drawing/2014/main" id="{188A732F-9FAC-DB49-BC69-B52C669A950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 2 x 2 crossbar switch with multiplexers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Line 8">
            <a:extLst>
              <a:ext uri="{FF2B5EF4-FFF2-40B4-BE49-F238E27FC236}">
                <a16:creationId xmlns:a16="http://schemas.microsoft.com/office/drawing/2014/main" id="{73588266-5436-EA49-B105-14439DC3B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2806700"/>
            <a:ext cx="15811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4" name="Line 9">
            <a:extLst>
              <a:ext uri="{FF2B5EF4-FFF2-40B4-BE49-F238E27FC236}">
                <a16:creationId xmlns:a16="http://schemas.microsoft.com/office/drawing/2014/main" id="{DBD69E18-A026-B14F-A08D-E302C3CA7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1951" y="3101975"/>
            <a:ext cx="2317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5" name="Freeform 10">
            <a:extLst>
              <a:ext uri="{FF2B5EF4-FFF2-40B4-BE49-F238E27FC236}">
                <a16:creationId xmlns:a16="http://schemas.microsoft.com/office/drawing/2014/main" id="{4DFABB18-CF54-BF4F-B885-17C19A44A2C8}"/>
              </a:ext>
            </a:extLst>
          </p:cNvPr>
          <p:cNvSpPr>
            <a:spLocks/>
          </p:cNvSpPr>
          <p:nvPr/>
        </p:nvSpPr>
        <p:spPr bwMode="auto">
          <a:xfrm>
            <a:off x="5673726" y="257492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70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7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Rectangle 11">
            <a:extLst>
              <a:ext uri="{FF2B5EF4-FFF2-40B4-BE49-F238E27FC236}">
                <a16:creationId xmlns:a16="http://schemas.microsoft.com/office/drawing/2014/main" id="{81CE668E-C9AB-F64E-B869-C22EF5AA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26574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597" name="Rectangle 12">
            <a:extLst>
              <a:ext uri="{FF2B5EF4-FFF2-40B4-BE49-F238E27FC236}">
                <a16:creationId xmlns:a16="http://schemas.microsoft.com/office/drawing/2014/main" id="{A4077455-1610-5641-8799-6661DDB7E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27543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598" name="Rectangle 13">
            <a:extLst>
              <a:ext uri="{FF2B5EF4-FFF2-40B4-BE49-F238E27FC236}">
                <a16:creationId xmlns:a16="http://schemas.microsoft.com/office/drawing/2014/main" id="{9D1265DE-5B48-E34A-80DD-778CB39BC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352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599" name="Line 14">
            <a:extLst>
              <a:ext uri="{FF2B5EF4-FFF2-40B4-BE49-F238E27FC236}">
                <a16:creationId xmlns:a16="http://schemas.microsoft.com/office/drawing/2014/main" id="{9B3F018C-FAC7-8540-B027-78458E7D6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4197350"/>
            <a:ext cx="1631950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Line 15">
            <a:extLst>
              <a:ext uri="{FF2B5EF4-FFF2-40B4-BE49-F238E27FC236}">
                <a16:creationId xmlns:a16="http://schemas.microsoft.com/office/drawing/2014/main" id="{1CFF0287-E35B-8946-AB4E-D7E9070B8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4492625"/>
            <a:ext cx="463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16">
            <a:extLst>
              <a:ext uri="{FF2B5EF4-FFF2-40B4-BE49-F238E27FC236}">
                <a16:creationId xmlns:a16="http://schemas.microsoft.com/office/drawing/2014/main" id="{40776C70-9AD9-D547-B95B-B79D76E13A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4344989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2" name="Freeform 17">
            <a:extLst>
              <a:ext uri="{FF2B5EF4-FFF2-40B4-BE49-F238E27FC236}">
                <a16:creationId xmlns:a16="http://schemas.microsoft.com/office/drawing/2014/main" id="{55533D75-D411-4D4E-9CF7-E3A323AA2255}"/>
              </a:ext>
            </a:extLst>
          </p:cNvPr>
          <p:cNvSpPr>
            <a:spLocks/>
          </p:cNvSpPr>
          <p:nvPr/>
        </p:nvSpPr>
        <p:spPr bwMode="auto">
          <a:xfrm>
            <a:off x="5673726" y="396557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44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44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3" name="Line 18">
            <a:extLst>
              <a:ext uri="{FF2B5EF4-FFF2-40B4-BE49-F238E27FC236}">
                <a16:creationId xmlns:a16="http://schemas.microsoft.com/office/drawing/2014/main" id="{FE3E0148-C8A8-D547-B062-DF4578147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4" y="3249613"/>
            <a:ext cx="1587" cy="8001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Rectangle 19">
            <a:extLst>
              <a:ext uri="{FF2B5EF4-FFF2-40B4-BE49-F238E27FC236}">
                <a16:creationId xmlns:a16="http://schemas.microsoft.com/office/drawing/2014/main" id="{05D9BEA7-CA30-1540-8294-E6D5B42A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0321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05" name="Rectangle 20">
            <a:extLst>
              <a:ext uri="{FF2B5EF4-FFF2-40B4-BE49-F238E27FC236}">
                <a16:creationId xmlns:a16="http://schemas.microsoft.com/office/drawing/2014/main" id="{18508706-0745-8B46-892C-F34E2ED2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0465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06" name="Rectangle 21">
            <a:extLst>
              <a:ext uri="{FF2B5EF4-FFF2-40B4-BE49-F238E27FC236}">
                <a16:creationId xmlns:a16="http://schemas.microsoft.com/office/drawing/2014/main" id="{1140DE62-57A6-2947-8D69-7E0A91DF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141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07" name="Rectangle 22">
            <a:extLst>
              <a:ext uri="{FF2B5EF4-FFF2-40B4-BE49-F238E27FC236}">
                <a16:creationId xmlns:a16="http://schemas.microsoft.com/office/drawing/2014/main" id="{D970BEA2-7D79-8C46-ADB3-2700AF40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243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08" name="Line 23">
            <a:extLst>
              <a:ext uri="{FF2B5EF4-FFF2-40B4-BE49-F238E27FC236}">
                <a16:creationId xmlns:a16="http://schemas.microsoft.com/office/drawing/2014/main" id="{CD5C3B58-4032-5841-B932-78BEC5D50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2954338"/>
            <a:ext cx="10953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9" name="Rectangle 24">
            <a:extLst>
              <a:ext uri="{FF2B5EF4-FFF2-40B4-BE49-F238E27FC236}">
                <a16:creationId xmlns:a16="http://schemas.microsoft.com/office/drawing/2014/main" id="{BA500478-3B23-4049-B299-42140F10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421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10" name="Line 25">
            <a:extLst>
              <a:ext uri="{FF2B5EF4-FFF2-40B4-BE49-F238E27FC236}">
                <a16:creationId xmlns:a16="http://schemas.microsoft.com/office/drawing/2014/main" id="{2BDE11E9-9B0F-FA4B-87EB-71AD8E55C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9" y="3649664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1" name="Freeform 26">
            <a:extLst>
              <a:ext uri="{FF2B5EF4-FFF2-40B4-BE49-F238E27FC236}">
                <a16:creationId xmlns:a16="http://schemas.microsoft.com/office/drawing/2014/main" id="{C00AB626-B76C-8E48-AAD0-139B7CB01DA3}"/>
              </a:ext>
            </a:extLst>
          </p:cNvPr>
          <p:cNvSpPr>
            <a:spLocks/>
          </p:cNvSpPr>
          <p:nvPr/>
        </p:nvSpPr>
        <p:spPr bwMode="auto">
          <a:xfrm>
            <a:off x="5799138" y="3629026"/>
            <a:ext cx="42862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6" y="26"/>
                </a:move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4" y="4"/>
                </a:lnTo>
                <a:lnTo>
                  <a:pt x="13" y="4"/>
                </a:lnTo>
                <a:lnTo>
                  <a:pt x="12" y="5"/>
                </a:lnTo>
                <a:lnTo>
                  <a:pt x="10" y="5"/>
                </a:lnTo>
                <a:lnTo>
                  <a:pt x="10" y="6"/>
                </a:lnTo>
                <a:lnTo>
                  <a:pt x="9" y="6"/>
                </a:lnTo>
                <a:lnTo>
                  <a:pt x="8" y="8"/>
                </a:lnTo>
                <a:lnTo>
                  <a:pt x="6" y="9"/>
                </a:lnTo>
                <a:lnTo>
                  <a:pt x="6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2" y="16"/>
                </a:lnTo>
                <a:lnTo>
                  <a:pt x="2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2" y="35"/>
                </a:lnTo>
                <a:lnTo>
                  <a:pt x="2" y="37"/>
                </a:lnTo>
                <a:lnTo>
                  <a:pt x="2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6" y="43"/>
                </a:lnTo>
                <a:lnTo>
                  <a:pt x="6" y="45"/>
                </a:lnTo>
                <a:lnTo>
                  <a:pt x="8" y="45"/>
                </a:lnTo>
                <a:lnTo>
                  <a:pt x="9" y="46"/>
                </a:lnTo>
                <a:lnTo>
                  <a:pt x="10" y="47"/>
                </a:lnTo>
                <a:lnTo>
                  <a:pt x="12" y="49"/>
                </a:lnTo>
                <a:lnTo>
                  <a:pt x="13" y="49"/>
                </a:lnTo>
                <a:lnTo>
                  <a:pt x="14" y="50"/>
                </a:lnTo>
                <a:lnTo>
                  <a:pt x="16" y="50"/>
                </a:lnTo>
                <a:lnTo>
                  <a:pt x="17" y="51"/>
                </a:lnTo>
                <a:lnTo>
                  <a:pt x="18" y="51"/>
                </a:lnTo>
                <a:lnTo>
                  <a:pt x="20" y="53"/>
                </a:lnTo>
                <a:lnTo>
                  <a:pt x="21" y="53"/>
                </a:lnTo>
                <a:lnTo>
                  <a:pt x="22" y="53"/>
                </a:lnTo>
                <a:lnTo>
                  <a:pt x="24" y="53"/>
                </a:lnTo>
                <a:lnTo>
                  <a:pt x="25" y="53"/>
                </a:lnTo>
                <a:lnTo>
                  <a:pt x="26" y="53"/>
                </a:lnTo>
                <a:lnTo>
                  <a:pt x="28" y="53"/>
                </a:lnTo>
                <a:lnTo>
                  <a:pt x="29" y="53"/>
                </a:lnTo>
                <a:lnTo>
                  <a:pt x="30" y="53"/>
                </a:lnTo>
                <a:lnTo>
                  <a:pt x="32" y="53"/>
                </a:lnTo>
                <a:lnTo>
                  <a:pt x="33" y="53"/>
                </a:lnTo>
                <a:lnTo>
                  <a:pt x="34" y="51"/>
                </a:lnTo>
                <a:lnTo>
                  <a:pt x="36" y="51"/>
                </a:lnTo>
                <a:lnTo>
                  <a:pt x="37" y="51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1" y="37"/>
                </a:lnTo>
                <a:lnTo>
                  <a:pt x="51" y="35"/>
                </a:lnTo>
                <a:lnTo>
                  <a:pt x="51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7"/>
                </a:lnTo>
                <a:lnTo>
                  <a:pt x="53" y="26"/>
                </a:lnTo>
                <a:lnTo>
                  <a:pt x="53" y="25"/>
                </a:lnTo>
                <a:lnTo>
                  <a:pt x="53" y="23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1" y="18"/>
                </a:lnTo>
                <a:lnTo>
                  <a:pt x="51" y="17"/>
                </a:lnTo>
                <a:lnTo>
                  <a:pt x="51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4" y="1"/>
                </a:lnTo>
                <a:lnTo>
                  <a:pt x="33" y="1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2" name="Freeform 27">
            <a:extLst>
              <a:ext uri="{FF2B5EF4-FFF2-40B4-BE49-F238E27FC236}">
                <a16:creationId xmlns:a16="http://schemas.microsoft.com/office/drawing/2014/main" id="{689967EA-248E-E549-9986-0FEF9AA52FE3}"/>
              </a:ext>
            </a:extLst>
          </p:cNvPr>
          <p:cNvSpPr>
            <a:spLocks/>
          </p:cNvSpPr>
          <p:nvPr/>
        </p:nvSpPr>
        <p:spPr bwMode="auto">
          <a:xfrm>
            <a:off x="5786439" y="3616325"/>
            <a:ext cx="52387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4" y="62"/>
                </a:lnTo>
                <a:lnTo>
                  <a:pt x="45" y="62"/>
                </a:lnTo>
                <a:lnTo>
                  <a:pt x="46" y="61"/>
                </a:lnTo>
                <a:lnTo>
                  <a:pt x="48" y="61"/>
                </a:lnTo>
                <a:lnTo>
                  <a:pt x="49" y="59"/>
                </a:lnTo>
                <a:lnTo>
                  <a:pt x="50" y="59"/>
                </a:lnTo>
                <a:lnTo>
                  <a:pt x="52" y="58"/>
                </a:lnTo>
                <a:lnTo>
                  <a:pt x="53" y="57"/>
                </a:lnTo>
                <a:lnTo>
                  <a:pt x="54" y="55"/>
                </a:lnTo>
                <a:lnTo>
                  <a:pt x="56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60" y="50"/>
                </a:lnTo>
                <a:lnTo>
                  <a:pt x="60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3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60" y="16"/>
                </a:lnTo>
                <a:lnTo>
                  <a:pt x="60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6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2"/>
                </a:lnTo>
                <a:lnTo>
                  <a:pt x="45" y="2"/>
                </a:lnTo>
                <a:lnTo>
                  <a:pt x="44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3" name="Line 28">
            <a:extLst>
              <a:ext uri="{FF2B5EF4-FFF2-40B4-BE49-F238E27FC236}">
                <a16:creationId xmlns:a16="http://schemas.microsoft.com/office/drawing/2014/main" id="{A7882AB3-158C-3C46-AF6E-F4B41D70D7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950" y="3101976"/>
            <a:ext cx="1588" cy="1095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Line 29">
            <a:extLst>
              <a:ext uri="{FF2B5EF4-FFF2-40B4-BE49-F238E27FC236}">
                <a16:creationId xmlns:a16="http://schemas.microsoft.com/office/drawing/2014/main" id="{90E22B0B-CC6D-1348-B883-43AF10C6A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2806701"/>
            <a:ext cx="1588" cy="1685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Freeform 30">
            <a:extLst>
              <a:ext uri="{FF2B5EF4-FFF2-40B4-BE49-F238E27FC236}">
                <a16:creationId xmlns:a16="http://schemas.microsoft.com/office/drawing/2014/main" id="{7FDE4266-20F2-B245-BE5E-DF7E2D11CDD1}"/>
              </a:ext>
            </a:extLst>
          </p:cNvPr>
          <p:cNvSpPr>
            <a:spLocks/>
          </p:cNvSpPr>
          <p:nvPr/>
        </p:nvSpPr>
        <p:spPr bwMode="auto">
          <a:xfrm>
            <a:off x="5421314" y="417671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3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7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4" y="40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4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8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2"/>
                </a:lnTo>
                <a:lnTo>
                  <a:pt x="19" y="52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2"/>
                </a:lnTo>
                <a:lnTo>
                  <a:pt x="36" y="52"/>
                </a:lnTo>
                <a:lnTo>
                  <a:pt x="37" y="52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8"/>
                </a:lnTo>
                <a:lnTo>
                  <a:pt x="44" y="48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4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8"/>
                </a:lnTo>
                <a:lnTo>
                  <a:pt x="52" y="37"/>
                </a:lnTo>
                <a:lnTo>
                  <a:pt x="52" y="36"/>
                </a:lnTo>
                <a:lnTo>
                  <a:pt x="52" y="34"/>
                </a:lnTo>
                <a:lnTo>
                  <a:pt x="53" y="33"/>
                </a:lnTo>
                <a:lnTo>
                  <a:pt x="53" y="32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7"/>
                </a:lnTo>
                <a:lnTo>
                  <a:pt x="44" y="7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3"/>
                </a:lnTo>
                <a:lnTo>
                  <a:pt x="37" y="3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Freeform 31">
            <a:extLst>
              <a:ext uri="{FF2B5EF4-FFF2-40B4-BE49-F238E27FC236}">
                <a16:creationId xmlns:a16="http://schemas.microsoft.com/office/drawing/2014/main" id="{23745C3B-0911-6049-AC1D-613A3D3F731E}"/>
              </a:ext>
            </a:extLst>
          </p:cNvPr>
          <p:cNvSpPr>
            <a:spLocks/>
          </p:cNvSpPr>
          <p:nvPr/>
        </p:nvSpPr>
        <p:spPr bwMode="auto">
          <a:xfrm>
            <a:off x="5408613" y="416401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1"/>
                </a:lnTo>
                <a:lnTo>
                  <a:pt x="24" y="1"/>
                </a:lnTo>
                <a:lnTo>
                  <a:pt x="23" y="1"/>
                </a:lnTo>
                <a:lnTo>
                  <a:pt x="21" y="3"/>
                </a:lnTo>
                <a:lnTo>
                  <a:pt x="20" y="3"/>
                </a:lnTo>
                <a:lnTo>
                  <a:pt x="19" y="3"/>
                </a:lnTo>
                <a:lnTo>
                  <a:pt x="17" y="4"/>
                </a:lnTo>
                <a:lnTo>
                  <a:pt x="16" y="5"/>
                </a:lnTo>
                <a:lnTo>
                  <a:pt x="15" y="5"/>
                </a:lnTo>
                <a:lnTo>
                  <a:pt x="13" y="7"/>
                </a:lnTo>
                <a:lnTo>
                  <a:pt x="12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2"/>
                </a:lnTo>
                <a:lnTo>
                  <a:pt x="7" y="13"/>
                </a:lnTo>
                <a:lnTo>
                  <a:pt x="5" y="15"/>
                </a:lnTo>
                <a:lnTo>
                  <a:pt x="5" y="16"/>
                </a:lnTo>
                <a:lnTo>
                  <a:pt x="4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4" y="48"/>
                </a:lnTo>
                <a:lnTo>
                  <a:pt x="5" y="49"/>
                </a:lnTo>
                <a:lnTo>
                  <a:pt x="5" y="50"/>
                </a:lnTo>
                <a:lnTo>
                  <a:pt x="7" y="52"/>
                </a:lnTo>
                <a:lnTo>
                  <a:pt x="8" y="53"/>
                </a:lnTo>
                <a:lnTo>
                  <a:pt x="8" y="54"/>
                </a:lnTo>
                <a:lnTo>
                  <a:pt x="9" y="56"/>
                </a:lnTo>
                <a:lnTo>
                  <a:pt x="11" y="56"/>
                </a:lnTo>
                <a:lnTo>
                  <a:pt x="12" y="57"/>
                </a:lnTo>
                <a:lnTo>
                  <a:pt x="13" y="58"/>
                </a:lnTo>
                <a:lnTo>
                  <a:pt x="15" y="60"/>
                </a:lnTo>
                <a:lnTo>
                  <a:pt x="16" y="60"/>
                </a:lnTo>
                <a:lnTo>
                  <a:pt x="17" y="61"/>
                </a:lnTo>
                <a:lnTo>
                  <a:pt x="19" y="61"/>
                </a:lnTo>
                <a:lnTo>
                  <a:pt x="20" y="62"/>
                </a:lnTo>
                <a:lnTo>
                  <a:pt x="21" y="62"/>
                </a:lnTo>
                <a:lnTo>
                  <a:pt x="23" y="64"/>
                </a:lnTo>
                <a:lnTo>
                  <a:pt x="24" y="64"/>
                </a:lnTo>
                <a:lnTo>
                  <a:pt x="27" y="64"/>
                </a:lnTo>
                <a:lnTo>
                  <a:pt x="28" y="65"/>
                </a:lnTo>
                <a:lnTo>
                  <a:pt x="29" y="65"/>
                </a:lnTo>
                <a:lnTo>
                  <a:pt x="31" y="65"/>
                </a:lnTo>
                <a:lnTo>
                  <a:pt x="32" y="65"/>
                </a:lnTo>
                <a:lnTo>
                  <a:pt x="35" y="65"/>
                </a:lnTo>
                <a:lnTo>
                  <a:pt x="36" y="65"/>
                </a:lnTo>
                <a:lnTo>
                  <a:pt x="37" y="65"/>
                </a:lnTo>
                <a:lnTo>
                  <a:pt x="39" y="64"/>
                </a:lnTo>
                <a:lnTo>
                  <a:pt x="41" y="64"/>
                </a:lnTo>
                <a:lnTo>
                  <a:pt x="43" y="64"/>
                </a:lnTo>
                <a:lnTo>
                  <a:pt x="44" y="62"/>
                </a:lnTo>
                <a:lnTo>
                  <a:pt x="45" y="62"/>
                </a:lnTo>
                <a:lnTo>
                  <a:pt x="47" y="61"/>
                </a:lnTo>
                <a:lnTo>
                  <a:pt x="48" y="61"/>
                </a:lnTo>
                <a:lnTo>
                  <a:pt x="49" y="60"/>
                </a:lnTo>
                <a:lnTo>
                  <a:pt x="51" y="60"/>
                </a:lnTo>
                <a:lnTo>
                  <a:pt x="52" y="58"/>
                </a:lnTo>
                <a:lnTo>
                  <a:pt x="53" y="57"/>
                </a:lnTo>
                <a:lnTo>
                  <a:pt x="54" y="56"/>
                </a:lnTo>
                <a:lnTo>
                  <a:pt x="56" y="56"/>
                </a:lnTo>
                <a:lnTo>
                  <a:pt x="57" y="54"/>
                </a:lnTo>
                <a:lnTo>
                  <a:pt x="57" y="53"/>
                </a:lnTo>
                <a:lnTo>
                  <a:pt x="58" y="52"/>
                </a:lnTo>
                <a:lnTo>
                  <a:pt x="60" y="50"/>
                </a:lnTo>
                <a:lnTo>
                  <a:pt x="60" y="49"/>
                </a:lnTo>
                <a:lnTo>
                  <a:pt x="61" y="48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3"/>
                </a:lnTo>
                <a:lnTo>
                  <a:pt x="62" y="21"/>
                </a:lnTo>
                <a:lnTo>
                  <a:pt x="62" y="20"/>
                </a:lnTo>
                <a:lnTo>
                  <a:pt x="61" y="19"/>
                </a:lnTo>
                <a:lnTo>
                  <a:pt x="61" y="17"/>
                </a:lnTo>
                <a:lnTo>
                  <a:pt x="60" y="16"/>
                </a:lnTo>
                <a:lnTo>
                  <a:pt x="60" y="15"/>
                </a:lnTo>
                <a:lnTo>
                  <a:pt x="58" y="13"/>
                </a:lnTo>
                <a:lnTo>
                  <a:pt x="57" y="12"/>
                </a:lnTo>
                <a:lnTo>
                  <a:pt x="57" y="11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7"/>
                </a:lnTo>
                <a:lnTo>
                  <a:pt x="51" y="5"/>
                </a:lnTo>
                <a:lnTo>
                  <a:pt x="49" y="5"/>
                </a:lnTo>
                <a:lnTo>
                  <a:pt x="48" y="4"/>
                </a:lnTo>
                <a:lnTo>
                  <a:pt x="47" y="3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5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Freeform 32">
            <a:extLst>
              <a:ext uri="{FF2B5EF4-FFF2-40B4-BE49-F238E27FC236}">
                <a16:creationId xmlns:a16="http://schemas.microsoft.com/office/drawing/2014/main" id="{6A610275-B497-E44C-92E2-32D74A94D8B8}"/>
              </a:ext>
            </a:extLst>
          </p:cNvPr>
          <p:cNvSpPr>
            <a:spLocks/>
          </p:cNvSpPr>
          <p:nvPr/>
        </p:nvSpPr>
        <p:spPr bwMode="auto">
          <a:xfrm>
            <a:off x="5189539" y="278606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6"/>
                </a:lnTo>
                <a:lnTo>
                  <a:pt x="9" y="6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3" y="35"/>
                </a:lnTo>
                <a:lnTo>
                  <a:pt x="3" y="37"/>
                </a:lnTo>
                <a:lnTo>
                  <a:pt x="3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3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7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1"/>
                </a:lnTo>
                <a:lnTo>
                  <a:pt x="19" y="51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1"/>
                </a:lnTo>
                <a:lnTo>
                  <a:pt x="36" y="51"/>
                </a:lnTo>
                <a:lnTo>
                  <a:pt x="37" y="51"/>
                </a:lnTo>
                <a:lnTo>
                  <a:pt x="39" y="50"/>
                </a:lnTo>
                <a:lnTo>
                  <a:pt x="40" y="50"/>
                </a:lnTo>
                <a:lnTo>
                  <a:pt x="41" y="49"/>
                </a:lnTo>
                <a:lnTo>
                  <a:pt x="43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7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2" y="37"/>
                </a:lnTo>
                <a:lnTo>
                  <a:pt x="52" y="35"/>
                </a:lnTo>
                <a:lnTo>
                  <a:pt x="52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7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9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Freeform 33">
            <a:extLst>
              <a:ext uri="{FF2B5EF4-FFF2-40B4-BE49-F238E27FC236}">
                <a16:creationId xmlns:a16="http://schemas.microsoft.com/office/drawing/2014/main" id="{2B39FDEB-6A30-DB46-B2F7-8CBEFF38CAB6}"/>
              </a:ext>
            </a:extLst>
          </p:cNvPr>
          <p:cNvSpPr>
            <a:spLocks/>
          </p:cNvSpPr>
          <p:nvPr/>
        </p:nvSpPr>
        <p:spPr bwMode="auto">
          <a:xfrm>
            <a:off x="5197475" y="277336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3" y="62"/>
                </a:lnTo>
                <a:lnTo>
                  <a:pt x="45" y="62"/>
                </a:lnTo>
                <a:lnTo>
                  <a:pt x="46" y="61"/>
                </a:lnTo>
                <a:lnTo>
                  <a:pt x="47" y="61"/>
                </a:lnTo>
                <a:lnTo>
                  <a:pt x="49" y="59"/>
                </a:lnTo>
                <a:lnTo>
                  <a:pt x="50" y="59"/>
                </a:lnTo>
                <a:lnTo>
                  <a:pt x="51" y="58"/>
                </a:lnTo>
                <a:lnTo>
                  <a:pt x="53" y="57"/>
                </a:lnTo>
                <a:lnTo>
                  <a:pt x="54" y="55"/>
                </a:lnTo>
                <a:lnTo>
                  <a:pt x="55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59" y="50"/>
                </a:lnTo>
                <a:lnTo>
                  <a:pt x="59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3" y="42"/>
                </a:lnTo>
                <a:lnTo>
                  <a:pt x="63" y="41"/>
                </a:lnTo>
                <a:lnTo>
                  <a:pt x="63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3" y="26"/>
                </a:lnTo>
                <a:lnTo>
                  <a:pt x="63" y="24"/>
                </a:lnTo>
                <a:lnTo>
                  <a:pt x="63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5" y="9"/>
                </a:lnTo>
                <a:lnTo>
                  <a:pt x="54" y="8"/>
                </a:lnTo>
                <a:lnTo>
                  <a:pt x="53" y="8"/>
                </a:lnTo>
                <a:lnTo>
                  <a:pt x="51" y="6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9" name="Rectangle 34">
            <a:extLst>
              <a:ext uri="{FF2B5EF4-FFF2-40B4-BE49-F238E27FC236}">
                <a16:creationId xmlns:a16="http://schemas.microsoft.com/office/drawing/2014/main" id="{D72F1E01-A81B-6C4E-A28B-6FB15EE3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527425"/>
            <a:ext cx="122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20" name="Rectangle 35">
            <a:extLst>
              <a:ext uri="{FF2B5EF4-FFF2-40B4-BE49-F238E27FC236}">
                <a16:creationId xmlns:a16="http://schemas.microsoft.com/office/drawing/2014/main" id="{F7A4A8CD-F3E4-5044-8470-CAC0BB33A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28003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21" name="Rectangle 36">
            <a:extLst>
              <a:ext uri="{FF2B5EF4-FFF2-40B4-BE49-F238E27FC236}">
                <a16:creationId xmlns:a16="http://schemas.microsoft.com/office/drawing/2014/main" id="{D4D85DB4-EEE1-6244-B9AB-100295FE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2897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22" name="Rectangle 37">
            <a:extLst>
              <a:ext uri="{FF2B5EF4-FFF2-40B4-BE49-F238E27FC236}">
                <a16:creationId xmlns:a16="http://schemas.microsoft.com/office/drawing/2014/main" id="{53AE745D-04DF-A140-8BC9-4D3277DB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2005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23" name="Rectangle 39">
            <a:extLst>
              <a:ext uri="{FF2B5EF4-FFF2-40B4-BE49-F238E27FC236}">
                <a16:creationId xmlns:a16="http://schemas.microsoft.com/office/drawing/2014/main" id="{D7B64390-AB55-E34C-89E5-FF466E17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42973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24" name="TextBox 125">
            <a:extLst>
              <a:ext uri="{FF2B5EF4-FFF2-40B4-BE49-F238E27FC236}">
                <a16:creationId xmlns:a16="http://schemas.microsoft.com/office/drawing/2014/main" id="{1CFA0A24-D45B-7049-8B04-69A39E98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4.5b from the textbook ]</a:t>
            </a:r>
          </a:p>
        </p:txBody>
      </p:sp>
      <p:sp>
        <p:nvSpPr>
          <p:cNvPr id="110625" name="Title 1">
            <a:extLst>
              <a:ext uri="{FF2B5EF4-FFF2-40B4-BE49-F238E27FC236}">
                <a16:creationId xmlns:a16="http://schemas.microsoft.com/office/drawing/2014/main" id="{1AF4D5AB-F149-9049-95A2-A5768E948E9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 2 x 2 crossbar switch with multiplexers</a:t>
            </a:r>
          </a:p>
        </p:txBody>
      </p:sp>
      <p:sp>
        <p:nvSpPr>
          <p:cNvPr id="110626" name="TextBox 41">
            <a:extLst>
              <a:ext uri="{FF2B5EF4-FFF2-40B4-BE49-F238E27FC236}">
                <a16:creationId xmlns:a16="http://schemas.microsoft.com/office/drawing/2014/main" id="{6D9E5DBB-3B0A-9447-AA43-342F0984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3259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10627" name="Line 5">
            <a:extLst>
              <a:ext uri="{FF2B5EF4-FFF2-40B4-BE49-F238E27FC236}">
                <a16:creationId xmlns:a16="http://schemas.microsoft.com/office/drawing/2014/main" id="{A0061D99-BD67-B24F-84A7-8785AC9F4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3725" y="2820989"/>
            <a:ext cx="293688" cy="1365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Line 5">
            <a:extLst>
              <a:ext uri="{FF2B5EF4-FFF2-40B4-BE49-F238E27FC236}">
                <a16:creationId xmlns:a16="http://schemas.microsoft.com/office/drawing/2014/main" id="{7A98BE8F-8B5F-514B-BD8D-BBAB578F7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4192588"/>
            <a:ext cx="273050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Line 8">
            <a:extLst>
              <a:ext uri="{FF2B5EF4-FFF2-40B4-BE49-F238E27FC236}">
                <a16:creationId xmlns:a16="http://schemas.microsoft.com/office/drawing/2014/main" id="{FCE3D90F-31BB-D74F-9D79-0CAAFED64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2806700"/>
            <a:ext cx="15811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8" name="Line 9">
            <a:extLst>
              <a:ext uri="{FF2B5EF4-FFF2-40B4-BE49-F238E27FC236}">
                <a16:creationId xmlns:a16="http://schemas.microsoft.com/office/drawing/2014/main" id="{33CC209E-60CE-CF4E-9625-B19CB772E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1951" y="3101975"/>
            <a:ext cx="2317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Freeform 10">
            <a:extLst>
              <a:ext uri="{FF2B5EF4-FFF2-40B4-BE49-F238E27FC236}">
                <a16:creationId xmlns:a16="http://schemas.microsoft.com/office/drawing/2014/main" id="{30F1E471-2D57-D44D-8D42-ED2035558BF9}"/>
              </a:ext>
            </a:extLst>
          </p:cNvPr>
          <p:cNvSpPr>
            <a:spLocks/>
          </p:cNvSpPr>
          <p:nvPr/>
        </p:nvSpPr>
        <p:spPr bwMode="auto">
          <a:xfrm>
            <a:off x="5673726" y="257492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70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7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Rectangle 11">
            <a:extLst>
              <a:ext uri="{FF2B5EF4-FFF2-40B4-BE49-F238E27FC236}">
                <a16:creationId xmlns:a16="http://schemas.microsoft.com/office/drawing/2014/main" id="{47E0B407-E4F6-E142-B14B-41A2822A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26574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21" name="Rectangle 12">
            <a:extLst>
              <a:ext uri="{FF2B5EF4-FFF2-40B4-BE49-F238E27FC236}">
                <a16:creationId xmlns:a16="http://schemas.microsoft.com/office/drawing/2014/main" id="{85F24673-AE18-1F4D-92CD-9EA86522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27543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22" name="Rectangle 13">
            <a:extLst>
              <a:ext uri="{FF2B5EF4-FFF2-40B4-BE49-F238E27FC236}">
                <a16:creationId xmlns:a16="http://schemas.microsoft.com/office/drawing/2014/main" id="{1FF1621B-218C-5E44-B571-580B001A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352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23" name="Line 14">
            <a:extLst>
              <a:ext uri="{FF2B5EF4-FFF2-40B4-BE49-F238E27FC236}">
                <a16:creationId xmlns:a16="http://schemas.microsoft.com/office/drawing/2014/main" id="{4A287F6D-ABCC-8E42-9E2B-A7F8F6AB8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4197350"/>
            <a:ext cx="1631950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4" name="Line 15">
            <a:extLst>
              <a:ext uri="{FF2B5EF4-FFF2-40B4-BE49-F238E27FC236}">
                <a16:creationId xmlns:a16="http://schemas.microsoft.com/office/drawing/2014/main" id="{6FE477C9-830B-CE42-BA9E-19F47CFBE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4492625"/>
            <a:ext cx="463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16">
            <a:extLst>
              <a:ext uri="{FF2B5EF4-FFF2-40B4-BE49-F238E27FC236}">
                <a16:creationId xmlns:a16="http://schemas.microsoft.com/office/drawing/2014/main" id="{4B2B83B4-568E-D944-9E1B-514F3269E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4344989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Freeform 17">
            <a:extLst>
              <a:ext uri="{FF2B5EF4-FFF2-40B4-BE49-F238E27FC236}">
                <a16:creationId xmlns:a16="http://schemas.microsoft.com/office/drawing/2014/main" id="{B6CFC236-63E8-354B-8D40-C9FACC26F855}"/>
              </a:ext>
            </a:extLst>
          </p:cNvPr>
          <p:cNvSpPr>
            <a:spLocks/>
          </p:cNvSpPr>
          <p:nvPr/>
        </p:nvSpPr>
        <p:spPr bwMode="auto">
          <a:xfrm>
            <a:off x="5673726" y="396557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44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44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Line 18">
            <a:extLst>
              <a:ext uri="{FF2B5EF4-FFF2-40B4-BE49-F238E27FC236}">
                <a16:creationId xmlns:a16="http://schemas.microsoft.com/office/drawing/2014/main" id="{C9EBCCF3-80FB-3346-A5DB-A730CBECC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4" y="3249613"/>
            <a:ext cx="1587" cy="8001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8" name="Rectangle 19">
            <a:extLst>
              <a:ext uri="{FF2B5EF4-FFF2-40B4-BE49-F238E27FC236}">
                <a16:creationId xmlns:a16="http://schemas.microsoft.com/office/drawing/2014/main" id="{3A5A3186-D191-F74C-B338-8C46578B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0321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29" name="Rectangle 20">
            <a:extLst>
              <a:ext uri="{FF2B5EF4-FFF2-40B4-BE49-F238E27FC236}">
                <a16:creationId xmlns:a16="http://schemas.microsoft.com/office/drawing/2014/main" id="{1BC4230D-B63B-FE46-99B1-777AF1EF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0465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30" name="Rectangle 21">
            <a:extLst>
              <a:ext uri="{FF2B5EF4-FFF2-40B4-BE49-F238E27FC236}">
                <a16:creationId xmlns:a16="http://schemas.microsoft.com/office/drawing/2014/main" id="{757C8E83-F3F5-414C-8A7A-7D078C42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141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31" name="Rectangle 22">
            <a:extLst>
              <a:ext uri="{FF2B5EF4-FFF2-40B4-BE49-F238E27FC236}">
                <a16:creationId xmlns:a16="http://schemas.microsoft.com/office/drawing/2014/main" id="{39FBBEA4-FF51-E84F-AC15-61DC8867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243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32" name="Line 23">
            <a:extLst>
              <a:ext uri="{FF2B5EF4-FFF2-40B4-BE49-F238E27FC236}">
                <a16:creationId xmlns:a16="http://schemas.microsoft.com/office/drawing/2014/main" id="{620CB64C-45B4-AB4C-ACDD-561DD46A72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2954338"/>
            <a:ext cx="10953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3" name="Rectangle 24">
            <a:extLst>
              <a:ext uri="{FF2B5EF4-FFF2-40B4-BE49-F238E27FC236}">
                <a16:creationId xmlns:a16="http://schemas.microsoft.com/office/drawing/2014/main" id="{8C874AD9-7FD5-294C-BAC0-6D8D487A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421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34" name="Line 25">
            <a:extLst>
              <a:ext uri="{FF2B5EF4-FFF2-40B4-BE49-F238E27FC236}">
                <a16:creationId xmlns:a16="http://schemas.microsoft.com/office/drawing/2014/main" id="{E9799FE8-9BAA-2E43-B8FA-F4F3C1B7A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9" y="3649664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5" name="Freeform 26">
            <a:extLst>
              <a:ext uri="{FF2B5EF4-FFF2-40B4-BE49-F238E27FC236}">
                <a16:creationId xmlns:a16="http://schemas.microsoft.com/office/drawing/2014/main" id="{69018A92-CD25-AE40-AFC9-BD7A774A2CE5}"/>
              </a:ext>
            </a:extLst>
          </p:cNvPr>
          <p:cNvSpPr>
            <a:spLocks/>
          </p:cNvSpPr>
          <p:nvPr/>
        </p:nvSpPr>
        <p:spPr bwMode="auto">
          <a:xfrm>
            <a:off x="5799138" y="3629026"/>
            <a:ext cx="42862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6" y="26"/>
                </a:move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4" y="4"/>
                </a:lnTo>
                <a:lnTo>
                  <a:pt x="13" y="4"/>
                </a:lnTo>
                <a:lnTo>
                  <a:pt x="12" y="5"/>
                </a:lnTo>
                <a:lnTo>
                  <a:pt x="10" y="5"/>
                </a:lnTo>
                <a:lnTo>
                  <a:pt x="10" y="6"/>
                </a:lnTo>
                <a:lnTo>
                  <a:pt x="9" y="6"/>
                </a:lnTo>
                <a:lnTo>
                  <a:pt x="8" y="8"/>
                </a:lnTo>
                <a:lnTo>
                  <a:pt x="6" y="9"/>
                </a:lnTo>
                <a:lnTo>
                  <a:pt x="6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2" y="16"/>
                </a:lnTo>
                <a:lnTo>
                  <a:pt x="2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2" y="35"/>
                </a:lnTo>
                <a:lnTo>
                  <a:pt x="2" y="37"/>
                </a:lnTo>
                <a:lnTo>
                  <a:pt x="2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6" y="43"/>
                </a:lnTo>
                <a:lnTo>
                  <a:pt x="6" y="45"/>
                </a:lnTo>
                <a:lnTo>
                  <a:pt x="8" y="45"/>
                </a:lnTo>
                <a:lnTo>
                  <a:pt x="9" y="46"/>
                </a:lnTo>
                <a:lnTo>
                  <a:pt x="10" y="47"/>
                </a:lnTo>
                <a:lnTo>
                  <a:pt x="12" y="49"/>
                </a:lnTo>
                <a:lnTo>
                  <a:pt x="13" y="49"/>
                </a:lnTo>
                <a:lnTo>
                  <a:pt x="14" y="50"/>
                </a:lnTo>
                <a:lnTo>
                  <a:pt x="16" y="50"/>
                </a:lnTo>
                <a:lnTo>
                  <a:pt x="17" y="51"/>
                </a:lnTo>
                <a:lnTo>
                  <a:pt x="18" y="51"/>
                </a:lnTo>
                <a:lnTo>
                  <a:pt x="20" y="53"/>
                </a:lnTo>
                <a:lnTo>
                  <a:pt x="21" y="53"/>
                </a:lnTo>
                <a:lnTo>
                  <a:pt x="22" y="53"/>
                </a:lnTo>
                <a:lnTo>
                  <a:pt x="24" y="53"/>
                </a:lnTo>
                <a:lnTo>
                  <a:pt x="25" y="53"/>
                </a:lnTo>
                <a:lnTo>
                  <a:pt x="26" y="53"/>
                </a:lnTo>
                <a:lnTo>
                  <a:pt x="28" y="53"/>
                </a:lnTo>
                <a:lnTo>
                  <a:pt x="29" y="53"/>
                </a:lnTo>
                <a:lnTo>
                  <a:pt x="30" y="53"/>
                </a:lnTo>
                <a:lnTo>
                  <a:pt x="32" y="53"/>
                </a:lnTo>
                <a:lnTo>
                  <a:pt x="33" y="53"/>
                </a:lnTo>
                <a:lnTo>
                  <a:pt x="34" y="51"/>
                </a:lnTo>
                <a:lnTo>
                  <a:pt x="36" y="51"/>
                </a:lnTo>
                <a:lnTo>
                  <a:pt x="37" y="51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1" y="37"/>
                </a:lnTo>
                <a:lnTo>
                  <a:pt x="51" y="35"/>
                </a:lnTo>
                <a:lnTo>
                  <a:pt x="51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7"/>
                </a:lnTo>
                <a:lnTo>
                  <a:pt x="53" y="26"/>
                </a:lnTo>
                <a:lnTo>
                  <a:pt x="53" y="25"/>
                </a:lnTo>
                <a:lnTo>
                  <a:pt x="53" y="23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1" y="18"/>
                </a:lnTo>
                <a:lnTo>
                  <a:pt x="51" y="17"/>
                </a:lnTo>
                <a:lnTo>
                  <a:pt x="51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4" y="1"/>
                </a:lnTo>
                <a:lnTo>
                  <a:pt x="33" y="1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6" name="Freeform 27">
            <a:extLst>
              <a:ext uri="{FF2B5EF4-FFF2-40B4-BE49-F238E27FC236}">
                <a16:creationId xmlns:a16="http://schemas.microsoft.com/office/drawing/2014/main" id="{FA6C4450-A9B1-2F4F-BD11-AA2AF6F13124}"/>
              </a:ext>
            </a:extLst>
          </p:cNvPr>
          <p:cNvSpPr>
            <a:spLocks/>
          </p:cNvSpPr>
          <p:nvPr/>
        </p:nvSpPr>
        <p:spPr bwMode="auto">
          <a:xfrm>
            <a:off x="5786439" y="3616325"/>
            <a:ext cx="52387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4" y="62"/>
                </a:lnTo>
                <a:lnTo>
                  <a:pt x="45" y="62"/>
                </a:lnTo>
                <a:lnTo>
                  <a:pt x="46" y="61"/>
                </a:lnTo>
                <a:lnTo>
                  <a:pt x="48" y="61"/>
                </a:lnTo>
                <a:lnTo>
                  <a:pt x="49" y="59"/>
                </a:lnTo>
                <a:lnTo>
                  <a:pt x="50" y="59"/>
                </a:lnTo>
                <a:lnTo>
                  <a:pt x="52" y="58"/>
                </a:lnTo>
                <a:lnTo>
                  <a:pt x="53" y="57"/>
                </a:lnTo>
                <a:lnTo>
                  <a:pt x="54" y="55"/>
                </a:lnTo>
                <a:lnTo>
                  <a:pt x="56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60" y="50"/>
                </a:lnTo>
                <a:lnTo>
                  <a:pt x="60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3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60" y="16"/>
                </a:lnTo>
                <a:lnTo>
                  <a:pt x="60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6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2"/>
                </a:lnTo>
                <a:lnTo>
                  <a:pt x="45" y="2"/>
                </a:lnTo>
                <a:lnTo>
                  <a:pt x="44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7" name="Line 28">
            <a:extLst>
              <a:ext uri="{FF2B5EF4-FFF2-40B4-BE49-F238E27FC236}">
                <a16:creationId xmlns:a16="http://schemas.microsoft.com/office/drawing/2014/main" id="{744E55DE-9132-8046-93AE-DF33B4E1E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950" y="3101976"/>
            <a:ext cx="1588" cy="1095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8" name="Line 29">
            <a:extLst>
              <a:ext uri="{FF2B5EF4-FFF2-40B4-BE49-F238E27FC236}">
                <a16:creationId xmlns:a16="http://schemas.microsoft.com/office/drawing/2014/main" id="{2B1FF98B-22D4-B348-BE94-A343B3BA7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2806701"/>
            <a:ext cx="1588" cy="1685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9" name="Freeform 30">
            <a:extLst>
              <a:ext uri="{FF2B5EF4-FFF2-40B4-BE49-F238E27FC236}">
                <a16:creationId xmlns:a16="http://schemas.microsoft.com/office/drawing/2014/main" id="{953EBFFC-E963-1546-B2E0-6162C4A1BCE5}"/>
              </a:ext>
            </a:extLst>
          </p:cNvPr>
          <p:cNvSpPr>
            <a:spLocks/>
          </p:cNvSpPr>
          <p:nvPr/>
        </p:nvSpPr>
        <p:spPr bwMode="auto">
          <a:xfrm>
            <a:off x="5421314" y="417671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3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7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4" y="40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4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8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2"/>
                </a:lnTo>
                <a:lnTo>
                  <a:pt x="19" y="52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2"/>
                </a:lnTo>
                <a:lnTo>
                  <a:pt x="36" y="52"/>
                </a:lnTo>
                <a:lnTo>
                  <a:pt x="37" y="52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8"/>
                </a:lnTo>
                <a:lnTo>
                  <a:pt x="44" y="48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4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8"/>
                </a:lnTo>
                <a:lnTo>
                  <a:pt x="52" y="37"/>
                </a:lnTo>
                <a:lnTo>
                  <a:pt x="52" y="36"/>
                </a:lnTo>
                <a:lnTo>
                  <a:pt x="52" y="34"/>
                </a:lnTo>
                <a:lnTo>
                  <a:pt x="53" y="33"/>
                </a:lnTo>
                <a:lnTo>
                  <a:pt x="53" y="32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7"/>
                </a:lnTo>
                <a:lnTo>
                  <a:pt x="44" y="7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3"/>
                </a:lnTo>
                <a:lnTo>
                  <a:pt x="37" y="3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0" name="Freeform 31">
            <a:extLst>
              <a:ext uri="{FF2B5EF4-FFF2-40B4-BE49-F238E27FC236}">
                <a16:creationId xmlns:a16="http://schemas.microsoft.com/office/drawing/2014/main" id="{16ABC304-2BB1-204D-B92A-AFDA0CD00197}"/>
              </a:ext>
            </a:extLst>
          </p:cNvPr>
          <p:cNvSpPr>
            <a:spLocks/>
          </p:cNvSpPr>
          <p:nvPr/>
        </p:nvSpPr>
        <p:spPr bwMode="auto">
          <a:xfrm>
            <a:off x="5408613" y="416401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1"/>
                </a:lnTo>
                <a:lnTo>
                  <a:pt x="24" y="1"/>
                </a:lnTo>
                <a:lnTo>
                  <a:pt x="23" y="1"/>
                </a:lnTo>
                <a:lnTo>
                  <a:pt x="21" y="3"/>
                </a:lnTo>
                <a:lnTo>
                  <a:pt x="20" y="3"/>
                </a:lnTo>
                <a:lnTo>
                  <a:pt x="19" y="3"/>
                </a:lnTo>
                <a:lnTo>
                  <a:pt x="17" y="4"/>
                </a:lnTo>
                <a:lnTo>
                  <a:pt x="16" y="5"/>
                </a:lnTo>
                <a:lnTo>
                  <a:pt x="15" y="5"/>
                </a:lnTo>
                <a:lnTo>
                  <a:pt x="13" y="7"/>
                </a:lnTo>
                <a:lnTo>
                  <a:pt x="12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2"/>
                </a:lnTo>
                <a:lnTo>
                  <a:pt x="7" y="13"/>
                </a:lnTo>
                <a:lnTo>
                  <a:pt x="5" y="15"/>
                </a:lnTo>
                <a:lnTo>
                  <a:pt x="5" y="16"/>
                </a:lnTo>
                <a:lnTo>
                  <a:pt x="4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4" y="48"/>
                </a:lnTo>
                <a:lnTo>
                  <a:pt x="5" y="49"/>
                </a:lnTo>
                <a:lnTo>
                  <a:pt x="5" y="50"/>
                </a:lnTo>
                <a:lnTo>
                  <a:pt x="7" y="52"/>
                </a:lnTo>
                <a:lnTo>
                  <a:pt x="8" y="53"/>
                </a:lnTo>
                <a:lnTo>
                  <a:pt x="8" y="54"/>
                </a:lnTo>
                <a:lnTo>
                  <a:pt x="9" y="56"/>
                </a:lnTo>
                <a:lnTo>
                  <a:pt x="11" y="56"/>
                </a:lnTo>
                <a:lnTo>
                  <a:pt x="12" y="57"/>
                </a:lnTo>
                <a:lnTo>
                  <a:pt x="13" y="58"/>
                </a:lnTo>
                <a:lnTo>
                  <a:pt x="15" y="60"/>
                </a:lnTo>
                <a:lnTo>
                  <a:pt x="16" y="60"/>
                </a:lnTo>
                <a:lnTo>
                  <a:pt x="17" y="61"/>
                </a:lnTo>
                <a:lnTo>
                  <a:pt x="19" y="61"/>
                </a:lnTo>
                <a:lnTo>
                  <a:pt x="20" y="62"/>
                </a:lnTo>
                <a:lnTo>
                  <a:pt x="21" y="62"/>
                </a:lnTo>
                <a:lnTo>
                  <a:pt x="23" y="64"/>
                </a:lnTo>
                <a:lnTo>
                  <a:pt x="24" y="64"/>
                </a:lnTo>
                <a:lnTo>
                  <a:pt x="27" y="64"/>
                </a:lnTo>
                <a:lnTo>
                  <a:pt x="28" y="65"/>
                </a:lnTo>
                <a:lnTo>
                  <a:pt x="29" y="65"/>
                </a:lnTo>
                <a:lnTo>
                  <a:pt x="31" y="65"/>
                </a:lnTo>
                <a:lnTo>
                  <a:pt x="32" y="65"/>
                </a:lnTo>
                <a:lnTo>
                  <a:pt x="35" y="65"/>
                </a:lnTo>
                <a:lnTo>
                  <a:pt x="36" y="65"/>
                </a:lnTo>
                <a:lnTo>
                  <a:pt x="37" y="65"/>
                </a:lnTo>
                <a:lnTo>
                  <a:pt x="39" y="64"/>
                </a:lnTo>
                <a:lnTo>
                  <a:pt x="41" y="64"/>
                </a:lnTo>
                <a:lnTo>
                  <a:pt x="43" y="64"/>
                </a:lnTo>
                <a:lnTo>
                  <a:pt x="44" y="62"/>
                </a:lnTo>
                <a:lnTo>
                  <a:pt x="45" y="62"/>
                </a:lnTo>
                <a:lnTo>
                  <a:pt x="47" y="61"/>
                </a:lnTo>
                <a:lnTo>
                  <a:pt x="48" y="61"/>
                </a:lnTo>
                <a:lnTo>
                  <a:pt x="49" y="60"/>
                </a:lnTo>
                <a:lnTo>
                  <a:pt x="51" y="60"/>
                </a:lnTo>
                <a:lnTo>
                  <a:pt x="52" y="58"/>
                </a:lnTo>
                <a:lnTo>
                  <a:pt x="53" y="57"/>
                </a:lnTo>
                <a:lnTo>
                  <a:pt x="54" y="56"/>
                </a:lnTo>
                <a:lnTo>
                  <a:pt x="56" y="56"/>
                </a:lnTo>
                <a:lnTo>
                  <a:pt x="57" y="54"/>
                </a:lnTo>
                <a:lnTo>
                  <a:pt x="57" y="53"/>
                </a:lnTo>
                <a:lnTo>
                  <a:pt x="58" y="52"/>
                </a:lnTo>
                <a:lnTo>
                  <a:pt x="60" y="50"/>
                </a:lnTo>
                <a:lnTo>
                  <a:pt x="60" y="49"/>
                </a:lnTo>
                <a:lnTo>
                  <a:pt x="61" y="48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3"/>
                </a:lnTo>
                <a:lnTo>
                  <a:pt x="62" y="21"/>
                </a:lnTo>
                <a:lnTo>
                  <a:pt x="62" y="20"/>
                </a:lnTo>
                <a:lnTo>
                  <a:pt x="61" y="19"/>
                </a:lnTo>
                <a:lnTo>
                  <a:pt x="61" y="17"/>
                </a:lnTo>
                <a:lnTo>
                  <a:pt x="60" y="16"/>
                </a:lnTo>
                <a:lnTo>
                  <a:pt x="60" y="15"/>
                </a:lnTo>
                <a:lnTo>
                  <a:pt x="58" y="13"/>
                </a:lnTo>
                <a:lnTo>
                  <a:pt x="57" y="12"/>
                </a:lnTo>
                <a:lnTo>
                  <a:pt x="57" y="11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7"/>
                </a:lnTo>
                <a:lnTo>
                  <a:pt x="51" y="5"/>
                </a:lnTo>
                <a:lnTo>
                  <a:pt x="49" y="5"/>
                </a:lnTo>
                <a:lnTo>
                  <a:pt x="48" y="4"/>
                </a:lnTo>
                <a:lnTo>
                  <a:pt x="47" y="3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5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1" name="Freeform 32">
            <a:extLst>
              <a:ext uri="{FF2B5EF4-FFF2-40B4-BE49-F238E27FC236}">
                <a16:creationId xmlns:a16="http://schemas.microsoft.com/office/drawing/2014/main" id="{D2BE6E7C-E9AD-DF49-877A-FB2602A21CF3}"/>
              </a:ext>
            </a:extLst>
          </p:cNvPr>
          <p:cNvSpPr>
            <a:spLocks/>
          </p:cNvSpPr>
          <p:nvPr/>
        </p:nvSpPr>
        <p:spPr bwMode="auto">
          <a:xfrm>
            <a:off x="5189539" y="278606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6"/>
                </a:lnTo>
                <a:lnTo>
                  <a:pt x="9" y="6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3" y="35"/>
                </a:lnTo>
                <a:lnTo>
                  <a:pt x="3" y="37"/>
                </a:lnTo>
                <a:lnTo>
                  <a:pt x="3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3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7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1"/>
                </a:lnTo>
                <a:lnTo>
                  <a:pt x="19" y="51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1"/>
                </a:lnTo>
                <a:lnTo>
                  <a:pt x="36" y="51"/>
                </a:lnTo>
                <a:lnTo>
                  <a:pt x="37" y="51"/>
                </a:lnTo>
                <a:lnTo>
                  <a:pt x="39" y="50"/>
                </a:lnTo>
                <a:lnTo>
                  <a:pt x="40" y="50"/>
                </a:lnTo>
                <a:lnTo>
                  <a:pt x="41" y="49"/>
                </a:lnTo>
                <a:lnTo>
                  <a:pt x="43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7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2" y="37"/>
                </a:lnTo>
                <a:lnTo>
                  <a:pt x="52" y="35"/>
                </a:lnTo>
                <a:lnTo>
                  <a:pt x="52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7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9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2" name="Freeform 33">
            <a:extLst>
              <a:ext uri="{FF2B5EF4-FFF2-40B4-BE49-F238E27FC236}">
                <a16:creationId xmlns:a16="http://schemas.microsoft.com/office/drawing/2014/main" id="{970D0215-41A6-BD4F-9B76-DE6DF966A8E1}"/>
              </a:ext>
            </a:extLst>
          </p:cNvPr>
          <p:cNvSpPr>
            <a:spLocks/>
          </p:cNvSpPr>
          <p:nvPr/>
        </p:nvSpPr>
        <p:spPr bwMode="auto">
          <a:xfrm>
            <a:off x="5197475" y="277336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3" y="62"/>
                </a:lnTo>
                <a:lnTo>
                  <a:pt x="45" y="62"/>
                </a:lnTo>
                <a:lnTo>
                  <a:pt x="46" y="61"/>
                </a:lnTo>
                <a:lnTo>
                  <a:pt x="47" y="61"/>
                </a:lnTo>
                <a:lnTo>
                  <a:pt x="49" y="59"/>
                </a:lnTo>
                <a:lnTo>
                  <a:pt x="50" y="59"/>
                </a:lnTo>
                <a:lnTo>
                  <a:pt x="51" y="58"/>
                </a:lnTo>
                <a:lnTo>
                  <a:pt x="53" y="57"/>
                </a:lnTo>
                <a:lnTo>
                  <a:pt x="54" y="55"/>
                </a:lnTo>
                <a:lnTo>
                  <a:pt x="55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59" y="50"/>
                </a:lnTo>
                <a:lnTo>
                  <a:pt x="59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3" y="42"/>
                </a:lnTo>
                <a:lnTo>
                  <a:pt x="63" y="41"/>
                </a:lnTo>
                <a:lnTo>
                  <a:pt x="63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3" y="26"/>
                </a:lnTo>
                <a:lnTo>
                  <a:pt x="63" y="24"/>
                </a:lnTo>
                <a:lnTo>
                  <a:pt x="63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5" y="9"/>
                </a:lnTo>
                <a:lnTo>
                  <a:pt x="54" y="8"/>
                </a:lnTo>
                <a:lnTo>
                  <a:pt x="53" y="8"/>
                </a:lnTo>
                <a:lnTo>
                  <a:pt x="51" y="6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3" name="Rectangle 34">
            <a:extLst>
              <a:ext uri="{FF2B5EF4-FFF2-40B4-BE49-F238E27FC236}">
                <a16:creationId xmlns:a16="http://schemas.microsoft.com/office/drawing/2014/main" id="{49660854-FFB9-9840-9A6B-AEC7A6FC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527425"/>
            <a:ext cx="122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44" name="Rectangle 35">
            <a:extLst>
              <a:ext uri="{FF2B5EF4-FFF2-40B4-BE49-F238E27FC236}">
                <a16:creationId xmlns:a16="http://schemas.microsoft.com/office/drawing/2014/main" id="{E5D52363-8D1A-1C48-AF36-19331F47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28003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45" name="Rectangle 36">
            <a:extLst>
              <a:ext uri="{FF2B5EF4-FFF2-40B4-BE49-F238E27FC236}">
                <a16:creationId xmlns:a16="http://schemas.microsoft.com/office/drawing/2014/main" id="{2E60DD4C-C153-F846-BE1A-E0045B49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2897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46" name="Rectangle 37">
            <a:extLst>
              <a:ext uri="{FF2B5EF4-FFF2-40B4-BE49-F238E27FC236}">
                <a16:creationId xmlns:a16="http://schemas.microsoft.com/office/drawing/2014/main" id="{AB3F76B4-85BD-2D4F-8819-E5C05769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2005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47" name="Rectangle 39">
            <a:extLst>
              <a:ext uri="{FF2B5EF4-FFF2-40B4-BE49-F238E27FC236}">
                <a16:creationId xmlns:a16="http://schemas.microsoft.com/office/drawing/2014/main" id="{1728FFB9-7035-5B48-9787-1BF822A3A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42973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48" name="TextBox 125">
            <a:extLst>
              <a:ext uri="{FF2B5EF4-FFF2-40B4-BE49-F238E27FC236}">
                <a16:creationId xmlns:a16="http://schemas.microsoft.com/office/drawing/2014/main" id="{4856F390-CD4C-344A-BE11-3CB80EC3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4.5b from the textbook ]</a:t>
            </a:r>
          </a:p>
        </p:txBody>
      </p:sp>
      <p:sp>
        <p:nvSpPr>
          <p:cNvPr id="111649" name="Title 1">
            <a:extLst>
              <a:ext uri="{FF2B5EF4-FFF2-40B4-BE49-F238E27FC236}">
                <a16:creationId xmlns:a16="http://schemas.microsoft.com/office/drawing/2014/main" id="{83BBC5FC-37EF-4849-9354-D50D3DDD94A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 2 x 2 crossbar switch with multiplexers</a:t>
            </a:r>
          </a:p>
        </p:txBody>
      </p:sp>
      <p:sp>
        <p:nvSpPr>
          <p:cNvPr id="111650" name="TextBox 41">
            <a:extLst>
              <a:ext uri="{FF2B5EF4-FFF2-40B4-BE49-F238E27FC236}">
                <a16:creationId xmlns:a16="http://schemas.microsoft.com/office/drawing/2014/main" id="{970BBA80-DC87-A342-89E7-027B8A2D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32591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1651" name="Line 5">
            <a:extLst>
              <a:ext uri="{FF2B5EF4-FFF2-40B4-BE49-F238E27FC236}">
                <a16:creationId xmlns:a16="http://schemas.microsoft.com/office/drawing/2014/main" id="{246CB17F-5E8A-C040-B57E-5B701D7F30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1" y="2957513"/>
            <a:ext cx="277813" cy="1651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2" name="Line 5">
            <a:extLst>
              <a:ext uri="{FF2B5EF4-FFF2-40B4-BE49-F238E27FC236}">
                <a16:creationId xmlns:a16="http://schemas.microsoft.com/office/drawing/2014/main" id="{522825ED-1946-0C40-A213-D6E3088B85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5314" y="4344989"/>
            <a:ext cx="288925" cy="1666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Line 8">
            <a:extLst>
              <a:ext uri="{FF2B5EF4-FFF2-40B4-BE49-F238E27FC236}">
                <a16:creationId xmlns:a16="http://schemas.microsoft.com/office/drawing/2014/main" id="{EE14379E-6CE8-9644-8200-6A9A3BC38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2806700"/>
            <a:ext cx="1581150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2" name="Line 9">
            <a:extLst>
              <a:ext uri="{FF2B5EF4-FFF2-40B4-BE49-F238E27FC236}">
                <a16:creationId xmlns:a16="http://schemas.microsoft.com/office/drawing/2014/main" id="{FAFC640F-18EC-2945-8FCE-399D7821B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1951" y="3101975"/>
            <a:ext cx="2317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3" name="Freeform 10">
            <a:extLst>
              <a:ext uri="{FF2B5EF4-FFF2-40B4-BE49-F238E27FC236}">
                <a16:creationId xmlns:a16="http://schemas.microsoft.com/office/drawing/2014/main" id="{3F40A3CA-D2EB-9142-8FA6-F20C37AC81FD}"/>
              </a:ext>
            </a:extLst>
          </p:cNvPr>
          <p:cNvSpPr>
            <a:spLocks/>
          </p:cNvSpPr>
          <p:nvPr/>
        </p:nvSpPr>
        <p:spPr bwMode="auto">
          <a:xfrm>
            <a:off x="5673726" y="257492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70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7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Rectangle 11">
            <a:extLst>
              <a:ext uri="{FF2B5EF4-FFF2-40B4-BE49-F238E27FC236}">
                <a16:creationId xmlns:a16="http://schemas.microsoft.com/office/drawing/2014/main" id="{C627C384-6910-A845-8A8F-0F5B60DCB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26574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45" name="Rectangle 12">
            <a:extLst>
              <a:ext uri="{FF2B5EF4-FFF2-40B4-BE49-F238E27FC236}">
                <a16:creationId xmlns:a16="http://schemas.microsoft.com/office/drawing/2014/main" id="{16C720DD-7853-AD47-A52B-AA59DE7C9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27543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46" name="Rectangle 13">
            <a:extLst>
              <a:ext uri="{FF2B5EF4-FFF2-40B4-BE49-F238E27FC236}">
                <a16:creationId xmlns:a16="http://schemas.microsoft.com/office/drawing/2014/main" id="{BFDDB8F7-8A2C-5F48-960F-556A7F283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352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47" name="Line 14">
            <a:extLst>
              <a:ext uri="{FF2B5EF4-FFF2-40B4-BE49-F238E27FC236}">
                <a16:creationId xmlns:a16="http://schemas.microsoft.com/office/drawing/2014/main" id="{AF3A71D9-342C-B545-A577-D45C5D7D7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4197350"/>
            <a:ext cx="1631950" cy="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Line 15">
            <a:extLst>
              <a:ext uri="{FF2B5EF4-FFF2-40B4-BE49-F238E27FC236}">
                <a16:creationId xmlns:a16="http://schemas.microsoft.com/office/drawing/2014/main" id="{2CBBABE5-A6C2-AC4D-8095-AA558E59D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4492625"/>
            <a:ext cx="463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9" name="Line 16">
            <a:extLst>
              <a:ext uri="{FF2B5EF4-FFF2-40B4-BE49-F238E27FC236}">
                <a16:creationId xmlns:a16="http://schemas.microsoft.com/office/drawing/2014/main" id="{48EB0EE1-C399-8A40-AA5A-FD6BEF39F1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4344989"/>
            <a:ext cx="1095375" cy="15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0" name="Freeform 17">
            <a:extLst>
              <a:ext uri="{FF2B5EF4-FFF2-40B4-BE49-F238E27FC236}">
                <a16:creationId xmlns:a16="http://schemas.microsoft.com/office/drawing/2014/main" id="{449D2A4E-3029-9E4D-9909-DC4AAEE1F6EE}"/>
              </a:ext>
            </a:extLst>
          </p:cNvPr>
          <p:cNvSpPr>
            <a:spLocks/>
          </p:cNvSpPr>
          <p:nvPr/>
        </p:nvSpPr>
        <p:spPr bwMode="auto">
          <a:xfrm>
            <a:off x="5673726" y="396557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44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44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8">
            <a:extLst>
              <a:ext uri="{FF2B5EF4-FFF2-40B4-BE49-F238E27FC236}">
                <a16:creationId xmlns:a16="http://schemas.microsoft.com/office/drawing/2014/main" id="{974E5386-D2AA-FC4C-B3D1-6EAA0035E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4" y="3249613"/>
            <a:ext cx="1587" cy="8001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2" name="Rectangle 19">
            <a:extLst>
              <a:ext uri="{FF2B5EF4-FFF2-40B4-BE49-F238E27FC236}">
                <a16:creationId xmlns:a16="http://schemas.microsoft.com/office/drawing/2014/main" id="{E503CCFB-0EA6-5A4B-B7DD-3BCAE9D7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0321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53" name="Rectangle 20">
            <a:extLst>
              <a:ext uri="{FF2B5EF4-FFF2-40B4-BE49-F238E27FC236}">
                <a16:creationId xmlns:a16="http://schemas.microsoft.com/office/drawing/2014/main" id="{117040C5-F4BC-BE44-B419-242D6913D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0465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54" name="Rectangle 21">
            <a:extLst>
              <a:ext uri="{FF2B5EF4-FFF2-40B4-BE49-F238E27FC236}">
                <a16:creationId xmlns:a16="http://schemas.microsoft.com/office/drawing/2014/main" id="{709E952F-0B23-9946-8EEF-2F42373A9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141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55" name="Rectangle 22">
            <a:extLst>
              <a:ext uri="{FF2B5EF4-FFF2-40B4-BE49-F238E27FC236}">
                <a16:creationId xmlns:a16="http://schemas.microsoft.com/office/drawing/2014/main" id="{D78ADEEE-2702-454C-A635-79384380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243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56" name="Line 23">
            <a:extLst>
              <a:ext uri="{FF2B5EF4-FFF2-40B4-BE49-F238E27FC236}">
                <a16:creationId xmlns:a16="http://schemas.microsoft.com/office/drawing/2014/main" id="{0EC202CF-AA66-EF44-BCBB-302A07925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2954338"/>
            <a:ext cx="1095375" cy="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Rectangle 24">
            <a:extLst>
              <a:ext uri="{FF2B5EF4-FFF2-40B4-BE49-F238E27FC236}">
                <a16:creationId xmlns:a16="http://schemas.microsoft.com/office/drawing/2014/main" id="{1B998172-6219-9E4F-AF71-8B3BB878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421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58" name="Line 25">
            <a:extLst>
              <a:ext uri="{FF2B5EF4-FFF2-40B4-BE49-F238E27FC236}">
                <a16:creationId xmlns:a16="http://schemas.microsoft.com/office/drawing/2014/main" id="{14827DCB-AF21-AF45-947D-F83D36F92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9" y="3649664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Freeform 26">
            <a:extLst>
              <a:ext uri="{FF2B5EF4-FFF2-40B4-BE49-F238E27FC236}">
                <a16:creationId xmlns:a16="http://schemas.microsoft.com/office/drawing/2014/main" id="{60D2A8F4-CB19-BA4D-95AD-7F5900F0E0CB}"/>
              </a:ext>
            </a:extLst>
          </p:cNvPr>
          <p:cNvSpPr>
            <a:spLocks/>
          </p:cNvSpPr>
          <p:nvPr/>
        </p:nvSpPr>
        <p:spPr bwMode="auto">
          <a:xfrm>
            <a:off x="5799138" y="3629026"/>
            <a:ext cx="42862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6" y="26"/>
                </a:move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4" y="4"/>
                </a:lnTo>
                <a:lnTo>
                  <a:pt x="13" y="4"/>
                </a:lnTo>
                <a:lnTo>
                  <a:pt x="12" y="5"/>
                </a:lnTo>
                <a:lnTo>
                  <a:pt x="10" y="5"/>
                </a:lnTo>
                <a:lnTo>
                  <a:pt x="10" y="6"/>
                </a:lnTo>
                <a:lnTo>
                  <a:pt x="9" y="6"/>
                </a:lnTo>
                <a:lnTo>
                  <a:pt x="8" y="8"/>
                </a:lnTo>
                <a:lnTo>
                  <a:pt x="6" y="9"/>
                </a:lnTo>
                <a:lnTo>
                  <a:pt x="6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2" y="16"/>
                </a:lnTo>
                <a:lnTo>
                  <a:pt x="2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2" y="35"/>
                </a:lnTo>
                <a:lnTo>
                  <a:pt x="2" y="37"/>
                </a:lnTo>
                <a:lnTo>
                  <a:pt x="2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6" y="43"/>
                </a:lnTo>
                <a:lnTo>
                  <a:pt x="6" y="45"/>
                </a:lnTo>
                <a:lnTo>
                  <a:pt x="8" y="45"/>
                </a:lnTo>
                <a:lnTo>
                  <a:pt x="9" y="46"/>
                </a:lnTo>
                <a:lnTo>
                  <a:pt x="10" y="47"/>
                </a:lnTo>
                <a:lnTo>
                  <a:pt x="12" y="49"/>
                </a:lnTo>
                <a:lnTo>
                  <a:pt x="13" y="49"/>
                </a:lnTo>
                <a:lnTo>
                  <a:pt x="14" y="50"/>
                </a:lnTo>
                <a:lnTo>
                  <a:pt x="16" y="50"/>
                </a:lnTo>
                <a:lnTo>
                  <a:pt x="17" y="51"/>
                </a:lnTo>
                <a:lnTo>
                  <a:pt x="18" y="51"/>
                </a:lnTo>
                <a:lnTo>
                  <a:pt x="20" y="53"/>
                </a:lnTo>
                <a:lnTo>
                  <a:pt x="21" y="53"/>
                </a:lnTo>
                <a:lnTo>
                  <a:pt x="22" y="53"/>
                </a:lnTo>
                <a:lnTo>
                  <a:pt x="24" y="53"/>
                </a:lnTo>
                <a:lnTo>
                  <a:pt x="25" y="53"/>
                </a:lnTo>
                <a:lnTo>
                  <a:pt x="26" y="53"/>
                </a:lnTo>
                <a:lnTo>
                  <a:pt x="28" y="53"/>
                </a:lnTo>
                <a:lnTo>
                  <a:pt x="29" y="53"/>
                </a:lnTo>
                <a:lnTo>
                  <a:pt x="30" y="53"/>
                </a:lnTo>
                <a:lnTo>
                  <a:pt x="32" y="53"/>
                </a:lnTo>
                <a:lnTo>
                  <a:pt x="33" y="53"/>
                </a:lnTo>
                <a:lnTo>
                  <a:pt x="34" y="51"/>
                </a:lnTo>
                <a:lnTo>
                  <a:pt x="36" y="51"/>
                </a:lnTo>
                <a:lnTo>
                  <a:pt x="37" y="51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1" y="37"/>
                </a:lnTo>
                <a:lnTo>
                  <a:pt x="51" y="35"/>
                </a:lnTo>
                <a:lnTo>
                  <a:pt x="51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7"/>
                </a:lnTo>
                <a:lnTo>
                  <a:pt x="53" y="26"/>
                </a:lnTo>
                <a:lnTo>
                  <a:pt x="53" y="25"/>
                </a:lnTo>
                <a:lnTo>
                  <a:pt x="53" y="23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1" y="18"/>
                </a:lnTo>
                <a:lnTo>
                  <a:pt x="51" y="17"/>
                </a:lnTo>
                <a:lnTo>
                  <a:pt x="51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4" y="1"/>
                </a:lnTo>
                <a:lnTo>
                  <a:pt x="33" y="1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27">
            <a:extLst>
              <a:ext uri="{FF2B5EF4-FFF2-40B4-BE49-F238E27FC236}">
                <a16:creationId xmlns:a16="http://schemas.microsoft.com/office/drawing/2014/main" id="{828E8CAC-E726-2047-83C4-3F45EA4F73A4}"/>
              </a:ext>
            </a:extLst>
          </p:cNvPr>
          <p:cNvSpPr>
            <a:spLocks/>
          </p:cNvSpPr>
          <p:nvPr/>
        </p:nvSpPr>
        <p:spPr bwMode="auto">
          <a:xfrm>
            <a:off x="5786439" y="3616325"/>
            <a:ext cx="52387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4" y="62"/>
                </a:lnTo>
                <a:lnTo>
                  <a:pt x="45" y="62"/>
                </a:lnTo>
                <a:lnTo>
                  <a:pt x="46" y="61"/>
                </a:lnTo>
                <a:lnTo>
                  <a:pt x="48" y="61"/>
                </a:lnTo>
                <a:lnTo>
                  <a:pt x="49" y="59"/>
                </a:lnTo>
                <a:lnTo>
                  <a:pt x="50" y="59"/>
                </a:lnTo>
                <a:lnTo>
                  <a:pt x="52" y="58"/>
                </a:lnTo>
                <a:lnTo>
                  <a:pt x="53" y="57"/>
                </a:lnTo>
                <a:lnTo>
                  <a:pt x="54" y="55"/>
                </a:lnTo>
                <a:lnTo>
                  <a:pt x="56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60" y="50"/>
                </a:lnTo>
                <a:lnTo>
                  <a:pt x="60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3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60" y="16"/>
                </a:lnTo>
                <a:lnTo>
                  <a:pt x="60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6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2"/>
                </a:lnTo>
                <a:lnTo>
                  <a:pt x="45" y="2"/>
                </a:lnTo>
                <a:lnTo>
                  <a:pt x="44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Line 28">
            <a:extLst>
              <a:ext uri="{FF2B5EF4-FFF2-40B4-BE49-F238E27FC236}">
                <a16:creationId xmlns:a16="http://schemas.microsoft.com/office/drawing/2014/main" id="{EE78B26E-0C49-E545-80AF-3836CF7A8D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950" y="3101976"/>
            <a:ext cx="1588" cy="1095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Line 29">
            <a:extLst>
              <a:ext uri="{FF2B5EF4-FFF2-40B4-BE49-F238E27FC236}">
                <a16:creationId xmlns:a16="http://schemas.microsoft.com/office/drawing/2014/main" id="{CA431BE2-FEB9-4D44-84A0-C6B2AEE9B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2806701"/>
            <a:ext cx="1588" cy="1685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3" name="Freeform 30">
            <a:extLst>
              <a:ext uri="{FF2B5EF4-FFF2-40B4-BE49-F238E27FC236}">
                <a16:creationId xmlns:a16="http://schemas.microsoft.com/office/drawing/2014/main" id="{9A20596A-3FAE-DD49-A0E8-F660D1431748}"/>
              </a:ext>
            </a:extLst>
          </p:cNvPr>
          <p:cNvSpPr>
            <a:spLocks/>
          </p:cNvSpPr>
          <p:nvPr/>
        </p:nvSpPr>
        <p:spPr bwMode="auto">
          <a:xfrm>
            <a:off x="5421314" y="417671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3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7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4" y="40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4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8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2"/>
                </a:lnTo>
                <a:lnTo>
                  <a:pt x="19" y="52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2"/>
                </a:lnTo>
                <a:lnTo>
                  <a:pt x="36" y="52"/>
                </a:lnTo>
                <a:lnTo>
                  <a:pt x="37" y="52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8"/>
                </a:lnTo>
                <a:lnTo>
                  <a:pt x="44" y="48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4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8"/>
                </a:lnTo>
                <a:lnTo>
                  <a:pt x="52" y="37"/>
                </a:lnTo>
                <a:lnTo>
                  <a:pt x="52" y="36"/>
                </a:lnTo>
                <a:lnTo>
                  <a:pt x="52" y="34"/>
                </a:lnTo>
                <a:lnTo>
                  <a:pt x="53" y="33"/>
                </a:lnTo>
                <a:lnTo>
                  <a:pt x="53" y="32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7"/>
                </a:lnTo>
                <a:lnTo>
                  <a:pt x="44" y="7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3"/>
                </a:lnTo>
                <a:lnTo>
                  <a:pt x="37" y="3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Freeform 31">
            <a:extLst>
              <a:ext uri="{FF2B5EF4-FFF2-40B4-BE49-F238E27FC236}">
                <a16:creationId xmlns:a16="http://schemas.microsoft.com/office/drawing/2014/main" id="{A62EE80B-703C-5C40-9894-82C11DD88A46}"/>
              </a:ext>
            </a:extLst>
          </p:cNvPr>
          <p:cNvSpPr>
            <a:spLocks/>
          </p:cNvSpPr>
          <p:nvPr/>
        </p:nvSpPr>
        <p:spPr bwMode="auto">
          <a:xfrm>
            <a:off x="5408613" y="416401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1"/>
                </a:lnTo>
                <a:lnTo>
                  <a:pt x="24" y="1"/>
                </a:lnTo>
                <a:lnTo>
                  <a:pt x="23" y="1"/>
                </a:lnTo>
                <a:lnTo>
                  <a:pt x="21" y="3"/>
                </a:lnTo>
                <a:lnTo>
                  <a:pt x="20" y="3"/>
                </a:lnTo>
                <a:lnTo>
                  <a:pt x="19" y="3"/>
                </a:lnTo>
                <a:lnTo>
                  <a:pt x="17" y="4"/>
                </a:lnTo>
                <a:lnTo>
                  <a:pt x="16" y="5"/>
                </a:lnTo>
                <a:lnTo>
                  <a:pt x="15" y="5"/>
                </a:lnTo>
                <a:lnTo>
                  <a:pt x="13" y="7"/>
                </a:lnTo>
                <a:lnTo>
                  <a:pt x="12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2"/>
                </a:lnTo>
                <a:lnTo>
                  <a:pt x="7" y="13"/>
                </a:lnTo>
                <a:lnTo>
                  <a:pt x="5" y="15"/>
                </a:lnTo>
                <a:lnTo>
                  <a:pt x="5" y="16"/>
                </a:lnTo>
                <a:lnTo>
                  <a:pt x="4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4" y="48"/>
                </a:lnTo>
                <a:lnTo>
                  <a:pt x="5" y="49"/>
                </a:lnTo>
                <a:lnTo>
                  <a:pt x="5" y="50"/>
                </a:lnTo>
                <a:lnTo>
                  <a:pt x="7" y="52"/>
                </a:lnTo>
                <a:lnTo>
                  <a:pt x="8" y="53"/>
                </a:lnTo>
                <a:lnTo>
                  <a:pt x="8" y="54"/>
                </a:lnTo>
                <a:lnTo>
                  <a:pt x="9" y="56"/>
                </a:lnTo>
                <a:lnTo>
                  <a:pt x="11" y="56"/>
                </a:lnTo>
                <a:lnTo>
                  <a:pt x="12" y="57"/>
                </a:lnTo>
                <a:lnTo>
                  <a:pt x="13" y="58"/>
                </a:lnTo>
                <a:lnTo>
                  <a:pt x="15" y="60"/>
                </a:lnTo>
                <a:lnTo>
                  <a:pt x="16" y="60"/>
                </a:lnTo>
                <a:lnTo>
                  <a:pt x="17" y="61"/>
                </a:lnTo>
                <a:lnTo>
                  <a:pt x="19" y="61"/>
                </a:lnTo>
                <a:lnTo>
                  <a:pt x="20" y="62"/>
                </a:lnTo>
                <a:lnTo>
                  <a:pt x="21" y="62"/>
                </a:lnTo>
                <a:lnTo>
                  <a:pt x="23" y="64"/>
                </a:lnTo>
                <a:lnTo>
                  <a:pt x="24" y="64"/>
                </a:lnTo>
                <a:lnTo>
                  <a:pt x="27" y="64"/>
                </a:lnTo>
                <a:lnTo>
                  <a:pt x="28" y="65"/>
                </a:lnTo>
                <a:lnTo>
                  <a:pt x="29" y="65"/>
                </a:lnTo>
                <a:lnTo>
                  <a:pt x="31" y="65"/>
                </a:lnTo>
                <a:lnTo>
                  <a:pt x="32" y="65"/>
                </a:lnTo>
                <a:lnTo>
                  <a:pt x="35" y="65"/>
                </a:lnTo>
                <a:lnTo>
                  <a:pt x="36" y="65"/>
                </a:lnTo>
                <a:lnTo>
                  <a:pt x="37" y="65"/>
                </a:lnTo>
                <a:lnTo>
                  <a:pt x="39" y="64"/>
                </a:lnTo>
                <a:lnTo>
                  <a:pt x="41" y="64"/>
                </a:lnTo>
                <a:lnTo>
                  <a:pt x="43" y="64"/>
                </a:lnTo>
                <a:lnTo>
                  <a:pt x="44" y="62"/>
                </a:lnTo>
                <a:lnTo>
                  <a:pt x="45" y="62"/>
                </a:lnTo>
                <a:lnTo>
                  <a:pt x="47" y="61"/>
                </a:lnTo>
                <a:lnTo>
                  <a:pt x="48" y="61"/>
                </a:lnTo>
                <a:lnTo>
                  <a:pt x="49" y="60"/>
                </a:lnTo>
                <a:lnTo>
                  <a:pt x="51" y="60"/>
                </a:lnTo>
                <a:lnTo>
                  <a:pt x="52" y="58"/>
                </a:lnTo>
                <a:lnTo>
                  <a:pt x="53" y="57"/>
                </a:lnTo>
                <a:lnTo>
                  <a:pt x="54" y="56"/>
                </a:lnTo>
                <a:lnTo>
                  <a:pt x="56" y="56"/>
                </a:lnTo>
                <a:lnTo>
                  <a:pt x="57" y="54"/>
                </a:lnTo>
                <a:lnTo>
                  <a:pt x="57" y="53"/>
                </a:lnTo>
                <a:lnTo>
                  <a:pt x="58" y="52"/>
                </a:lnTo>
                <a:lnTo>
                  <a:pt x="60" y="50"/>
                </a:lnTo>
                <a:lnTo>
                  <a:pt x="60" y="49"/>
                </a:lnTo>
                <a:lnTo>
                  <a:pt x="61" y="48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3"/>
                </a:lnTo>
                <a:lnTo>
                  <a:pt x="62" y="21"/>
                </a:lnTo>
                <a:lnTo>
                  <a:pt x="62" y="20"/>
                </a:lnTo>
                <a:lnTo>
                  <a:pt x="61" y="19"/>
                </a:lnTo>
                <a:lnTo>
                  <a:pt x="61" y="17"/>
                </a:lnTo>
                <a:lnTo>
                  <a:pt x="60" y="16"/>
                </a:lnTo>
                <a:lnTo>
                  <a:pt x="60" y="15"/>
                </a:lnTo>
                <a:lnTo>
                  <a:pt x="58" y="13"/>
                </a:lnTo>
                <a:lnTo>
                  <a:pt x="57" y="12"/>
                </a:lnTo>
                <a:lnTo>
                  <a:pt x="57" y="11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7"/>
                </a:lnTo>
                <a:lnTo>
                  <a:pt x="51" y="5"/>
                </a:lnTo>
                <a:lnTo>
                  <a:pt x="49" y="5"/>
                </a:lnTo>
                <a:lnTo>
                  <a:pt x="48" y="4"/>
                </a:lnTo>
                <a:lnTo>
                  <a:pt x="47" y="3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5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Freeform 32">
            <a:extLst>
              <a:ext uri="{FF2B5EF4-FFF2-40B4-BE49-F238E27FC236}">
                <a16:creationId xmlns:a16="http://schemas.microsoft.com/office/drawing/2014/main" id="{CC9AD4ED-C6F3-6E43-9C7B-6764513FB89F}"/>
              </a:ext>
            </a:extLst>
          </p:cNvPr>
          <p:cNvSpPr>
            <a:spLocks/>
          </p:cNvSpPr>
          <p:nvPr/>
        </p:nvSpPr>
        <p:spPr bwMode="auto">
          <a:xfrm>
            <a:off x="5189539" y="278606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6"/>
                </a:lnTo>
                <a:lnTo>
                  <a:pt x="9" y="6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3" y="35"/>
                </a:lnTo>
                <a:lnTo>
                  <a:pt x="3" y="37"/>
                </a:lnTo>
                <a:lnTo>
                  <a:pt x="3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3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7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1"/>
                </a:lnTo>
                <a:lnTo>
                  <a:pt x="19" y="51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1"/>
                </a:lnTo>
                <a:lnTo>
                  <a:pt x="36" y="51"/>
                </a:lnTo>
                <a:lnTo>
                  <a:pt x="37" y="51"/>
                </a:lnTo>
                <a:lnTo>
                  <a:pt x="39" y="50"/>
                </a:lnTo>
                <a:lnTo>
                  <a:pt x="40" y="50"/>
                </a:lnTo>
                <a:lnTo>
                  <a:pt x="41" y="49"/>
                </a:lnTo>
                <a:lnTo>
                  <a:pt x="43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7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2" y="37"/>
                </a:lnTo>
                <a:lnTo>
                  <a:pt x="52" y="35"/>
                </a:lnTo>
                <a:lnTo>
                  <a:pt x="52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7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9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6" name="Freeform 33">
            <a:extLst>
              <a:ext uri="{FF2B5EF4-FFF2-40B4-BE49-F238E27FC236}">
                <a16:creationId xmlns:a16="http://schemas.microsoft.com/office/drawing/2014/main" id="{5483ACA4-5878-EB44-AF76-FC238D5E3363}"/>
              </a:ext>
            </a:extLst>
          </p:cNvPr>
          <p:cNvSpPr>
            <a:spLocks/>
          </p:cNvSpPr>
          <p:nvPr/>
        </p:nvSpPr>
        <p:spPr bwMode="auto">
          <a:xfrm>
            <a:off x="5197475" y="277336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3" y="62"/>
                </a:lnTo>
                <a:lnTo>
                  <a:pt x="45" y="62"/>
                </a:lnTo>
                <a:lnTo>
                  <a:pt x="46" y="61"/>
                </a:lnTo>
                <a:lnTo>
                  <a:pt x="47" y="61"/>
                </a:lnTo>
                <a:lnTo>
                  <a:pt x="49" y="59"/>
                </a:lnTo>
                <a:lnTo>
                  <a:pt x="50" y="59"/>
                </a:lnTo>
                <a:lnTo>
                  <a:pt x="51" y="58"/>
                </a:lnTo>
                <a:lnTo>
                  <a:pt x="53" y="57"/>
                </a:lnTo>
                <a:lnTo>
                  <a:pt x="54" y="55"/>
                </a:lnTo>
                <a:lnTo>
                  <a:pt x="55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59" y="50"/>
                </a:lnTo>
                <a:lnTo>
                  <a:pt x="59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3" y="42"/>
                </a:lnTo>
                <a:lnTo>
                  <a:pt x="63" y="41"/>
                </a:lnTo>
                <a:lnTo>
                  <a:pt x="63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3" y="26"/>
                </a:lnTo>
                <a:lnTo>
                  <a:pt x="63" y="24"/>
                </a:lnTo>
                <a:lnTo>
                  <a:pt x="63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5" y="9"/>
                </a:lnTo>
                <a:lnTo>
                  <a:pt x="54" y="8"/>
                </a:lnTo>
                <a:lnTo>
                  <a:pt x="53" y="8"/>
                </a:lnTo>
                <a:lnTo>
                  <a:pt x="51" y="6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7" name="Rectangle 34">
            <a:extLst>
              <a:ext uri="{FF2B5EF4-FFF2-40B4-BE49-F238E27FC236}">
                <a16:creationId xmlns:a16="http://schemas.microsoft.com/office/drawing/2014/main" id="{9E8AEB7E-F11E-6F44-9CCA-80479551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527425"/>
            <a:ext cx="122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68" name="Rectangle 35">
            <a:extLst>
              <a:ext uri="{FF2B5EF4-FFF2-40B4-BE49-F238E27FC236}">
                <a16:creationId xmlns:a16="http://schemas.microsoft.com/office/drawing/2014/main" id="{462AC0D5-794C-4B44-A6BF-19AC17C24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28003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69" name="Rectangle 36">
            <a:extLst>
              <a:ext uri="{FF2B5EF4-FFF2-40B4-BE49-F238E27FC236}">
                <a16:creationId xmlns:a16="http://schemas.microsoft.com/office/drawing/2014/main" id="{53E468DC-B27A-CB4E-9615-1CAD29B86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2897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70" name="Rectangle 37">
            <a:extLst>
              <a:ext uri="{FF2B5EF4-FFF2-40B4-BE49-F238E27FC236}">
                <a16:creationId xmlns:a16="http://schemas.microsoft.com/office/drawing/2014/main" id="{980F0162-450F-614C-9095-56FAD8850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2005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71" name="Rectangle 39">
            <a:extLst>
              <a:ext uri="{FF2B5EF4-FFF2-40B4-BE49-F238E27FC236}">
                <a16:creationId xmlns:a16="http://schemas.microsoft.com/office/drawing/2014/main" id="{1AD5F209-1442-6542-BEB3-AD033861B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42973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72" name="TextBox 125">
            <a:extLst>
              <a:ext uri="{FF2B5EF4-FFF2-40B4-BE49-F238E27FC236}">
                <a16:creationId xmlns:a16="http://schemas.microsoft.com/office/drawing/2014/main" id="{EEC916E2-6ECC-7E47-96AB-074E32F20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4.5b from the textbook ]</a:t>
            </a:r>
          </a:p>
        </p:txBody>
      </p:sp>
      <p:sp>
        <p:nvSpPr>
          <p:cNvPr id="112673" name="Title 1">
            <a:extLst>
              <a:ext uri="{FF2B5EF4-FFF2-40B4-BE49-F238E27FC236}">
                <a16:creationId xmlns:a16="http://schemas.microsoft.com/office/drawing/2014/main" id="{26D1623D-5066-264C-A518-3C9C51A2CC0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 2 x 2 crossbar switch with multiplexers</a:t>
            </a:r>
          </a:p>
        </p:txBody>
      </p:sp>
      <p:sp>
        <p:nvSpPr>
          <p:cNvPr id="112674" name="TextBox 41">
            <a:extLst>
              <a:ext uri="{FF2B5EF4-FFF2-40B4-BE49-F238E27FC236}">
                <a16:creationId xmlns:a16="http://schemas.microsoft.com/office/drawing/2014/main" id="{4B779DD3-9A6D-014B-8B16-DCA18D27B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3259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12675" name="Line 5">
            <a:extLst>
              <a:ext uri="{FF2B5EF4-FFF2-40B4-BE49-F238E27FC236}">
                <a16:creationId xmlns:a16="http://schemas.microsoft.com/office/drawing/2014/main" id="{BCB37179-51E7-6648-B9BA-12BCDA99C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3725" y="2820989"/>
            <a:ext cx="293688" cy="1365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Line 5">
            <a:extLst>
              <a:ext uri="{FF2B5EF4-FFF2-40B4-BE49-F238E27FC236}">
                <a16:creationId xmlns:a16="http://schemas.microsoft.com/office/drawing/2014/main" id="{F9919D2C-AB73-F64B-A268-980195A61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4192588"/>
            <a:ext cx="273050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TextBox 41">
            <a:extLst>
              <a:ext uri="{FF2B5EF4-FFF2-40B4-BE49-F238E27FC236}">
                <a16:creationId xmlns:a16="http://schemas.microsoft.com/office/drawing/2014/main" id="{8EA4073D-0E70-4540-989A-A7A4C8F0D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5400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2678" name="TextBox 41">
            <a:extLst>
              <a:ext uri="{FF2B5EF4-FFF2-40B4-BE49-F238E27FC236}">
                <a16:creationId xmlns:a16="http://schemas.microsoft.com/office/drawing/2014/main" id="{4CD6FCFD-9788-F246-BF0F-660BA91A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6" y="385603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Line 8">
            <a:extLst>
              <a:ext uri="{FF2B5EF4-FFF2-40B4-BE49-F238E27FC236}">
                <a16:creationId xmlns:a16="http://schemas.microsoft.com/office/drawing/2014/main" id="{2F3DE95A-7C9A-0946-816E-9D8E7C9B1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2806700"/>
            <a:ext cx="15811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6" name="Line 9">
            <a:extLst>
              <a:ext uri="{FF2B5EF4-FFF2-40B4-BE49-F238E27FC236}">
                <a16:creationId xmlns:a16="http://schemas.microsoft.com/office/drawing/2014/main" id="{0D2E361C-8884-854F-A997-7EEE001CA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1951" y="3101975"/>
            <a:ext cx="231775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7" name="Freeform 10">
            <a:extLst>
              <a:ext uri="{FF2B5EF4-FFF2-40B4-BE49-F238E27FC236}">
                <a16:creationId xmlns:a16="http://schemas.microsoft.com/office/drawing/2014/main" id="{AEA4EE24-186F-6A42-8E18-AFC3CCEAC512}"/>
              </a:ext>
            </a:extLst>
          </p:cNvPr>
          <p:cNvSpPr>
            <a:spLocks/>
          </p:cNvSpPr>
          <p:nvPr/>
        </p:nvSpPr>
        <p:spPr bwMode="auto">
          <a:xfrm>
            <a:off x="5673726" y="257492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70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7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8" name="Rectangle 11">
            <a:extLst>
              <a:ext uri="{FF2B5EF4-FFF2-40B4-BE49-F238E27FC236}">
                <a16:creationId xmlns:a16="http://schemas.microsoft.com/office/drawing/2014/main" id="{CFDAC8F0-F06D-9C44-A1E5-AF973409B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26574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69" name="Rectangle 12">
            <a:extLst>
              <a:ext uri="{FF2B5EF4-FFF2-40B4-BE49-F238E27FC236}">
                <a16:creationId xmlns:a16="http://schemas.microsoft.com/office/drawing/2014/main" id="{3B04390C-0CC7-E742-9D24-E4C937852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27543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70" name="Rectangle 13">
            <a:extLst>
              <a:ext uri="{FF2B5EF4-FFF2-40B4-BE49-F238E27FC236}">
                <a16:creationId xmlns:a16="http://schemas.microsoft.com/office/drawing/2014/main" id="{034F5A8B-0ACB-C549-93A0-620D18DC0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352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71" name="Line 14">
            <a:extLst>
              <a:ext uri="{FF2B5EF4-FFF2-40B4-BE49-F238E27FC236}">
                <a16:creationId xmlns:a16="http://schemas.microsoft.com/office/drawing/2014/main" id="{97465DBE-46B3-A14C-8B71-1E220CE27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4197350"/>
            <a:ext cx="1631950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Line 15">
            <a:extLst>
              <a:ext uri="{FF2B5EF4-FFF2-40B4-BE49-F238E27FC236}">
                <a16:creationId xmlns:a16="http://schemas.microsoft.com/office/drawing/2014/main" id="{213CC25F-83F2-0F42-A68E-72444489E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4492625"/>
            <a:ext cx="463550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Line 16">
            <a:extLst>
              <a:ext uri="{FF2B5EF4-FFF2-40B4-BE49-F238E27FC236}">
                <a16:creationId xmlns:a16="http://schemas.microsoft.com/office/drawing/2014/main" id="{BC3680A5-B883-F044-9B2A-D96EC09C3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4344989"/>
            <a:ext cx="1095375" cy="15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Freeform 17">
            <a:extLst>
              <a:ext uri="{FF2B5EF4-FFF2-40B4-BE49-F238E27FC236}">
                <a16:creationId xmlns:a16="http://schemas.microsoft.com/office/drawing/2014/main" id="{F58056D7-62A3-4044-AE77-E287F04F55A6}"/>
              </a:ext>
            </a:extLst>
          </p:cNvPr>
          <p:cNvSpPr>
            <a:spLocks/>
          </p:cNvSpPr>
          <p:nvPr/>
        </p:nvSpPr>
        <p:spPr bwMode="auto">
          <a:xfrm>
            <a:off x="5673726" y="3965576"/>
            <a:ext cx="295275" cy="758825"/>
          </a:xfrm>
          <a:custGeom>
            <a:avLst/>
            <a:gdLst>
              <a:gd name="T0" fmla="*/ 2147483646 w 372"/>
              <a:gd name="T1" fmla="*/ 2147483646 h 956"/>
              <a:gd name="T2" fmla="*/ 2147483646 w 372"/>
              <a:gd name="T3" fmla="*/ 2147483646 h 956"/>
              <a:gd name="T4" fmla="*/ 0 w 372"/>
              <a:gd name="T5" fmla="*/ 0 h 956"/>
              <a:gd name="T6" fmla="*/ 0 w 372"/>
              <a:gd name="T7" fmla="*/ 2147483646 h 956"/>
              <a:gd name="T8" fmla="*/ 2147483646 w 372"/>
              <a:gd name="T9" fmla="*/ 2147483646 h 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56"/>
              <a:gd name="T17" fmla="*/ 372 w 372"/>
              <a:gd name="T18" fmla="*/ 956 h 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56">
                <a:moveTo>
                  <a:pt x="372" y="744"/>
                </a:moveTo>
                <a:lnTo>
                  <a:pt x="372" y="186"/>
                </a:lnTo>
                <a:lnTo>
                  <a:pt x="0" y="0"/>
                </a:lnTo>
                <a:lnTo>
                  <a:pt x="0" y="956"/>
                </a:lnTo>
                <a:lnTo>
                  <a:pt x="372" y="744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18">
            <a:extLst>
              <a:ext uri="{FF2B5EF4-FFF2-40B4-BE49-F238E27FC236}">
                <a16:creationId xmlns:a16="http://schemas.microsoft.com/office/drawing/2014/main" id="{C39506E0-3E61-0143-B877-AA4D81279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4" y="3249613"/>
            <a:ext cx="1587" cy="8001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Rectangle 19">
            <a:extLst>
              <a:ext uri="{FF2B5EF4-FFF2-40B4-BE49-F238E27FC236}">
                <a16:creationId xmlns:a16="http://schemas.microsoft.com/office/drawing/2014/main" id="{4BF163A8-2EEB-434F-A71F-E9570BF51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0321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77" name="Rectangle 20">
            <a:extLst>
              <a:ext uri="{FF2B5EF4-FFF2-40B4-BE49-F238E27FC236}">
                <a16:creationId xmlns:a16="http://schemas.microsoft.com/office/drawing/2014/main" id="{B1A0F294-6FFD-CE48-8ABC-14987B861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0465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78" name="Rectangle 21">
            <a:extLst>
              <a:ext uri="{FF2B5EF4-FFF2-40B4-BE49-F238E27FC236}">
                <a16:creationId xmlns:a16="http://schemas.microsoft.com/office/drawing/2014/main" id="{5DE8D953-CA07-ED4C-B350-BA35799A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141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79" name="Rectangle 22">
            <a:extLst>
              <a:ext uri="{FF2B5EF4-FFF2-40B4-BE49-F238E27FC236}">
                <a16:creationId xmlns:a16="http://schemas.microsoft.com/office/drawing/2014/main" id="{64825B85-C7B0-724E-A2CC-42F362278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243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80" name="Line 23">
            <a:extLst>
              <a:ext uri="{FF2B5EF4-FFF2-40B4-BE49-F238E27FC236}">
                <a16:creationId xmlns:a16="http://schemas.microsoft.com/office/drawing/2014/main" id="{C95E91C9-785F-3649-98CC-E6FC0DA05F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1" y="2954338"/>
            <a:ext cx="1095375" cy="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1" name="Rectangle 24">
            <a:extLst>
              <a:ext uri="{FF2B5EF4-FFF2-40B4-BE49-F238E27FC236}">
                <a16:creationId xmlns:a16="http://schemas.microsoft.com/office/drawing/2014/main" id="{D5B1F323-89DF-9244-BAD0-3960D90F5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421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82" name="Line 25">
            <a:extLst>
              <a:ext uri="{FF2B5EF4-FFF2-40B4-BE49-F238E27FC236}">
                <a16:creationId xmlns:a16="http://schemas.microsoft.com/office/drawing/2014/main" id="{57140CF1-DC35-F64F-82AD-F9B7820E9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9" y="3649664"/>
            <a:ext cx="10953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3" name="Freeform 26">
            <a:extLst>
              <a:ext uri="{FF2B5EF4-FFF2-40B4-BE49-F238E27FC236}">
                <a16:creationId xmlns:a16="http://schemas.microsoft.com/office/drawing/2014/main" id="{D13A1875-8B58-8D40-9A76-3D911B906028}"/>
              </a:ext>
            </a:extLst>
          </p:cNvPr>
          <p:cNvSpPr>
            <a:spLocks/>
          </p:cNvSpPr>
          <p:nvPr/>
        </p:nvSpPr>
        <p:spPr bwMode="auto">
          <a:xfrm>
            <a:off x="5799138" y="3629026"/>
            <a:ext cx="42862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6" y="26"/>
                </a:move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4" y="4"/>
                </a:lnTo>
                <a:lnTo>
                  <a:pt x="13" y="4"/>
                </a:lnTo>
                <a:lnTo>
                  <a:pt x="12" y="5"/>
                </a:lnTo>
                <a:lnTo>
                  <a:pt x="10" y="5"/>
                </a:lnTo>
                <a:lnTo>
                  <a:pt x="10" y="6"/>
                </a:lnTo>
                <a:lnTo>
                  <a:pt x="9" y="6"/>
                </a:lnTo>
                <a:lnTo>
                  <a:pt x="8" y="8"/>
                </a:lnTo>
                <a:lnTo>
                  <a:pt x="6" y="9"/>
                </a:lnTo>
                <a:lnTo>
                  <a:pt x="6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2" y="16"/>
                </a:lnTo>
                <a:lnTo>
                  <a:pt x="2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2" y="35"/>
                </a:lnTo>
                <a:lnTo>
                  <a:pt x="2" y="37"/>
                </a:lnTo>
                <a:lnTo>
                  <a:pt x="2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6" y="43"/>
                </a:lnTo>
                <a:lnTo>
                  <a:pt x="6" y="45"/>
                </a:lnTo>
                <a:lnTo>
                  <a:pt x="8" y="45"/>
                </a:lnTo>
                <a:lnTo>
                  <a:pt x="9" y="46"/>
                </a:lnTo>
                <a:lnTo>
                  <a:pt x="10" y="47"/>
                </a:lnTo>
                <a:lnTo>
                  <a:pt x="12" y="49"/>
                </a:lnTo>
                <a:lnTo>
                  <a:pt x="13" y="49"/>
                </a:lnTo>
                <a:lnTo>
                  <a:pt x="14" y="50"/>
                </a:lnTo>
                <a:lnTo>
                  <a:pt x="16" y="50"/>
                </a:lnTo>
                <a:lnTo>
                  <a:pt x="17" y="51"/>
                </a:lnTo>
                <a:lnTo>
                  <a:pt x="18" y="51"/>
                </a:lnTo>
                <a:lnTo>
                  <a:pt x="20" y="53"/>
                </a:lnTo>
                <a:lnTo>
                  <a:pt x="21" y="53"/>
                </a:lnTo>
                <a:lnTo>
                  <a:pt x="22" y="53"/>
                </a:lnTo>
                <a:lnTo>
                  <a:pt x="24" y="53"/>
                </a:lnTo>
                <a:lnTo>
                  <a:pt x="25" y="53"/>
                </a:lnTo>
                <a:lnTo>
                  <a:pt x="26" y="53"/>
                </a:lnTo>
                <a:lnTo>
                  <a:pt x="28" y="53"/>
                </a:lnTo>
                <a:lnTo>
                  <a:pt x="29" y="53"/>
                </a:lnTo>
                <a:lnTo>
                  <a:pt x="30" y="53"/>
                </a:lnTo>
                <a:lnTo>
                  <a:pt x="32" y="53"/>
                </a:lnTo>
                <a:lnTo>
                  <a:pt x="33" y="53"/>
                </a:lnTo>
                <a:lnTo>
                  <a:pt x="34" y="51"/>
                </a:lnTo>
                <a:lnTo>
                  <a:pt x="36" y="51"/>
                </a:lnTo>
                <a:lnTo>
                  <a:pt x="37" y="51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1" y="37"/>
                </a:lnTo>
                <a:lnTo>
                  <a:pt x="51" y="35"/>
                </a:lnTo>
                <a:lnTo>
                  <a:pt x="51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7"/>
                </a:lnTo>
                <a:lnTo>
                  <a:pt x="53" y="26"/>
                </a:lnTo>
                <a:lnTo>
                  <a:pt x="53" y="25"/>
                </a:lnTo>
                <a:lnTo>
                  <a:pt x="53" y="23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1" y="18"/>
                </a:lnTo>
                <a:lnTo>
                  <a:pt x="51" y="17"/>
                </a:lnTo>
                <a:lnTo>
                  <a:pt x="51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4" y="1"/>
                </a:lnTo>
                <a:lnTo>
                  <a:pt x="33" y="1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Freeform 27">
            <a:extLst>
              <a:ext uri="{FF2B5EF4-FFF2-40B4-BE49-F238E27FC236}">
                <a16:creationId xmlns:a16="http://schemas.microsoft.com/office/drawing/2014/main" id="{F19F26A8-ACFF-B445-86CA-FE55059EAC5A}"/>
              </a:ext>
            </a:extLst>
          </p:cNvPr>
          <p:cNvSpPr>
            <a:spLocks/>
          </p:cNvSpPr>
          <p:nvPr/>
        </p:nvSpPr>
        <p:spPr bwMode="auto">
          <a:xfrm>
            <a:off x="5786439" y="3616325"/>
            <a:ext cx="52387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4" y="62"/>
                </a:lnTo>
                <a:lnTo>
                  <a:pt x="45" y="62"/>
                </a:lnTo>
                <a:lnTo>
                  <a:pt x="46" y="61"/>
                </a:lnTo>
                <a:lnTo>
                  <a:pt x="48" y="61"/>
                </a:lnTo>
                <a:lnTo>
                  <a:pt x="49" y="59"/>
                </a:lnTo>
                <a:lnTo>
                  <a:pt x="50" y="59"/>
                </a:lnTo>
                <a:lnTo>
                  <a:pt x="52" y="58"/>
                </a:lnTo>
                <a:lnTo>
                  <a:pt x="53" y="57"/>
                </a:lnTo>
                <a:lnTo>
                  <a:pt x="54" y="55"/>
                </a:lnTo>
                <a:lnTo>
                  <a:pt x="56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60" y="50"/>
                </a:lnTo>
                <a:lnTo>
                  <a:pt x="60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3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60" y="16"/>
                </a:lnTo>
                <a:lnTo>
                  <a:pt x="60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6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2"/>
                </a:lnTo>
                <a:lnTo>
                  <a:pt x="45" y="2"/>
                </a:lnTo>
                <a:lnTo>
                  <a:pt x="44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8">
            <a:extLst>
              <a:ext uri="{FF2B5EF4-FFF2-40B4-BE49-F238E27FC236}">
                <a16:creationId xmlns:a16="http://schemas.microsoft.com/office/drawing/2014/main" id="{0303C86B-D98D-594F-BA92-0B35F8BD87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950" y="3101976"/>
            <a:ext cx="1588" cy="109537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29">
            <a:extLst>
              <a:ext uri="{FF2B5EF4-FFF2-40B4-BE49-F238E27FC236}">
                <a16:creationId xmlns:a16="http://schemas.microsoft.com/office/drawing/2014/main" id="{44F326F7-17A3-9346-9AF9-018FC11E6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175" y="2806701"/>
            <a:ext cx="1588" cy="16859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7" name="Freeform 30">
            <a:extLst>
              <a:ext uri="{FF2B5EF4-FFF2-40B4-BE49-F238E27FC236}">
                <a16:creationId xmlns:a16="http://schemas.microsoft.com/office/drawing/2014/main" id="{635A5A2B-11E0-B84A-910E-207185AD8324}"/>
              </a:ext>
            </a:extLst>
          </p:cNvPr>
          <p:cNvSpPr>
            <a:spLocks/>
          </p:cNvSpPr>
          <p:nvPr/>
        </p:nvSpPr>
        <p:spPr bwMode="auto">
          <a:xfrm>
            <a:off x="5421314" y="417671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3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7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4" y="40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4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8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2"/>
                </a:lnTo>
                <a:lnTo>
                  <a:pt x="19" y="52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2"/>
                </a:lnTo>
                <a:lnTo>
                  <a:pt x="36" y="52"/>
                </a:lnTo>
                <a:lnTo>
                  <a:pt x="37" y="52"/>
                </a:lnTo>
                <a:lnTo>
                  <a:pt x="38" y="50"/>
                </a:lnTo>
                <a:lnTo>
                  <a:pt x="40" y="50"/>
                </a:lnTo>
                <a:lnTo>
                  <a:pt x="41" y="49"/>
                </a:lnTo>
                <a:lnTo>
                  <a:pt x="42" y="48"/>
                </a:lnTo>
                <a:lnTo>
                  <a:pt x="44" y="48"/>
                </a:lnTo>
                <a:lnTo>
                  <a:pt x="45" y="46"/>
                </a:lnTo>
                <a:lnTo>
                  <a:pt x="45" y="45"/>
                </a:lnTo>
                <a:lnTo>
                  <a:pt x="46" y="45"/>
                </a:lnTo>
                <a:lnTo>
                  <a:pt x="48" y="44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8"/>
                </a:lnTo>
                <a:lnTo>
                  <a:pt x="52" y="37"/>
                </a:lnTo>
                <a:lnTo>
                  <a:pt x="52" y="36"/>
                </a:lnTo>
                <a:lnTo>
                  <a:pt x="52" y="34"/>
                </a:lnTo>
                <a:lnTo>
                  <a:pt x="53" y="33"/>
                </a:lnTo>
                <a:lnTo>
                  <a:pt x="53" y="32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6" y="9"/>
                </a:lnTo>
                <a:lnTo>
                  <a:pt x="45" y="8"/>
                </a:lnTo>
                <a:lnTo>
                  <a:pt x="45" y="7"/>
                </a:lnTo>
                <a:lnTo>
                  <a:pt x="44" y="7"/>
                </a:lnTo>
                <a:lnTo>
                  <a:pt x="42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8" y="3"/>
                </a:lnTo>
                <a:lnTo>
                  <a:pt x="37" y="3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8" name="Freeform 31">
            <a:extLst>
              <a:ext uri="{FF2B5EF4-FFF2-40B4-BE49-F238E27FC236}">
                <a16:creationId xmlns:a16="http://schemas.microsoft.com/office/drawing/2014/main" id="{CB196D09-8A6E-094F-B935-6A1E1EDEEEEF}"/>
              </a:ext>
            </a:extLst>
          </p:cNvPr>
          <p:cNvSpPr>
            <a:spLocks/>
          </p:cNvSpPr>
          <p:nvPr/>
        </p:nvSpPr>
        <p:spPr bwMode="auto">
          <a:xfrm>
            <a:off x="5408613" y="416401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1"/>
                </a:lnTo>
                <a:lnTo>
                  <a:pt x="24" y="1"/>
                </a:lnTo>
                <a:lnTo>
                  <a:pt x="23" y="1"/>
                </a:lnTo>
                <a:lnTo>
                  <a:pt x="21" y="3"/>
                </a:lnTo>
                <a:lnTo>
                  <a:pt x="20" y="3"/>
                </a:lnTo>
                <a:lnTo>
                  <a:pt x="19" y="3"/>
                </a:lnTo>
                <a:lnTo>
                  <a:pt x="17" y="4"/>
                </a:lnTo>
                <a:lnTo>
                  <a:pt x="16" y="5"/>
                </a:lnTo>
                <a:lnTo>
                  <a:pt x="15" y="5"/>
                </a:lnTo>
                <a:lnTo>
                  <a:pt x="13" y="7"/>
                </a:lnTo>
                <a:lnTo>
                  <a:pt x="12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2"/>
                </a:lnTo>
                <a:lnTo>
                  <a:pt x="7" y="13"/>
                </a:lnTo>
                <a:lnTo>
                  <a:pt x="5" y="15"/>
                </a:lnTo>
                <a:lnTo>
                  <a:pt x="5" y="16"/>
                </a:lnTo>
                <a:lnTo>
                  <a:pt x="4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4" y="48"/>
                </a:lnTo>
                <a:lnTo>
                  <a:pt x="5" y="49"/>
                </a:lnTo>
                <a:lnTo>
                  <a:pt x="5" y="50"/>
                </a:lnTo>
                <a:lnTo>
                  <a:pt x="7" y="52"/>
                </a:lnTo>
                <a:lnTo>
                  <a:pt x="8" y="53"/>
                </a:lnTo>
                <a:lnTo>
                  <a:pt x="8" y="54"/>
                </a:lnTo>
                <a:lnTo>
                  <a:pt x="9" y="56"/>
                </a:lnTo>
                <a:lnTo>
                  <a:pt x="11" y="56"/>
                </a:lnTo>
                <a:lnTo>
                  <a:pt x="12" y="57"/>
                </a:lnTo>
                <a:lnTo>
                  <a:pt x="13" y="58"/>
                </a:lnTo>
                <a:lnTo>
                  <a:pt x="15" y="60"/>
                </a:lnTo>
                <a:lnTo>
                  <a:pt x="16" y="60"/>
                </a:lnTo>
                <a:lnTo>
                  <a:pt x="17" y="61"/>
                </a:lnTo>
                <a:lnTo>
                  <a:pt x="19" y="61"/>
                </a:lnTo>
                <a:lnTo>
                  <a:pt x="20" y="62"/>
                </a:lnTo>
                <a:lnTo>
                  <a:pt x="21" y="62"/>
                </a:lnTo>
                <a:lnTo>
                  <a:pt x="23" y="64"/>
                </a:lnTo>
                <a:lnTo>
                  <a:pt x="24" y="64"/>
                </a:lnTo>
                <a:lnTo>
                  <a:pt x="27" y="64"/>
                </a:lnTo>
                <a:lnTo>
                  <a:pt x="28" y="65"/>
                </a:lnTo>
                <a:lnTo>
                  <a:pt x="29" y="65"/>
                </a:lnTo>
                <a:lnTo>
                  <a:pt x="31" y="65"/>
                </a:lnTo>
                <a:lnTo>
                  <a:pt x="32" y="65"/>
                </a:lnTo>
                <a:lnTo>
                  <a:pt x="35" y="65"/>
                </a:lnTo>
                <a:lnTo>
                  <a:pt x="36" y="65"/>
                </a:lnTo>
                <a:lnTo>
                  <a:pt x="37" y="65"/>
                </a:lnTo>
                <a:lnTo>
                  <a:pt x="39" y="64"/>
                </a:lnTo>
                <a:lnTo>
                  <a:pt x="41" y="64"/>
                </a:lnTo>
                <a:lnTo>
                  <a:pt x="43" y="64"/>
                </a:lnTo>
                <a:lnTo>
                  <a:pt x="44" y="62"/>
                </a:lnTo>
                <a:lnTo>
                  <a:pt x="45" y="62"/>
                </a:lnTo>
                <a:lnTo>
                  <a:pt x="47" y="61"/>
                </a:lnTo>
                <a:lnTo>
                  <a:pt x="48" y="61"/>
                </a:lnTo>
                <a:lnTo>
                  <a:pt x="49" y="60"/>
                </a:lnTo>
                <a:lnTo>
                  <a:pt x="51" y="60"/>
                </a:lnTo>
                <a:lnTo>
                  <a:pt x="52" y="58"/>
                </a:lnTo>
                <a:lnTo>
                  <a:pt x="53" y="57"/>
                </a:lnTo>
                <a:lnTo>
                  <a:pt x="54" y="56"/>
                </a:lnTo>
                <a:lnTo>
                  <a:pt x="56" y="56"/>
                </a:lnTo>
                <a:lnTo>
                  <a:pt x="57" y="54"/>
                </a:lnTo>
                <a:lnTo>
                  <a:pt x="57" y="53"/>
                </a:lnTo>
                <a:lnTo>
                  <a:pt x="58" y="52"/>
                </a:lnTo>
                <a:lnTo>
                  <a:pt x="60" y="50"/>
                </a:lnTo>
                <a:lnTo>
                  <a:pt x="60" y="49"/>
                </a:lnTo>
                <a:lnTo>
                  <a:pt x="61" y="48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4" y="42"/>
                </a:lnTo>
                <a:lnTo>
                  <a:pt x="64" y="41"/>
                </a:lnTo>
                <a:lnTo>
                  <a:pt x="64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4" y="26"/>
                </a:lnTo>
                <a:lnTo>
                  <a:pt x="64" y="24"/>
                </a:lnTo>
                <a:lnTo>
                  <a:pt x="64" y="23"/>
                </a:lnTo>
                <a:lnTo>
                  <a:pt x="62" y="21"/>
                </a:lnTo>
                <a:lnTo>
                  <a:pt x="62" y="20"/>
                </a:lnTo>
                <a:lnTo>
                  <a:pt x="61" y="19"/>
                </a:lnTo>
                <a:lnTo>
                  <a:pt x="61" y="17"/>
                </a:lnTo>
                <a:lnTo>
                  <a:pt x="60" y="16"/>
                </a:lnTo>
                <a:lnTo>
                  <a:pt x="60" y="15"/>
                </a:lnTo>
                <a:lnTo>
                  <a:pt x="58" y="13"/>
                </a:lnTo>
                <a:lnTo>
                  <a:pt x="57" y="12"/>
                </a:lnTo>
                <a:lnTo>
                  <a:pt x="57" y="11"/>
                </a:lnTo>
                <a:lnTo>
                  <a:pt x="56" y="9"/>
                </a:lnTo>
                <a:lnTo>
                  <a:pt x="54" y="8"/>
                </a:lnTo>
                <a:lnTo>
                  <a:pt x="53" y="8"/>
                </a:lnTo>
                <a:lnTo>
                  <a:pt x="52" y="7"/>
                </a:lnTo>
                <a:lnTo>
                  <a:pt x="51" y="5"/>
                </a:lnTo>
                <a:lnTo>
                  <a:pt x="49" y="5"/>
                </a:lnTo>
                <a:lnTo>
                  <a:pt x="48" y="4"/>
                </a:lnTo>
                <a:lnTo>
                  <a:pt x="47" y="3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5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9" name="Freeform 32">
            <a:extLst>
              <a:ext uri="{FF2B5EF4-FFF2-40B4-BE49-F238E27FC236}">
                <a16:creationId xmlns:a16="http://schemas.microsoft.com/office/drawing/2014/main" id="{012165B6-6CD9-294D-BF6A-B4779EDC85E1}"/>
              </a:ext>
            </a:extLst>
          </p:cNvPr>
          <p:cNvSpPr>
            <a:spLocks/>
          </p:cNvSpPr>
          <p:nvPr/>
        </p:nvSpPr>
        <p:spPr bwMode="auto">
          <a:xfrm>
            <a:off x="5189539" y="2786064"/>
            <a:ext cx="41275" cy="41275"/>
          </a:xfrm>
          <a:custGeom>
            <a:avLst/>
            <a:gdLst>
              <a:gd name="T0" fmla="*/ 2147483646 w 53"/>
              <a:gd name="T1" fmla="*/ 0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0 w 53"/>
              <a:gd name="T21" fmla="*/ 2147483646 h 53"/>
              <a:gd name="T22" fmla="*/ 0 w 53"/>
              <a:gd name="T23" fmla="*/ 2147483646 h 53"/>
              <a:gd name="T24" fmla="*/ 2147483646 w 53"/>
              <a:gd name="T25" fmla="*/ 2147483646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0 h 53"/>
              <a:gd name="T88" fmla="*/ 2147483646 w 53"/>
              <a:gd name="T89" fmla="*/ 2147483646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"/>
              <a:gd name="T136" fmla="*/ 0 h 53"/>
              <a:gd name="T137" fmla="*/ 53 w 53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" h="53">
                <a:moveTo>
                  <a:pt x="27" y="26"/>
                </a:move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7" y="2"/>
                </a:lnTo>
                <a:lnTo>
                  <a:pt x="16" y="2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11" y="6"/>
                </a:lnTo>
                <a:lnTo>
                  <a:pt x="9" y="6"/>
                </a:lnTo>
                <a:lnTo>
                  <a:pt x="8" y="8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3" y="35"/>
                </a:lnTo>
                <a:lnTo>
                  <a:pt x="3" y="37"/>
                </a:lnTo>
                <a:lnTo>
                  <a:pt x="3" y="38"/>
                </a:lnTo>
                <a:lnTo>
                  <a:pt x="4" y="39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7" y="43"/>
                </a:lnTo>
                <a:lnTo>
                  <a:pt x="7" y="45"/>
                </a:lnTo>
                <a:lnTo>
                  <a:pt x="8" y="45"/>
                </a:lnTo>
                <a:lnTo>
                  <a:pt x="9" y="46"/>
                </a:lnTo>
                <a:lnTo>
                  <a:pt x="11" y="47"/>
                </a:lnTo>
                <a:lnTo>
                  <a:pt x="12" y="49"/>
                </a:lnTo>
                <a:lnTo>
                  <a:pt x="13" y="49"/>
                </a:lnTo>
                <a:lnTo>
                  <a:pt x="15" y="50"/>
                </a:lnTo>
                <a:lnTo>
                  <a:pt x="16" y="50"/>
                </a:lnTo>
                <a:lnTo>
                  <a:pt x="17" y="51"/>
                </a:lnTo>
                <a:lnTo>
                  <a:pt x="19" y="51"/>
                </a:lnTo>
                <a:lnTo>
                  <a:pt x="20" y="53"/>
                </a:lnTo>
                <a:lnTo>
                  <a:pt x="21" y="53"/>
                </a:lnTo>
                <a:lnTo>
                  <a:pt x="23" y="53"/>
                </a:lnTo>
                <a:lnTo>
                  <a:pt x="24" y="53"/>
                </a:lnTo>
                <a:lnTo>
                  <a:pt x="25" y="53"/>
                </a:lnTo>
                <a:lnTo>
                  <a:pt x="27" y="53"/>
                </a:lnTo>
                <a:lnTo>
                  <a:pt x="28" y="53"/>
                </a:lnTo>
                <a:lnTo>
                  <a:pt x="29" y="53"/>
                </a:lnTo>
                <a:lnTo>
                  <a:pt x="31" y="53"/>
                </a:lnTo>
                <a:lnTo>
                  <a:pt x="32" y="53"/>
                </a:lnTo>
                <a:lnTo>
                  <a:pt x="33" y="53"/>
                </a:lnTo>
                <a:lnTo>
                  <a:pt x="35" y="51"/>
                </a:lnTo>
                <a:lnTo>
                  <a:pt x="36" y="51"/>
                </a:lnTo>
                <a:lnTo>
                  <a:pt x="37" y="51"/>
                </a:lnTo>
                <a:lnTo>
                  <a:pt x="39" y="50"/>
                </a:lnTo>
                <a:lnTo>
                  <a:pt x="40" y="50"/>
                </a:lnTo>
                <a:lnTo>
                  <a:pt x="41" y="49"/>
                </a:lnTo>
                <a:lnTo>
                  <a:pt x="43" y="47"/>
                </a:lnTo>
                <a:lnTo>
                  <a:pt x="44" y="47"/>
                </a:lnTo>
                <a:lnTo>
                  <a:pt x="45" y="46"/>
                </a:lnTo>
                <a:lnTo>
                  <a:pt x="45" y="45"/>
                </a:lnTo>
                <a:lnTo>
                  <a:pt x="47" y="45"/>
                </a:lnTo>
                <a:lnTo>
                  <a:pt x="48" y="43"/>
                </a:lnTo>
                <a:lnTo>
                  <a:pt x="48" y="42"/>
                </a:lnTo>
                <a:lnTo>
                  <a:pt x="49" y="41"/>
                </a:lnTo>
                <a:lnTo>
                  <a:pt x="50" y="39"/>
                </a:lnTo>
                <a:lnTo>
                  <a:pt x="50" y="38"/>
                </a:lnTo>
                <a:lnTo>
                  <a:pt x="52" y="37"/>
                </a:lnTo>
                <a:lnTo>
                  <a:pt x="52" y="35"/>
                </a:lnTo>
                <a:lnTo>
                  <a:pt x="52" y="34"/>
                </a:lnTo>
                <a:lnTo>
                  <a:pt x="53" y="33"/>
                </a:lnTo>
                <a:lnTo>
                  <a:pt x="53" y="31"/>
                </a:lnTo>
                <a:lnTo>
                  <a:pt x="53" y="30"/>
                </a:lnTo>
                <a:lnTo>
                  <a:pt x="53" y="29"/>
                </a:lnTo>
                <a:lnTo>
                  <a:pt x="53" y="28"/>
                </a:lnTo>
                <a:lnTo>
                  <a:pt x="53" y="26"/>
                </a:lnTo>
                <a:lnTo>
                  <a:pt x="53" y="25"/>
                </a:lnTo>
                <a:lnTo>
                  <a:pt x="53" y="24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18"/>
                </a:lnTo>
                <a:lnTo>
                  <a:pt x="52" y="17"/>
                </a:lnTo>
                <a:lnTo>
                  <a:pt x="52" y="16"/>
                </a:lnTo>
                <a:lnTo>
                  <a:pt x="50" y="16"/>
                </a:lnTo>
                <a:lnTo>
                  <a:pt x="50" y="14"/>
                </a:lnTo>
                <a:lnTo>
                  <a:pt x="49" y="13"/>
                </a:lnTo>
                <a:lnTo>
                  <a:pt x="49" y="12"/>
                </a:lnTo>
                <a:lnTo>
                  <a:pt x="48" y="10"/>
                </a:lnTo>
                <a:lnTo>
                  <a:pt x="47" y="9"/>
                </a:lnTo>
                <a:lnTo>
                  <a:pt x="45" y="8"/>
                </a:lnTo>
                <a:lnTo>
                  <a:pt x="45" y="6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9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1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0" name="Freeform 33">
            <a:extLst>
              <a:ext uri="{FF2B5EF4-FFF2-40B4-BE49-F238E27FC236}">
                <a16:creationId xmlns:a16="http://schemas.microsoft.com/office/drawing/2014/main" id="{1C8A0EC6-1159-3A49-9D82-83B606DF64F8}"/>
              </a:ext>
            </a:extLst>
          </p:cNvPr>
          <p:cNvSpPr>
            <a:spLocks/>
          </p:cNvSpPr>
          <p:nvPr/>
        </p:nvSpPr>
        <p:spPr bwMode="auto">
          <a:xfrm>
            <a:off x="5197475" y="277336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"/>
              <a:gd name="T133" fmla="*/ 0 h 65"/>
              <a:gd name="T134" fmla="*/ 65 w 65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" h="65">
                <a:moveTo>
                  <a:pt x="32" y="0"/>
                </a:move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6" y="1"/>
                </a:lnTo>
                <a:lnTo>
                  <a:pt x="24" y="1"/>
                </a:lnTo>
                <a:lnTo>
                  <a:pt x="22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4"/>
                </a:lnTo>
                <a:lnTo>
                  <a:pt x="16" y="5"/>
                </a:lnTo>
                <a:lnTo>
                  <a:pt x="14" y="5"/>
                </a:lnTo>
                <a:lnTo>
                  <a:pt x="13" y="6"/>
                </a:lnTo>
                <a:lnTo>
                  <a:pt x="12" y="8"/>
                </a:lnTo>
                <a:lnTo>
                  <a:pt x="10" y="8"/>
                </a:lnTo>
                <a:lnTo>
                  <a:pt x="9" y="9"/>
                </a:lnTo>
                <a:lnTo>
                  <a:pt x="8" y="10"/>
                </a:lnTo>
                <a:lnTo>
                  <a:pt x="8" y="12"/>
                </a:lnTo>
                <a:lnTo>
                  <a:pt x="6" y="13"/>
                </a:lnTo>
                <a:lnTo>
                  <a:pt x="5" y="14"/>
                </a:lnTo>
                <a:lnTo>
                  <a:pt x="5" y="16"/>
                </a:lnTo>
                <a:lnTo>
                  <a:pt x="4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1" y="22"/>
                </a:lnTo>
                <a:lnTo>
                  <a:pt x="1" y="24"/>
                </a:lnTo>
                <a:lnTo>
                  <a:pt x="1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4" y="47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8" y="53"/>
                </a:lnTo>
                <a:lnTo>
                  <a:pt x="8" y="54"/>
                </a:lnTo>
                <a:lnTo>
                  <a:pt x="9" y="55"/>
                </a:lnTo>
                <a:lnTo>
                  <a:pt x="10" y="55"/>
                </a:lnTo>
                <a:lnTo>
                  <a:pt x="12" y="57"/>
                </a:lnTo>
                <a:lnTo>
                  <a:pt x="13" y="58"/>
                </a:lnTo>
                <a:lnTo>
                  <a:pt x="14" y="59"/>
                </a:lnTo>
                <a:lnTo>
                  <a:pt x="16" y="59"/>
                </a:lnTo>
                <a:lnTo>
                  <a:pt x="17" y="61"/>
                </a:lnTo>
                <a:lnTo>
                  <a:pt x="18" y="61"/>
                </a:lnTo>
                <a:lnTo>
                  <a:pt x="20" y="62"/>
                </a:lnTo>
                <a:lnTo>
                  <a:pt x="21" y="62"/>
                </a:lnTo>
                <a:lnTo>
                  <a:pt x="22" y="63"/>
                </a:lnTo>
                <a:lnTo>
                  <a:pt x="24" y="63"/>
                </a:lnTo>
                <a:lnTo>
                  <a:pt x="26" y="63"/>
                </a:lnTo>
                <a:lnTo>
                  <a:pt x="28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3"/>
                </a:lnTo>
                <a:lnTo>
                  <a:pt x="41" y="63"/>
                </a:lnTo>
                <a:lnTo>
                  <a:pt x="42" y="63"/>
                </a:lnTo>
                <a:lnTo>
                  <a:pt x="43" y="62"/>
                </a:lnTo>
                <a:lnTo>
                  <a:pt x="45" y="62"/>
                </a:lnTo>
                <a:lnTo>
                  <a:pt x="46" y="61"/>
                </a:lnTo>
                <a:lnTo>
                  <a:pt x="47" y="61"/>
                </a:lnTo>
                <a:lnTo>
                  <a:pt x="49" y="59"/>
                </a:lnTo>
                <a:lnTo>
                  <a:pt x="50" y="59"/>
                </a:lnTo>
                <a:lnTo>
                  <a:pt x="51" y="58"/>
                </a:lnTo>
                <a:lnTo>
                  <a:pt x="53" y="57"/>
                </a:lnTo>
                <a:lnTo>
                  <a:pt x="54" y="55"/>
                </a:lnTo>
                <a:lnTo>
                  <a:pt x="55" y="55"/>
                </a:lnTo>
                <a:lnTo>
                  <a:pt x="57" y="54"/>
                </a:lnTo>
                <a:lnTo>
                  <a:pt x="57" y="53"/>
                </a:lnTo>
                <a:lnTo>
                  <a:pt x="58" y="51"/>
                </a:lnTo>
                <a:lnTo>
                  <a:pt x="59" y="50"/>
                </a:lnTo>
                <a:lnTo>
                  <a:pt x="59" y="49"/>
                </a:lnTo>
                <a:lnTo>
                  <a:pt x="61" y="47"/>
                </a:lnTo>
                <a:lnTo>
                  <a:pt x="61" y="46"/>
                </a:lnTo>
                <a:lnTo>
                  <a:pt x="62" y="45"/>
                </a:lnTo>
                <a:lnTo>
                  <a:pt x="62" y="44"/>
                </a:lnTo>
                <a:lnTo>
                  <a:pt x="63" y="42"/>
                </a:lnTo>
                <a:lnTo>
                  <a:pt x="63" y="41"/>
                </a:lnTo>
                <a:lnTo>
                  <a:pt x="63" y="38"/>
                </a:lnTo>
                <a:lnTo>
                  <a:pt x="65" y="37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0"/>
                </a:lnTo>
                <a:lnTo>
                  <a:pt x="65" y="29"/>
                </a:lnTo>
                <a:lnTo>
                  <a:pt x="65" y="28"/>
                </a:lnTo>
                <a:lnTo>
                  <a:pt x="63" y="26"/>
                </a:lnTo>
                <a:lnTo>
                  <a:pt x="63" y="24"/>
                </a:lnTo>
                <a:lnTo>
                  <a:pt x="63" y="22"/>
                </a:lnTo>
                <a:lnTo>
                  <a:pt x="62" y="21"/>
                </a:lnTo>
                <a:lnTo>
                  <a:pt x="62" y="20"/>
                </a:lnTo>
                <a:lnTo>
                  <a:pt x="61" y="18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7" y="10"/>
                </a:lnTo>
                <a:lnTo>
                  <a:pt x="55" y="9"/>
                </a:lnTo>
                <a:lnTo>
                  <a:pt x="54" y="8"/>
                </a:lnTo>
                <a:lnTo>
                  <a:pt x="53" y="8"/>
                </a:lnTo>
                <a:lnTo>
                  <a:pt x="51" y="6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1" y="1"/>
                </a:lnTo>
                <a:lnTo>
                  <a:pt x="38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1" name="Rectangle 34">
            <a:extLst>
              <a:ext uri="{FF2B5EF4-FFF2-40B4-BE49-F238E27FC236}">
                <a16:creationId xmlns:a16="http://schemas.microsoft.com/office/drawing/2014/main" id="{E565587D-21EE-1C44-80D7-61A5789E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527425"/>
            <a:ext cx="122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92" name="Rectangle 35">
            <a:extLst>
              <a:ext uri="{FF2B5EF4-FFF2-40B4-BE49-F238E27FC236}">
                <a16:creationId xmlns:a16="http://schemas.microsoft.com/office/drawing/2014/main" id="{2405C423-A879-0845-ADE9-0DCDC7F75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28003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93" name="Rectangle 36">
            <a:extLst>
              <a:ext uri="{FF2B5EF4-FFF2-40B4-BE49-F238E27FC236}">
                <a16:creationId xmlns:a16="http://schemas.microsoft.com/office/drawing/2014/main" id="{CA716894-86F4-F74A-94E9-B1AE0F23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28971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94" name="Rectangle 37">
            <a:extLst>
              <a:ext uri="{FF2B5EF4-FFF2-40B4-BE49-F238E27FC236}">
                <a16:creationId xmlns:a16="http://schemas.microsoft.com/office/drawing/2014/main" id="{CEA69299-0F8E-7D47-9B86-AAE20063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2005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95" name="Rectangle 39">
            <a:extLst>
              <a:ext uri="{FF2B5EF4-FFF2-40B4-BE49-F238E27FC236}">
                <a16:creationId xmlns:a16="http://schemas.microsoft.com/office/drawing/2014/main" id="{3C9B3A26-EF76-A04E-8A60-CD63A0643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42973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96" name="TextBox 125">
            <a:extLst>
              <a:ext uri="{FF2B5EF4-FFF2-40B4-BE49-F238E27FC236}">
                <a16:creationId xmlns:a16="http://schemas.microsoft.com/office/drawing/2014/main" id="{68E11E9A-FA70-924F-B6B4-6C4435CA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4.5b from the textbook ]</a:t>
            </a:r>
          </a:p>
        </p:txBody>
      </p:sp>
      <p:sp>
        <p:nvSpPr>
          <p:cNvPr id="113697" name="Title 1">
            <a:extLst>
              <a:ext uri="{FF2B5EF4-FFF2-40B4-BE49-F238E27FC236}">
                <a16:creationId xmlns:a16="http://schemas.microsoft.com/office/drawing/2014/main" id="{76BEDF54-FDCA-9348-86A1-1CE6ECADE93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 2 x 2 crossbar switch with multiplexers</a:t>
            </a:r>
          </a:p>
        </p:txBody>
      </p:sp>
      <p:sp>
        <p:nvSpPr>
          <p:cNvPr id="113698" name="TextBox 41">
            <a:extLst>
              <a:ext uri="{FF2B5EF4-FFF2-40B4-BE49-F238E27FC236}">
                <a16:creationId xmlns:a16="http://schemas.microsoft.com/office/drawing/2014/main" id="{77DE57F5-983B-D64C-9118-747D07AB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32591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3699" name="Line 5">
            <a:extLst>
              <a:ext uri="{FF2B5EF4-FFF2-40B4-BE49-F238E27FC236}">
                <a16:creationId xmlns:a16="http://schemas.microsoft.com/office/drawing/2014/main" id="{C172F960-4AF9-7046-A376-802CF3FBFD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1" y="2957513"/>
            <a:ext cx="277813" cy="1651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0" name="Line 5">
            <a:extLst>
              <a:ext uri="{FF2B5EF4-FFF2-40B4-BE49-F238E27FC236}">
                <a16:creationId xmlns:a16="http://schemas.microsoft.com/office/drawing/2014/main" id="{54FE45C0-8755-9E4A-880C-FC995656F0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5314" y="4344989"/>
            <a:ext cx="288925" cy="1666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1" name="Line 23">
            <a:extLst>
              <a:ext uri="{FF2B5EF4-FFF2-40B4-BE49-F238E27FC236}">
                <a16:creationId xmlns:a16="http://schemas.microsoft.com/office/drawing/2014/main" id="{41E9F2E5-6FA8-0643-AD1C-C8D7170056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1151" y="2800350"/>
            <a:ext cx="1095375" cy="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2" name="Line 23">
            <a:extLst>
              <a:ext uri="{FF2B5EF4-FFF2-40B4-BE49-F238E27FC236}">
                <a16:creationId xmlns:a16="http://schemas.microsoft.com/office/drawing/2014/main" id="{2BF94C84-8891-D947-8D16-1CC42C719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4013" y="4183064"/>
            <a:ext cx="1257300" cy="142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3" name="TextBox 41">
            <a:extLst>
              <a:ext uri="{FF2B5EF4-FFF2-40B4-BE49-F238E27FC236}">
                <a16:creationId xmlns:a16="http://schemas.microsoft.com/office/drawing/2014/main" id="{ABEF2373-7D0C-CC40-9F8C-9790AAC9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5400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13704" name="TextBox 41">
            <a:extLst>
              <a:ext uri="{FF2B5EF4-FFF2-40B4-BE49-F238E27FC236}">
                <a16:creationId xmlns:a16="http://schemas.microsoft.com/office/drawing/2014/main" id="{067F203D-6BC2-0B41-9375-5F6AD7CD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6" y="385603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488C4AFA-24CD-2443-A8D9-225B6B4E9EB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 2 x 2 crossbar switch with multiplexers</a:t>
            </a:r>
          </a:p>
        </p:txBody>
      </p:sp>
      <p:pic>
        <p:nvPicPr>
          <p:cNvPr id="114690" name="Picture 1" descr="Screen shot 2013-09-11 at 2.49.51 PM.png">
            <a:extLst>
              <a:ext uri="{FF2B5EF4-FFF2-40B4-BE49-F238E27FC236}">
                <a16:creationId xmlns:a16="http://schemas.microsoft.com/office/drawing/2014/main" id="{12332ED7-8A6B-024C-A520-D5B9E269A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 descr="Screen shot 2013-09-11 at 2.49.51 PM.png">
            <a:extLst>
              <a:ext uri="{FF2B5EF4-FFF2-40B4-BE49-F238E27FC236}">
                <a16:creationId xmlns:a16="http://schemas.microsoft.com/office/drawing/2014/main" id="{076455CC-0B3C-8746-AFB9-423BE89B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44958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6DC3FE1A-1D00-2C4D-8FF9-26360170B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14338" name="Picture 3" descr="Screen shot 2013-09-11 at 1.53.58 PM.png">
            <a:extLst>
              <a:ext uri="{FF2B5EF4-FFF2-40B4-BE49-F238E27FC236}">
                <a16:creationId xmlns:a16="http://schemas.microsoft.com/office/drawing/2014/main" id="{83C085B7-B6D8-0342-BD9E-A294DA664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B9F54FA6-E8C4-9C41-9C55-B718356D2BD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 2 x 2 crossbar switch with multiplexers</a:t>
            </a:r>
          </a:p>
        </p:txBody>
      </p:sp>
      <p:grpSp>
        <p:nvGrpSpPr>
          <p:cNvPr id="115714" name="Group 1">
            <a:extLst>
              <a:ext uri="{FF2B5EF4-FFF2-40B4-BE49-F238E27FC236}">
                <a16:creationId xmlns:a16="http://schemas.microsoft.com/office/drawing/2014/main" id="{3562BD9B-EC35-DB4D-A5FF-04073AB9B46B}"/>
              </a:ext>
            </a:extLst>
          </p:cNvPr>
          <p:cNvGrpSpPr>
            <a:grpSpLocks/>
          </p:cNvGrpSpPr>
          <p:nvPr/>
        </p:nvGrpSpPr>
        <p:grpSpPr bwMode="auto">
          <a:xfrm>
            <a:off x="2005014" y="1693864"/>
            <a:ext cx="7069437" cy="4935537"/>
            <a:chOff x="1090318" y="1693810"/>
            <a:chExt cx="7069472" cy="4935590"/>
          </a:xfrm>
        </p:grpSpPr>
        <p:pic>
          <p:nvPicPr>
            <p:cNvPr id="115715" name="Picture 1" descr="Screen shot 2013-09-11 at 2.49.51 PM.png">
              <a:extLst>
                <a:ext uri="{FF2B5EF4-FFF2-40B4-BE49-F238E27FC236}">
                  <a16:creationId xmlns:a16="http://schemas.microsoft.com/office/drawing/2014/main" id="{93C720C4-641F-B242-BAAC-0E3BE434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1752600"/>
              <a:ext cx="35337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16" name="Picture 3" descr="Screen shot 2013-09-11 at 2.49.51 PM.png">
              <a:extLst>
                <a:ext uri="{FF2B5EF4-FFF2-40B4-BE49-F238E27FC236}">
                  <a16:creationId xmlns:a16="http://schemas.microsoft.com/office/drawing/2014/main" id="{C54E0E0E-D775-A84E-9EC6-91BE0B64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4495800"/>
              <a:ext cx="35337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5717" name="Straight Connector 36">
              <a:extLst>
                <a:ext uri="{FF2B5EF4-FFF2-40B4-BE49-F238E27FC236}">
                  <a16:creationId xmlns:a16="http://schemas.microsoft.com/office/drawing/2014/main" id="{C5A368E9-72A8-1646-A141-B90EBF531D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90512" y="1946225"/>
              <a:ext cx="11113" cy="44958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18" name="Straight Connector 37">
              <a:extLst>
                <a:ext uri="{FF2B5EF4-FFF2-40B4-BE49-F238E27FC236}">
                  <a16:creationId xmlns:a16="http://schemas.microsoft.com/office/drawing/2014/main" id="{0624C4D8-7ED9-FE4A-848B-678AA43C7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90512" y="6419848"/>
              <a:ext cx="144304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19" name="Straight Connector 38">
              <a:extLst>
                <a:ext uri="{FF2B5EF4-FFF2-40B4-BE49-F238E27FC236}">
                  <a16:creationId xmlns:a16="http://schemas.microsoft.com/office/drawing/2014/main" id="{5D1303A3-BA92-EA46-91CB-7217DE4AF4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99907" y="4713267"/>
              <a:ext cx="243841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0" name="Straight Connector 40">
              <a:extLst>
                <a:ext uri="{FF2B5EF4-FFF2-40B4-BE49-F238E27FC236}">
                  <a16:creationId xmlns:a16="http://schemas.microsoft.com/office/drawing/2014/main" id="{55A3DFB6-6F08-744C-9275-4F155F0FB9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99907" y="1973213"/>
              <a:ext cx="24384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1" name="Straight Connector 44">
              <a:extLst>
                <a:ext uri="{FF2B5EF4-FFF2-40B4-BE49-F238E27FC236}">
                  <a16:creationId xmlns:a16="http://schemas.microsoft.com/office/drawing/2014/main" id="{2093C430-C7F7-3A40-A430-DB3DEB5CCD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93831" y="3692493"/>
              <a:ext cx="1587" cy="100807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2" name="Straight Connector 46">
              <a:extLst>
                <a:ext uri="{FF2B5EF4-FFF2-40B4-BE49-F238E27FC236}">
                  <a16:creationId xmlns:a16="http://schemas.microsoft.com/office/drawing/2014/main" id="{F5F938D5-A3D9-554B-B272-A6E6A9A28E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71606" y="3679793"/>
              <a:ext cx="365127" cy="15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723" name="Oval 7">
              <a:extLst>
                <a:ext uri="{FF2B5EF4-FFF2-40B4-BE49-F238E27FC236}">
                  <a16:creationId xmlns:a16="http://schemas.microsoft.com/office/drawing/2014/main" id="{049407BC-C3E2-AD4D-933A-2CD82401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541" y="4621776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5724" name="Oval 49">
              <a:extLst>
                <a:ext uri="{FF2B5EF4-FFF2-40B4-BE49-F238E27FC236}">
                  <a16:creationId xmlns:a16="http://schemas.microsoft.com/office/drawing/2014/main" id="{5BC7E8DF-ADFA-844C-B179-29B106E3F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359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cxnSp>
          <p:nvCxnSpPr>
            <p:cNvPr id="115725" name="Straight Connector 50">
              <a:extLst>
                <a:ext uri="{FF2B5EF4-FFF2-40B4-BE49-F238E27FC236}">
                  <a16:creationId xmlns:a16="http://schemas.microsoft.com/office/drawing/2014/main" id="{3D21AB0E-A74F-A849-9303-6DD3012D2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58840" y="3316252"/>
              <a:ext cx="7938" cy="276863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6" name="Straight Connector 53">
              <a:extLst>
                <a:ext uri="{FF2B5EF4-FFF2-40B4-BE49-F238E27FC236}">
                  <a16:creationId xmlns:a16="http://schemas.microsoft.com/office/drawing/2014/main" id="{5D186D15-1FC9-0C46-9ACE-5D8345245B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728" y="6067419"/>
              <a:ext cx="8890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7" name="Straight Connector 55">
              <a:extLst>
                <a:ext uri="{FF2B5EF4-FFF2-40B4-BE49-F238E27FC236}">
                  <a16:creationId xmlns:a16="http://schemas.microsoft.com/office/drawing/2014/main" id="{2B6A498D-17AC-D44C-BFBE-383CC4AE3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1540" y="3327365"/>
              <a:ext cx="8890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8" name="Straight Connector 58">
              <a:extLst>
                <a:ext uri="{FF2B5EF4-FFF2-40B4-BE49-F238E27FC236}">
                  <a16:creationId xmlns:a16="http://schemas.microsoft.com/office/drawing/2014/main" id="{31346E25-2817-E74A-9DC1-D1BF4C70F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03083" y="3962371"/>
              <a:ext cx="154464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729" name="Oval 61">
              <a:extLst>
                <a:ext uri="{FF2B5EF4-FFF2-40B4-BE49-F238E27FC236}">
                  <a16:creationId xmlns:a16="http://schemas.microsoft.com/office/drawing/2014/main" id="{0BB7C988-97D3-B640-9153-48C4A226F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083" y="38862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5730" name="TextBox 14">
              <a:extLst>
                <a:ext uri="{FF2B5EF4-FFF2-40B4-BE49-F238E27FC236}">
                  <a16:creationId xmlns:a16="http://schemas.microsoft.com/office/drawing/2014/main" id="{59774B62-E5AD-1243-9887-C27E76025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964" y="1693810"/>
              <a:ext cx="463590" cy="52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115731" name="TextBox 62">
              <a:extLst>
                <a:ext uri="{FF2B5EF4-FFF2-40B4-BE49-F238E27FC236}">
                  <a16:creationId xmlns:a16="http://schemas.microsoft.com/office/drawing/2014/main" id="{F789506B-6093-194E-9D4A-7C5697DD6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318" y="4429780"/>
              <a:ext cx="463590" cy="52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  <a:r>
                <a:rPr lang="en-US" altLang="en-US" sz="28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15732" name="TextBox 63">
              <a:extLst>
                <a:ext uri="{FF2B5EF4-FFF2-40B4-BE49-F238E27FC236}">
                  <a16:creationId xmlns:a16="http://schemas.microsoft.com/office/drawing/2014/main" id="{BD648D10-23AA-6E40-8F78-15A9D1218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318" y="3640190"/>
              <a:ext cx="324130" cy="52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s</a:t>
              </a:r>
              <a:endParaRPr lang="en-US" altLang="en-US" sz="2800" b="0" i="1" baseline="-25000">
                <a:latin typeface="Times" pitchFamily="2" charset="0"/>
              </a:endParaRPr>
            </a:p>
          </p:txBody>
        </p:sp>
        <p:sp>
          <p:nvSpPr>
            <p:cNvPr id="115733" name="TextBox 21">
              <a:extLst>
                <a:ext uri="{FF2B5EF4-FFF2-40B4-BE49-F238E27FC236}">
                  <a16:creationId xmlns:a16="http://schemas.microsoft.com/office/drawing/2014/main" id="{A0BD4CB7-39BE-0D40-BC4B-754241D58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8522" y="2448580"/>
              <a:ext cx="463590" cy="52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y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115734" name="TextBox 22">
              <a:extLst>
                <a:ext uri="{FF2B5EF4-FFF2-40B4-BE49-F238E27FC236}">
                  <a16:creationId xmlns:a16="http://schemas.microsoft.com/office/drawing/2014/main" id="{D4B7F9B8-0803-7545-BA5C-951EF963C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5267980"/>
              <a:ext cx="463590" cy="52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y</a:t>
              </a:r>
              <a:r>
                <a:rPr lang="en-US" altLang="en-US" sz="28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>
            <a:extLst>
              <a:ext uri="{FF2B5EF4-FFF2-40B4-BE49-F238E27FC236}">
                <a16:creationId xmlns:a16="http://schemas.microsoft.com/office/drawing/2014/main" id="{BB3EEB73-6E09-634F-A1A5-A6BC6F39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Synthesis of Logic Circuits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Using Multiplexers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>
            <a:extLst>
              <a:ext uri="{FF2B5EF4-FFF2-40B4-BE49-F238E27FC236}">
                <a16:creationId xmlns:a16="http://schemas.microsoft.com/office/drawing/2014/main" id="{C19FF10C-D6A1-2E46-A513-EF5171BA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Synthesis of Logic Circuits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Using Multiplexers</a:t>
            </a:r>
          </a:p>
        </p:txBody>
      </p:sp>
      <p:sp>
        <p:nvSpPr>
          <p:cNvPr id="117762" name="Rectangle 3">
            <a:extLst>
              <a:ext uri="{FF2B5EF4-FFF2-40B4-BE49-F238E27FC236}">
                <a16:creationId xmlns:a16="http://schemas.microsoft.com/office/drawing/2014/main" id="{C4BAB5D3-3AF4-864D-9075-D852EC63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196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Note: This method is NOT the same as simply replacing each logic gate with a multiplexer!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It is a lot more efficient.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03F7C83F-3D8C-9142-9281-79EC731C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The XOR Logic Gate</a:t>
            </a:r>
            <a:endParaRPr lang="en-US" altLang="en-US" sz="2800"/>
          </a:p>
        </p:txBody>
      </p:sp>
      <p:grpSp>
        <p:nvGrpSpPr>
          <p:cNvPr id="118786" name="Group 2">
            <a:extLst>
              <a:ext uri="{FF2B5EF4-FFF2-40B4-BE49-F238E27FC236}">
                <a16:creationId xmlns:a16="http://schemas.microsoft.com/office/drawing/2014/main" id="{A043C9A5-292C-0E41-AF71-8B38CE78CFB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414463"/>
            <a:ext cx="7831138" cy="5370512"/>
            <a:chOff x="1371600" y="1414463"/>
            <a:chExt cx="7831504" cy="5370314"/>
          </a:xfrm>
        </p:grpSpPr>
        <p:pic>
          <p:nvPicPr>
            <p:cNvPr id="118787" name="Picture 2">
              <a:extLst>
                <a:ext uri="{FF2B5EF4-FFF2-40B4-BE49-F238E27FC236}">
                  <a16:creationId xmlns:a16="http://schemas.microsoft.com/office/drawing/2014/main" id="{9FE32BBC-A1C3-9B43-AEDD-C852175D6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53" y="1414463"/>
              <a:ext cx="5783532" cy="475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788" name="TextBox 3">
              <a:extLst>
                <a:ext uri="{FF2B5EF4-FFF2-40B4-BE49-F238E27FC236}">
                  <a16:creationId xmlns:a16="http://schemas.microsoft.com/office/drawing/2014/main" id="{7F268104-D0F7-DD41-9B65-C404D98C0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6589" y="6477000"/>
              <a:ext cx="2546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latin typeface="Times" pitchFamily="2" charset="0"/>
                </a:rPr>
                <a:t>[ Figure 2.11 from the textbook ]</a:t>
              </a:r>
            </a:p>
          </p:txBody>
        </p:sp>
        <p:sp>
          <p:nvSpPr>
            <p:cNvPr id="118789" name="Rectangle 1">
              <a:extLst>
                <a:ext uri="{FF2B5EF4-FFF2-40B4-BE49-F238E27FC236}">
                  <a16:creationId xmlns:a16="http://schemas.microsoft.com/office/drawing/2014/main" id="{18044BFF-ECB2-1C43-B9AB-1DAE2DDA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038600"/>
              <a:ext cx="6858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>
            <a:extLst>
              <a:ext uri="{FF2B5EF4-FFF2-40B4-BE49-F238E27FC236}">
                <a16:creationId xmlns:a16="http://schemas.microsoft.com/office/drawing/2014/main" id="{C285B502-8104-CC44-AAB6-7FB7170A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414464"/>
            <a:ext cx="5783262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extBox 3">
            <a:extLst>
              <a:ext uri="{FF2B5EF4-FFF2-40B4-BE49-F238E27FC236}">
                <a16:creationId xmlns:a16="http://schemas.microsoft.com/office/drawing/2014/main" id="{3690ADBC-94DB-B64C-BC45-87DF0E7C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4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2.11 from the textbook ]</a:t>
            </a: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7FFC186-E400-0446-A03B-D2E925763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The XOR Logic Gate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FCFB1811-1F77-8B43-AB51-2DFF557BA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/>
              <a:t>Implementation of a logic function </a:t>
            </a:r>
            <a:br>
              <a:rPr lang="en-US" altLang="en-US"/>
            </a:br>
            <a:r>
              <a:rPr lang="en-US" altLang="en-US"/>
              <a:t>with a 4-to-1 multiplexer </a:t>
            </a:r>
          </a:p>
        </p:txBody>
      </p:sp>
      <p:sp>
        <p:nvSpPr>
          <p:cNvPr id="120834" name="TextBox 125">
            <a:extLst>
              <a:ext uri="{FF2B5EF4-FFF2-40B4-BE49-F238E27FC236}">
                <a16:creationId xmlns:a16="http://schemas.microsoft.com/office/drawing/2014/main" id="{30CACA46-2008-5C44-BEB8-C9AEB1A1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4.6a from the textbook ]</a:t>
            </a:r>
          </a:p>
        </p:txBody>
      </p:sp>
      <p:sp>
        <p:nvSpPr>
          <p:cNvPr id="120835" name="Line 4">
            <a:extLst>
              <a:ext uri="{FF2B5EF4-FFF2-40B4-BE49-F238E27FC236}">
                <a16:creationId xmlns:a16="http://schemas.microsoft.com/office/drawing/2014/main" id="{FC5BCED3-558B-3B44-A61B-0261064C0F3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15164" y="3255964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Line 5">
            <a:extLst>
              <a:ext uri="{FF2B5EF4-FFF2-40B4-BE49-F238E27FC236}">
                <a16:creationId xmlns:a16="http://schemas.microsoft.com/office/drawing/2014/main" id="{660BEA68-960B-664A-A534-7E8602CF083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15164" y="3509964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Line 6">
            <a:extLst>
              <a:ext uri="{FF2B5EF4-FFF2-40B4-BE49-F238E27FC236}">
                <a16:creationId xmlns:a16="http://schemas.microsoft.com/office/drawing/2014/main" id="{A7A55D2F-4E41-D44C-82E8-FB39718E6C2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748588" y="3635376"/>
            <a:ext cx="2524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Freeform 7">
            <a:extLst>
              <a:ext uri="{FF2B5EF4-FFF2-40B4-BE49-F238E27FC236}">
                <a16:creationId xmlns:a16="http://schemas.microsoft.com/office/drawing/2014/main" id="{6169CD03-D156-EA44-B2B9-1AD6108F68E0}"/>
              </a:ext>
            </a:extLst>
          </p:cNvPr>
          <p:cNvSpPr>
            <a:spLocks noChangeAspect="1"/>
          </p:cNvSpPr>
          <p:nvPr/>
        </p:nvSpPr>
        <p:spPr bwMode="auto">
          <a:xfrm>
            <a:off x="7258050" y="3027364"/>
            <a:ext cx="482600" cy="1214437"/>
          </a:xfrm>
          <a:custGeom>
            <a:avLst/>
            <a:gdLst>
              <a:gd name="T0" fmla="*/ 2147483646 w 456"/>
              <a:gd name="T1" fmla="*/ 2147483646 h 1152"/>
              <a:gd name="T2" fmla="*/ 2147483646 w 456"/>
              <a:gd name="T3" fmla="*/ 2147483646 h 1152"/>
              <a:gd name="T4" fmla="*/ 0 w 456"/>
              <a:gd name="T5" fmla="*/ 0 h 1152"/>
              <a:gd name="T6" fmla="*/ 0 w 456"/>
              <a:gd name="T7" fmla="*/ 2147483646 h 1152"/>
              <a:gd name="T8" fmla="*/ 2147483646 w 456"/>
              <a:gd name="T9" fmla="*/ 2147483646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1152"/>
              <a:gd name="T17" fmla="*/ 456 w 456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1152">
                <a:moveTo>
                  <a:pt x="456" y="936"/>
                </a:moveTo>
                <a:lnTo>
                  <a:pt x="456" y="240"/>
                </a:lnTo>
                <a:lnTo>
                  <a:pt x="0" y="0"/>
                </a:lnTo>
                <a:lnTo>
                  <a:pt x="0" y="1152"/>
                </a:lnTo>
                <a:lnTo>
                  <a:pt x="456" y="936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Rectangle 10">
            <a:extLst>
              <a:ext uri="{FF2B5EF4-FFF2-40B4-BE49-F238E27FC236}">
                <a16:creationId xmlns:a16="http://schemas.microsoft.com/office/drawing/2014/main" id="{6721D995-6452-4E40-AD4F-2F1D75C9A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5938" y="3522663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0" name="Rectangle 11">
            <a:extLst>
              <a:ext uri="{FF2B5EF4-FFF2-40B4-BE49-F238E27FC236}">
                <a16:creationId xmlns:a16="http://schemas.microsoft.com/office/drawing/2014/main" id="{8F8C3537-20C9-3942-8268-151BEE490A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5913" y="26685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1" name="Line 12">
            <a:extLst>
              <a:ext uri="{FF2B5EF4-FFF2-40B4-BE49-F238E27FC236}">
                <a16:creationId xmlns:a16="http://schemas.microsoft.com/office/drawing/2014/main" id="{DA7E2B4A-EE32-2945-BBB0-ABB84F750C5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15164" y="2849564"/>
            <a:ext cx="3524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2" name="Rectangle 13">
            <a:extLst>
              <a:ext uri="{FF2B5EF4-FFF2-40B4-BE49-F238E27FC236}">
                <a16:creationId xmlns:a16="http://schemas.microsoft.com/office/drawing/2014/main" id="{F6B4E959-AD83-AC4B-93CE-CEADB76084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6251" y="2784476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3" name="Rectangle 14">
            <a:extLst>
              <a:ext uri="{FF2B5EF4-FFF2-40B4-BE49-F238E27FC236}">
                <a16:creationId xmlns:a16="http://schemas.microsoft.com/office/drawing/2014/main" id="{C8C372BB-8789-D24E-9188-C98B48574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2275" y="314960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4" name="Rectangle 15">
            <a:extLst>
              <a:ext uri="{FF2B5EF4-FFF2-40B4-BE49-F238E27FC236}">
                <a16:creationId xmlns:a16="http://schemas.microsoft.com/office/drawing/2014/main" id="{02796389-D407-FC4B-B1A8-B9532A57F8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2275" y="340518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5" name="Rectangle 16">
            <a:extLst>
              <a:ext uri="{FF2B5EF4-FFF2-40B4-BE49-F238E27FC236}">
                <a16:creationId xmlns:a16="http://schemas.microsoft.com/office/drawing/2014/main" id="{345648A2-EBCF-6442-A0FD-93738993D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4038" y="29829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6" name="Freeform 17">
            <a:extLst>
              <a:ext uri="{FF2B5EF4-FFF2-40B4-BE49-F238E27FC236}">
                <a16:creationId xmlns:a16="http://schemas.microsoft.com/office/drawing/2014/main" id="{5906BFED-D4F3-884B-BD87-CB78A234B0EC}"/>
              </a:ext>
            </a:extLst>
          </p:cNvPr>
          <p:cNvSpPr>
            <a:spLocks noChangeAspect="1"/>
          </p:cNvSpPr>
          <p:nvPr/>
        </p:nvSpPr>
        <p:spPr bwMode="auto">
          <a:xfrm>
            <a:off x="7015164" y="2571751"/>
            <a:ext cx="555625" cy="633413"/>
          </a:xfrm>
          <a:custGeom>
            <a:avLst/>
            <a:gdLst>
              <a:gd name="T0" fmla="*/ 0 w 528"/>
              <a:gd name="T1" fmla="*/ 0 h 600"/>
              <a:gd name="T2" fmla="*/ 2147483646 w 528"/>
              <a:gd name="T3" fmla="*/ 0 h 600"/>
              <a:gd name="T4" fmla="*/ 2147483646 w 528"/>
              <a:gd name="T5" fmla="*/ 2147483646 h 600"/>
              <a:gd name="T6" fmla="*/ 0 60000 65536"/>
              <a:gd name="T7" fmla="*/ 0 60000 65536"/>
              <a:gd name="T8" fmla="*/ 0 60000 65536"/>
              <a:gd name="T9" fmla="*/ 0 w 528"/>
              <a:gd name="T10" fmla="*/ 0 h 600"/>
              <a:gd name="T11" fmla="*/ 528 w 528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600">
                <a:moveTo>
                  <a:pt x="0" y="0"/>
                </a:moveTo>
                <a:lnTo>
                  <a:pt x="528" y="0"/>
                </a:lnTo>
                <a:lnTo>
                  <a:pt x="528" y="6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7" name="Rectangle 18">
            <a:extLst>
              <a:ext uri="{FF2B5EF4-FFF2-40B4-BE49-F238E27FC236}">
                <a16:creationId xmlns:a16="http://schemas.microsoft.com/office/drawing/2014/main" id="{8F20A091-9F99-3240-82BE-C26C57F0A4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4038" y="32877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8" name="Rectangle 19">
            <a:extLst>
              <a:ext uri="{FF2B5EF4-FFF2-40B4-BE49-F238E27FC236}">
                <a16:creationId xmlns:a16="http://schemas.microsoft.com/office/drawing/2014/main" id="{AEFD738F-0053-B047-BE18-77D479396A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5913" y="2413000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49" name="Line 20">
            <a:extLst>
              <a:ext uri="{FF2B5EF4-FFF2-40B4-BE49-F238E27FC236}">
                <a16:creationId xmlns:a16="http://schemas.microsoft.com/office/drawing/2014/main" id="{6E30A8B9-3D1A-E44D-BF78-CC9B5387111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15164" y="3760789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0" name="Line 21">
            <a:extLst>
              <a:ext uri="{FF2B5EF4-FFF2-40B4-BE49-F238E27FC236}">
                <a16:creationId xmlns:a16="http://schemas.microsoft.com/office/drawing/2014/main" id="{BD9E7A59-4646-464E-9CA8-EBC0302C97D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15164" y="4014789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1" name="Rectangle 22">
            <a:extLst>
              <a:ext uri="{FF2B5EF4-FFF2-40B4-BE49-F238E27FC236}">
                <a16:creationId xmlns:a16="http://schemas.microsoft.com/office/drawing/2014/main" id="{BDA76EE0-CC9B-1A46-B34B-FEFE79381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6251" y="2527301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52" name="Rectangle 23">
            <a:extLst>
              <a:ext uri="{FF2B5EF4-FFF2-40B4-BE49-F238E27FC236}">
                <a16:creationId xmlns:a16="http://schemas.microsoft.com/office/drawing/2014/main" id="{875E1607-F014-3F4F-B91C-4E05205D8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2275" y="365918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53" name="Line 25">
            <a:extLst>
              <a:ext uri="{FF2B5EF4-FFF2-40B4-BE49-F238E27FC236}">
                <a16:creationId xmlns:a16="http://schemas.microsoft.com/office/drawing/2014/main" id="{6FE4A258-8C80-1348-8DE4-7FF8C855FBA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094164" y="2520950"/>
            <a:ext cx="1587" cy="1746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4" name="Rectangle 26">
            <a:extLst>
              <a:ext uri="{FF2B5EF4-FFF2-40B4-BE49-F238E27FC236}">
                <a16:creationId xmlns:a16="http://schemas.microsoft.com/office/drawing/2014/main" id="{7EED6233-1A18-D140-8976-0B06D63E7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2275" y="39147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55" name="Rectangle 27">
            <a:extLst>
              <a:ext uri="{FF2B5EF4-FFF2-40B4-BE49-F238E27FC236}">
                <a16:creationId xmlns:a16="http://schemas.microsoft.com/office/drawing/2014/main" id="{0E813AD2-02AE-2D4E-B517-97A59F385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6138" y="30178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56" name="Rectangle 28">
            <a:extLst>
              <a:ext uri="{FF2B5EF4-FFF2-40B4-BE49-F238E27FC236}">
                <a16:creationId xmlns:a16="http://schemas.microsoft.com/office/drawing/2014/main" id="{0860D887-1A07-DB49-911B-F78759DF9F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6138" y="332105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57" name="Rectangle 29">
            <a:extLst>
              <a:ext uri="{FF2B5EF4-FFF2-40B4-BE49-F238E27FC236}">
                <a16:creationId xmlns:a16="http://schemas.microsoft.com/office/drawing/2014/main" id="{D44CE76A-B0E6-8447-AA9E-1A94CF33C7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6138" y="362585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58" name="Rectangle 30">
            <a:extLst>
              <a:ext uri="{FF2B5EF4-FFF2-40B4-BE49-F238E27FC236}">
                <a16:creationId xmlns:a16="http://schemas.microsoft.com/office/drawing/2014/main" id="{CA018CC4-FC8C-FD44-B7D8-6A956BAE7E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6138" y="39290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59" name="Rectangle 31">
            <a:extLst>
              <a:ext uri="{FF2B5EF4-FFF2-40B4-BE49-F238E27FC236}">
                <a16:creationId xmlns:a16="http://schemas.microsoft.com/office/drawing/2014/main" id="{542B0D8C-E833-6A4F-AB59-4144AB578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8088" y="332105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0" name="Rectangle 32">
            <a:extLst>
              <a:ext uri="{FF2B5EF4-FFF2-40B4-BE49-F238E27FC236}">
                <a16:creationId xmlns:a16="http://schemas.microsoft.com/office/drawing/2014/main" id="{4BD2A6C3-6497-9E4D-A7F4-995F3C2C21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8088" y="362585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1" name="Rectangle 33">
            <a:extLst>
              <a:ext uri="{FF2B5EF4-FFF2-40B4-BE49-F238E27FC236}">
                <a16:creationId xmlns:a16="http://schemas.microsoft.com/office/drawing/2014/main" id="{8C5ED8F0-28EC-4842-B8CC-F935E543E6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8088" y="39290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2" name="Rectangle 34">
            <a:extLst>
              <a:ext uri="{FF2B5EF4-FFF2-40B4-BE49-F238E27FC236}">
                <a16:creationId xmlns:a16="http://schemas.microsoft.com/office/drawing/2014/main" id="{2F9B8425-8012-9545-BB90-5B6938817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9438" y="2509838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3" name="Rectangle 35">
            <a:extLst>
              <a:ext uri="{FF2B5EF4-FFF2-40B4-BE49-F238E27FC236}">
                <a16:creationId xmlns:a16="http://schemas.microsoft.com/office/drawing/2014/main" id="{300879FA-3FE6-2941-A793-C18865F05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6763" y="250983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4" name="Rectangle 36">
            <a:extLst>
              <a:ext uri="{FF2B5EF4-FFF2-40B4-BE49-F238E27FC236}">
                <a16:creationId xmlns:a16="http://schemas.microsoft.com/office/drawing/2014/main" id="{7F46B93B-A2E9-634D-9DD5-801B61E81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7101" y="2625726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5" name="Rectangle 37">
            <a:extLst>
              <a:ext uri="{FF2B5EF4-FFF2-40B4-BE49-F238E27FC236}">
                <a16:creationId xmlns:a16="http://schemas.microsoft.com/office/drawing/2014/main" id="{148DA208-4867-124D-B9E0-1A2BA7BE6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8088" y="30178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6" name="Rectangle 38">
            <a:extLst>
              <a:ext uri="{FF2B5EF4-FFF2-40B4-BE49-F238E27FC236}">
                <a16:creationId xmlns:a16="http://schemas.microsoft.com/office/drawing/2014/main" id="{B57D16F7-02D4-F54E-90DE-A10770313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67125" y="250983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7" name="Rectangle 39">
            <a:extLst>
              <a:ext uri="{FF2B5EF4-FFF2-40B4-BE49-F238E27FC236}">
                <a16:creationId xmlns:a16="http://schemas.microsoft.com/office/drawing/2014/main" id="{A77005BB-402E-F14A-8EA3-CEA978485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27464" y="2625726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8" name="Rectangle 40">
            <a:extLst>
              <a:ext uri="{FF2B5EF4-FFF2-40B4-BE49-F238E27FC236}">
                <a16:creationId xmlns:a16="http://schemas.microsoft.com/office/drawing/2014/main" id="{3D586DA7-0686-334F-B04D-7020438CCD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4038" y="3590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69" name="Rectangle 41">
            <a:extLst>
              <a:ext uri="{FF2B5EF4-FFF2-40B4-BE49-F238E27FC236}">
                <a16:creationId xmlns:a16="http://schemas.microsoft.com/office/drawing/2014/main" id="{63429716-B7D1-CB4F-88D8-4E791D915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4038" y="38957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0870" name="Line 99">
            <a:extLst>
              <a:ext uri="{FF2B5EF4-FFF2-40B4-BE49-F238E27FC236}">
                <a16:creationId xmlns:a16="http://schemas.microsoft.com/office/drawing/2014/main" id="{22C5C733-6BE7-A94D-A6A2-6623712F78A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124201" y="2879725"/>
            <a:ext cx="14700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1" name="Line 101">
            <a:extLst>
              <a:ext uri="{FF2B5EF4-FFF2-40B4-BE49-F238E27FC236}">
                <a16:creationId xmlns:a16="http://schemas.microsoft.com/office/drawing/2014/main" id="{CB7774B9-B0A5-0046-B219-E4C25368F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1238" y="284638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7D5E8804-F329-0543-ACCB-2120FAFBB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 sz="3200"/>
              <a:t>Implementation of the same logic function </a:t>
            </a:r>
            <a:br>
              <a:rPr lang="en-US" altLang="en-US"/>
            </a:br>
            <a:r>
              <a:rPr lang="en-US" altLang="en-US" sz="3200"/>
              <a:t>with a 2-to-1 multiplexer </a:t>
            </a:r>
            <a:endParaRPr lang="en-US" altLang="en-US"/>
          </a:p>
        </p:txBody>
      </p:sp>
      <p:sp>
        <p:nvSpPr>
          <p:cNvPr id="121858" name="TextBox 125">
            <a:extLst>
              <a:ext uri="{FF2B5EF4-FFF2-40B4-BE49-F238E27FC236}">
                <a16:creationId xmlns:a16="http://schemas.microsoft.com/office/drawing/2014/main" id="{004F3D4E-9E3C-1747-B68C-D25A39B1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4.6b-c from the textbook ]</a:t>
            </a:r>
          </a:p>
        </p:txBody>
      </p:sp>
      <p:sp>
        <p:nvSpPr>
          <p:cNvPr id="121859" name="Rectangle 42">
            <a:extLst>
              <a:ext uri="{FF2B5EF4-FFF2-40B4-BE49-F238E27FC236}">
                <a16:creationId xmlns:a16="http://schemas.microsoft.com/office/drawing/2014/main" id="{4B3B787C-1AD8-AD4F-B9B1-0850EDCFC3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87639" y="4816475"/>
            <a:ext cx="18386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(b) Modified truth table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0" name="Rectangle 43">
            <a:extLst>
              <a:ext uri="{FF2B5EF4-FFF2-40B4-BE49-F238E27FC236}">
                <a16:creationId xmlns:a16="http://schemas.microsoft.com/office/drawing/2014/main" id="{F9D9A636-46C8-BB4B-9788-03F899CCBF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0263" y="318135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1" name="Line 44">
            <a:extLst>
              <a:ext uri="{FF2B5EF4-FFF2-40B4-BE49-F238E27FC236}">
                <a16:creationId xmlns:a16="http://schemas.microsoft.com/office/drawing/2014/main" id="{7F4AC87C-4E8A-2A4B-97F5-AA1E0A36125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209801" y="3084514"/>
            <a:ext cx="14700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2" name="Line 45">
            <a:extLst>
              <a:ext uri="{FF2B5EF4-FFF2-40B4-BE49-F238E27FC236}">
                <a16:creationId xmlns:a16="http://schemas.microsoft.com/office/drawing/2014/main" id="{EC95B32C-D36C-8740-8D5F-0EB1D90B07A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122614" y="2728914"/>
            <a:ext cx="1587" cy="1724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Rectangle 46">
            <a:extLst>
              <a:ext uri="{FF2B5EF4-FFF2-40B4-BE49-F238E27FC236}">
                <a16:creationId xmlns:a16="http://schemas.microsoft.com/office/drawing/2014/main" id="{4DFE50D6-7C18-7441-A942-47BC2A7B0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0263" y="34845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4" name="Rectangle 47">
            <a:extLst>
              <a:ext uri="{FF2B5EF4-FFF2-40B4-BE49-F238E27FC236}">
                <a16:creationId xmlns:a16="http://schemas.microsoft.com/office/drawing/2014/main" id="{776FA85E-ADBA-7B44-81B9-6C4F215105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0775" y="321468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5" name="Rectangle 48">
            <a:extLst>
              <a:ext uri="{FF2B5EF4-FFF2-40B4-BE49-F238E27FC236}">
                <a16:creationId xmlns:a16="http://schemas.microsoft.com/office/drawing/2014/main" id="{71E9A363-F3E9-D84B-9676-36B2F52D27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0775" y="3516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6" name="Rectangle 49">
            <a:extLst>
              <a:ext uri="{FF2B5EF4-FFF2-40B4-BE49-F238E27FC236}">
                <a16:creationId xmlns:a16="http://schemas.microsoft.com/office/drawing/2014/main" id="{F9ACD5A3-A26C-6D49-9D7F-766BB49EBB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0775" y="38211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7" name="Rectangle 50">
            <a:extLst>
              <a:ext uri="{FF2B5EF4-FFF2-40B4-BE49-F238E27FC236}">
                <a16:creationId xmlns:a16="http://schemas.microsoft.com/office/drawing/2014/main" id="{F2ADC4C1-7ECB-094D-9833-7511ECDF28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0775" y="41259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8" name="Rectangle 51">
            <a:extLst>
              <a:ext uri="{FF2B5EF4-FFF2-40B4-BE49-F238E27FC236}">
                <a16:creationId xmlns:a16="http://schemas.microsoft.com/office/drawing/2014/main" id="{233AD6BB-0841-564D-9507-5C3E19F42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2725" y="3516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69" name="Rectangle 52">
            <a:extLst>
              <a:ext uri="{FF2B5EF4-FFF2-40B4-BE49-F238E27FC236}">
                <a16:creationId xmlns:a16="http://schemas.microsoft.com/office/drawing/2014/main" id="{B64F9B23-F10E-1843-BF0B-67626412BC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2725" y="38211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0" name="Rectangle 53">
            <a:extLst>
              <a:ext uri="{FF2B5EF4-FFF2-40B4-BE49-F238E27FC236}">
                <a16:creationId xmlns:a16="http://schemas.microsoft.com/office/drawing/2014/main" id="{17DD18F4-4C30-3B49-976F-3617675F21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2725" y="41259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1" name="Rectangle 54">
            <a:extLst>
              <a:ext uri="{FF2B5EF4-FFF2-40B4-BE49-F238E27FC236}">
                <a16:creationId xmlns:a16="http://schemas.microsoft.com/office/drawing/2014/main" id="{C598DF30-85C5-C340-8460-DF3104C590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5663" y="2708275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2" name="Rectangle 55">
            <a:extLst>
              <a:ext uri="{FF2B5EF4-FFF2-40B4-BE49-F238E27FC236}">
                <a16:creationId xmlns:a16="http://schemas.microsoft.com/office/drawing/2014/main" id="{345BFA5D-DF9C-6D44-B8FA-00233A5F2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1400" y="2708275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3" name="Rectangle 56">
            <a:extLst>
              <a:ext uri="{FF2B5EF4-FFF2-40B4-BE49-F238E27FC236}">
                <a16:creationId xmlns:a16="http://schemas.microsoft.com/office/drawing/2014/main" id="{C489782D-EEF4-F44B-925D-19436EE511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71739" y="2824164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4" name="Rectangle 57">
            <a:extLst>
              <a:ext uri="{FF2B5EF4-FFF2-40B4-BE49-F238E27FC236}">
                <a16:creationId xmlns:a16="http://schemas.microsoft.com/office/drawing/2014/main" id="{CDC04DCB-CD1F-5044-8248-86ECE0375C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2725" y="321468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5" name="Rectangle 58">
            <a:extLst>
              <a:ext uri="{FF2B5EF4-FFF2-40B4-BE49-F238E27FC236}">
                <a16:creationId xmlns:a16="http://schemas.microsoft.com/office/drawing/2014/main" id="{DF16B8C3-C108-3F41-A8F5-569E9E54E7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1763" y="2708275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6" name="Rectangle 59">
            <a:extLst>
              <a:ext uri="{FF2B5EF4-FFF2-40B4-BE49-F238E27FC236}">
                <a16:creationId xmlns:a16="http://schemas.microsoft.com/office/drawing/2014/main" id="{1E8FFD12-453D-1045-AC27-A134DB5EF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33689" y="2824164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7" name="Rectangle 60">
            <a:extLst>
              <a:ext uri="{FF2B5EF4-FFF2-40B4-BE49-F238E27FC236}">
                <a16:creationId xmlns:a16="http://schemas.microsoft.com/office/drawing/2014/main" id="{68AA68B7-7799-9846-BE40-87EF9A59A7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0263" y="37893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78" name="Freeform 61">
            <a:extLst>
              <a:ext uri="{FF2B5EF4-FFF2-40B4-BE49-F238E27FC236}">
                <a16:creationId xmlns:a16="http://schemas.microsoft.com/office/drawing/2014/main" id="{CFF2D7FE-E392-BF4A-B4EC-769BF67D9ED2}"/>
              </a:ext>
            </a:extLst>
          </p:cNvPr>
          <p:cNvSpPr>
            <a:spLocks noChangeAspect="1"/>
          </p:cNvSpPr>
          <p:nvPr/>
        </p:nvSpPr>
        <p:spPr bwMode="auto">
          <a:xfrm>
            <a:off x="4262438" y="3413125"/>
            <a:ext cx="152400" cy="50800"/>
          </a:xfrm>
          <a:custGeom>
            <a:avLst/>
            <a:gdLst>
              <a:gd name="T0" fmla="*/ 0 w 144"/>
              <a:gd name="T1" fmla="*/ 2147483646 h 48"/>
              <a:gd name="T2" fmla="*/ 2147483646 w 144"/>
              <a:gd name="T3" fmla="*/ 2147483646 h 48"/>
              <a:gd name="T4" fmla="*/ 0 w 144"/>
              <a:gd name="T5" fmla="*/ 0 h 48"/>
              <a:gd name="T6" fmla="*/ 0 w 144"/>
              <a:gd name="T7" fmla="*/ 2147483646 h 48"/>
              <a:gd name="T8" fmla="*/ 0 w 144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48"/>
              <a:gd name="T17" fmla="*/ 144 w 14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48">
                <a:moveTo>
                  <a:pt x="0" y="48"/>
                </a:moveTo>
                <a:lnTo>
                  <a:pt x="144" y="24"/>
                </a:lnTo>
                <a:lnTo>
                  <a:pt x="0" y="0"/>
                </a:lnTo>
                <a:lnTo>
                  <a:pt x="0" y="24"/>
                </a:lnTo>
                <a:lnTo>
                  <a:pt x="0" y="48"/>
                </a:lnTo>
                <a:close/>
              </a:path>
            </a:pathLst>
          </a:custGeom>
          <a:solidFill>
            <a:srgbClr val="66FFFF"/>
          </a:solidFill>
          <a:ln w="1746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9" name="Line 62">
            <a:extLst>
              <a:ext uri="{FF2B5EF4-FFF2-40B4-BE49-F238E27FC236}">
                <a16:creationId xmlns:a16="http://schemas.microsoft.com/office/drawing/2014/main" id="{69029811-6455-434B-98CA-59AC0E8B419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30626" y="3438525"/>
            <a:ext cx="531813" cy="1588"/>
          </a:xfrm>
          <a:prstGeom prst="line">
            <a:avLst/>
          </a:prstGeom>
          <a:noFill/>
          <a:ln w="1746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0" name="Freeform 63">
            <a:extLst>
              <a:ext uri="{FF2B5EF4-FFF2-40B4-BE49-F238E27FC236}">
                <a16:creationId xmlns:a16="http://schemas.microsoft.com/office/drawing/2014/main" id="{37148A86-8C3B-AD45-906A-C8686D81AEE2}"/>
              </a:ext>
            </a:extLst>
          </p:cNvPr>
          <p:cNvSpPr>
            <a:spLocks noChangeAspect="1"/>
          </p:cNvSpPr>
          <p:nvPr/>
        </p:nvSpPr>
        <p:spPr bwMode="auto">
          <a:xfrm>
            <a:off x="3629025" y="3214689"/>
            <a:ext cx="95250" cy="458787"/>
          </a:xfrm>
          <a:custGeom>
            <a:avLst/>
            <a:gdLst>
              <a:gd name="T0" fmla="*/ 2147483646 w 90"/>
              <a:gd name="T1" fmla="*/ 0 h 436"/>
              <a:gd name="T2" fmla="*/ 2147483646 w 90"/>
              <a:gd name="T3" fmla="*/ 2147483646 h 436"/>
              <a:gd name="T4" fmla="*/ 2147483646 w 90"/>
              <a:gd name="T5" fmla="*/ 2147483646 h 436"/>
              <a:gd name="T6" fmla="*/ 2147483646 w 90"/>
              <a:gd name="T7" fmla="*/ 2147483646 h 436"/>
              <a:gd name="T8" fmla="*/ 2147483646 w 90"/>
              <a:gd name="T9" fmla="*/ 2147483646 h 436"/>
              <a:gd name="T10" fmla="*/ 2147483646 w 90"/>
              <a:gd name="T11" fmla="*/ 2147483646 h 436"/>
              <a:gd name="T12" fmla="*/ 2147483646 w 90"/>
              <a:gd name="T13" fmla="*/ 2147483646 h 436"/>
              <a:gd name="T14" fmla="*/ 2147483646 w 90"/>
              <a:gd name="T15" fmla="*/ 2147483646 h 436"/>
              <a:gd name="T16" fmla="*/ 2147483646 w 90"/>
              <a:gd name="T17" fmla="*/ 2147483646 h 436"/>
              <a:gd name="T18" fmla="*/ 2147483646 w 90"/>
              <a:gd name="T19" fmla="*/ 2147483646 h 436"/>
              <a:gd name="T20" fmla="*/ 2147483646 w 90"/>
              <a:gd name="T21" fmla="*/ 2147483646 h 436"/>
              <a:gd name="T22" fmla="*/ 2147483646 w 90"/>
              <a:gd name="T23" fmla="*/ 2147483646 h 436"/>
              <a:gd name="T24" fmla="*/ 2147483646 w 90"/>
              <a:gd name="T25" fmla="*/ 2147483646 h 436"/>
              <a:gd name="T26" fmla="*/ 2147483646 w 90"/>
              <a:gd name="T27" fmla="*/ 2147483646 h 436"/>
              <a:gd name="T28" fmla="*/ 2147483646 w 90"/>
              <a:gd name="T29" fmla="*/ 2147483646 h 436"/>
              <a:gd name="T30" fmla="*/ 2147483646 w 90"/>
              <a:gd name="T31" fmla="*/ 2147483646 h 436"/>
              <a:gd name="T32" fmla="*/ 2147483646 w 90"/>
              <a:gd name="T33" fmla="*/ 2147483646 h 436"/>
              <a:gd name="T34" fmla="*/ 2147483646 w 90"/>
              <a:gd name="T35" fmla="*/ 2147483646 h 436"/>
              <a:gd name="T36" fmla="*/ 2147483646 w 90"/>
              <a:gd name="T37" fmla="*/ 2147483646 h 436"/>
              <a:gd name="T38" fmla="*/ 2147483646 w 90"/>
              <a:gd name="T39" fmla="*/ 2147483646 h 436"/>
              <a:gd name="T40" fmla="*/ 2147483646 w 90"/>
              <a:gd name="T41" fmla="*/ 2147483646 h 436"/>
              <a:gd name="T42" fmla="*/ 2147483646 w 90"/>
              <a:gd name="T43" fmla="*/ 2147483646 h 436"/>
              <a:gd name="T44" fmla="*/ 2147483646 w 90"/>
              <a:gd name="T45" fmla="*/ 2147483646 h 436"/>
              <a:gd name="T46" fmla="*/ 2147483646 w 90"/>
              <a:gd name="T47" fmla="*/ 2147483646 h 436"/>
              <a:gd name="T48" fmla="*/ 2147483646 w 90"/>
              <a:gd name="T49" fmla="*/ 2147483646 h 436"/>
              <a:gd name="T50" fmla="*/ 2147483646 w 90"/>
              <a:gd name="T51" fmla="*/ 2147483646 h 436"/>
              <a:gd name="T52" fmla="*/ 2147483646 w 90"/>
              <a:gd name="T53" fmla="*/ 2147483646 h 436"/>
              <a:gd name="T54" fmla="*/ 2147483646 w 90"/>
              <a:gd name="T55" fmla="*/ 2147483646 h 436"/>
              <a:gd name="T56" fmla="*/ 2147483646 w 90"/>
              <a:gd name="T57" fmla="*/ 2147483646 h 436"/>
              <a:gd name="T58" fmla="*/ 2147483646 w 90"/>
              <a:gd name="T59" fmla="*/ 2147483646 h 436"/>
              <a:gd name="T60" fmla="*/ 2147483646 w 90"/>
              <a:gd name="T61" fmla="*/ 2147483646 h 436"/>
              <a:gd name="T62" fmla="*/ 2147483646 w 90"/>
              <a:gd name="T63" fmla="*/ 2147483646 h 436"/>
              <a:gd name="T64" fmla="*/ 0 w 90"/>
              <a:gd name="T65" fmla="*/ 2147483646 h 4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0"/>
              <a:gd name="T100" fmla="*/ 0 h 436"/>
              <a:gd name="T101" fmla="*/ 90 w 90"/>
              <a:gd name="T102" fmla="*/ 436 h 4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0" h="436">
                <a:moveTo>
                  <a:pt x="0" y="0"/>
                </a:moveTo>
                <a:lnTo>
                  <a:pt x="10" y="0"/>
                </a:lnTo>
                <a:lnTo>
                  <a:pt x="19" y="2"/>
                </a:lnTo>
                <a:lnTo>
                  <a:pt x="27" y="5"/>
                </a:lnTo>
                <a:lnTo>
                  <a:pt x="33" y="8"/>
                </a:lnTo>
                <a:lnTo>
                  <a:pt x="38" y="14"/>
                </a:lnTo>
                <a:lnTo>
                  <a:pt x="43" y="19"/>
                </a:lnTo>
                <a:lnTo>
                  <a:pt x="45" y="26"/>
                </a:lnTo>
                <a:lnTo>
                  <a:pt x="48" y="34"/>
                </a:lnTo>
                <a:lnTo>
                  <a:pt x="49" y="42"/>
                </a:lnTo>
                <a:lnTo>
                  <a:pt x="50" y="50"/>
                </a:lnTo>
                <a:lnTo>
                  <a:pt x="50" y="59"/>
                </a:lnTo>
                <a:lnTo>
                  <a:pt x="49" y="68"/>
                </a:lnTo>
                <a:lnTo>
                  <a:pt x="49" y="78"/>
                </a:lnTo>
                <a:lnTo>
                  <a:pt x="48" y="89"/>
                </a:lnTo>
                <a:lnTo>
                  <a:pt x="46" y="98"/>
                </a:lnTo>
                <a:lnTo>
                  <a:pt x="45" y="109"/>
                </a:lnTo>
                <a:lnTo>
                  <a:pt x="43" y="119"/>
                </a:lnTo>
                <a:lnTo>
                  <a:pt x="42" y="128"/>
                </a:lnTo>
                <a:lnTo>
                  <a:pt x="40" y="139"/>
                </a:lnTo>
                <a:lnTo>
                  <a:pt x="40" y="149"/>
                </a:lnTo>
                <a:lnTo>
                  <a:pt x="39" y="158"/>
                </a:lnTo>
                <a:lnTo>
                  <a:pt x="40" y="167"/>
                </a:lnTo>
                <a:lnTo>
                  <a:pt x="40" y="175"/>
                </a:lnTo>
                <a:lnTo>
                  <a:pt x="42" y="184"/>
                </a:lnTo>
                <a:lnTo>
                  <a:pt x="44" y="191"/>
                </a:lnTo>
                <a:lnTo>
                  <a:pt x="48" y="198"/>
                </a:lnTo>
                <a:lnTo>
                  <a:pt x="51" y="203"/>
                </a:lnTo>
                <a:lnTo>
                  <a:pt x="56" y="208"/>
                </a:lnTo>
                <a:lnTo>
                  <a:pt x="63" y="212"/>
                </a:lnTo>
                <a:lnTo>
                  <a:pt x="70" y="215"/>
                </a:lnTo>
                <a:lnTo>
                  <a:pt x="79" y="217"/>
                </a:lnTo>
                <a:lnTo>
                  <a:pt x="90" y="217"/>
                </a:lnTo>
                <a:lnTo>
                  <a:pt x="79" y="218"/>
                </a:lnTo>
                <a:lnTo>
                  <a:pt x="70" y="220"/>
                </a:lnTo>
                <a:lnTo>
                  <a:pt x="63" y="223"/>
                </a:lnTo>
                <a:lnTo>
                  <a:pt x="56" y="227"/>
                </a:lnTo>
                <a:lnTo>
                  <a:pt x="51" y="232"/>
                </a:lnTo>
                <a:lnTo>
                  <a:pt x="48" y="238"/>
                </a:lnTo>
                <a:lnTo>
                  <a:pt x="44" y="244"/>
                </a:lnTo>
                <a:lnTo>
                  <a:pt x="42" y="252"/>
                </a:lnTo>
                <a:lnTo>
                  <a:pt x="40" y="259"/>
                </a:lnTo>
                <a:lnTo>
                  <a:pt x="40" y="268"/>
                </a:lnTo>
                <a:lnTo>
                  <a:pt x="39" y="277"/>
                </a:lnTo>
                <a:lnTo>
                  <a:pt x="40" y="287"/>
                </a:lnTo>
                <a:lnTo>
                  <a:pt x="40" y="296"/>
                </a:lnTo>
                <a:lnTo>
                  <a:pt x="42" y="306"/>
                </a:lnTo>
                <a:lnTo>
                  <a:pt x="43" y="316"/>
                </a:lnTo>
                <a:lnTo>
                  <a:pt x="45" y="326"/>
                </a:lnTo>
                <a:lnTo>
                  <a:pt x="46" y="336"/>
                </a:lnTo>
                <a:lnTo>
                  <a:pt x="48" y="347"/>
                </a:lnTo>
                <a:lnTo>
                  <a:pt x="49" y="356"/>
                </a:lnTo>
                <a:lnTo>
                  <a:pt x="49" y="366"/>
                </a:lnTo>
                <a:lnTo>
                  <a:pt x="50" y="376"/>
                </a:lnTo>
                <a:lnTo>
                  <a:pt x="50" y="385"/>
                </a:lnTo>
                <a:lnTo>
                  <a:pt x="49" y="394"/>
                </a:lnTo>
                <a:lnTo>
                  <a:pt x="48" y="401"/>
                </a:lnTo>
                <a:lnTo>
                  <a:pt x="45" y="409"/>
                </a:lnTo>
                <a:lnTo>
                  <a:pt x="43" y="415"/>
                </a:lnTo>
                <a:lnTo>
                  <a:pt x="38" y="421"/>
                </a:lnTo>
                <a:lnTo>
                  <a:pt x="33" y="426"/>
                </a:lnTo>
                <a:lnTo>
                  <a:pt x="27" y="430"/>
                </a:lnTo>
                <a:lnTo>
                  <a:pt x="19" y="433"/>
                </a:lnTo>
                <a:lnTo>
                  <a:pt x="10" y="434"/>
                </a:lnTo>
                <a:lnTo>
                  <a:pt x="0" y="436"/>
                </a:lnTo>
              </a:path>
            </a:pathLst>
          </a:custGeom>
          <a:noFill/>
          <a:ln w="1746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1" name="Freeform 64">
            <a:extLst>
              <a:ext uri="{FF2B5EF4-FFF2-40B4-BE49-F238E27FC236}">
                <a16:creationId xmlns:a16="http://schemas.microsoft.com/office/drawing/2014/main" id="{7E7F2BB1-FDBF-3A46-B3D2-3F428A21509F}"/>
              </a:ext>
            </a:extLst>
          </p:cNvPr>
          <p:cNvSpPr>
            <a:spLocks noChangeAspect="1"/>
          </p:cNvSpPr>
          <p:nvPr/>
        </p:nvSpPr>
        <p:spPr bwMode="auto">
          <a:xfrm>
            <a:off x="4262438" y="3717925"/>
            <a:ext cx="152400" cy="76200"/>
          </a:xfrm>
          <a:custGeom>
            <a:avLst/>
            <a:gdLst>
              <a:gd name="T0" fmla="*/ 0 w 144"/>
              <a:gd name="T1" fmla="*/ 2147483646 h 72"/>
              <a:gd name="T2" fmla="*/ 2147483646 w 144"/>
              <a:gd name="T3" fmla="*/ 2147483646 h 72"/>
              <a:gd name="T4" fmla="*/ 0 w 144"/>
              <a:gd name="T5" fmla="*/ 0 h 72"/>
              <a:gd name="T6" fmla="*/ 0 w 144"/>
              <a:gd name="T7" fmla="*/ 2147483646 h 72"/>
              <a:gd name="T8" fmla="*/ 0 w 144"/>
              <a:gd name="T9" fmla="*/ 2147483646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2"/>
              <a:gd name="T17" fmla="*/ 144 w 144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2">
                <a:moveTo>
                  <a:pt x="0" y="72"/>
                </a:moveTo>
                <a:lnTo>
                  <a:pt x="144" y="24"/>
                </a:lnTo>
                <a:lnTo>
                  <a:pt x="0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66FFFF"/>
          </a:solidFill>
          <a:ln w="1746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2" name="Freeform 65">
            <a:extLst>
              <a:ext uri="{FF2B5EF4-FFF2-40B4-BE49-F238E27FC236}">
                <a16:creationId xmlns:a16="http://schemas.microsoft.com/office/drawing/2014/main" id="{2AC71D72-B4CC-664D-966F-CF8AE8628D52}"/>
              </a:ext>
            </a:extLst>
          </p:cNvPr>
          <p:cNvSpPr>
            <a:spLocks noChangeAspect="1"/>
          </p:cNvSpPr>
          <p:nvPr/>
        </p:nvSpPr>
        <p:spPr bwMode="auto">
          <a:xfrm>
            <a:off x="3730626" y="3743326"/>
            <a:ext cx="531813" cy="303213"/>
          </a:xfrm>
          <a:custGeom>
            <a:avLst/>
            <a:gdLst>
              <a:gd name="T0" fmla="*/ 2147483646 w 504"/>
              <a:gd name="T1" fmla="*/ 0 h 288"/>
              <a:gd name="T2" fmla="*/ 2147483646 w 504"/>
              <a:gd name="T3" fmla="*/ 0 h 288"/>
              <a:gd name="T4" fmla="*/ 2147483646 w 504"/>
              <a:gd name="T5" fmla="*/ 2147483646 h 288"/>
              <a:gd name="T6" fmla="*/ 0 w 504"/>
              <a:gd name="T7" fmla="*/ 2147483646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288"/>
              <a:gd name="T14" fmla="*/ 504 w 504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288">
                <a:moveTo>
                  <a:pt x="504" y="0"/>
                </a:moveTo>
                <a:lnTo>
                  <a:pt x="240" y="0"/>
                </a:lnTo>
                <a:lnTo>
                  <a:pt x="240" y="288"/>
                </a:lnTo>
                <a:lnTo>
                  <a:pt x="0" y="288"/>
                </a:lnTo>
              </a:path>
            </a:pathLst>
          </a:custGeom>
          <a:noFill/>
          <a:ln w="1746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3" name="Freeform 66">
            <a:extLst>
              <a:ext uri="{FF2B5EF4-FFF2-40B4-BE49-F238E27FC236}">
                <a16:creationId xmlns:a16="http://schemas.microsoft.com/office/drawing/2014/main" id="{4B025325-090B-1E43-A877-82AEA43BFFD2}"/>
              </a:ext>
            </a:extLst>
          </p:cNvPr>
          <p:cNvSpPr>
            <a:spLocks noChangeAspect="1"/>
          </p:cNvSpPr>
          <p:nvPr/>
        </p:nvSpPr>
        <p:spPr bwMode="auto">
          <a:xfrm>
            <a:off x="3629025" y="3825875"/>
            <a:ext cx="95250" cy="457200"/>
          </a:xfrm>
          <a:custGeom>
            <a:avLst/>
            <a:gdLst>
              <a:gd name="T0" fmla="*/ 2147483646 w 90"/>
              <a:gd name="T1" fmla="*/ 2147483646 h 436"/>
              <a:gd name="T2" fmla="*/ 2147483646 w 90"/>
              <a:gd name="T3" fmla="*/ 2147483646 h 436"/>
              <a:gd name="T4" fmla="*/ 2147483646 w 90"/>
              <a:gd name="T5" fmla="*/ 2147483646 h 436"/>
              <a:gd name="T6" fmla="*/ 2147483646 w 90"/>
              <a:gd name="T7" fmla="*/ 2147483646 h 436"/>
              <a:gd name="T8" fmla="*/ 2147483646 w 90"/>
              <a:gd name="T9" fmla="*/ 2147483646 h 436"/>
              <a:gd name="T10" fmla="*/ 2147483646 w 90"/>
              <a:gd name="T11" fmla="*/ 2147483646 h 436"/>
              <a:gd name="T12" fmla="*/ 2147483646 w 90"/>
              <a:gd name="T13" fmla="*/ 2147483646 h 436"/>
              <a:gd name="T14" fmla="*/ 2147483646 w 90"/>
              <a:gd name="T15" fmla="*/ 2147483646 h 436"/>
              <a:gd name="T16" fmla="*/ 2147483646 w 90"/>
              <a:gd name="T17" fmla="*/ 2147483646 h 436"/>
              <a:gd name="T18" fmla="*/ 2147483646 w 90"/>
              <a:gd name="T19" fmla="*/ 2147483646 h 436"/>
              <a:gd name="T20" fmla="*/ 2147483646 w 90"/>
              <a:gd name="T21" fmla="*/ 2147483646 h 436"/>
              <a:gd name="T22" fmla="*/ 2147483646 w 90"/>
              <a:gd name="T23" fmla="*/ 2147483646 h 436"/>
              <a:gd name="T24" fmla="*/ 2147483646 w 90"/>
              <a:gd name="T25" fmla="*/ 2147483646 h 436"/>
              <a:gd name="T26" fmla="*/ 2147483646 w 90"/>
              <a:gd name="T27" fmla="*/ 2147483646 h 436"/>
              <a:gd name="T28" fmla="*/ 2147483646 w 90"/>
              <a:gd name="T29" fmla="*/ 2147483646 h 436"/>
              <a:gd name="T30" fmla="*/ 2147483646 w 90"/>
              <a:gd name="T31" fmla="*/ 2147483646 h 436"/>
              <a:gd name="T32" fmla="*/ 2147483646 w 90"/>
              <a:gd name="T33" fmla="*/ 2147483646 h 436"/>
              <a:gd name="T34" fmla="*/ 2147483646 w 90"/>
              <a:gd name="T35" fmla="*/ 2147483646 h 436"/>
              <a:gd name="T36" fmla="*/ 2147483646 w 90"/>
              <a:gd name="T37" fmla="*/ 2147483646 h 436"/>
              <a:gd name="T38" fmla="*/ 2147483646 w 90"/>
              <a:gd name="T39" fmla="*/ 2147483646 h 436"/>
              <a:gd name="T40" fmla="*/ 2147483646 w 90"/>
              <a:gd name="T41" fmla="*/ 2147483646 h 436"/>
              <a:gd name="T42" fmla="*/ 2147483646 w 90"/>
              <a:gd name="T43" fmla="*/ 2147483646 h 436"/>
              <a:gd name="T44" fmla="*/ 2147483646 w 90"/>
              <a:gd name="T45" fmla="*/ 2147483646 h 436"/>
              <a:gd name="T46" fmla="*/ 2147483646 w 90"/>
              <a:gd name="T47" fmla="*/ 2147483646 h 436"/>
              <a:gd name="T48" fmla="*/ 2147483646 w 90"/>
              <a:gd name="T49" fmla="*/ 2147483646 h 436"/>
              <a:gd name="T50" fmla="*/ 2147483646 w 90"/>
              <a:gd name="T51" fmla="*/ 2147483646 h 436"/>
              <a:gd name="T52" fmla="*/ 2147483646 w 90"/>
              <a:gd name="T53" fmla="*/ 2147483646 h 436"/>
              <a:gd name="T54" fmla="*/ 2147483646 w 90"/>
              <a:gd name="T55" fmla="*/ 2147483646 h 436"/>
              <a:gd name="T56" fmla="*/ 2147483646 w 90"/>
              <a:gd name="T57" fmla="*/ 2147483646 h 436"/>
              <a:gd name="T58" fmla="*/ 2147483646 w 90"/>
              <a:gd name="T59" fmla="*/ 2147483646 h 436"/>
              <a:gd name="T60" fmla="*/ 2147483646 w 90"/>
              <a:gd name="T61" fmla="*/ 2147483646 h 436"/>
              <a:gd name="T62" fmla="*/ 2147483646 w 90"/>
              <a:gd name="T63" fmla="*/ 2147483646 h 436"/>
              <a:gd name="T64" fmla="*/ 0 w 90"/>
              <a:gd name="T65" fmla="*/ 2147483646 h 4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0"/>
              <a:gd name="T100" fmla="*/ 0 h 436"/>
              <a:gd name="T101" fmla="*/ 90 w 90"/>
              <a:gd name="T102" fmla="*/ 436 h 4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0" h="436">
                <a:moveTo>
                  <a:pt x="0" y="0"/>
                </a:moveTo>
                <a:lnTo>
                  <a:pt x="10" y="2"/>
                </a:lnTo>
                <a:lnTo>
                  <a:pt x="19" y="3"/>
                </a:lnTo>
                <a:lnTo>
                  <a:pt x="27" y="6"/>
                </a:lnTo>
                <a:lnTo>
                  <a:pt x="33" y="10"/>
                </a:lnTo>
                <a:lnTo>
                  <a:pt x="38" y="15"/>
                </a:lnTo>
                <a:lnTo>
                  <a:pt x="43" y="21"/>
                </a:lnTo>
                <a:lnTo>
                  <a:pt x="45" y="28"/>
                </a:lnTo>
                <a:lnTo>
                  <a:pt x="48" y="35"/>
                </a:lnTo>
                <a:lnTo>
                  <a:pt x="49" y="42"/>
                </a:lnTo>
                <a:lnTo>
                  <a:pt x="50" y="51"/>
                </a:lnTo>
                <a:lnTo>
                  <a:pt x="50" y="60"/>
                </a:lnTo>
                <a:lnTo>
                  <a:pt x="49" y="70"/>
                </a:lnTo>
                <a:lnTo>
                  <a:pt x="49" y="80"/>
                </a:lnTo>
                <a:lnTo>
                  <a:pt x="48" y="89"/>
                </a:lnTo>
                <a:lnTo>
                  <a:pt x="46" y="100"/>
                </a:lnTo>
                <a:lnTo>
                  <a:pt x="45" y="110"/>
                </a:lnTo>
                <a:lnTo>
                  <a:pt x="43" y="120"/>
                </a:lnTo>
                <a:lnTo>
                  <a:pt x="42" y="130"/>
                </a:lnTo>
                <a:lnTo>
                  <a:pt x="40" y="140"/>
                </a:lnTo>
                <a:lnTo>
                  <a:pt x="40" y="149"/>
                </a:lnTo>
                <a:lnTo>
                  <a:pt x="39" y="159"/>
                </a:lnTo>
                <a:lnTo>
                  <a:pt x="40" y="168"/>
                </a:lnTo>
                <a:lnTo>
                  <a:pt x="40" y="177"/>
                </a:lnTo>
                <a:lnTo>
                  <a:pt x="42" y="184"/>
                </a:lnTo>
                <a:lnTo>
                  <a:pt x="44" y="192"/>
                </a:lnTo>
                <a:lnTo>
                  <a:pt x="48" y="198"/>
                </a:lnTo>
                <a:lnTo>
                  <a:pt x="51" y="204"/>
                </a:lnTo>
                <a:lnTo>
                  <a:pt x="56" y="209"/>
                </a:lnTo>
                <a:lnTo>
                  <a:pt x="63" y="213"/>
                </a:lnTo>
                <a:lnTo>
                  <a:pt x="70" y="216"/>
                </a:lnTo>
                <a:lnTo>
                  <a:pt x="79" y="218"/>
                </a:lnTo>
                <a:lnTo>
                  <a:pt x="90" y="219"/>
                </a:lnTo>
                <a:lnTo>
                  <a:pt x="79" y="219"/>
                </a:lnTo>
                <a:lnTo>
                  <a:pt x="70" y="221"/>
                </a:lnTo>
                <a:lnTo>
                  <a:pt x="63" y="224"/>
                </a:lnTo>
                <a:lnTo>
                  <a:pt x="56" y="228"/>
                </a:lnTo>
                <a:lnTo>
                  <a:pt x="51" y="233"/>
                </a:lnTo>
                <a:lnTo>
                  <a:pt x="48" y="239"/>
                </a:lnTo>
                <a:lnTo>
                  <a:pt x="44" y="245"/>
                </a:lnTo>
                <a:lnTo>
                  <a:pt x="42" y="252"/>
                </a:lnTo>
                <a:lnTo>
                  <a:pt x="40" y="261"/>
                </a:lnTo>
                <a:lnTo>
                  <a:pt x="40" y="269"/>
                </a:lnTo>
                <a:lnTo>
                  <a:pt x="39" y="278"/>
                </a:lnTo>
                <a:lnTo>
                  <a:pt x="40" y="287"/>
                </a:lnTo>
                <a:lnTo>
                  <a:pt x="40" y="297"/>
                </a:lnTo>
                <a:lnTo>
                  <a:pt x="42" y="308"/>
                </a:lnTo>
                <a:lnTo>
                  <a:pt x="43" y="317"/>
                </a:lnTo>
                <a:lnTo>
                  <a:pt x="45" y="327"/>
                </a:lnTo>
                <a:lnTo>
                  <a:pt x="46" y="338"/>
                </a:lnTo>
                <a:lnTo>
                  <a:pt x="48" y="347"/>
                </a:lnTo>
                <a:lnTo>
                  <a:pt x="49" y="358"/>
                </a:lnTo>
                <a:lnTo>
                  <a:pt x="49" y="368"/>
                </a:lnTo>
                <a:lnTo>
                  <a:pt x="50" y="377"/>
                </a:lnTo>
                <a:lnTo>
                  <a:pt x="50" y="385"/>
                </a:lnTo>
                <a:lnTo>
                  <a:pt x="49" y="394"/>
                </a:lnTo>
                <a:lnTo>
                  <a:pt x="48" y="402"/>
                </a:lnTo>
                <a:lnTo>
                  <a:pt x="45" y="409"/>
                </a:lnTo>
                <a:lnTo>
                  <a:pt x="43" y="415"/>
                </a:lnTo>
                <a:lnTo>
                  <a:pt x="38" y="421"/>
                </a:lnTo>
                <a:lnTo>
                  <a:pt x="33" y="426"/>
                </a:lnTo>
                <a:lnTo>
                  <a:pt x="27" y="431"/>
                </a:lnTo>
                <a:lnTo>
                  <a:pt x="19" y="433"/>
                </a:lnTo>
                <a:lnTo>
                  <a:pt x="10" y="436"/>
                </a:lnTo>
                <a:lnTo>
                  <a:pt x="0" y="436"/>
                </a:lnTo>
              </a:path>
            </a:pathLst>
          </a:custGeom>
          <a:noFill/>
          <a:ln w="1746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4" name="Line 67">
            <a:extLst>
              <a:ext uri="{FF2B5EF4-FFF2-40B4-BE49-F238E27FC236}">
                <a16:creationId xmlns:a16="http://schemas.microsoft.com/office/drawing/2014/main" id="{BDB5084D-372A-1D4E-A71D-27C3084A9EF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624639" y="3756025"/>
            <a:ext cx="1444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5" name="Freeform 70">
            <a:extLst>
              <a:ext uri="{FF2B5EF4-FFF2-40B4-BE49-F238E27FC236}">
                <a16:creationId xmlns:a16="http://schemas.microsoft.com/office/drawing/2014/main" id="{ACFB3156-8C8E-D846-AB62-5D25FDA23DAC}"/>
              </a:ext>
            </a:extLst>
          </p:cNvPr>
          <p:cNvSpPr>
            <a:spLocks noChangeAspect="1"/>
          </p:cNvSpPr>
          <p:nvPr/>
        </p:nvSpPr>
        <p:spPr bwMode="auto">
          <a:xfrm>
            <a:off x="8069263" y="3502026"/>
            <a:ext cx="355600" cy="887413"/>
          </a:xfrm>
          <a:custGeom>
            <a:avLst/>
            <a:gdLst>
              <a:gd name="T0" fmla="*/ 2147483646 w 336"/>
              <a:gd name="T1" fmla="*/ 2147483646 h 840"/>
              <a:gd name="T2" fmla="*/ 2147483646 w 336"/>
              <a:gd name="T3" fmla="*/ 2147483646 h 840"/>
              <a:gd name="T4" fmla="*/ 0 w 336"/>
              <a:gd name="T5" fmla="*/ 0 h 840"/>
              <a:gd name="T6" fmla="*/ 0 w 336"/>
              <a:gd name="T7" fmla="*/ 2147483646 h 840"/>
              <a:gd name="T8" fmla="*/ 2147483646 w 336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840"/>
              <a:gd name="T17" fmla="*/ 336 w 336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840">
                <a:moveTo>
                  <a:pt x="336" y="672"/>
                </a:moveTo>
                <a:lnTo>
                  <a:pt x="336" y="168"/>
                </a:lnTo>
                <a:lnTo>
                  <a:pt x="0" y="0"/>
                </a:lnTo>
                <a:lnTo>
                  <a:pt x="0" y="840"/>
                </a:lnTo>
                <a:lnTo>
                  <a:pt x="336" y="672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6" name="Line 71">
            <a:extLst>
              <a:ext uri="{FF2B5EF4-FFF2-40B4-BE49-F238E27FC236}">
                <a16:creationId xmlns:a16="http://schemas.microsoft.com/office/drawing/2014/main" id="{FA3CD3F6-AF21-5F4E-956F-450E34CCCDC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247064" y="3222625"/>
            <a:ext cx="1587" cy="355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Rectangle 72">
            <a:extLst>
              <a:ext uri="{FF2B5EF4-FFF2-40B4-BE49-F238E27FC236}">
                <a16:creationId xmlns:a16="http://schemas.microsoft.com/office/drawing/2014/main" id="{843A6C53-9687-ED45-94B4-2E353813D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0263" y="40941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88" name="Rectangle 74">
            <a:extLst>
              <a:ext uri="{FF2B5EF4-FFF2-40B4-BE49-F238E27FC236}">
                <a16:creationId xmlns:a16="http://schemas.microsoft.com/office/drawing/2014/main" id="{CD8E653B-1681-9D4C-9D7E-F3FA16AFC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77313" y="3829050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89" name="Rectangle 75">
            <a:extLst>
              <a:ext uri="{FF2B5EF4-FFF2-40B4-BE49-F238E27FC236}">
                <a16:creationId xmlns:a16="http://schemas.microsoft.com/office/drawing/2014/main" id="{1B7BFD0E-661C-3243-BE16-F24CFAB048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5863" y="358616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0" name="Rectangle 76">
            <a:extLst>
              <a:ext uri="{FF2B5EF4-FFF2-40B4-BE49-F238E27FC236}">
                <a16:creationId xmlns:a16="http://schemas.microsoft.com/office/drawing/2014/main" id="{704EA873-380E-8047-B404-A56C556C26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26201" y="3700464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1" name="Rectangle 77">
            <a:extLst>
              <a:ext uri="{FF2B5EF4-FFF2-40B4-BE49-F238E27FC236}">
                <a16:creationId xmlns:a16="http://schemas.microsoft.com/office/drawing/2014/main" id="{DD9427A6-33FD-6245-A4E0-CE7F799B2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42200" y="30464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2" name="Line 78">
            <a:extLst>
              <a:ext uri="{FF2B5EF4-FFF2-40B4-BE49-F238E27FC236}">
                <a16:creationId xmlns:a16="http://schemas.microsoft.com/office/drawing/2014/main" id="{4DF63607-4D7D-2C47-929E-6AA4A68EBE9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364039" y="3187700"/>
            <a:ext cx="1139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3" name="Line 79">
            <a:extLst>
              <a:ext uri="{FF2B5EF4-FFF2-40B4-BE49-F238E27FC236}">
                <a16:creationId xmlns:a16="http://schemas.microsoft.com/office/drawing/2014/main" id="{39CDF246-9541-964C-80B8-42A50AA9281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08551" y="2830514"/>
            <a:ext cx="3175" cy="1171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4" name="Rectangle 80">
            <a:extLst>
              <a:ext uri="{FF2B5EF4-FFF2-40B4-BE49-F238E27FC236}">
                <a16:creationId xmlns:a16="http://schemas.microsoft.com/office/drawing/2014/main" id="{8113F0A6-7740-8341-B175-4C1A5C1A37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5714" y="3162301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5" name="Rectangle 81">
            <a:extLst>
              <a:ext uri="{FF2B5EF4-FFF2-40B4-BE49-F238E27FC236}">
                <a16:creationId xmlns:a16="http://schemas.microsoft.com/office/drawing/2014/main" id="{33ABD84E-7A4E-E94F-A8D3-66D6E70026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188" y="33305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6" name="Rectangle 82">
            <a:extLst>
              <a:ext uri="{FF2B5EF4-FFF2-40B4-BE49-F238E27FC236}">
                <a16:creationId xmlns:a16="http://schemas.microsoft.com/office/drawing/2014/main" id="{A1597FB1-9095-6045-8F6D-2E194E3E35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188" y="36353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7" name="Rectangle 83">
            <a:extLst>
              <a:ext uri="{FF2B5EF4-FFF2-40B4-BE49-F238E27FC236}">
                <a16:creationId xmlns:a16="http://schemas.microsoft.com/office/drawing/2014/main" id="{9D46AFFC-174B-4549-90AB-6ECC01753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2875" y="2825750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8" name="Rectangle 84">
            <a:extLst>
              <a:ext uri="{FF2B5EF4-FFF2-40B4-BE49-F238E27FC236}">
                <a16:creationId xmlns:a16="http://schemas.microsoft.com/office/drawing/2014/main" id="{38B79B3C-B51A-1549-AC2B-83234D2B2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7225" y="2844800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899" name="Rectangle 85">
            <a:extLst>
              <a:ext uri="{FF2B5EF4-FFF2-40B4-BE49-F238E27FC236}">
                <a16:creationId xmlns:a16="http://schemas.microsoft.com/office/drawing/2014/main" id="{83E59C63-FE41-264B-92D1-FF04C8268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9" y="2960689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900" name="Rectangle 86">
            <a:extLst>
              <a:ext uri="{FF2B5EF4-FFF2-40B4-BE49-F238E27FC236}">
                <a16:creationId xmlns:a16="http://schemas.microsoft.com/office/drawing/2014/main" id="{4756E6C1-FBA1-9848-896F-5CBC927D43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29213" y="325913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901" name="Rectangle 87">
            <a:extLst>
              <a:ext uri="{FF2B5EF4-FFF2-40B4-BE49-F238E27FC236}">
                <a16:creationId xmlns:a16="http://schemas.microsoft.com/office/drawing/2014/main" id="{36004BD3-CFC2-D94F-957C-463E9AF31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9551" y="3375026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902" name="Rectangle 88">
            <a:extLst>
              <a:ext uri="{FF2B5EF4-FFF2-40B4-BE49-F238E27FC236}">
                <a16:creationId xmlns:a16="http://schemas.microsoft.com/office/drawing/2014/main" id="{416D960E-26CA-B240-A622-87E2C3537C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29213" y="36179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903" name="Line 89">
            <a:extLst>
              <a:ext uri="{FF2B5EF4-FFF2-40B4-BE49-F238E27FC236}">
                <a16:creationId xmlns:a16="http://schemas.microsoft.com/office/drawing/2014/main" id="{1C73611E-963A-8F49-9BC2-FD7022833A9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148264" y="3643313"/>
            <a:ext cx="192087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4" name="Freeform 90">
            <a:extLst>
              <a:ext uri="{FF2B5EF4-FFF2-40B4-BE49-F238E27FC236}">
                <a16:creationId xmlns:a16="http://schemas.microsoft.com/office/drawing/2014/main" id="{1A3CEE80-4368-C44B-9E4D-D0B066576320}"/>
              </a:ext>
            </a:extLst>
          </p:cNvPr>
          <p:cNvSpPr>
            <a:spLocks noChangeAspect="1"/>
          </p:cNvSpPr>
          <p:nvPr/>
        </p:nvSpPr>
        <p:spPr bwMode="auto">
          <a:xfrm>
            <a:off x="7410450" y="3983038"/>
            <a:ext cx="279400" cy="279400"/>
          </a:xfrm>
          <a:custGeom>
            <a:avLst/>
            <a:gdLst>
              <a:gd name="T0" fmla="*/ 2147483646 w 263"/>
              <a:gd name="T1" fmla="*/ 2147483646 h 264"/>
              <a:gd name="T2" fmla="*/ 0 w 263"/>
              <a:gd name="T3" fmla="*/ 2147483646 h 264"/>
              <a:gd name="T4" fmla="*/ 0 w 263"/>
              <a:gd name="T5" fmla="*/ 0 h 264"/>
              <a:gd name="T6" fmla="*/ 2147483646 w 263"/>
              <a:gd name="T7" fmla="*/ 2147483646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263"/>
              <a:gd name="T13" fmla="*/ 0 h 264"/>
              <a:gd name="T14" fmla="*/ 263 w 263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3" h="264">
                <a:moveTo>
                  <a:pt x="263" y="120"/>
                </a:moveTo>
                <a:lnTo>
                  <a:pt x="0" y="264"/>
                </a:lnTo>
                <a:lnTo>
                  <a:pt x="0" y="0"/>
                </a:lnTo>
                <a:lnTo>
                  <a:pt x="263" y="1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5" name="Freeform 92">
            <a:extLst>
              <a:ext uri="{FF2B5EF4-FFF2-40B4-BE49-F238E27FC236}">
                <a16:creationId xmlns:a16="http://schemas.microsoft.com/office/drawing/2014/main" id="{890EBBF8-C083-FE49-9871-4CA1A5E3D48C}"/>
              </a:ext>
            </a:extLst>
          </p:cNvPr>
          <p:cNvSpPr>
            <a:spLocks noChangeAspect="1"/>
          </p:cNvSpPr>
          <p:nvPr/>
        </p:nvSpPr>
        <p:spPr bwMode="auto">
          <a:xfrm>
            <a:off x="7691439" y="4062414"/>
            <a:ext cx="90487" cy="90487"/>
          </a:xfrm>
          <a:custGeom>
            <a:avLst/>
            <a:gdLst>
              <a:gd name="T0" fmla="*/ 2147483646 w 86"/>
              <a:gd name="T1" fmla="*/ 0 h 86"/>
              <a:gd name="T2" fmla="*/ 2147483646 w 86"/>
              <a:gd name="T3" fmla="*/ 2147483646 h 86"/>
              <a:gd name="T4" fmla="*/ 2147483646 w 86"/>
              <a:gd name="T5" fmla="*/ 2147483646 h 86"/>
              <a:gd name="T6" fmla="*/ 2147483646 w 86"/>
              <a:gd name="T7" fmla="*/ 2147483646 h 86"/>
              <a:gd name="T8" fmla="*/ 2147483646 w 86"/>
              <a:gd name="T9" fmla="*/ 2147483646 h 86"/>
              <a:gd name="T10" fmla="*/ 2147483646 w 86"/>
              <a:gd name="T11" fmla="*/ 2147483646 h 86"/>
              <a:gd name="T12" fmla="*/ 2147483646 w 86"/>
              <a:gd name="T13" fmla="*/ 2147483646 h 86"/>
              <a:gd name="T14" fmla="*/ 2147483646 w 86"/>
              <a:gd name="T15" fmla="*/ 2147483646 h 86"/>
              <a:gd name="T16" fmla="*/ 2147483646 w 86"/>
              <a:gd name="T17" fmla="*/ 2147483646 h 86"/>
              <a:gd name="T18" fmla="*/ 0 w 86"/>
              <a:gd name="T19" fmla="*/ 2147483646 h 86"/>
              <a:gd name="T20" fmla="*/ 0 w 86"/>
              <a:gd name="T21" fmla="*/ 2147483646 h 86"/>
              <a:gd name="T22" fmla="*/ 0 w 86"/>
              <a:gd name="T23" fmla="*/ 2147483646 h 86"/>
              <a:gd name="T24" fmla="*/ 2147483646 w 86"/>
              <a:gd name="T25" fmla="*/ 2147483646 h 86"/>
              <a:gd name="T26" fmla="*/ 2147483646 w 86"/>
              <a:gd name="T27" fmla="*/ 2147483646 h 86"/>
              <a:gd name="T28" fmla="*/ 2147483646 w 86"/>
              <a:gd name="T29" fmla="*/ 2147483646 h 86"/>
              <a:gd name="T30" fmla="*/ 2147483646 w 86"/>
              <a:gd name="T31" fmla="*/ 2147483646 h 86"/>
              <a:gd name="T32" fmla="*/ 2147483646 w 86"/>
              <a:gd name="T33" fmla="*/ 2147483646 h 86"/>
              <a:gd name="T34" fmla="*/ 2147483646 w 86"/>
              <a:gd name="T35" fmla="*/ 2147483646 h 86"/>
              <a:gd name="T36" fmla="*/ 2147483646 w 86"/>
              <a:gd name="T37" fmla="*/ 2147483646 h 86"/>
              <a:gd name="T38" fmla="*/ 2147483646 w 86"/>
              <a:gd name="T39" fmla="*/ 2147483646 h 86"/>
              <a:gd name="T40" fmla="*/ 2147483646 w 86"/>
              <a:gd name="T41" fmla="*/ 2147483646 h 86"/>
              <a:gd name="T42" fmla="*/ 2147483646 w 86"/>
              <a:gd name="T43" fmla="*/ 2147483646 h 86"/>
              <a:gd name="T44" fmla="*/ 2147483646 w 86"/>
              <a:gd name="T45" fmla="*/ 2147483646 h 86"/>
              <a:gd name="T46" fmla="*/ 2147483646 w 86"/>
              <a:gd name="T47" fmla="*/ 2147483646 h 86"/>
              <a:gd name="T48" fmla="*/ 2147483646 w 86"/>
              <a:gd name="T49" fmla="*/ 2147483646 h 86"/>
              <a:gd name="T50" fmla="*/ 2147483646 w 86"/>
              <a:gd name="T51" fmla="*/ 2147483646 h 86"/>
              <a:gd name="T52" fmla="*/ 2147483646 w 86"/>
              <a:gd name="T53" fmla="*/ 2147483646 h 86"/>
              <a:gd name="T54" fmla="*/ 2147483646 w 86"/>
              <a:gd name="T55" fmla="*/ 2147483646 h 86"/>
              <a:gd name="T56" fmla="*/ 2147483646 w 86"/>
              <a:gd name="T57" fmla="*/ 2147483646 h 86"/>
              <a:gd name="T58" fmla="*/ 2147483646 w 86"/>
              <a:gd name="T59" fmla="*/ 2147483646 h 86"/>
              <a:gd name="T60" fmla="*/ 2147483646 w 86"/>
              <a:gd name="T61" fmla="*/ 2147483646 h 86"/>
              <a:gd name="T62" fmla="*/ 2147483646 w 86"/>
              <a:gd name="T63" fmla="*/ 2147483646 h 86"/>
              <a:gd name="T64" fmla="*/ 2147483646 w 86"/>
              <a:gd name="T65" fmla="*/ 2147483646 h 86"/>
              <a:gd name="T66" fmla="*/ 2147483646 w 86"/>
              <a:gd name="T67" fmla="*/ 2147483646 h 86"/>
              <a:gd name="T68" fmla="*/ 2147483646 w 86"/>
              <a:gd name="T69" fmla="*/ 2147483646 h 86"/>
              <a:gd name="T70" fmla="*/ 2147483646 w 86"/>
              <a:gd name="T71" fmla="*/ 2147483646 h 86"/>
              <a:gd name="T72" fmla="*/ 2147483646 w 86"/>
              <a:gd name="T73" fmla="*/ 2147483646 h 86"/>
              <a:gd name="T74" fmla="*/ 2147483646 w 86"/>
              <a:gd name="T75" fmla="*/ 2147483646 h 86"/>
              <a:gd name="T76" fmla="*/ 2147483646 w 86"/>
              <a:gd name="T77" fmla="*/ 2147483646 h 86"/>
              <a:gd name="T78" fmla="*/ 2147483646 w 86"/>
              <a:gd name="T79" fmla="*/ 2147483646 h 86"/>
              <a:gd name="T80" fmla="*/ 2147483646 w 86"/>
              <a:gd name="T81" fmla="*/ 2147483646 h 86"/>
              <a:gd name="T82" fmla="*/ 2147483646 w 86"/>
              <a:gd name="T83" fmla="*/ 2147483646 h 86"/>
              <a:gd name="T84" fmla="*/ 2147483646 w 86"/>
              <a:gd name="T85" fmla="*/ 0 h 86"/>
              <a:gd name="T86" fmla="*/ 2147483646 w 86"/>
              <a:gd name="T87" fmla="*/ 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6"/>
              <a:gd name="T133" fmla="*/ 0 h 86"/>
              <a:gd name="T134" fmla="*/ 86 w 86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6" h="86">
                <a:moveTo>
                  <a:pt x="43" y="0"/>
                </a:moveTo>
                <a:lnTo>
                  <a:pt x="41" y="0"/>
                </a:lnTo>
                <a:lnTo>
                  <a:pt x="38" y="0"/>
                </a:lnTo>
                <a:lnTo>
                  <a:pt x="36" y="0"/>
                </a:lnTo>
                <a:lnTo>
                  <a:pt x="33" y="1"/>
                </a:lnTo>
                <a:lnTo>
                  <a:pt x="32" y="1"/>
                </a:lnTo>
                <a:lnTo>
                  <a:pt x="30" y="2"/>
                </a:lnTo>
                <a:lnTo>
                  <a:pt x="27" y="2"/>
                </a:lnTo>
                <a:lnTo>
                  <a:pt x="26" y="3"/>
                </a:lnTo>
                <a:lnTo>
                  <a:pt x="24" y="4"/>
                </a:lnTo>
                <a:lnTo>
                  <a:pt x="23" y="4"/>
                </a:lnTo>
                <a:lnTo>
                  <a:pt x="20" y="6"/>
                </a:lnTo>
                <a:lnTo>
                  <a:pt x="19" y="7"/>
                </a:lnTo>
                <a:lnTo>
                  <a:pt x="17" y="8"/>
                </a:lnTo>
                <a:lnTo>
                  <a:pt x="15" y="9"/>
                </a:lnTo>
                <a:lnTo>
                  <a:pt x="13" y="10"/>
                </a:lnTo>
                <a:lnTo>
                  <a:pt x="12" y="13"/>
                </a:lnTo>
                <a:lnTo>
                  <a:pt x="11" y="14"/>
                </a:lnTo>
                <a:lnTo>
                  <a:pt x="9" y="15"/>
                </a:lnTo>
                <a:lnTo>
                  <a:pt x="8" y="16"/>
                </a:lnTo>
                <a:lnTo>
                  <a:pt x="7" y="19"/>
                </a:lnTo>
                <a:lnTo>
                  <a:pt x="6" y="20"/>
                </a:lnTo>
                <a:lnTo>
                  <a:pt x="5" y="22"/>
                </a:lnTo>
                <a:lnTo>
                  <a:pt x="3" y="24"/>
                </a:lnTo>
                <a:lnTo>
                  <a:pt x="2" y="26"/>
                </a:lnTo>
                <a:lnTo>
                  <a:pt x="2" y="28"/>
                </a:lnTo>
                <a:lnTo>
                  <a:pt x="1" y="30"/>
                </a:lnTo>
                <a:lnTo>
                  <a:pt x="1" y="32"/>
                </a:lnTo>
                <a:lnTo>
                  <a:pt x="0" y="34"/>
                </a:lnTo>
                <a:lnTo>
                  <a:pt x="0" y="37"/>
                </a:lnTo>
                <a:lnTo>
                  <a:pt x="0" y="38"/>
                </a:lnTo>
                <a:lnTo>
                  <a:pt x="0" y="40"/>
                </a:lnTo>
                <a:lnTo>
                  <a:pt x="0" y="43"/>
                </a:lnTo>
                <a:lnTo>
                  <a:pt x="0" y="45"/>
                </a:lnTo>
                <a:lnTo>
                  <a:pt x="0" y="48"/>
                </a:lnTo>
                <a:lnTo>
                  <a:pt x="0" y="50"/>
                </a:lnTo>
                <a:lnTo>
                  <a:pt x="0" y="51"/>
                </a:lnTo>
                <a:lnTo>
                  <a:pt x="1" y="54"/>
                </a:lnTo>
                <a:lnTo>
                  <a:pt x="1" y="56"/>
                </a:lnTo>
                <a:lnTo>
                  <a:pt x="2" y="58"/>
                </a:lnTo>
                <a:lnTo>
                  <a:pt x="2" y="60"/>
                </a:lnTo>
                <a:lnTo>
                  <a:pt x="3" y="62"/>
                </a:lnTo>
                <a:lnTo>
                  <a:pt x="5" y="63"/>
                </a:lnTo>
                <a:lnTo>
                  <a:pt x="6" y="66"/>
                </a:lnTo>
                <a:lnTo>
                  <a:pt x="7" y="67"/>
                </a:lnTo>
                <a:lnTo>
                  <a:pt x="8" y="69"/>
                </a:lnTo>
                <a:lnTo>
                  <a:pt x="9" y="70"/>
                </a:lnTo>
                <a:lnTo>
                  <a:pt x="11" y="72"/>
                </a:lnTo>
                <a:lnTo>
                  <a:pt x="12" y="74"/>
                </a:lnTo>
                <a:lnTo>
                  <a:pt x="13" y="75"/>
                </a:lnTo>
                <a:lnTo>
                  <a:pt x="15" y="76"/>
                </a:lnTo>
                <a:lnTo>
                  <a:pt x="17" y="78"/>
                </a:lnTo>
                <a:lnTo>
                  <a:pt x="19" y="79"/>
                </a:lnTo>
                <a:lnTo>
                  <a:pt x="20" y="80"/>
                </a:lnTo>
                <a:lnTo>
                  <a:pt x="23" y="81"/>
                </a:lnTo>
                <a:lnTo>
                  <a:pt x="24" y="82"/>
                </a:lnTo>
                <a:lnTo>
                  <a:pt x="26" y="82"/>
                </a:lnTo>
                <a:lnTo>
                  <a:pt x="27" y="84"/>
                </a:lnTo>
                <a:lnTo>
                  <a:pt x="30" y="85"/>
                </a:lnTo>
                <a:lnTo>
                  <a:pt x="32" y="85"/>
                </a:lnTo>
                <a:lnTo>
                  <a:pt x="33" y="86"/>
                </a:lnTo>
                <a:lnTo>
                  <a:pt x="36" y="86"/>
                </a:lnTo>
                <a:lnTo>
                  <a:pt x="38" y="86"/>
                </a:lnTo>
                <a:lnTo>
                  <a:pt x="41" y="86"/>
                </a:lnTo>
                <a:lnTo>
                  <a:pt x="43" y="86"/>
                </a:lnTo>
                <a:lnTo>
                  <a:pt x="45" y="86"/>
                </a:lnTo>
                <a:lnTo>
                  <a:pt x="47" y="86"/>
                </a:lnTo>
                <a:lnTo>
                  <a:pt x="49" y="86"/>
                </a:lnTo>
                <a:lnTo>
                  <a:pt x="51" y="86"/>
                </a:lnTo>
                <a:lnTo>
                  <a:pt x="54" y="85"/>
                </a:lnTo>
                <a:lnTo>
                  <a:pt x="56" y="85"/>
                </a:lnTo>
                <a:lnTo>
                  <a:pt x="57" y="84"/>
                </a:lnTo>
                <a:lnTo>
                  <a:pt x="60" y="82"/>
                </a:lnTo>
                <a:lnTo>
                  <a:pt x="61" y="82"/>
                </a:lnTo>
                <a:lnTo>
                  <a:pt x="63" y="81"/>
                </a:lnTo>
                <a:lnTo>
                  <a:pt x="66" y="80"/>
                </a:lnTo>
                <a:lnTo>
                  <a:pt x="67" y="79"/>
                </a:lnTo>
                <a:lnTo>
                  <a:pt x="68" y="78"/>
                </a:lnTo>
                <a:lnTo>
                  <a:pt x="71" y="76"/>
                </a:lnTo>
                <a:lnTo>
                  <a:pt x="72" y="75"/>
                </a:lnTo>
                <a:lnTo>
                  <a:pt x="73" y="74"/>
                </a:lnTo>
                <a:lnTo>
                  <a:pt x="75" y="72"/>
                </a:lnTo>
                <a:lnTo>
                  <a:pt x="77" y="70"/>
                </a:lnTo>
                <a:lnTo>
                  <a:pt x="78" y="69"/>
                </a:lnTo>
                <a:lnTo>
                  <a:pt x="79" y="67"/>
                </a:lnTo>
                <a:lnTo>
                  <a:pt x="80" y="66"/>
                </a:lnTo>
                <a:lnTo>
                  <a:pt x="81" y="63"/>
                </a:lnTo>
                <a:lnTo>
                  <a:pt x="81" y="62"/>
                </a:lnTo>
                <a:lnTo>
                  <a:pt x="83" y="60"/>
                </a:lnTo>
                <a:lnTo>
                  <a:pt x="84" y="58"/>
                </a:lnTo>
                <a:lnTo>
                  <a:pt x="84" y="56"/>
                </a:lnTo>
                <a:lnTo>
                  <a:pt x="85" y="54"/>
                </a:lnTo>
                <a:lnTo>
                  <a:pt x="85" y="51"/>
                </a:lnTo>
                <a:lnTo>
                  <a:pt x="86" y="50"/>
                </a:lnTo>
                <a:lnTo>
                  <a:pt x="86" y="48"/>
                </a:lnTo>
                <a:lnTo>
                  <a:pt x="86" y="45"/>
                </a:lnTo>
                <a:lnTo>
                  <a:pt x="86" y="43"/>
                </a:lnTo>
                <a:lnTo>
                  <a:pt x="86" y="40"/>
                </a:lnTo>
                <a:lnTo>
                  <a:pt x="86" y="38"/>
                </a:lnTo>
                <a:lnTo>
                  <a:pt x="86" y="37"/>
                </a:lnTo>
                <a:lnTo>
                  <a:pt x="85" y="34"/>
                </a:lnTo>
                <a:lnTo>
                  <a:pt x="85" y="32"/>
                </a:lnTo>
                <a:lnTo>
                  <a:pt x="84" y="30"/>
                </a:lnTo>
                <a:lnTo>
                  <a:pt x="84" y="28"/>
                </a:lnTo>
                <a:lnTo>
                  <a:pt x="83" y="26"/>
                </a:lnTo>
                <a:lnTo>
                  <a:pt x="81" y="24"/>
                </a:lnTo>
                <a:lnTo>
                  <a:pt x="81" y="22"/>
                </a:lnTo>
                <a:lnTo>
                  <a:pt x="80" y="20"/>
                </a:lnTo>
                <a:lnTo>
                  <a:pt x="79" y="19"/>
                </a:lnTo>
                <a:lnTo>
                  <a:pt x="78" y="16"/>
                </a:lnTo>
                <a:lnTo>
                  <a:pt x="77" y="15"/>
                </a:lnTo>
                <a:lnTo>
                  <a:pt x="75" y="14"/>
                </a:lnTo>
                <a:lnTo>
                  <a:pt x="73" y="13"/>
                </a:lnTo>
                <a:lnTo>
                  <a:pt x="72" y="10"/>
                </a:lnTo>
                <a:lnTo>
                  <a:pt x="71" y="9"/>
                </a:lnTo>
                <a:lnTo>
                  <a:pt x="68" y="8"/>
                </a:lnTo>
                <a:lnTo>
                  <a:pt x="67" y="7"/>
                </a:lnTo>
                <a:lnTo>
                  <a:pt x="66" y="6"/>
                </a:lnTo>
                <a:lnTo>
                  <a:pt x="63" y="4"/>
                </a:lnTo>
                <a:lnTo>
                  <a:pt x="61" y="4"/>
                </a:lnTo>
                <a:lnTo>
                  <a:pt x="60" y="3"/>
                </a:lnTo>
                <a:lnTo>
                  <a:pt x="57" y="2"/>
                </a:lnTo>
                <a:lnTo>
                  <a:pt x="56" y="2"/>
                </a:lnTo>
                <a:lnTo>
                  <a:pt x="54" y="1"/>
                </a:lnTo>
                <a:lnTo>
                  <a:pt x="51" y="1"/>
                </a:lnTo>
                <a:lnTo>
                  <a:pt x="49" y="0"/>
                </a:lnTo>
                <a:lnTo>
                  <a:pt x="47" y="0"/>
                </a:lnTo>
                <a:lnTo>
                  <a:pt x="45" y="0"/>
                </a:lnTo>
                <a:lnTo>
                  <a:pt x="43" y="0"/>
                </a:lnTo>
              </a:path>
            </a:pathLst>
          </a:custGeom>
          <a:solidFill>
            <a:schemeClr val="bg1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6" name="Freeform 93">
            <a:extLst>
              <a:ext uri="{FF2B5EF4-FFF2-40B4-BE49-F238E27FC236}">
                <a16:creationId xmlns:a16="http://schemas.microsoft.com/office/drawing/2014/main" id="{AE394C2E-6E17-724E-876C-B353A2FE3DF4}"/>
              </a:ext>
            </a:extLst>
          </p:cNvPr>
          <p:cNvSpPr>
            <a:spLocks noChangeAspect="1"/>
          </p:cNvSpPr>
          <p:nvPr/>
        </p:nvSpPr>
        <p:spPr bwMode="auto">
          <a:xfrm>
            <a:off x="7056438" y="3756026"/>
            <a:ext cx="354012" cy="354013"/>
          </a:xfrm>
          <a:custGeom>
            <a:avLst/>
            <a:gdLst>
              <a:gd name="T0" fmla="*/ 0 w 336"/>
              <a:gd name="T1" fmla="*/ 0 h 336"/>
              <a:gd name="T2" fmla="*/ 0 w 336"/>
              <a:gd name="T3" fmla="*/ 2147483646 h 336"/>
              <a:gd name="T4" fmla="*/ 2147483646 w 336"/>
              <a:gd name="T5" fmla="*/ 2147483646 h 336"/>
              <a:gd name="T6" fmla="*/ 0 60000 65536"/>
              <a:gd name="T7" fmla="*/ 0 60000 65536"/>
              <a:gd name="T8" fmla="*/ 0 60000 65536"/>
              <a:gd name="T9" fmla="*/ 0 w 336"/>
              <a:gd name="T10" fmla="*/ 0 h 336"/>
              <a:gd name="T11" fmla="*/ 336 w 33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36">
                <a:moveTo>
                  <a:pt x="0" y="0"/>
                </a:moveTo>
                <a:lnTo>
                  <a:pt x="0" y="336"/>
                </a:lnTo>
                <a:lnTo>
                  <a:pt x="336" y="33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7" name="Freeform 94">
            <a:extLst>
              <a:ext uri="{FF2B5EF4-FFF2-40B4-BE49-F238E27FC236}">
                <a16:creationId xmlns:a16="http://schemas.microsoft.com/office/drawing/2014/main" id="{1CC0D30E-7B23-3945-A31A-23C01D05C894}"/>
              </a:ext>
            </a:extLst>
          </p:cNvPr>
          <p:cNvSpPr>
            <a:spLocks noChangeAspect="1"/>
          </p:cNvSpPr>
          <p:nvPr/>
        </p:nvSpPr>
        <p:spPr bwMode="auto">
          <a:xfrm>
            <a:off x="7015163" y="3706813"/>
            <a:ext cx="82550" cy="82550"/>
          </a:xfrm>
          <a:custGeom>
            <a:avLst/>
            <a:gdLst>
              <a:gd name="T0" fmla="*/ 2147483646 w 48"/>
              <a:gd name="T1" fmla="*/ 0 h 48"/>
              <a:gd name="T2" fmla="*/ 2147483646 w 48"/>
              <a:gd name="T3" fmla="*/ 0 h 48"/>
              <a:gd name="T4" fmla="*/ 2147483646 w 48"/>
              <a:gd name="T5" fmla="*/ 2147483646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0 w 48"/>
              <a:gd name="T19" fmla="*/ 2147483646 h 48"/>
              <a:gd name="T20" fmla="*/ 0 w 48"/>
              <a:gd name="T21" fmla="*/ 2147483646 h 48"/>
              <a:gd name="T22" fmla="*/ 0 w 48"/>
              <a:gd name="T23" fmla="*/ 2147483646 h 48"/>
              <a:gd name="T24" fmla="*/ 0 w 48"/>
              <a:gd name="T25" fmla="*/ 2147483646 h 48"/>
              <a:gd name="T26" fmla="*/ 2147483646 w 48"/>
              <a:gd name="T27" fmla="*/ 2147483646 h 48"/>
              <a:gd name="T28" fmla="*/ 2147483646 w 48"/>
              <a:gd name="T29" fmla="*/ 2147483646 h 48"/>
              <a:gd name="T30" fmla="*/ 2147483646 w 48"/>
              <a:gd name="T31" fmla="*/ 2147483646 h 48"/>
              <a:gd name="T32" fmla="*/ 2147483646 w 48"/>
              <a:gd name="T33" fmla="*/ 2147483646 h 48"/>
              <a:gd name="T34" fmla="*/ 2147483646 w 48"/>
              <a:gd name="T35" fmla="*/ 2147483646 h 48"/>
              <a:gd name="T36" fmla="*/ 2147483646 w 48"/>
              <a:gd name="T37" fmla="*/ 2147483646 h 48"/>
              <a:gd name="T38" fmla="*/ 2147483646 w 48"/>
              <a:gd name="T39" fmla="*/ 2147483646 h 48"/>
              <a:gd name="T40" fmla="*/ 2147483646 w 48"/>
              <a:gd name="T41" fmla="*/ 2147483646 h 48"/>
              <a:gd name="T42" fmla="*/ 2147483646 w 48"/>
              <a:gd name="T43" fmla="*/ 2147483646 h 48"/>
              <a:gd name="T44" fmla="*/ 2147483646 w 48"/>
              <a:gd name="T45" fmla="*/ 2147483646 h 48"/>
              <a:gd name="T46" fmla="*/ 2147483646 w 48"/>
              <a:gd name="T47" fmla="*/ 2147483646 h 48"/>
              <a:gd name="T48" fmla="*/ 2147483646 w 48"/>
              <a:gd name="T49" fmla="*/ 2147483646 h 48"/>
              <a:gd name="T50" fmla="*/ 2147483646 w 48"/>
              <a:gd name="T51" fmla="*/ 2147483646 h 48"/>
              <a:gd name="T52" fmla="*/ 2147483646 w 48"/>
              <a:gd name="T53" fmla="*/ 2147483646 h 48"/>
              <a:gd name="T54" fmla="*/ 2147483646 w 48"/>
              <a:gd name="T55" fmla="*/ 2147483646 h 48"/>
              <a:gd name="T56" fmla="*/ 2147483646 w 48"/>
              <a:gd name="T57" fmla="*/ 2147483646 h 48"/>
              <a:gd name="T58" fmla="*/ 2147483646 w 48"/>
              <a:gd name="T59" fmla="*/ 2147483646 h 48"/>
              <a:gd name="T60" fmla="*/ 2147483646 w 48"/>
              <a:gd name="T61" fmla="*/ 2147483646 h 48"/>
              <a:gd name="T62" fmla="*/ 2147483646 w 48"/>
              <a:gd name="T63" fmla="*/ 2147483646 h 48"/>
              <a:gd name="T64" fmla="*/ 2147483646 w 48"/>
              <a:gd name="T65" fmla="*/ 2147483646 h 48"/>
              <a:gd name="T66" fmla="*/ 2147483646 w 48"/>
              <a:gd name="T67" fmla="*/ 2147483646 h 48"/>
              <a:gd name="T68" fmla="*/ 2147483646 w 48"/>
              <a:gd name="T69" fmla="*/ 2147483646 h 48"/>
              <a:gd name="T70" fmla="*/ 2147483646 w 48"/>
              <a:gd name="T71" fmla="*/ 2147483646 h 48"/>
              <a:gd name="T72" fmla="*/ 2147483646 w 48"/>
              <a:gd name="T73" fmla="*/ 2147483646 h 48"/>
              <a:gd name="T74" fmla="*/ 2147483646 w 48"/>
              <a:gd name="T75" fmla="*/ 2147483646 h 48"/>
              <a:gd name="T76" fmla="*/ 2147483646 w 48"/>
              <a:gd name="T77" fmla="*/ 2147483646 h 48"/>
              <a:gd name="T78" fmla="*/ 2147483646 w 48"/>
              <a:gd name="T79" fmla="*/ 2147483646 h 48"/>
              <a:gd name="T80" fmla="*/ 2147483646 w 48"/>
              <a:gd name="T81" fmla="*/ 2147483646 h 48"/>
              <a:gd name="T82" fmla="*/ 2147483646 w 48"/>
              <a:gd name="T83" fmla="*/ 2147483646 h 48"/>
              <a:gd name="T84" fmla="*/ 2147483646 w 48"/>
              <a:gd name="T85" fmla="*/ 0 h 48"/>
              <a:gd name="T86" fmla="*/ 2147483646 w 48"/>
              <a:gd name="T87" fmla="*/ 0 h 48"/>
              <a:gd name="T88" fmla="*/ 2147483646 w 48"/>
              <a:gd name="T89" fmla="*/ 2147483646 h 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8"/>
              <a:gd name="T136" fmla="*/ 0 h 48"/>
              <a:gd name="T137" fmla="*/ 48 w 48"/>
              <a:gd name="T138" fmla="*/ 48 h 4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8" h="48">
                <a:moveTo>
                  <a:pt x="24" y="24"/>
                </a:move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0" y="0"/>
                </a:lnTo>
                <a:lnTo>
                  <a:pt x="19" y="0"/>
                </a:lnTo>
                <a:lnTo>
                  <a:pt x="18" y="1"/>
                </a:lnTo>
                <a:lnTo>
                  <a:pt x="16" y="1"/>
                </a:lnTo>
                <a:lnTo>
                  <a:pt x="15" y="1"/>
                </a:lnTo>
                <a:lnTo>
                  <a:pt x="14" y="3"/>
                </a:lnTo>
                <a:lnTo>
                  <a:pt x="13" y="3"/>
                </a:lnTo>
                <a:lnTo>
                  <a:pt x="12" y="3"/>
                </a:lnTo>
                <a:lnTo>
                  <a:pt x="10" y="4"/>
                </a:lnTo>
                <a:lnTo>
                  <a:pt x="9" y="5"/>
                </a:lnTo>
                <a:lnTo>
                  <a:pt x="8" y="6"/>
                </a:lnTo>
                <a:lnTo>
                  <a:pt x="7" y="6"/>
                </a:lnTo>
                <a:lnTo>
                  <a:pt x="7" y="7"/>
                </a:lnTo>
                <a:lnTo>
                  <a:pt x="6" y="9"/>
                </a:lnTo>
                <a:lnTo>
                  <a:pt x="4" y="9"/>
                </a:lnTo>
                <a:lnTo>
                  <a:pt x="4" y="10"/>
                </a:ln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  <a:lnTo>
                  <a:pt x="0" y="23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2" y="35"/>
                </a:lnTo>
                <a:lnTo>
                  <a:pt x="2" y="36"/>
                </a:lnTo>
                <a:lnTo>
                  <a:pt x="3" y="36"/>
                </a:lnTo>
                <a:lnTo>
                  <a:pt x="3" y="37"/>
                </a:lnTo>
                <a:lnTo>
                  <a:pt x="4" y="39"/>
                </a:lnTo>
                <a:lnTo>
                  <a:pt x="4" y="40"/>
                </a:lnTo>
                <a:lnTo>
                  <a:pt x="6" y="40"/>
                </a:lnTo>
                <a:lnTo>
                  <a:pt x="7" y="41"/>
                </a:lnTo>
                <a:lnTo>
                  <a:pt x="7" y="42"/>
                </a:lnTo>
                <a:lnTo>
                  <a:pt x="8" y="42"/>
                </a:lnTo>
                <a:lnTo>
                  <a:pt x="9" y="43"/>
                </a:lnTo>
                <a:lnTo>
                  <a:pt x="10" y="45"/>
                </a:lnTo>
                <a:lnTo>
                  <a:pt x="12" y="46"/>
                </a:lnTo>
                <a:lnTo>
                  <a:pt x="13" y="46"/>
                </a:lnTo>
                <a:lnTo>
                  <a:pt x="14" y="46"/>
                </a:lnTo>
                <a:lnTo>
                  <a:pt x="15" y="47"/>
                </a:lnTo>
                <a:lnTo>
                  <a:pt x="16" y="47"/>
                </a:lnTo>
                <a:lnTo>
                  <a:pt x="18" y="47"/>
                </a:lnTo>
                <a:lnTo>
                  <a:pt x="19" y="48"/>
                </a:lnTo>
                <a:lnTo>
                  <a:pt x="20" y="48"/>
                </a:lnTo>
                <a:lnTo>
                  <a:pt x="21" y="48"/>
                </a:lnTo>
                <a:lnTo>
                  <a:pt x="22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7" y="48"/>
                </a:lnTo>
                <a:lnTo>
                  <a:pt x="28" y="48"/>
                </a:lnTo>
                <a:lnTo>
                  <a:pt x="30" y="47"/>
                </a:lnTo>
                <a:lnTo>
                  <a:pt x="31" y="47"/>
                </a:lnTo>
                <a:lnTo>
                  <a:pt x="32" y="47"/>
                </a:lnTo>
                <a:lnTo>
                  <a:pt x="32" y="46"/>
                </a:lnTo>
                <a:lnTo>
                  <a:pt x="33" y="46"/>
                </a:lnTo>
                <a:lnTo>
                  <a:pt x="34" y="46"/>
                </a:lnTo>
                <a:lnTo>
                  <a:pt x="36" y="45"/>
                </a:lnTo>
                <a:lnTo>
                  <a:pt x="37" y="45"/>
                </a:lnTo>
                <a:lnTo>
                  <a:pt x="38" y="43"/>
                </a:lnTo>
                <a:lnTo>
                  <a:pt x="38" y="42"/>
                </a:lnTo>
                <a:lnTo>
                  <a:pt x="39" y="42"/>
                </a:lnTo>
                <a:lnTo>
                  <a:pt x="40" y="41"/>
                </a:lnTo>
                <a:lnTo>
                  <a:pt x="40" y="40"/>
                </a:lnTo>
                <a:lnTo>
                  <a:pt x="42" y="40"/>
                </a:lnTo>
                <a:lnTo>
                  <a:pt x="43" y="39"/>
                </a:lnTo>
                <a:lnTo>
                  <a:pt x="43" y="37"/>
                </a:lnTo>
                <a:lnTo>
                  <a:pt x="44" y="36"/>
                </a:lnTo>
                <a:lnTo>
                  <a:pt x="45" y="35"/>
                </a:lnTo>
                <a:lnTo>
                  <a:pt x="45" y="34"/>
                </a:lnTo>
                <a:lnTo>
                  <a:pt x="45" y="33"/>
                </a:lnTo>
                <a:lnTo>
                  <a:pt x="46" y="31"/>
                </a:lnTo>
                <a:lnTo>
                  <a:pt x="46" y="30"/>
                </a:lnTo>
                <a:lnTo>
                  <a:pt x="46" y="29"/>
                </a:lnTo>
                <a:lnTo>
                  <a:pt x="46" y="28"/>
                </a:lnTo>
                <a:lnTo>
                  <a:pt x="48" y="27"/>
                </a:lnTo>
                <a:lnTo>
                  <a:pt x="48" y="25"/>
                </a:lnTo>
                <a:lnTo>
                  <a:pt x="48" y="24"/>
                </a:lnTo>
                <a:lnTo>
                  <a:pt x="48" y="23"/>
                </a:lnTo>
                <a:lnTo>
                  <a:pt x="48" y="22"/>
                </a:lnTo>
                <a:lnTo>
                  <a:pt x="46" y="21"/>
                </a:lnTo>
                <a:lnTo>
                  <a:pt x="46" y="19"/>
                </a:lnTo>
                <a:lnTo>
                  <a:pt x="46" y="18"/>
                </a:lnTo>
                <a:lnTo>
                  <a:pt x="46" y="17"/>
                </a:lnTo>
                <a:lnTo>
                  <a:pt x="45" y="16"/>
                </a:lnTo>
                <a:lnTo>
                  <a:pt x="45" y="15"/>
                </a:lnTo>
                <a:lnTo>
                  <a:pt x="45" y="13"/>
                </a:lnTo>
                <a:lnTo>
                  <a:pt x="44" y="12"/>
                </a:lnTo>
                <a:lnTo>
                  <a:pt x="43" y="11"/>
                </a:lnTo>
                <a:lnTo>
                  <a:pt x="43" y="10"/>
                </a:lnTo>
                <a:lnTo>
                  <a:pt x="42" y="9"/>
                </a:lnTo>
                <a:lnTo>
                  <a:pt x="40" y="9"/>
                </a:lnTo>
                <a:lnTo>
                  <a:pt x="40" y="7"/>
                </a:lnTo>
                <a:lnTo>
                  <a:pt x="39" y="6"/>
                </a:lnTo>
                <a:lnTo>
                  <a:pt x="38" y="6"/>
                </a:lnTo>
                <a:lnTo>
                  <a:pt x="38" y="5"/>
                </a:lnTo>
                <a:lnTo>
                  <a:pt x="37" y="4"/>
                </a:lnTo>
                <a:lnTo>
                  <a:pt x="36" y="4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8" name="Rectangle 96">
            <a:extLst>
              <a:ext uri="{FF2B5EF4-FFF2-40B4-BE49-F238E27FC236}">
                <a16:creationId xmlns:a16="http://schemas.microsoft.com/office/drawing/2014/main" id="{61DC64FD-8088-CE48-A060-D6A677B2F6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9551" y="3724276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909" name="Rectangle 97">
            <a:extLst>
              <a:ext uri="{FF2B5EF4-FFF2-40B4-BE49-F238E27FC236}">
                <a16:creationId xmlns:a16="http://schemas.microsoft.com/office/drawing/2014/main" id="{F3704014-2245-AF44-8D85-9236AF9878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6926" y="4759325"/>
            <a:ext cx="8159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(c) Circuit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1910" name="Line 100">
            <a:extLst>
              <a:ext uri="{FF2B5EF4-FFF2-40B4-BE49-F238E27FC236}">
                <a16:creationId xmlns:a16="http://schemas.microsoft.com/office/drawing/2014/main" id="{973F2CBD-EA6C-9C49-9660-3FF1B33E2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3914" y="3938588"/>
            <a:ext cx="407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1" name="Line 102">
            <a:extLst>
              <a:ext uri="{FF2B5EF4-FFF2-40B4-BE49-F238E27FC236}">
                <a16:creationId xmlns:a16="http://schemas.microsoft.com/office/drawing/2014/main" id="{A434C295-154D-DD43-9290-A06A3F63D7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1925" y="3222625"/>
            <a:ext cx="465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2" name="Line 103">
            <a:extLst>
              <a:ext uri="{FF2B5EF4-FFF2-40B4-BE49-F238E27FC236}">
                <a16:creationId xmlns:a16="http://schemas.microsoft.com/office/drawing/2014/main" id="{A1FC2C55-E898-5646-90D6-A364A3DDE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1925" y="4110038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913" name="Straight Connector 57">
            <a:extLst>
              <a:ext uri="{FF2B5EF4-FFF2-40B4-BE49-F238E27FC236}">
                <a16:creationId xmlns:a16="http://schemas.microsoft.com/office/drawing/2014/main" id="{C3756023-0520-C647-8A07-0ADA1F7BC5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8263" y="2717801"/>
            <a:ext cx="0" cy="1782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914" name="Straight Connector 58">
            <a:extLst>
              <a:ext uri="{FF2B5EF4-FFF2-40B4-BE49-F238E27FC236}">
                <a16:creationId xmlns:a16="http://schemas.microsoft.com/office/drawing/2014/main" id="{E0052D18-3EAA-994E-AA8C-5507A81621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5989" y="3762376"/>
            <a:ext cx="1544637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AB6F3111-0D3A-1A47-B052-91EA8196953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the XOR Logic Gate with a 2-to-1 multiplexer and one NOT </a:t>
            </a:r>
          </a:p>
        </p:txBody>
      </p:sp>
      <p:pic>
        <p:nvPicPr>
          <p:cNvPr id="122882" name="Picture 1" descr="Screen shot 2013-09-11 at 2.49.51 PM.png">
            <a:extLst>
              <a:ext uri="{FF2B5EF4-FFF2-40B4-BE49-F238E27FC236}">
                <a16:creationId xmlns:a16="http://schemas.microsoft.com/office/drawing/2014/main" id="{21930393-1B9A-3840-B2DD-7CD0E6C5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Box 21">
            <a:extLst>
              <a:ext uri="{FF2B5EF4-FFF2-40B4-BE49-F238E27FC236}">
                <a16:creationId xmlns:a16="http://schemas.microsoft.com/office/drawing/2014/main" id="{5F39B054-C661-4643-9D2D-CBEC4CA3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2447925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Times" pitchFamily="2" charset="0"/>
              </a:rPr>
              <a:t>f</a:t>
            </a:r>
            <a:endParaRPr lang="en-US" altLang="en-US" sz="2800" b="0" i="1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 descr="Screen shot 2013-09-11 at 2.49.51 PM.png">
            <a:extLst>
              <a:ext uri="{FF2B5EF4-FFF2-40B4-BE49-F238E27FC236}">
                <a16:creationId xmlns:a16="http://schemas.microsoft.com/office/drawing/2014/main" id="{ACA14421-B25E-4A41-B417-BEED28D58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906" name="Straight Connector 36">
            <a:extLst>
              <a:ext uri="{FF2B5EF4-FFF2-40B4-BE49-F238E27FC236}">
                <a16:creationId xmlns:a16="http://schemas.microsoft.com/office/drawing/2014/main" id="{269AEF39-A117-314E-AC51-6825A370F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16314" y="1946275"/>
            <a:ext cx="1587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7" name="Straight Connector 37">
            <a:extLst>
              <a:ext uri="{FF2B5EF4-FFF2-40B4-BE49-F238E27FC236}">
                <a16:creationId xmlns:a16="http://schemas.microsoft.com/office/drawing/2014/main" id="{E891D1A0-D806-4C40-BF9A-7DD8E45287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3670300"/>
            <a:ext cx="144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8" name="Straight Connector 40">
            <a:extLst>
              <a:ext uri="{FF2B5EF4-FFF2-40B4-BE49-F238E27FC236}">
                <a16:creationId xmlns:a16="http://schemas.microsoft.com/office/drawing/2014/main" id="{186DCB43-7FE9-F447-B028-70DE82BFD8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1973263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09" name="Oval 49">
            <a:extLst>
              <a:ext uri="{FF2B5EF4-FFF2-40B4-BE49-F238E27FC236}">
                <a16:creationId xmlns:a16="http://schemas.microsoft.com/office/drawing/2014/main" id="{FFD5A46D-709E-DA43-A287-F7A822804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1905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3910" name="Straight Connector 55">
            <a:extLst>
              <a:ext uri="{FF2B5EF4-FFF2-40B4-BE49-F238E27FC236}">
                <a16:creationId xmlns:a16="http://schemas.microsoft.com/office/drawing/2014/main" id="{31B5F682-2E81-824A-BBB7-9B85E32B05E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57450" y="3327400"/>
            <a:ext cx="25161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1" name="TextBox 14">
            <a:extLst>
              <a:ext uri="{FF2B5EF4-FFF2-40B4-BE49-F238E27FC236}">
                <a16:creationId xmlns:a16="http://schemas.microsoft.com/office/drawing/2014/main" id="{87A16314-33C4-2040-9BE3-6F4C656E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693863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Times" pitchFamily="2" charset="0"/>
              </a:rPr>
              <a:t>x</a:t>
            </a:r>
            <a:endParaRPr lang="en-US" altLang="en-US" sz="2800" b="0" i="1" baseline="-25000">
              <a:latin typeface="Times" pitchFamily="2" charset="0"/>
            </a:endParaRPr>
          </a:p>
        </p:txBody>
      </p:sp>
      <p:sp>
        <p:nvSpPr>
          <p:cNvPr id="123912" name="TextBox 63">
            <a:extLst>
              <a:ext uri="{FF2B5EF4-FFF2-40B4-BE49-F238E27FC236}">
                <a16:creationId xmlns:a16="http://schemas.microsoft.com/office/drawing/2014/main" id="{521D9D5D-26CD-AA4E-A8C9-2C4BC9272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2971800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Times" pitchFamily="2" charset="0"/>
              </a:rPr>
              <a:t>y</a:t>
            </a:r>
            <a:endParaRPr lang="en-US" altLang="en-US" sz="2800" b="0" i="1" baseline="-25000">
              <a:latin typeface="Times" pitchFamily="2" charset="0"/>
            </a:endParaRPr>
          </a:p>
        </p:txBody>
      </p:sp>
      <p:sp>
        <p:nvSpPr>
          <p:cNvPr id="123913" name="TextBox 21">
            <a:extLst>
              <a:ext uri="{FF2B5EF4-FFF2-40B4-BE49-F238E27FC236}">
                <a16:creationId xmlns:a16="http://schemas.microsoft.com/office/drawing/2014/main" id="{C5B816D6-44A6-834D-8B3D-11017C11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2447925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Times" pitchFamily="2" charset="0"/>
              </a:rPr>
              <a:t>f</a:t>
            </a:r>
            <a:endParaRPr lang="en-US" altLang="en-US" sz="2800" b="0" i="1" baseline="-25000">
              <a:latin typeface="Times" pitchFamily="2" charset="0"/>
            </a:endParaRPr>
          </a:p>
        </p:txBody>
      </p:sp>
      <p:pic>
        <p:nvPicPr>
          <p:cNvPr id="123914" name="Picture 5" descr="Screen shot 2013-10-14 at 1.30.03 PM.png">
            <a:extLst>
              <a:ext uri="{FF2B5EF4-FFF2-40B4-BE49-F238E27FC236}">
                <a16:creationId xmlns:a16="http://schemas.microsoft.com/office/drawing/2014/main" id="{504C0493-C366-FE40-AAF6-3890FBF1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09938" y="2243138"/>
            <a:ext cx="438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5" name="Title 1">
            <a:extLst>
              <a:ext uri="{FF2B5EF4-FFF2-40B4-BE49-F238E27FC236}">
                <a16:creationId xmlns:a16="http://schemas.microsoft.com/office/drawing/2014/main" id="{BF9FF2DA-903A-DC43-950A-D6D5814063A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the XOR Logic Gate with a 2-to-1 multiplexer and one NOT 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1" descr="Screen shot 2013-09-11 at 2.49.51 PM.png">
            <a:extLst>
              <a:ext uri="{FF2B5EF4-FFF2-40B4-BE49-F238E27FC236}">
                <a16:creationId xmlns:a16="http://schemas.microsoft.com/office/drawing/2014/main" id="{966967A7-2433-1549-8E69-482C8AB2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4930" name="Straight Connector 36">
            <a:extLst>
              <a:ext uri="{FF2B5EF4-FFF2-40B4-BE49-F238E27FC236}">
                <a16:creationId xmlns:a16="http://schemas.microsoft.com/office/drawing/2014/main" id="{3A994418-360C-614E-A011-05F858BEB8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16314" y="1946275"/>
            <a:ext cx="1587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1" name="Straight Connector 37">
            <a:extLst>
              <a:ext uri="{FF2B5EF4-FFF2-40B4-BE49-F238E27FC236}">
                <a16:creationId xmlns:a16="http://schemas.microsoft.com/office/drawing/2014/main" id="{5FD4F4C6-BABB-7347-9F15-359766FC6C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3670300"/>
            <a:ext cx="144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2" name="Straight Connector 40">
            <a:extLst>
              <a:ext uri="{FF2B5EF4-FFF2-40B4-BE49-F238E27FC236}">
                <a16:creationId xmlns:a16="http://schemas.microsoft.com/office/drawing/2014/main" id="{F83EC9A6-918C-8B49-8E7A-E2F19C08D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1973263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33" name="Oval 49">
            <a:extLst>
              <a:ext uri="{FF2B5EF4-FFF2-40B4-BE49-F238E27FC236}">
                <a16:creationId xmlns:a16="http://schemas.microsoft.com/office/drawing/2014/main" id="{2DF69719-7B77-0F4F-92BE-708BE077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1905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4934" name="Straight Connector 55">
            <a:extLst>
              <a:ext uri="{FF2B5EF4-FFF2-40B4-BE49-F238E27FC236}">
                <a16:creationId xmlns:a16="http://schemas.microsoft.com/office/drawing/2014/main" id="{A5976289-E3FF-414C-B490-15517773874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57450" y="3327400"/>
            <a:ext cx="25161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35" name="TextBox 14">
            <a:extLst>
              <a:ext uri="{FF2B5EF4-FFF2-40B4-BE49-F238E27FC236}">
                <a16:creationId xmlns:a16="http://schemas.microsoft.com/office/drawing/2014/main" id="{C2330A97-D676-7C42-9EA6-84FE3CDE8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693863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Times" pitchFamily="2" charset="0"/>
              </a:rPr>
              <a:t>x</a:t>
            </a:r>
            <a:endParaRPr lang="en-US" altLang="en-US" sz="2800" b="0" i="1" baseline="-25000">
              <a:latin typeface="Times" pitchFamily="2" charset="0"/>
            </a:endParaRPr>
          </a:p>
        </p:txBody>
      </p:sp>
      <p:sp>
        <p:nvSpPr>
          <p:cNvPr id="124936" name="TextBox 63">
            <a:extLst>
              <a:ext uri="{FF2B5EF4-FFF2-40B4-BE49-F238E27FC236}">
                <a16:creationId xmlns:a16="http://schemas.microsoft.com/office/drawing/2014/main" id="{E5B69B66-F713-5F48-A58C-13163311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2971800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Times" pitchFamily="2" charset="0"/>
              </a:rPr>
              <a:t>y</a:t>
            </a:r>
            <a:endParaRPr lang="en-US" altLang="en-US" sz="2800" b="0" i="1" baseline="-25000">
              <a:latin typeface="Times" pitchFamily="2" charset="0"/>
            </a:endParaRPr>
          </a:p>
        </p:txBody>
      </p:sp>
      <p:sp>
        <p:nvSpPr>
          <p:cNvPr id="124937" name="TextBox 21">
            <a:extLst>
              <a:ext uri="{FF2B5EF4-FFF2-40B4-BE49-F238E27FC236}">
                <a16:creationId xmlns:a16="http://schemas.microsoft.com/office/drawing/2014/main" id="{6E707FEA-D1B3-904C-BD8B-CF858EF34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2447925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Times" pitchFamily="2" charset="0"/>
              </a:rPr>
              <a:t>f</a:t>
            </a:r>
            <a:endParaRPr lang="en-US" altLang="en-US" sz="2800" b="0" i="1" baseline="-25000">
              <a:latin typeface="Times" pitchFamily="2" charset="0"/>
            </a:endParaRPr>
          </a:p>
        </p:txBody>
      </p:sp>
      <p:pic>
        <p:nvPicPr>
          <p:cNvPr id="124938" name="Picture 2" descr="Screen shot 2013-10-14 at 1.25.31 PM.png">
            <a:extLst>
              <a:ext uri="{FF2B5EF4-FFF2-40B4-BE49-F238E27FC236}">
                <a16:creationId xmlns:a16="http://schemas.microsoft.com/office/drawing/2014/main" id="{039F004A-3EB3-0F4A-8230-9330680E1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4800600"/>
            <a:ext cx="3394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5" descr="Screen shot 2013-10-14 at 1.30.03 PM.png">
            <a:extLst>
              <a:ext uri="{FF2B5EF4-FFF2-40B4-BE49-F238E27FC236}">
                <a16:creationId xmlns:a16="http://schemas.microsoft.com/office/drawing/2014/main" id="{5D3AEFA7-80FE-F44A-82AB-3390439FF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09938" y="2243138"/>
            <a:ext cx="438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40" name="TextBox 6">
            <a:extLst>
              <a:ext uri="{FF2B5EF4-FFF2-40B4-BE49-F238E27FC236}">
                <a16:creationId xmlns:a16="http://schemas.microsoft.com/office/drawing/2014/main" id="{583BE5CE-64B7-E44C-A611-7BDDF7F5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5402264"/>
            <a:ext cx="4984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These two circuits are equivalent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(the wires of the bottom AND gate are flipped)</a:t>
            </a:r>
          </a:p>
        </p:txBody>
      </p:sp>
      <p:sp>
        <p:nvSpPr>
          <p:cNvPr id="124941" name="Title 1">
            <a:extLst>
              <a:ext uri="{FF2B5EF4-FFF2-40B4-BE49-F238E27FC236}">
                <a16:creationId xmlns:a16="http://schemas.microsoft.com/office/drawing/2014/main" id="{D319EDF0-99B8-924A-AF92-550DC070F2C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the XOR Logic Gate with a 2-to-1 multiplexer and one NOT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E0A5EC8-D196-8943-8160-F802FBA1D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15362" name="Picture 3" descr="Screen shot 2013-09-11 at 1.53.58 PM.png">
            <a:extLst>
              <a:ext uri="{FF2B5EF4-FFF2-40B4-BE49-F238E27FC236}">
                <a16:creationId xmlns:a16="http://schemas.microsoft.com/office/drawing/2014/main" id="{AC5FEBD3-5728-0946-9576-3B958E32D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083D25F4-DCF6-CB4E-A4FF-13F43FA7C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9ECB9118-6E1A-FC49-A903-18A9BE90F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365" name="Rectangle 9">
            <a:extLst>
              <a:ext uri="{FF2B5EF4-FFF2-40B4-BE49-F238E27FC236}">
                <a16:creationId xmlns:a16="http://schemas.microsoft.com/office/drawing/2014/main" id="{9F3AB7EF-FA6C-5942-8061-E3039C517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366" name="Rectangle 10">
            <a:extLst>
              <a:ext uri="{FF2B5EF4-FFF2-40B4-BE49-F238E27FC236}">
                <a16:creationId xmlns:a16="http://schemas.microsoft.com/office/drawing/2014/main" id="{51767902-6A5D-8C41-B1BF-0CDA938F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39C3F17C-7F97-1343-A00B-787EB38B3CA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In other words,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all four of these are equivalent!</a:t>
            </a:r>
          </a:p>
        </p:txBody>
      </p:sp>
      <p:grpSp>
        <p:nvGrpSpPr>
          <p:cNvPr id="125954" name="Group 4">
            <a:extLst>
              <a:ext uri="{FF2B5EF4-FFF2-40B4-BE49-F238E27FC236}">
                <a16:creationId xmlns:a16="http://schemas.microsoft.com/office/drawing/2014/main" id="{E60D6ACB-FEEB-F643-9520-7798E8DDB264}"/>
              </a:ext>
            </a:extLst>
          </p:cNvPr>
          <p:cNvGrpSpPr>
            <a:grpSpLocks/>
          </p:cNvGrpSpPr>
          <p:nvPr/>
        </p:nvGrpSpPr>
        <p:grpSpPr bwMode="auto">
          <a:xfrm>
            <a:off x="6553202" y="2057401"/>
            <a:ext cx="3163865" cy="1482725"/>
            <a:chOff x="5638800" y="2528080"/>
            <a:chExt cx="3163985" cy="1481945"/>
          </a:xfrm>
        </p:grpSpPr>
        <p:sp>
          <p:nvSpPr>
            <p:cNvPr id="125983" name="Line 67">
              <a:extLst>
                <a:ext uri="{FF2B5EF4-FFF2-40B4-BE49-F238E27FC236}">
                  <a16:creationId xmlns:a16="http://schemas.microsoft.com/office/drawing/2014/main" id="{80C70429-37C5-4E49-9C81-2AB1658927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164263" y="3376613"/>
              <a:ext cx="14446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Freeform 70">
              <a:extLst>
                <a:ext uri="{FF2B5EF4-FFF2-40B4-BE49-F238E27FC236}">
                  <a16:creationId xmlns:a16="http://schemas.microsoft.com/office/drawing/2014/main" id="{36C9C67A-7830-634E-B695-108D6CA4DD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08888" y="3122613"/>
              <a:ext cx="355600" cy="887412"/>
            </a:xfrm>
            <a:custGeom>
              <a:avLst/>
              <a:gdLst>
                <a:gd name="T0" fmla="*/ 2147483646 w 336"/>
                <a:gd name="T1" fmla="*/ 2147483646 h 840"/>
                <a:gd name="T2" fmla="*/ 2147483646 w 336"/>
                <a:gd name="T3" fmla="*/ 2147483646 h 840"/>
                <a:gd name="T4" fmla="*/ 0 w 336"/>
                <a:gd name="T5" fmla="*/ 0 h 840"/>
                <a:gd name="T6" fmla="*/ 0 w 336"/>
                <a:gd name="T7" fmla="*/ 2147483646 h 840"/>
                <a:gd name="T8" fmla="*/ 2147483646 w 336"/>
                <a:gd name="T9" fmla="*/ 2147483646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840"/>
                <a:gd name="T17" fmla="*/ 336 w 336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840">
                  <a:moveTo>
                    <a:pt x="336" y="672"/>
                  </a:moveTo>
                  <a:lnTo>
                    <a:pt x="336" y="168"/>
                  </a:lnTo>
                  <a:lnTo>
                    <a:pt x="0" y="0"/>
                  </a:lnTo>
                  <a:lnTo>
                    <a:pt x="0" y="840"/>
                  </a:lnTo>
                  <a:lnTo>
                    <a:pt x="336" y="672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Line 71">
              <a:extLst>
                <a:ext uri="{FF2B5EF4-FFF2-40B4-BE49-F238E27FC236}">
                  <a16:creationId xmlns:a16="http://schemas.microsoft.com/office/drawing/2014/main" id="{40273567-61A5-444A-A68F-8664437CAB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786688" y="2843213"/>
              <a:ext cx="1587" cy="355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Freeform 90">
              <a:extLst>
                <a:ext uri="{FF2B5EF4-FFF2-40B4-BE49-F238E27FC236}">
                  <a16:creationId xmlns:a16="http://schemas.microsoft.com/office/drawing/2014/main" id="{0A62D6DE-A53F-D14E-AB35-D5EC4C8E12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50075" y="3603625"/>
              <a:ext cx="279400" cy="279400"/>
            </a:xfrm>
            <a:custGeom>
              <a:avLst/>
              <a:gdLst>
                <a:gd name="T0" fmla="*/ 2147483646 w 263"/>
                <a:gd name="T1" fmla="*/ 2147483646 h 264"/>
                <a:gd name="T2" fmla="*/ 0 w 263"/>
                <a:gd name="T3" fmla="*/ 2147483646 h 264"/>
                <a:gd name="T4" fmla="*/ 0 w 263"/>
                <a:gd name="T5" fmla="*/ 0 h 264"/>
                <a:gd name="T6" fmla="*/ 2147483646 w 263"/>
                <a:gd name="T7" fmla="*/ 2147483646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3"/>
                <a:gd name="T13" fmla="*/ 0 h 264"/>
                <a:gd name="T14" fmla="*/ 263 w 263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3" h="264">
                  <a:moveTo>
                    <a:pt x="263" y="120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63" y="12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Freeform 92">
              <a:extLst>
                <a:ext uri="{FF2B5EF4-FFF2-40B4-BE49-F238E27FC236}">
                  <a16:creationId xmlns:a16="http://schemas.microsoft.com/office/drawing/2014/main" id="{4AD07DCE-5DCA-6F4F-A614-F0223BF84C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1063" y="3683000"/>
              <a:ext cx="90487" cy="90488"/>
            </a:xfrm>
            <a:custGeom>
              <a:avLst/>
              <a:gdLst>
                <a:gd name="T0" fmla="*/ 2147483646 w 86"/>
                <a:gd name="T1" fmla="*/ 0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0 w 86"/>
                <a:gd name="T19" fmla="*/ 2147483646 h 86"/>
                <a:gd name="T20" fmla="*/ 0 w 86"/>
                <a:gd name="T21" fmla="*/ 2147483646 h 86"/>
                <a:gd name="T22" fmla="*/ 0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2147483646 w 86"/>
                <a:gd name="T53" fmla="*/ 2147483646 h 86"/>
                <a:gd name="T54" fmla="*/ 2147483646 w 86"/>
                <a:gd name="T55" fmla="*/ 2147483646 h 86"/>
                <a:gd name="T56" fmla="*/ 2147483646 w 86"/>
                <a:gd name="T57" fmla="*/ 2147483646 h 86"/>
                <a:gd name="T58" fmla="*/ 2147483646 w 86"/>
                <a:gd name="T59" fmla="*/ 2147483646 h 86"/>
                <a:gd name="T60" fmla="*/ 2147483646 w 86"/>
                <a:gd name="T61" fmla="*/ 2147483646 h 86"/>
                <a:gd name="T62" fmla="*/ 2147483646 w 86"/>
                <a:gd name="T63" fmla="*/ 2147483646 h 86"/>
                <a:gd name="T64" fmla="*/ 2147483646 w 86"/>
                <a:gd name="T65" fmla="*/ 2147483646 h 86"/>
                <a:gd name="T66" fmla="*/ 2147483646 w 86"/>
                <a:gd name="T67" fmla="*/ 2147483646 h 86"/>
                <a:gd name="T68" fmla="*/ 2147483646 w 86"/>
                <a:gd name="T69" fmla="*/ 2147483646 h 86"/>
                <a:gd name="T70" fmla="*/ 2147483646 w 86"/>
                <a:gd name="T71" fmla="*/ 2147483646 h 86"/>
                <a:gd name="T72" fmla="*/ 2147483646 w 86"/>
                <a:gd name="T73" fmla="*/ 2147483646 h 86"/>
                <a:gd name="T74" fmla="*/ 2147483646 w 86"/>
                <a:gd name="T75" fmla="*/ 2147483646 h 86"/>
                <a:gd name="T76" fmla="*/ 2147483646 w 86"/>
                <a:gd name="T77" fmla="*/ 2147483646 h 86"/>
                <a:gd name="T78" fmla="*/ 2147483646 w 86"/>
                <a:gd name="T79" fmla="*/ 2147483646 h 86"/>
                <a:gd name="T80" fmla="*/ 2147483646 w 86"/>
                <a:gd name="T81" fmla="*/ 2147483646 h 86"/>
                <a:gd name="T82" fmla="*/ 2147483646 w 86"/>
                <a:gd name="T83" fmla="*/ 2147483646 h 86"/>
                <a:gd name="T84" fmla="*/ 2147483646 w 86"/>
                <a:gd name="T85" fmla="*/ 0 h 86"/>
                <a:gd name="T86" fmla="*/ 2147483646 w 86"/>
                <a:gd name="T87" fmla="*/ 0 h 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86"/>
                <a:gd name="T134" fmla="*/ 86 w 86"/>
                <a:gd name="T135" fmla="*/ 86 h 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86">
                  <a:moveTo>
                    <a:pt x="43" y="0"/>
                  </a:move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0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3" y="81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7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3" y="86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7" y="84"/>
                  </a:lnTo>
                  <a:lnTo>
                    <a:pt x="60" y="82"/>
                  </a:lnTo>
                  <a:lnTo>
                    <a:pt x="61" y="82"/>
                  </a:lnTo>
                  <a:lnTo>
                    <a:pt x="63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8" y="78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7" y="70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6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5" y="51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40"/>
                  </a:lnTo>
                  <a:lnTo>
                    <a:pt x="86" y="38"/>
                  </a:lnTo>
                  <a:lnTo>
                    <a:pt x="86" y="37"/>
                  </a:lnTo>
                  <a:lnTo>
                    <a:pt x="85" y="34"/>
                  </a:lnTo>
                  <a:lnTo>
                    <a:pt x="85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6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3" y="13"/>
                  </a:lnTo>
                  <a:lnTo>
                    <a:pt x="72" y="10"/>
                  </a:lnTo>
                  <a:lnTo>
                    <a:pt x="71" y="9"/>
                  </a:lnTo>
                  <a:lnTo>
                    <a:pt x="68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</a:path>
              </a:pathLst>
            </a:custGeom>
            <a:solidFill>
              <a:schemeClr val="bg1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Freeform 93">
              <a:extLst>
                <a:ext uri="{FF2B5EF4-FFF2-40B4-BE49-F238E27FC236}">
                  <a16:creationId xmlns:a16="http://schemas.microsoft.com/office/drawing/2014/main" id="{B09D849C-24C2-5345-8D30-679ED12813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6063" y="3376613"/>
              <a:ext cx="354012" cy="354012"/>
            </a:xfrm>
            <a:custGeom>
              <a:avLst/>
              <a:gdLst>
                <a:gd name="T0" fmla="*/ 0 w 336"/>
                <a:gd name="T1" fmla="*/ 0 h 336"/>
                <a:gd name="T2" fmla="*/ 0 w 336"/>
                <a:gd name="T3" fmla="*/ 2147483646 h 336"/>
                <a:gd name="T4" fmla="*/ 2147483646 w 336"/>
                <a:gd name="T5" fmla="*/ 2147483646 h 336"/>
                <a:gd name="T6" fmla="*/ 0 60000 65536"/>
                <a:gd name="T7" fmla="*/ 0 60000 65536"/>
                <a:gd name="T8" fmla="*/ 0 60000 65536"/>
                <a:gd name="T9" fmla="*/ 0 w 336"/>
                <a:gd name="T10" fmla="*/ 0 h 336"/>
                <a:gd name="T11" fmla="*/ 336 w 33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36">
                  <a:moveTo>
                    <a:pt x="0" y="0"/>
                  </a:moveTo>
                  <a:lnTo>
                    <a:pt x="0" y="336"/>
                  </a:lnTo>
                  <a:lnTo>
                    <a:pt x="336" y="3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Freeform 94">
              <a:extLst>
                <a:ext uri="{FF2B5EF4-FFF2-40B4-BE49-F238E27FC236}">
                  <a16:creationId xmlns:a16="http://schemas.microsoft.com/office/drawing/2014/main" id="{7BBE553D-39E7-C347-B4F7-099AAA8AFA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4788" y="3327400"/>
              <a:ext cx="82550" cy="8255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0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0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Line 100">
              <a:extLst>
                <a:ext uri="{FF2B5EF4-FFF2-40B4-BE49-F238E27FC236}">
                  <a16:creationId xmlns:a16="http://schemas.microsoft.com/office/drawing/2014/main" id="{E893BF27-9DE6-D843-98A8-E551168BC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3538" y="3559175"/>
              <a:ext cx="4079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1" name="Line 102">
              <a:extLst>
                <a:ext uri="{FF2B5EF4-FFF2-40B4-BE49-F238E27FC236}">
                  <a16:creationId xmlns:a16="http://schemas.microsoft.com/office/drawing/2014/main" id="{5DF14271-71C0-7145-B5B4-7C346DB6C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1550" y="2843213"/>
              <a:ext cx="465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2" name="Line 103">
              <a:extLst>
                <a:ext uri="{FF2B5EF4-FFF2-40B4-BE49-F238E27FC236}">
                  <a16:creationId xmlns:a16="http://schemas.microsoft.com/office/drawing/2014/main" id="{9F715DEA-6104-CC4D-B234-51217D9F2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1550" y="3730625"/>
              <a:ext cx="2873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3" name="TextBox 31">
              <a:extLst>
                <a:ext uri="{FF2B5EF4-FFF2-40B4-BE49-F238E27FC236}">
                  <a16:creationId xmlns:a16="http://schemas.microsoft.com/office/drawing/2014/main" id="{1B1D4808-1165-C747-AA5C-A5F1CD853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081560"/>
              <a:ext cx="343377" cy="52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  <a:endParaRPr lang="en-US" altLang="en-US" sz="2800" b="0" i="1" baseline="-25000">
                <a:latin typeface="Times" pitchFamily="2" charset="0"/>
              </a:endParaRPr>
            </a:p>
          </p:txBody>
        </p:sp>
        <p:sp>
          <p:nvSpPr>
            <p:cNvPr id="125994" name="TextBox 32">
              <a:extLst>
                <a:ext uri="{FF2B5EF4-FFF2-40B4-BE49-F238E27FC236}">
                  <a16:creationId xmlns:a16="http://schemas.microsoft.com/office/drawing/2014/main" id="{366A4130-65C9-DB4C-B247-E4F56B3EC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2528080"/>
              <a:ext cx="343377" cy="52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y</a:t>
              </a:r>
              <a:endParaRPr lang="en-US" altLang="en-US" sz="2800" b="0" i="1" baseline="-25000">
                <a:latin typeface="Times" pitchFamily="2" charset="0"/>
              </a:endParaRPr>
            </a:p>
          </p:txBody>
        </p:sp>
        <p:sp>
          <p:nvSpPr>
            <p:cNvPr id="125995" name="TextBox 33">
              <a:extLst>
                <a:ext uri="{FF2B5EF4-FFF2-40B4-BE49-F238E27FC236}">
                  <a16:creationId xmlns:a16="http://schemas.microsoft.com/office/drawing/2014/main" id="{A6A3E60B-E3AC-E74C-8298-6981D8B50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722" y="3271100"/>
              <a:ext cx="284063" cy="52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f</a:t>
              </a:r>
            </a:p>
          </p:txBody>
        </p:sp>
      </p:grpSp>
      <p:grpSp>
        <p:nvGrpSpPr>
          <p:cNvPr id="125955" name="Group 7">
            <a:extLst>
              <a:ext uri="{FF2B5EF4-FFF2-40B4-BE49-F238E27FC236}">
                <a16:creationId xmlns:a16="http://schemas.microsoft.com/office/drawing/2014/main" id="{8FA22B29-BFE8-2E49-A56F-D87EE6D1AF91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5181600"/>
            <a:ext cx="3027315" cy="1066800"/>
            <a:chOff x="3429000" y="4876800"/>
            <a:chExt cx="3027246" cy="1066800"/>
          </a:xfrm>
        </p:grpSpPr>
        <p:pic>
          <p:nvPicPr>
            <p:cNvPr id="125979" name="Picture 1" descr="Screen shot 2013-10-14 at 1.36.06 PM.png">
              <a:extLst>
                <a:ext uri="{FF2B5EF4-FFF2-40B4-BE49-F238E27FC236}">
                  <a16:creationId xmlns:a16="http://schemas.microsoft.com/office/drawing/2014/main" id="{B7BFA84D-36AB-FA43-A603-5C1EF5D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876800"/>
              <a:ext cx="22987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80" name="TextBox 38">
              <a:extLst>
                <a:ext uri="{FF2B5EF4-FFF2-40B4-BE49-F238E27FC236}">
                  <a16:creationId xmlns:a16="http://schemas.microsoft.com/office/drawing/2014/main" id="{45ACCE31-D6AA-7243-82FF-0BC2616A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4886980"/>
              <a:ext cx="3433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  <a:endParaRPr lang="en-US" altLang="en-US" sz="2800" b="0" i="1" baseline="-25000">
                <a:latin typeface="Times" pitchFamily="2" charset="0"/>
              </a:endParaRPr>
            </a:p>
          </p:txBody>
        </p:sp>
        <p:sp>
          <p:nvSpPr>
            <p:cNvPr id="125981" name="TextBox 41">
              <a:extLst>
                <a:ext uri="{FF2B5EF4-FFF2-40B4-BE49-F238E27FC236}">
                  <a16:creationId xmlns:a16="http://schemas.microsoft.com/office/drawing/2014/main" id="{D95E242C-B394-074E-A1FA-555F017FB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5267980"/>
              <a:ext cx="3433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y</a:t>
              </a:r>
              <a:endParaRPr lang="en-US" altLang="en-US" sz="2800" b="0" i="1" baseline="-25000">
                <a:latin typeface="Times" pitchFamily="2" charset="0"/>
              </a:endParaRPr>
            </a:p>
          </p:txBody>
        </p:sp>
        <p:sp>
          <p:nvSpPr>
            <p:cNvPr id="125982" name="TextBox 46">
              <a:extLst>
                <a:ext uri="{FF2B5EF4-FFF2-40B4-BE49-F238E27FC236}">
                  <a16:creationId xmlns:a16="http://schemas.microsoft.com/office/drawing/2014/main" id="{89B7804F-2AB5-3B49-88B1-3203F54A8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5191780"/>
              <a:ext cx="2840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f</a:t>
              </a:r>
            </a:p>
          </p:txBody>
        </p:sp>
      </p:grpSp>
      <p:grpSp>
        <p:nvGrpSpPr>
          <p:cNvPr id="125956" name="Group 3">
            <a:extLst>
              <a:ext uri="{FF2B5EF4-FFF2-40B4-BE49-F238E27FC236}">
                <a16:creationId xmlns:a16="http://schemas.microsoft.com/office/drawing/2014/main" id="{43C4494E-B7D3-7147-8AEF-99E562B2E75B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828800"/>
            <a:ext cx="4094117" cy="1981200"/>
            <a:chOff x="609600" y="2209800"/>
            <a:chExt cx="4094047" cy="1981200"/>
          </a:xfrm>
        </p:grpSpPr>
        <p:pic>
          <p:nvPicPr>
            <p:cNvPr id="125975" name="Picture 2" descr="Screen shot 2013-10-14 at 1.25.31 PM.png">
              <a:extLst>
                <a:ext uri="{FF2B5EF4-FFF2-40B4-BE49-F238E27FC236}">
                  <a16:creationId xmlns:a16="http://schemas.microsoft.com/office/drawing/2014/main" id="{63765D7A-D56C-7D4E-93F7-57279527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62200"/>
              <a:ext cx="339474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76" name="TextBox 42">
              <a:extLst>
                <a:ext uri="{FF2B5EF4-FFF2-40B4-BE49-F238E27FC236}">
                  <a16:creationId xmlns:a16="http://schemas.microsoft.com/office/drawing/2014/main" id="{357EFA33-A0C7-D249-9090-9578D945D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209800"/>
              <a:ext cx="343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  <a:endParaRPr lang="en-US" altLang="en-US" sz="2800" b="0" i="1" baseline="-25000">
                <a:latin typeface="Times" pitchFamily="2" charset="0"/>
              </a:endParaRPr>
            </a:p>
          </p:txBody>
        </p:sp>
        <p:sp>
          <p:nvSpPr>
            <p:cNvPr id="125977" name="TextBox 43">
              <a:extLst>
                <a:ext uri="{FF2B5EF4-FFF2-40B4-BE49-F238E27FC236}">
                  <a16:creationId xmlns:a16="http://schemas.microsoft.com/office/drawing/2014/main" id="{E5C22EA8-7056-F341-AC88-BA98C3EAC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43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y</a:t>
              </a:r>
              <a:endParaRPr lang="en-US" altLang="en-US" sz="2800" b="0" i="1" baseline="-25000">
                <a:latin typeface="Times" pitchFamily="2" charset="0"/>
              </a:endParaRPr>
            </a:p>
          </p:txBody>
        </p:sp>
        <p:sp>
          <p:nvSpPr>
            <p:cNvPr id="125978" name="TextBox 47">
              <a:extLst>
                <a:ext uri="{FF2B5EF4-FFF2-40B4-BE49-F238E27FC236}">
                  <a16:creationId xmlns:a16="http://schemas.microsoft.com/office/drawing/2014/main" id="{0C26B5D1-7C2A-6546-991B-17E903E38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971800"/>
              <a:ext cx="2840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f</a:t>
              </a:r>
            </a:p>
          </p:txBody>
        </p:sp>
      </p:grpSp>
      <p:sp>
        <p:nvSpPr>
          <p:cNvPr id="125957" name="Line 4">
            <a:extLst>
              <a:ext uri="{FF2B5EF4-FFF2-40B4-BE49-F238E27FC236}">
                <a16:creationId xmlns:a16="http://schemas.microsoft.com/office/drawing/2014/main" id="{8A498B76-9706-CF46-86BB-4B61C65743C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158164" y="5186364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8" name="Line 5">
            <a:extLst>
              <a:ext uri="{FF2B5EF4-FFF2-40B4-BE49-F238E27FC236}">
                <a16:creationId xmlns:a16="http://schemas.microsoft.com/office/drawing/2014/main" id="{533589F2-5163-E34F-AE71-C7FA034C445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158164" y="5440364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9" name="Line 6">
            <a:extLst>
              <a:ext uri="{FF2B5EF4-FFF2-40B4-BE49-F238E27FC236}">
                <a16:creationId xmlns:a16="http://schemas.microsoft.com/office/drawing/2014/main" id="{EE810D51-7DAA-0146-96BD-F1A1795A9A0B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8891588" y="5565776"/>
            <a:ext cx="2524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Freeform 7">
            <a:extLst>
              <a:ext uri="{FF2B5EF4-FFF2-40B4-BE49-F238E27FC236}">
                <a16:creationId xmlns:a16="http://schemas.microsoft.com/office/drawing/2014/main" id="{C43C99CC-47BB-1E4F-A234-97AA42DA2B14}"/>
              </a:ext>
            </a:extLst>
          </p:cNvPr>
          <p:cNvSpPr>
            <a:spLocks noChangeAspect="1"/>
          </p:cNvSpPr>
          <p:nvPr/>
        </p:nvSpPr>
        <p:spPr bwMode="auto">
          <a:xfrm>
            <a:off x="8401050" y="4957764"/>
            <a:ext cx="482600" cy="1214437"/>
          </a:xfrm>
          <a:custGeom>
            <a:avLst/>
            <a:gdLst>
              <a:gd name="T0" fmla="*/ 2147483646 w 456"/>
              <a:gd name="T1" fmla="*/ 2147483646 h 1152"/>
              <a:gd name="T2" fmla="*/ 2147483646 w 456"/>
              <a:gd name="T3" fmla="*/ 2147483646 h 1152"/>
              <a:gd name="T4" fmla="*/ 0 w 456"/>
              <a:gd name="T5" fmla="*/ 0 h 1152"/>
              <a:gd name="T6" fmla="*/ 0 w 456"/>
              <a:gd name="T7" fmla="*/ 2147483646 h 1152"/>
              <a:gd name="T8" fmla="*/ 2147483646 w 456"/>
              <a:gd name="T9" fmla="*/ 2147483646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1152"/>
              <a:gd name="T17" fmla="*/ 456 w 456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1152">
                <a:moveTo>
                  <a:pt x="456" y="936"/>
                </a:moveTo>
                <a:lnTo>
                  <a:pt x="456" y="240"/>
                </a:lnTo>
                <a:lnTo>
                  <a:pt x="0" y="0"/>
                </a:lnTo>
                <a:lnTo>
                  <a:pt x="0" y="1152"/>
                </a:lnTo>
                <a:lnTo>
                  <a:pt x="456" y="936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1" name="Rectangle 10">
            <a:extLst>
              <a:ext uri="{FF2B5EF4-FFF2-40B4-BE49-F238E27FC236}">
                <a16:creationId xmlns:a16="http://schemas.microsoft.com/office/drawing/2014/main" id="{D481AF23-1312-D840-BA91-E91842878E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8938" y="5453063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62" name="Rectangle 11">
            <a:extLst>
              <a:ext uri="{FF2B5EF4-FFF2-40B4-BE49-F238E27FC236}">
                <a16:creationId xmlns:a16="http://schemas.microsoft.com/office/drawing/2014/main" id="{038F30FD-41D0-484A-9B7D-8381F3B0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08913" y="45989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63" name="Line 12">
            <a:extLst>
              <a:ext uri="{FF2B5EF4-FFF2-40B4-BE49-F238E27FC236}">
                <a16:creationId xmlns:a16="http://schemas.microsoft.com/office/drawing/2014/main" id="{66DE9D1B-3D01-F44C-84CF-4B30A575209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158164" y="4779964"/>
            <a:ext cx="3524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4" name="Rectangle 13">
            <a:extLst>
              <a:ext uri="{FF2B5EF4-FFF2-40B4-BE49-F238E27FC236}">
                <a16:creationId xmlns:a16="http://schemas.microsoft.com/office/drawing/2014/main" id="{70BBD363-F9EE-5344-92AD-FC4A26A9A6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9251" y="4714876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65" name="Rectangle 14">
            <a:extLst>
              <a:ext uri="{FF2B5EF4-FFF2-40B4-BE49-F238E27FC236}">
                <a16:creationId xmlns:a16="http://schemas.microsoft.com/office/drawing/2014/main" id="{572C4BB2-60E8-4945-B376-418999484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15275" y="508000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66" name="Rectangle 15">
            <a:extLst>
              <a:ext uri="{FF2B5EF4-FFF2-40B4-BE49-F238E27FC236}">
                <a16:creationId xmlns:a16="http://schemas.microsoft.com/office/drawing/2014/main" id="{159803F1-E385-3B4F-8CC4-C3D55BDF21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15275" y="533558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67" name="Freeform 17">
            <a:extLst>
              <a:ext uri="{FF2B5EF4-FFF2-40B4-BE49-F238E27FC236}">
                <a16:creationId xmlns:a16="http://schemas.microsoft.com/office/drawing/2014/main" id="{FD15BBC7-3159-4642-95E3-FBFDAC213EA3}"/>
              </a:ext>
            </a:extLst>
          </p:cNvPr>
          <p:cNvSpPr>
            <a:spLocks noChangeAspect="1"/>
          </p:cNvSpPr>
          <p:nvPr/>
        </p:nvSpPr>
        <p:spPr bwMode="auto">
          <a:xfrm>
            <a:off x="8158164" y="4502151"/>
            <a:ext cx="555625" cy="633413"/>
          </a:xfrm>
          <a:custGeom>
            <a:avLst/>
            <a:gdLst>
              <a:gd name="T0" fmla="*/ 0 w 528"/>
              <a:gd name="T1" fmla="*/ 0 h 600"/>
              <a:gd name="T2" fmla="*/ 2147483646 w 528"/>
              <a:gd name="T3" fmla="*/ 0 h 600"/>
              <a:gd name="T4" fmla="*/ 2147483646 w 528"/>
              <a:gd name="T5" fmla="*/ 2147483646 h 600"/>
              <a:gd name="T6" fmla="*/ 0 60000 65536"/>
              <a:gd name="T7" fmla="*/ 0 60000 65536"/>
              <a:gd name="T8" fmla="*/ 0 60000 65536"/>
              <a:gd name="T9" fmla="*/ 0 w 528"/>
              <a:gd name="T10" fmla="*/ 0 h 600"/>
              <a:gd name="T11" fmla="*/ 528 w 528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600">
                <a:moveTo>
                  <a:pt x="0" y="0"/>
                </a:moveTo>
                <a:lnTo>
                  <a:pt x="528" y="0"/>
                </a:lnTo>
                <a:lnTo>
                  <a:pt x="528" y="6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8" name="Rectangle 19">
            <a:extLst>
              <a:ext uri="{FF2B5EF4-FFF2-40B4-BE49-F238E27FC236}">
                <a16:creationId xmlns:a16="http://schemas.microsoft.com/office/drawing/2014/main" id="{ADC17354-89AA-9941-9714-86CBD4670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08913" y="4343400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69" name="Line 20">
            <a:extLst>
              <a:ext uri="{FF2B5EF4-FFF2-40B4-BE49-F238E27FC236}">
                <a16:creationId xmlns:a16="http://schemas.microsoft.com/office/drawing/2014/main" id="{28AE2F12-74EE-2F47-9924-527798DCFDD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158164" y="5691189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0" name="Line 21">
            <a:extLst>
              <a:ext uri="{FF2B5EF4-FFF2-40B4-BE49-F238E27FC236}">
                <a16:creationId xmlns:a16="http://schemas.microsoft.com/office/drawing/2014/main" id="{E50D9EE2-45E8-BE48-821E-26E23CEA17F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158164" y="5945189"/>
            <a:ext cx="225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1" name="Rectangle 22">
            <a:extLst>
              <a:ext uri="{FF2B5EF4-FFF2-40B4-BE49-F238E27FC236}">
                <a16:creationId xmlns:a16="http://schemas.microsoft.com/office/drawing/2014/main" id="{2D75796E-F837-154F-8C30-98A2DCD2FA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9251" y="4457701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72" name="Rectangle 23">
            <a:extLst>
              <a:ext uri="{FF2B5EF4-FFF2-40B4-BE49-F238E27FC236}">
                <a16:creationId xmlns:a16="http://schemas.microsoft.com/office/drawing/2014/main" id="{DBDBCEA0-6B5A-4A44-A2B7-125E1A19AD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15275" y="558958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73" name="Rectangle 26">
            <a:extLst>
              <a:ext uri="{FF2B5EF4-FFF2-40B4-BE49-F238E27FC236}">
                <a16:creationId xmlns:a16="http://schemas.microsoft.com/office/drawing/2014/main" id="{4A7349D5-C0F1-414E-9654-E727DB94C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15275" y="58451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5974" name="Line 101">
            <a:extLst>
              <a:ext uri="{FF2B5EF4-FFF2-40B4-BE49-F238E27FC236}">
                <a16:creationId xmlns:a16="http://schemas.microsoft.com/office/drawing/2014/main" id="{41D00BCF-AD94-A14F-8DE1-65A875E5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4238" y="477678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Box 125">
            <a:extLst>
              <a:ext uri="{FF2B5EF4-FFF2-40B4-BE49-F238E27FC236}">
                <a16:creationId xmlns:a16="http://schemas.microsoft.com/office/drawing/2014/main" id="{5BF160F6-538C-3C44-AC59-636B64DD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4.7 from the textbook ]</a:t>
            </a:r>
          </a:p>
        </p:txBody>
      </p:sp>
      <p:sp>
        <p:nvSpPr>
          <p:cNvPr id="126978" name="Line 51">
            <a:extLst>
              <a:ext uri="{FF2B5EF4-FFF2-40B4-BE49-F238E27FC236}">
                <a16:creationId xmlns:a16="http://schemas.microsoft.com/office/drawing/2014/main" id="{9AA7F9FC-31E3-334B-B17F-446B3BF6BA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3513" y="2222500"/>
            <a:ext cx="137001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" name="Line 52">
            <a:extLst>
              <a:ext uri="{FF2B5EF4-FFF2-40B4-BE49-F238E27FC236}">
                <a16:creationId xmlns:a16="http://schemas.microsoft.com/office/drawing/2014/main" id="{FA03E2D4-BF41-754E-A8FE-DACC2A12F4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264" y="1924050"/>
            <a:ext cx="1587" cy="28003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" name="Rectangle 54">
            <a:extLst>
              <a:ext uri="{FF2B5EF4-FFF2-40B4-BE49-F238E27FC236}">
                <a16:creationId xmlns:a16="http://schemas.microsoft.com/office/drawing/2014/main" id="{0EB4EFF5-1330-F04B-B47D-EA845FA1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1" name="Rectangle 55">
            <a:extLst>
              <a:ext uri="{FF2B5EF4-FFF2-40B4-BE49-F238E27FC236}">
                <a16:creationId xmlns:a16="http://schemas.microsoft.com/office/drawing/2014/main" id="{7F2C28FB-1EC4-C541-9AD0-2D0E1BE5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2" name="Rectangle 56">
            <a:extLst>
              <a:ext uri="{FF2B5EF4-FFF2-40B4-BE49-F238E27FC236}">
                <a16:creationId xmlns:a16="http://schemas.microsoft.com/office/drawing/2014/main" id="{ADDE3BA6-A6CD-9C4F-B83A-B75057AE6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3" name="Rectangle 57">
            <a:extLst>
              <a:ext uri="{FF2B5EF4-FFF2-40B4-BE49-F238E27FC236}">
                <a16:creationId xmlns:a16="http://schemas.microsoft.com/office/drawing/2014/main" id="{C55639BF-1BA2-884C-9349-8F2543C32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4" name="Rectangle 58">
            <a:extLst>
              <a:ext uri="{FF2B5EF4-FFF2-40B4-BE49-F238E27FC236}">
                <a16:creationId xmlns:a16="http://schemas.microsoft.com/office/drawing/2014/main" id="{A3AB80B3-9875-7947-B3DE-EBA3E2FA0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5" name="Rectangle 59">
            <a:extLst>
              <a:ext uri="{FF2B5EF4-FFF2-40B4-BE49-F238E27FC236}">
                <a16:creationId xmlns:a16="http://schemas.microsoft.com/office/drawing/2014/main" id="{088DC704-B178-C945-901A-3D95B1098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6" name="Rectangle 60">
            <a:extLst>
              <a:ext uri="{FF2B5EF4-FFF2-40B4-BE49-F238E27FC236}">
                <a16:creationId xmlns:a16="http://schemas.microsoft.com/office/drawing/2014/main" id="{CC86135F-5E73-E048-B54F-B3762C0CD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7" name="Rectangle 61">
            <a:extLst>
              <a:ext uri="{FF2B5EF4-FFF2-40B4-BE49-F238E27FC236}">
                <a16:creationId xmlns:a16="http://schemas.microsoft.com/office/drawing/2014/main" id="{B6D9DB65-C31A-BD43-A692-5D25AEBCE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8" name="Rectangle 62">
            <a:extLst>
              <a:ext uri="{FF2B5EF4-FFF2-40B4-BE49-F238E27FC236}">
                <a16:creationId xmlns:a16="http://schemas.microsoft.com/office/drawing/2014/main" id="{9E611454-C57F-334E-99A7-1085F7D2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9" name="Rectangle 63">
            <a:extLst>
              <a:ext uri="{FF2B5EF4-FFF2-40B4-BE49-F238E27FC236}">
                <a16:creationId xmlns:a16="http://schemas.microsoft.com/office/drawing/2014/main" id="{610C8134-8ECB-F64B-B74A-1835D64A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0" name="Rectangle 64">
            <a:extLst>
              <a:ext uri="{FF2B5EF4-FFF2-40B4-BE49-F238E27FC236}">
                <a16:creationId xmlns:a16="http://schemas.microsoft.com/office/drawing/2014/main" id="{F09E929A-8E0E-5E42-9A98-4CB93B21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1" name="Rectangle 65">
            <a:extLst>
              <a:ext uri="{FF2B5EF4-FFF2-40B4-BE49-F238E27FC236}">
                <a16:creationId xmlns:a16="http://schemas.microsoft.com/office/drawing/2014/main" id="{FEBE3FA0-3A01-7240-8E8A-C14F650B5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2" name="Rectangle 66">
            <a:extLst>
              <a:ext uri="{FF2B5EF4-FFF2-40B4-BE49-F238E27FC236}">
                <a16:creationId xmlns:a16="http://schemas.microsoft.com/office/drawing/2014/main" id="{5FA5A07C-7933-C943-8F28-AD15F7883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3" name="Rectangle 67">
            <a:extLst>
              <a:ext uri="{FF2B5EF4-FFF2-40B4-BE49-F238E27FC236}">
                <a16:creationId xmlns:a16="http://schemas.microsoft.com/office/drawing/2014/main" id="{11310E1D-EF37-F845-B211-E6AF0AFD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4" name="Rectangle 68">
            <a:extLst>
              <a:ext uri="{FF2B5EF4-FFF2-40B4-BE49-F238E27FC236}">
                <a16:creationId xmlns:a16="http://schemas.microsoft.com/office/drawing/2014/main" id="{459B3C29-1A8D-554C-BA55-A16207A1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5" name="Rectangle 69">
            <a:extLst>
              <a:ext uri="{FF2B5EF4-FFF2-40B4-BE49-F238E27FC236}">
                <a16:creationId xmlns:a16="http://schemas.microsoft.com/office/drawing/2014/main" id="{1E3F0399-306D-D347-B7B0-3FF7C0FE0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6" name="Rectangle 70">
            <a:extLst>
              <a:ext uri="{FF2B5EF4-FFF2-40B4-BE49-F238E27FC236}">
                <a16:creationId xmlns:a16="http://schemas.microsoft.com/office/drawing/2014/main" id="{94318A0B-ED61-8147-9F90-D692B6EF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7" name="Rectangle 71">
            <a:extLst>
              <a:ext uri="{FF2B5EF4-FFF2-40B4-BE49-F238E27FC236}">
                <a16:creationId xmlns:a16="http://schemas.microsoft.com/office/drawing/2014/main" id="{8ED4F94C-E047-6E41-A5AE-2A62C209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8" name="Rectangle 72">
            <a:extLst>
              <a:ext uri="{FF2B5EF4-FFF2-40B4-BE49-F238E27FC236}">
                <a16:creationId xmlns:a16="http://schemas.microsoft.com/office/drawing/2014/main" id="{4258243F-064A-F84B-A34A-2A1C8F8A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99" name="Rectangle 73">
            <a:extLst>
              <a:ext uri="{FF2B5EF4-FFF2-40B4-BE49-F238E27FC236}">
                <a16:creationId xmlns:a16="http://schemas.microsoft.com/office/drawing/2014/main" id="{B18F1325-40BF-9041-B0A9-7D001599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0" name="Rectangle 74">
            <a:extLst>
              <a:ext uri="{FF2B5EF4-FFF2-40B4-BE49-F238E27FC236}">
                <a16:creationId xmlns:a16="http://schemas.microsoft.com/office/drawing/2014/main" id="{F1A168CF-FCAE-4B45-9EF1-68D0580F3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1" name="Rectangle 75">
            <a:extLst>
              <a:ext uri="{FF2B5EF4-FFF2-40B4-BE49-F238E27FC236}">
                <a16:creationId xmlns:a16="http://schemas.microsoft.com/office/drawing/2014/main" id="{10F43ED8-AC1E-7B47-8E1B-B7DAF0756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2" name="Rectangle 76">
            <a:extLst>
              <a:ext uri="{FF2B5EF4-FFF2-40B4-BE49-F238E27FC236}">
                <a16:creationId xmlns:a16="http://schemas.microsoft.com/office/drawing/2014/main" id="{EA4BE9A6-9596-4840-AEF7-3CBC81E25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3" name="Rectangle 77">
            <a:extLst>
              <a:ext uri="{FF2B5EF4-FFF2-40B4-BE49-F238E27FC236}">
                <a16:creationId xmlns:a16="http://schemas.microsoft.com/office/drawing/2014/main" id="{6DC0E316-8F1B-524A-945F-EB749215D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4" name="Rectangle 78">
            <a:extLst>
              <a:ext uri="{FF2B5EF4-FFF2-40B4-BE49-F238E27FC236}">
                <a16:creationId xmlns:a16="http://schemas.microsoft.com/office/drawing/2014/main" id="{EE5C5DD6-A5AE-B749-8880-2423BD40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5" name="Rectangle 79">
            <a:extLst>
              <a:ext uri="{FF2B5EF4-FFF2-40B4-BE49-F238E27FC236}">
                <a16:creationId xmlns:a16="http://schemas.microsoft.com/office/drawing/2014/main" id="{BA3AAB92-A296-2E4E-9BC4-D2D4F4AA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6" name="Rectangle 80">
            <a:extLst>
              <a:ext uri="{FF2B5EF4-FFF2-40B4-BE49-F238E27FC236}">
                <a16:creationId xmlns:a16="http://schemas.microsoft.com/office/drawing/2014/main" id="{5EFDC251-D8E5-F240-8D98-18DF0813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7" name="Rectangle 81">
            <a:extLst>
              <a:ext uri="{FF2B5EF4-FFF2-40B4-BE49-F238E27FC236}">
                <a16:creationId xmlns:a16="http://schemas.microsoft.com/office/drawing/2014/main" id="{FC72DF05-203F-D944-9A37-9644A2E71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8" name="Rectangle 82">
            <a:extLst>
              <a:ext uri="{FF2B5EF4-FFF2-40B4-BE49-F238E27FC236}">
                <a16:creationId xmlns:a16="http://schemas.microsoft.com/office/drawing/2014/main" id="{A4CC9ADC-66D4-F443-8DD1-5D1B9C19B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09" name="Rectangle 83">
            <a:extLst>
              <a:ext uri="{FF2B5EF4-FFF2-40B4-BE49-F238E27FC236}">
                <a16:creationId xmlns:a16="http://schemas.microsoft.com/office/drawing/2014/main" id="{1C97BC24-C33E-6F4B-93C6-F69333B4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0" name="Rectangle 84">
            <a:extLst>
              <a:ext uri="{FF2B5EF4-FFF2-40B4-BE49-F238E27FC236}">
                <a16:creationId xmlns:a16="http://schemas.microsoft.com/office/drawing/2014/main" id="{25F5CC6B-22FD-AF4F-B247-EE31C8DB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908175"/>
            <a:ext cx="641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1" name="Rectangle 85">
            <a:extLst>
              <a:ext uri="{FF2B5EF4-FFF2-40B4-BE49-F238E27FC236}">
                <a16:creationId xmlns:a16="http://schemas.microsoft.com/office/drawing/2014/main" id="{1AB52196-8AA3-1445-8CBC-DE249C4F6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2" name="Rectangle 86">
            <a:extLst>
              <a:ext uri="{FF2B5EF4-FFF2-40B4-BE49-F238E27FC236}">
                <a16:creationId xmlns:a16="http://schemas.microsoft.com/office/drawing/2014/main" id="{F9E7C96C-4D10-A94F-9DB1-4C3842367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3" name="Rectangle 87">
            <a:extLst>
              <a:ext uri="{FF2B5EF4-FFF2-40B4-BE49-F238E27FC236}">
                <a16:creationId xmlns:a16="http://schemas.microsoft.com/office/drawing/2014/main" id="{AD39C2D0-93F2-F644-BEDC-E16CFB1D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4" name="Rectangle 88">
            <a:extLst>
              <a:ext uri="{FF2B5EF4-FFF2-40B4-BE49-F238E27FC236}">
                <a16:creationId xmlns:a16="http://schemas.microsoft.com/office/drawing/2014/main" id="{01A5EBD7-4D3C-A845-993A-FEECEF0B3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5" name="Rectangle 89">
            <a:extLst>
              <a:ext uri="{FF2B5EF4-FFF2-40B4-BE49-F238E27FC236}">
                <a16:creationId xmlns:a16="http://schemas.microsoft.com/office/drawing/2014/main" id="{80B0C1EA-D711-1745-B9B3-E242DC2A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6" name="Rectangle 90">
            <a:extLst>
              <a:ext uri="{FF2B5EF4-FFF2-40B4-BE49-F238E27FC236}">
                <a16:creationId xmlns:a16="http://schemas.microsoft.com/office/drawing/2014/main" id="{45C654AF-9D36-8346-8C75-83B1F7F39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7" name="Rectangle 91">
            <a:extLst>
              <a:ext uri="{FF2B5EF4-FFF2-40B4-BE49-F238E27FC236}">
                <a16:creationId xmlns:a16="http://schemas.microsoft.com/office/drawing/2014/main" id="{1ED5499E-A6F2-9441-B10C-310F457CE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8" name="Rectangle 98">
            <a:extLst>
              <a:ext uri="{FF2B5EF4-FFF2-40B4-BE49-F238E27FC236}">
                <a16:creationId xmlns:a16="http://schemas.microsoft.com/office/drawing/2014/main" id="{FE312F91-CB00-DD4F-BC7F-E68BC0A1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7019" name="Title 1">
            <a:extLst>
              <a:ext uri="{FF2B5EF4-FFF2-40B4-BE49-F238E27FC236}">
                <a16:creationId xmlns:a16="http://schemas.microsoft.com/office/drawing/2014/main" id="{0D021705-2771-6947-A79A-5826575BFA0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another logic function 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Box 125">
            <a:extLst>
              <a:ext uri="{FF2B5EF4-FFF2-40B4-BE49-F238E27FC236}">
                <a16:creationId xmlns:a16="http://schemas.microsoft.com/office/drawing/2014/main" id="{39488F2F-5AF9-DB47-AA1D-6DA89D698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4.7 from the textbook ]</a:t>
            </a:r>
          </a:p>
        </p:txBody>
      </p:sp>
      <p:sp>
        <p:nvSpPr>
          <p:cNvPr id="128002" name="Line 51">
            <a:extLst>
              <a:ext uri="{FF2B5EF4-FFF2-40B4-BE49-F238E27FC236}">
                <a16:creationId xmlns:a16="http://schemas.microsoft.com/office/drawing/2014/main" id="{98BA8704-269F-6E40-ACFD-02F670C26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3513" y="2222500"/>
            <a:ext cx="137001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3" name="Line 52">
            <a:extLst>
              <a:ext uri="{FF2B5EF4-FFF2-40B4-BE49-F238E27FC236}">
                <a16:creationId xmlns:a16="http://schemas.microsoft.com/office/drawing/2014/main" id="{2225DE58-4E1E-8347-A445-437696CB0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264" y="1924050"/>
            <a:ext cx="1587" cy="28003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Rectangle 54">
            <a:extLst>
              <a:ext uri="{FF2B5EF4-FFF2-40B4-BE49-F238E27FC236}">
                <a16:creationId xmlns:a16="http://schemas.microsoft.com/office/drawing/2014/main" id="{60AC7167-81C2-4841-8EC5-2474B07F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5" name="Rectangle 55">
            <a:extLst>
              <a:ext uri="{FF2B5EF4-FFF2-40B4-BE49-F238E27FC236}">
                <a16:creationId xmlns:a16="http://schemas.microsoft.com/office/drawing/2014/main" id="{064B3B57-84DB-C045-A9D1-0591E140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6" name="Rectangle 56">
            <a:extLst>
              <a:ext uri="{FF2B5EF4-FFF2-40B4-BE49-F238E27FC236}">
                <a16:creationId xmlns:a16="http://schemas.microsoft.com/office/drawing/2014/main" id="{33FFAA23-A9EE-AC41-9EB2-2CE123A96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7" name="Rectangle 57">
            <a:extLst>
              <a:ext uri="{FF2B5EF4-FFF2-40B4-BE49-F238E27FC236}">
                <a16:creationId xmlns:a16="http://schemas.microsoft.com/office/drawing/2014/main" id="{5FE2F141-46D2-CD46-AC19-478F9CE37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8" name="Rectangle 58">
            <a:extLst>
              <a:ext uri="{FF2B5EF4-FFF2-40B4-BE49-F238E27FC236}">
                <a16:creationId xmlns:a16="http://schemas.microsoft.com/office/drawing/2014/main" id="{B6868D81-4331-E448-8CC4-C431F7B3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9" name="Rectangle 59">
            <a:extLst>
              <a:ext uri="{FF2B5EF4-FFF2-40B4-BE49-F238E27FC236}">
                <a16:creationId xmlns:a16="http://schemas.microsoft.com/office/drawing/2014/main" id="{1C7927FB-2CE5-754A-B13F-5283769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0" name="Rectangle 60">
            <a:extLst>
              <a:ext uri="{FF2B5EF4-FFF2-40B4-BE49-F238E27FC236}">
                <a16:creationId xmlns:a16="http://schemas.microsoft.com/office/drawing/2014/main" id="{827B7838-91A5-124C-9994-DCE67C1C0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1" name="Rectangle 61">
            <a:extLst>
              <a:ext uri="{FF2B5EF4-FFF2-40B4-BE49-F238E27FC236}">
                <a16:creationId xmlns:a16="http://schemas.microsoft.com/office/drawing/2014/main" id="{C9BB8AF7-8014-DE4A-859E-9387FA56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2" name="Rectangle 62">
            <a:extLst>
              <a:ext uri="{FF2B5EF4-FFF2-40B4-BE49-F238E27FC236}">
                <a16:creationId xmlns:a16="http://schemas.microsoft.com/office/drawing/2014/main" id="{8A27084D-DCD6-CD46-85A3-4D0D8DEA2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3" name="Rectangle 63">
            <a:extLst>
              <a:ext uri="{FF2B5EF4-FFF2-40B4-BE49-F238E27FC236}">
                <a16:creationId xmlns:a16="http://schemas.microsoft.com/office/drawing/2014/main" id="{3BC5C1C2-2822-7B44-8ED4-B37AFCCC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4" name="Rectangle 64">
            <a:extLst>
              <a:ext uri="{FF2B5EF4-FFF2-40B4-BE49-F238E27FC236}">
                <a16:creationId xmlns:a16="http://schemas.microsoft.com/office/drawing/2014/main" id="{75B8118A-62D2-D948-B600-07254D82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5" name="Rectangle 65">
            <a:extLst>
              <a:ext uri="{FF2B5EF4-FFF2-40B4-BE49-F238E27FC236}">
                <a16:creationId xmlns:a16="http://schemas.microsoft.com/office/drawing/2014/main" id="{BE1CFAC0-14F3-9C49-904E-31321FED3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6" name="Rectangle 66">
            <a:extLst>
              <a:ext uri="{FF2B5EF4-FFF2-40B4-BE49-F238E27FC236}">
                <a16:creationId xmlns:a16="http://schemas.microsoft.com/office/drawing/2014/main" id="{D189229A-3FCB-604A-8639-C9388EBF6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7" name="Rectangle 67">
            <a:extLst>
              <a:ext uri="{FF2B5EF4-FFF2-40B4-BE49-F238E27FC236}">
                <a16:creationId xmlns:a16="http://schemas.microsoft.com/office/drawing/2014/main" id="{744FD7D2-8884-F24B-98D0-FF219D30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8" name="Rectangle 68">
            <a:extLst>
              <a:ext uri="{FF2B5EF4-FFF2-40B4-BE49-F238E27FC236}">
                <a16:creationId xmlns:a16="http://schemas.microsoft.com/office/drawing/2014/main" id="{30378945-A8F8-FB47-9B19-D9A53434F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19" name="Rectangle 69">
            <a:extLst>
              <a:ext uri="{FF2B5EF4-FFF2-40B4-BE49-F238E27FC236}">
                <a16:creationId xmlns:a16="http://schemas.microsoft.com/office/drawing/2014/main" id="{21EE8E9D-9476-804B-9287-4BE9F1DBF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0" name="Rectangle 70">
            <a:extLst>
              <a:ext uri="{FF2B5EF4-FFF2-40B4-BE49-F238E27FC236}">
                <a16:creationId xmlns:a16="http://schemas.microsoft.com/office/drawing/2014/main" id="{7B1015CC-3EAB-E943-A8FA-EF9328D1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1" name="Rectangle 71">
            <a:extLst>
              <a:ext uri="{FF2B5EF4-FFF2-40B4-BE49-F238E27FC236}">
                <a16:creationId xmlns:a16="http://schemas.microsoft.com/office/drawing/2014/main" id="{36F76FC0-FB05-DD4C-BC6C-6A47792D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2" name="Rectangle 72">
            <a:extLst>
              <a:ext uri="{FF2B5EF4-FFF2-40B4-BE49-F238E27FC236}">
                <a16:creationId xmlns:a16="http://schemas.microsoft.com/office/drawing/2014/main" id="{4902FF70-C147-DB48-AA3B-75E7272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3" name="Rectangle 73">
            <a:extLst>
              <a:ext uri="{FF2B5EF4-FFF2-40B4-BE49-F238E27FC236}">
                <a16:creationId xmlns:a16="http://schemas.microsoft.com/office/drawing/2014/main" id="{63C48582-D7C2-6444-9A6F-75280FE1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4" name="Rectangle 74">
            <a:extLst>
              <a:ext uri="{FF2B5EF4-FFF2-40B4-BE49-F238E27FC236}">
                <a16:creationId xmlns:a16="http://schemas.microsoft.com/office/drawing/2014/main" id="{00E146DF-7229-6442-8FB1-D1611FCC7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5" name="Rectangle 75">
            <a:extLst>
              <a:ext uri="{FF2B5EF4-FFF2-40B4-BE49-F238E27FC236}">
                <a16:creationId xmlns:a16="http://schemas.microsoft.com/office/drawing/2014/main" id="{3126478B-9C33-A64C-BFAA-4A1392C2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6" name="Rectangle 76">
            <a:extLst>
              <a:ext uri="{FF2B5EF4-FFF2-40B4-BE49-F238E27FC236}">
                <a16:creationId xmlns:a16="http://schemas.microsoft.com/office/drawing/2014/main" id="{3AB7D50F-3DF6-0F42-9008-9F3F1E57A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7" name="Rectangle 77">
            <a:extLst>
              <a:ext uri="{FF2B5EF4-FFF2-40B4-BE49-F238E27FC236}">
                <a16:creationId xmlns:a16="http://schemas.microsoft.com/office/drawing/2014/main" id="{E3E74A3A-F626-B341-B710-D7CF1720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8" name="Rectangle 78">
            <a:extLst>
              <a:ext uri="{FF2B5EF4-FFF2-40B4-BE49-F238E27FC236}">
                <a16:creationId xmlns:a16="http://schemas.microsoft.com/office/drawing/2014/main" id="{ED36E0FB-6DFE-E948-8D1D-6DA5344A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29" name="Rectangle 79">
            <a:extLst>
              <a:ext uri="{FF2B5EF4-FFF2-40B4-BE49-F238E27FC236}">
                <a16:creationId xmlns:a16="http://schemas.microsoft.com/office/drawing/2014/main" id="{966C2358-0024-454A-AF48-FF8E7B74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0" name="Rectangle 80">
            <a:extLst>
              <a:ext uri="{FF2B5EF4-FFF2-40B4-BE49-F238E27FC236}">
                <a16:creationId xmlns:a16="http://schemas.microsoft.com/office/drawing/2014/main" id="{79280FAA-8872-3C49-8E75-D93F274E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1" name="Rectangle 81">
            <a:extLst>
              <a:ext uri="{FF2B5EF4-FFF2-40B4-BE49-F238E27FC236}">
                <a16:creationId xmlns:a16="http://schemas.microsoft.com/office/drawing/2014/main" id="{97E4DF46-57FF-784B-88B7-531B7C6CA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2" name="Rectangle 82">
            <a:extLst>
              <a:ext uri="{FF2B5EF4-FFF2-40B4-BE49-F238E27FC236}">
                <a16:creationId xmlns:a16="http://schemas.microsoft.com/office/drawing/2014/main" id="{4F4530EE-48B9-5A44-AA3A-47F891BD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3" name="Rectangle 83">
            <a:extLst>
              <a:ext uri="{FF2B5EF4-FFF2-40B4-BE49-F238E27FC236}">
                <a16:creationId xmlns:a16="http://schemas.microsoft.com/office/drawing/2014/main" id="{C39C589D-1140-F745-9796-9BA744AA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4" name="Rectangle 84">
            <a:extLst>
              <a:ext uri="{FF2B5EF4-FFF2-40B4-BE49-F238E27FC236}">
                <a16:creationId xmlns:a16="http://schemas.microsoft.com/office/drawing/2014/main" id="{33D0FE65-7D34-8245-A1BF-FCDAFD108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908175"/>
            <a:ext cx="641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5" name="Rectangle 85">
            <a:extLst>
              <a:ext uri="{FF2B5EF4-FFF2-40B4-BE49-F238E27FC236}">
                <a16:creationId xmlns:a16="http://schemas.microsoft.com/office/drawing/2014/main" id="{CCCA53BA-07FB-5347-BF8E-D065F7FB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6" name="Rectangle 86">
            <a:extLst>
              <a:ext uri="{FF2B5EF4-FFF2-40B4-BE49-F238E27FC236}">
                <a16:creationId xmlns:a16="http://schemas.microsoft.com/office/drawing/2014/main" id="{097219E0-2EC1-AB42-973F-DD51B80A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7" name="Rectangle 87">
            <a:extLst>
              <a:ext uri="{FF2B5EF4-FFF2-40B4-BE49-F238E27FC236}">
                <a16:creationId xmlns:a16="http://schemas.microsoft.com/office/drawing/2014/main" id="{A11DAEA0-F9F8-EF4A-BAB7-612CA090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8" name="Rectangle 88">
            <a:extLst>
              <a:ext uri="{FF2B5EF4-FFF2-40B4-BE49-F238E27FC236}">
                <a16:creationId xmlns:a16="http://schemas.microsoft.com/office/drawing/2014/main" id="{874891AF-2A88-044C-A12E-1FC1C6F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39" name="Rectangle 89">
            <a:extLst>
              <a:ext uri="{FF2B5EF4-FFF2-40B4-BE49-F238E27FC236}">
                <a16:creationId xmlns:a16="http://schemas.microsoft.com/office/drawing/2014/main" id="{25DE4ED1-BF3E-1F4E-A5C8-371E403DA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40" name="Rectangle 90">
            <a:extLst>
              <a:ext uri="{FF2B5EF4-FFF2-40B4-BE49-F238E27FC236}">
                <a16:creationId xmlns:a16="http://schemas.microsoft.com/office/drawing/2014/main" id="{BE8F6A34-4329-534A-B6B9-4A261740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41" name="Rectangle 91">
            <a:extLst>
              <a:ext uri="{FF2B5EF4-FFF2-40B4-BE49-F238E27FC236}">
                <a16:creationId xmlns:a16="http://schemas.microsoft.com/office/drawing/2014/main" id="{62431C20-09F5-D94D-BF30-382CE462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42" name="Rectangle 98">
            <a:extLst>
              <a:ext uri="{FF2B5EF4-FFF2-40B4-BE49-F238E27FC236}">
                <a16:creationId xmlns:a16="http://schemas.microsoft.com/office/drawing/2014/main" id="{BCE31577-FEEB-D944-8624-1B3D3B234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43" name="Title 1">
            <a:extLst>
              <a:ext uri="{FF2B5EF4-FFF2-40B4-BE49-F238E27FC236}">
                <a16:creationId xmlns:a16="http://schemas.microsoft.com/office/drawing/2014/main" id="{F6EBE5C2-A6D2-B040-8F62-D8978144684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another logic function </a:t>
            </a:r>
          </a:p>
        </p:txBody>
      </p:sp>
      <p:cxnSp>
        <p:nvCxnSpPr>
          <p:cNvPr id="128044" name="Straight Connector 77">
            <a:extLst>
              <a:ext uri="{FF2B5EF4-FFF2-40B4-BE49-F238E27FC236}">
                <a16:creationId xmlns:a16="http://schemas.microsoft.com/office/drawing/2014/main" id="{41ED4B03-3371-4C46-9B60-B49C9B5DC2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49613" y="179705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45" name="Straight Connector 78">
            <a:extLst>
              <a:ext uri="{FF2B5EF4-FFF2-40B4-BE49-F238E27FC236}">
                <a16:creationId xmlns:a16="http://schemas.microsoft.com/office/drawing/2014/main" id="{5D09A933-0E60-E749-A9E8-866A5D5C82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0775" y="3429001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46" name="Straight Connector 79">
            <a:extLst>
              <a:ext uri="{FF2B5EF4-FFF2-40B4-BE49-F238E27FC236}">
                <a16:creationId xmlns:a16="http://schemas.microsoft.com/office/drawing/2014/main" id="{FA562EE1-74F2-7945-897E-720687ED03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0020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47" name="Straight Connector 80">
            <a:extLst>
              <a:ext uri="{FF2B5EF4-FFF2-40B4-BE49-F238E27FC236}">
                <a16:creationId xmlns:a16="http://schemas.microsoft.com/office/drawing/2014/main" id="{80A50416-16DF-034C-99C0-058AC9113D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2525" y="28463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Box 125">
            <a:extLst>
              <a:ext uri="{FF2B5EF4-FFF2-40B4-BE49-F238E27FC236}">
                <a16:creationId xmlns:a16="http://schemas.microsoft.com/office/drawing/2014/main" id="{BA45C108-523D-8043-879C-B5CC5F7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4.7 from the textbook ]</a:t>
            </a:r>
          </a:p>
        </p:txBody>
      </p:sp>
      <p:sp>
        <p:nvSpPr>
          <p:cNvPr id="129026" name="Rectangle 7">
            <a:extLst>
              <a:ext uri="{FF2B5EF4-FFF2-40B4-BE49-F238E27FC236}">
                <a16:creationId xmlns:a16="http://schemas.microsoft.com/office/drawing/2014/main" id="{2969233E-96C9-DB40-9A2C-C739286F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919413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7" name="Rectangle 8">
            <a:extLst>
              <a:ext uri="{FF2B5EF4-FFF2-40B4-BE49-F238E27FC236}">
                <a16:creationId xmlns:a16="http://schemas.microsoft.com/office/drawing/2014/main" id="{B7E489AA-964D-B548-8602-F5B59DE4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301625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8" name="Rectangle 9">
            <a:extLst>
              <a:ext uri="{FF2B5EF4-FFF2-40B4-BE49-F238E27FC236}">
                <a16:creationId xmlns:a16="http://schemas.microsoft.com/office/drawing/2014/main" id="{3777D1DC-4C6E-7F4F-A663-9F0E2982A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65112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9" name="Rectangle 15">
            <a:extLst>
              <a:ext uri="{FF2B5EF4-FFF2-40B4-BE49-F238E27FC236}">
                <a16:creationId xmlns:a16="http://schemas.microsoft.com/office/drawing/2014/main" id="{3DA883E2-F223-6345-A880-1B07A98E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27479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30" name="Freeform 27">
            <a:extLst>
              <a:ext uri="{FF2B5EF4-FFF2-40B4-BE49-F238E27FC236}">
                <a16:creationId xmlns:a16="http://schemas.microsoft.com/office/drawing/2014/main" id="{ABA5469B-DD45-6B40-AA55-07F1EEE29059}"/>
              </a:ext>
            </a:extLst>
          </p:cNvPr>
          <p:cNvSpPr>
            <a:spLocks/>
          </p:cNvSpPr>
          <p:nvPr/>
        </p:nvSpPr>
        <p:spPr bwMode="auto">
          <a:xfrm>
            <a:off x="4930775" y="2543176"/>
            <a:ext cx="128588" cy="42863"/>
          </a:xfrm>
          <a:custGeom>
            <a:avLst/>
            <a:gdLst>
              <a:gd name="T0" fmla="*/ 0 w 81"/>
              <a:gd name="T1" fmla="*/ 2147483646 h 27"/>
              <a:gd name="T2" fmla="*/ 2147483646 w 81"/>
              <a:gd name="T3" fmla="*/ 2147483646 h 27"/>
              <a:gd name="T4" fmla="*/ 0 w 81"/>
              <a:gd name="T5" fmla="*/ 0 h 27"/>
              <a:gd name="T6" fmla="*/ 0 w 81"/>
              <a:gd name="T7" fmla="*/ 2147483646 h 27"/>
              <a:gd name="T8" fmla="*/ 0 w 81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7"/>
              <a:gd name="T17" fmla="*/ 81 w 81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7">
                <a:moveTo>
                  <a:pt x="0" y="27"/>
                </a:moveTo>
                <a:lnTo>
                  <a:pt x="81" y="14"/>
                </a:lnTo>
                <a:lnTo>
                  <a:pt x="0" y="0"/>
                </a:lnTo>
                <a:lnTo>
                  <a:pt x="0" y="14"/>
                </a:lnTo>
                <a:lnTo>
                  <a:pt x="0" y="27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1" name="Line 28">
            <a:extLst>
              <a:ext uri="{FF2B5EF4-FFF2-40B4-BE49-F238E27FC236}">
                <a16:creationId xmlns:a16="http://schemas.microsoft.com/office/drawing/2014/main" id="{89A01196-717C-AD4C-BFF3-D619388794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9250" y="2565400"/>
            <a:ext cx="749300" cy="1588"/>
          </a:xfrm>
          <a:prstGeom prst="line">
            <a:avLst/>
          </a:pr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2" name="Freeform 29">
            <a:extLst>
              <a:ext uri="{FF2B5EF4-FFF2-40B4-BE49-F238E27FC236}">
                <a16:creationId xmlns:a16="http://schemas.microsoft.com/office/drawing/2014/main" id="{2A861BA9-BF6A-6849-A47F-DC16627968AA}"/>
              </a:ext>
            </a:extLst>
          </p:cNvPr>
          <p:cNvSpPr>
            <a:spLocks/>
          </p:cNvSpPr>
          <p:nvPr/>
        </p:nvSpPr>
        <p:spPr bwMode="auto">
          <a:xfrm>
            <a:off x="4046538" y="2374900"/>
            <a:ext cx="133350" cy="387350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1"/>
                  <a:pt x="100" y="181"/>
                </a:cubicBezTo>
                <a:cubicBezTo>
                  <a:pt x="0" y="181"/>
                  <a:pt x="125" y="362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3" name="Freeform 30">
            <a:extLst>
              <a:ext uri="{FF2B5EF4-FFF2-40B4-BE49-F238E27FC236}">
                <a16:creationId xmlns:a16="http://schemas.microsoft.com/office/drawing/2014/main" id="{636AD63E-FD28-6541-AB05-033D6C1D3FF7}"/>
              </a:ext>
            </a:extLst>
          </p:cNvPr>
          <p:cNvSpPr>
            <a:spLocks/>
          </p:cNvSpPr>
          <p:nvPr/>
        </p:nvSpPr>
        <p:spPr bwMode="auto">
          <a:xfrm>
            <a:off x="4930775" y="2800351"/>
            <a:ext cx="128588" cy="42863"/>
          </a:xfrm>
          <a:custGeom>
            <a:avLst/>
            <a:gdLst>
              <a:gd name="T0" fmla="*/ 0 w 81"/>
              <a:gd name="T1" fmla="*/ 2147483646 h 27"/>
              <a:gd name="T2" fmla="*/ 2147483646 w 81"/>
              <a:gd name="T3" fmla="*/ 2147483646 h 27"/>
              <a:gd name="T4" fmla="*/ 0 w 81"/>
              <a:gd name="T5" fmla="*/ 0 h 27"/>
              <a:gd name="T6" fmla="*/ 0 w 81"/>
              <a:gd name="T7" fmla="*/ 2147483646 h 27"/>
              <a:gd name="T8" fmla="*/ 0 w 81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7"/>
              <a:gd name="T17" fmla="*/ 81 w 81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7">
                <a:moveTo>
                  <a:pt x="0" y="27"/>
                </a:moveTo>
                <a:lnTo>
                  <a:pt x="81" y="13"/>
                </a:lnTo>
                <a:lnTo>
                  <a:pt x="0" y="0"/>
                </a:lnTo>
                <a:lnTo>
                  <a:pt x="0" y="13"/>
                </a:lnTo>
                <a:lnTo>
                  <a:pt x="0" y="27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4" name="Freeform 31">
            <a:extLst>
              <a:ext uri="{FF2B5EF4-FFF2-40B4-BE49-F238E27FC236}">
                <a16:creationId xmlns:a16="http://schemas.microsoft.com/office/drawing/2014/main" id="{4AA5E46E-DF37-614B-8720-57B8545264B3}"/>
              </a:ext>
            </a:extLst>
          </p:cNvPr>
          <p:cNvSpPr>
            <a:spLocks/>
          </p:cNvSpPr>
          <p:nvPr/>
        </p:nvSpPr>
        <p:spPr bwMode="auto">
          <a:xfrm>
            <a:off x="4159250" y="2820989"/>
            <a:ext cx="749300" cy="300037"/>
          </a:xfrm>
          <a:custGeom>
            <a:avLst/>
            <a:gdLst>
              <a:gd name="T0" fmla="*/ 2147483646 w 472"/>
              <a:gd name="T1" fmla="*/ 0 h 189"/>
              <a:gd name="T2" fmla="*/ 2147483646 w 472"/>
              <a:gd name="T3" fmla="*/ 0 h 189"/>
              <a:gd name="T4" fmla="*/ 2147483646 w 472"/>
              <a:gd name="T5" fmla="*/ 2147483646 h 189"/>
              <a:gd name="T6" fmla="*/ 0 w 472"/>
              <a:gd name="T7" fmla="*/ 2147483646 h 189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189"/>
              <a:gd name="T14" fmla="*/ 472 w 472"/>
              <a:gd name="T15" fmla="*/ 189 h 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189">
                <a:moveTo>
                  <a:pt x="472" y="0"/>
                </a:moveTo>
                <a:lnTo>
                  <a:pt x="135" y="0"/>
                </a:lnTo>
                <a:lnTo>
                  <a:pt x="135" y="189"/>
                </a:lnTo>
                <a:lnTo>
                  <a:pt x="0" y="189"/>
                </a:ln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5" name="Freeform 32">
            <a:extLst>
              <a:ext uri="{FF2B5EF4-FFF2-40B4-BE49-F238E27FC236}">
                <a16:creationId xmlns:a16="http://schemas.microsoft.com/office/drawing/2014/main" id="{EBA0F3D4-3B0B-4E43-9B78-AC7A14A6DA60}"/>
              </a:ext>
            </a:extLst>
          </p:cNvPr>
          <p:cNvSpPr>
            <a:spLocks/>
          </p:cNvSpPr>
          <p:nvPr/>
        </p:nvSpPr>
        <p:spPr bwMode="auto">
          <a:xfrm>
            <a:off x="4046538" y="2932114"/>
            <a:ext cx="133350" cy="388937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2"/>
                  <a:pt x="100" y="182"/>
                </a:cubicBezTo>
                <a:cubicBezTo>
                  <a:pt x="0" y="181"/>
                  <a:pt x="125" y="363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6" name="Line 35">
            <a:extLst>
              <a:ext uri="{FF2B5EF4-FFF2-40B4-BE49-F238E27FC236}">
                <a16:creationId xmlns:a16="http://schemas.microsoft.com/office/drawing/2014/main" id="{A99AA7A3-A442-664E-998D-DB71B443E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9364" y="2371725"/>
            <a:ext cx="12414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7" name="Line 36">
            <a:extLst>
              <a:ext uri="{FF2B5EF4-FFF2-40B4-BE49-F238E27FC236}">
                <a16:creationId xmlns:a16="http://schemas.microsoft.com/office/drawing/2014/main" id="{B57B15A7-DA16-894D-B3CD-50B939E7E7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664" y="2051051"/>
            <a:ext cx="1587" cy="1476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8" name="Rectangle 37">
            <a:extLst>
              <a:ext uri="{FF2B5EF4-FFF2-40B4-BE49-F238E27FC236}">
                <a16:creationId xmlns:a16="http://schemas.microsoft.com/office/drawing/2014/main" id="{91674458-540E-904B-8EA6-199BFCB2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24511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39" name="Rectangle 38">
            <a:extLst>
              <a:ext uri="{FF2B5EF4-FFF2-40B4-BE49-F238E27FC236}">
                <a16:creationId xmlns:a16="http://schemas.microsoft.com/office/drawing/2014/main" id="{5D157CF0-1843-104B-B1A8-4A5295A89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4765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0" name="Rectangle 39">
            <a:extLst>
              <a:ext uri="{FF2B5EF4-FFF2-40B4-BE49-F238E27FC236}">
                <a16:creationId xmlns:a16="http://schemas.microsoft.com/office/drawing/2014/main" id="{E92A82E2-FE32-4B49-97B8-7B79BAD3A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733676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1" name="Rectangle 40">
            <a:extLst>
              <a:ext uri="{FF2B5EF4-FFF2-40B4-BE49-F238E27FC236}">
                <a16:creationId xmlns:a16="http://schemas.microsoft.com/office/drawing/2014/main" id="{5AC92276-8E2A-5E42-A773-9AEFCF58F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9908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2" name="Rectangle 41">
            <a:extLst>
              <a:ext uri="{FF2B5EF4-FFF2-40B4-BE49-F238E27FC236}">
                <a16:creationId xmlns:a16="http://schemas.microsoft.com/office/drawing/2014/main" id="{A97A0582-7693-2649-B89F-77185065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32464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3" name="Rectangle 42">
            <a:extLst>
              <a:ext uri="{FF2B5EF4-FFF2-40B4-BE49-F238E27FC236}">
                <a16:creationId xmlns:a16="http://schemas.microsoft.com/office/drawing/2014/main" id="{968267A0-E12F-B547-93F3-1297DF33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733676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4" name="Rectangle 43">
            <a:extLst>
              <a:ext uri="{FF2B5EF4-FFF2-40B4-BE49-F238E27FC236}">
                <a16:creationId xmlns:a16="http://schemas.microsoft.com/office/drawing/2014/main" id="{AD235E30-54D9-EC43-9A39-08A8A3442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9908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5" name="Rectangle 44">
            <a:extLst>
              <a:ext uri="{FF2B5EF4-FFF2-40B4-BE49-F238E27FC236}">
                <a16:creationId xmlns:a16="http://schemas.microsoft.com/office/drawing/2014/main" id="{0913D1BC-C2A1-9241-8E6E-1B4FC794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2464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6" name="Rectangle 45">
            <a:extLst>
              <a:ext uri="{FF2B5EF4-FFF2-40B4-BE49-F238E27FC236}">
                <a16:creationId xmlns:a16="http://schemas.microsoft.com/office/drawing/2014/main" id="{58CB88F9-5E89-F242-92D3-F361C2F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2049463"/>
            <a:ext cx="641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7" name="Rectangle 46">
            <a:extLst>
              <a:ext uri="{FF2B5EF4-FFF2-40B4-BE49-F238E27FC236}">
                <a16:creationId xmlns:a16="http://schemas.microsoft.com/office/drawing/2014/main" id="{528C6BF7-733D-D64B-957E-4651DE628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049463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8" name="Rectangle 47">
            <a:extLst>
              <a:ext uri="{FF2B5EF4-FFF2-40B4-BE49-F238E27FC236}">
                <a16:creationId xmlns:a16="http://schemas.microsoft.com/office/drawing/2014/main" id="{1674ED79-BF26-9044-A1BD-49BD2AB19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21463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49" name="Rectangle 48">
            <a:extLst>
              <a:ext uri="{FF2B5EF4-FFF2-40B4-BE49-F238E27FC236}">
                <a16:creationId xmlns:a16="http://schemas.microsoft.com/office/drawing/2014/main" id="{D480DA22-21F1-4444-BCC1-4739C552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4765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0" name="Rectangle 49">
            <a:extLst>
              <a:ext uri="{FF2B5EF4-FFF2-40B4-BE49-F238E27FC236}">
                <a16:creationId xmlns:a16="http://schemas.microsoft.com/office/drawing/2014/main" id="{491D879E-76F2-0342-B826-9B233A82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049463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1" name="Rectangle 50">
            <a:extLst>
              <a:ext uri="{FF2B5EF4-FFF2-40B4-BE49-F238E27FC236}">
                <a16:creationId xmlns:a16="http://schemas.microsoft.com/office/drawing/2014/main" id="{876B04DA-D586-1449-948B-C59FA28B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1463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2" name="Line 51">
            <a:extLst>
              <a:ext uri="{FF2B5EF4-FFF2-40B4-BE49-F238E27FC236}">
                <a16:creationId xmlns:a16="http://schemas.microsoft.com/office/drawing/2014/main" id="{A5495430-266F-E640-BBCA-1C107E7903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3513" y="2222500"/>
            <a:ext cx="137001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3" name="Line 52">
            <a:extLst>
              <a:ext uri="{FF2B5EF4-FFF2-40B4-BE49-F238E27FC236}">
                <a16:creationId xmlns:a16="http://schemas.microsoft.com/office/drawing/2014/main" id="{157A06AD-AC84-8642-9C16-553107FF48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264" y="1924050"/>
            <a:ext cx="1587" cy="28003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4" name="Rectangle 53">
            <a:extLst>
              <a:ext uri="{FF2B5EF4-FFF2-40B4-BE49-F238E27FC236}">
                <a16:creationId xmlns:a16="http://schemas.microsoft.com/office/drawing/2014/main" id="{DD2B08FE-A205-9B41-8331-3FA8C0E7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2194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5" name="Rectangle 54">
            <a:extLst>
              <a:ext uri="{FF2B5EF4-FFF2-40B4-BE49-F238E27FC236}">
                <a16:creationId xmlns:a16="http://schemas.microsoft.com/office/drawing/2014/main" id="{BEC4DECD-4C30-F045-8FB8-E8837A5A4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6" name="Rectangle 55">
            <a:extLst>
              <a:ext uri="{FF2B5EF4-FFF2-40B4-BE49-F238E27FC236}">
                <a16:creationId xmlns:a16="http://schemas.microsoft.com/office/drawing/2014/main" id="{8DA41DF7-8C87-5A4E-A147-C90D4D08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7" name="Rectangle 56">
            <a:extLst>
              <a:ext uri="{FF2B5EF4-FFF2-40B4-BE49-F238E27FC236}">
                <a16:creationId xmlns:a16="http://schemas.microsoft.com/office/drawing/2014/main" id="{AB560C0F-423C-A74E-8FF2-D0DDD480D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8" name="Rectangle 57">
            <a:extLst>
              <a:ext uri="{FF2B5EF4-FFF2-40B4-BE49-F238E27FC236}">
                <a16:creationId xmlns:a16="http://schemas.microsoft.com/office/drawing/2014/main" id="{607DFE2A-0333-3947-A0D3-4F86348A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59" name="Rectangle 58">
            <a:extLst>
              <a:ext uri="{FF2B5EF4-FFF2-40B4-BE49-F238E27FC236}">
                <a16:creationId xmlns:a16="http://schemas.microsoft.com/office/drawing/2014/main" id="{259E89F2-C9EA-B040-915C-89645A0D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0" name="Rectangle 59">
            <a:extLst>
              <a:ext uri="{FF2B5EF4-FFF2-40B4-BE49-F238E27FC236}">
                <a16:creationId xmlns:a16="http://schemas.microsoft.com/office/drawing/2014/main" id="{43F68348-562D-8941-92A0-346AD00B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1" name="Rectangle 60">
            <a:extLst>
              <a:ext uri="{FF2B5EF4-FFF2-40B4-BE49-F238E27FC236}">
                <a16:creationId xmlns:a16="http://schemas.microsoft.com/office/drawing/2014/main" id="{C7C810B3-FB14-9946-A1E7-1DC3A0ED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2" name="Rectangle 61">
            <a:extLst>
              <a:ext uri="{FF2B5EF4-FFF2-40B4-BE49-F238E27FC236}">
                <a16:creationId xmlns:a16="http://schemas.microsoft.com/office/drawing/2014/main" id="{5F56CD7A-3767-B54F-9447-0A3AF5C9E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3" name="Rectangle 62">
            <a:extLst>
              <a:ext uri="{FF2B5EF4-FFF2-40B4-BE49-F238E27FC236}">
                <a16:creationId xmlns:a16="http://schemas.microsoft.com/office/drawing/2014/main" id="{4545943E-CF41-964C-A6F3-EB411A98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4" name="Rectangle 63">
            <a:extLst>
              <a:ext uri="{FF2B5EF4-FFF2-40B4-BE49-F238E27FC236}">
                <a16:creationId xmlns:a16="http://schemas.microsoft.com/office/drawing/2014/main" id="{3B85230E-30F7-F74C-A35F-BA21E9AC8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5" name="Rectangle 64">
            <a:extLst>
              <a:ext uri="{FF2B5EF4-FFF2-40B4-BE49-F238E27FC236}">
                <a16:creationId xmlns:a16="http://schemas.microsoft.com/office/drawing/2014/main" id="{A988DABB-9A46-2C40-ADA8-A6A6CCA40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6" name="Rectangle 65">
            <a:extLst>
              <a:ext uri="{FF2B5EF4-FFF2-40B4-BE49-F238E27FC236}">
                <a16:creationId xmlns:a16="http://schemas.microsoft.com/office/drawing/2014/main" id="{05CFA1FC-D6C5-3E45-B30D-576A1BFB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7" name="Rectangle 66">
            <a:extLst>
              <a:ext uri="{FF2B5EF4-FFF2-40B4-BE49-F238E27FC236}">
                <a16:creationId xmlns:a16="http://schemas.microsoft.com/office/drawing/2014/main" id="{48A5395F-03E9-E045-8F10-15D741AC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8" name="Rectangle 67">
            <a:extLst>
              <a:ext uri="{FF2B5EF4-FFF2-40B4-BE49-F238E27FC236}">
                <a16:creationId xmlns:a16="http://schemas.microsoft.com/office/drawing/2014/main" id="{31E9E43D-90AD-254E-BBF4-892F5840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69" name="Rectangle 68">
            <a:extLst>
              <a:ext uri="{FF2B5EF4-FFF2-40B4-BE49-F238E27FC236}">
                <a16:creationId xmlns:a16="http://schemas.microsoft.com/office/drawing/2014/main" id="{0371431A-2F98-A948-9AF6-D46FD40E9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0" name="Rectangle 69">
            <a:extLst>
              <a:ext uri="{FF2B5EF4-FFF2-40B4-BE49-F238E27FC236}">
                <a16:creationId xmlns:a16="http://schemas.microsoft.com/office/drawing/2014/main" id="{27D74835-6632-F945-8B05-C1E895DC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1" name="Rectangle 70">
            <a:extLst>
              <a:ext uri="{FF2B5EF4-FFF2-40B4-BE49-F238E27FC236}">
                <a16:creationId xmlns:a16="http://schemas.microsoft.com/office/drawing/2014/main" id="{B452B437-7ED5-8048-A24B-9102DFDF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2" name="Rectangle 71">
            <a:extLst>
              <a:ext uri="{FF2B5EF4-FFF2-40B4-BE49-F238E27FC236}">
                <a16:creationId xmlns:a16="http://schemas.microsoft.com/office/drawing/2014/main" id="{A9AD3A89-603B-A843-8AFB-C65057F20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3" name="Rectangle 72">
            <a:extLst>
              <a:ext uri="{FF2B5EF4-FFF2-40B4-BE49-F238E27FC236}">
                <a16:creationId xmlns:a16="http://schemas.microsoft.com/office/drawing/2014/main" id="{7070F65B-E2CB-C54F-BB17-9764DE7F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4" name="Rectangle 73">
            <a:extLst>
              <a:ext uri="{FF2B5EF4-FFF2-40B4-BE49-F238E27FC236}">
                <a16:creationId xmlns:a16="http://schemas.microsoft.com/office/drawing/2014/main" id="{F202B540-461E-F042-8517-0252FBE3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5" name="Rectangle 74">
            <a:extLst>
              <a:ext uri="{FF2B5EF4-FFF2-40B4-BE49-F238E27FC236}">
                <a16:creationId xmlns:a16="http://schemas.microsoft.com/office/drawing/2014/main" id="{BEBCD8E1-70EA-C24D-8BAE-AB2692E31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6" name="Rectangle 75">
            <a:extLst>
              <a:ext uri="{FF2B5EF4-FFF2-40B4-BE49-F238E27FC236}">
                <a16:creationId xmlns:a16="http://schemas.microsoft.com/office/drawing/2014/main" id="{7A18BF5C-791D-7647-A962-52AFADD1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7" name="Rectangle 76">
            <a:extLst>
              <a:ext uri="{FF2B5EF4-FFF2-40B4-BE49-F238E27FC236}">
                <a16:creationId xmlns:a16="http://schemas.microsoft.com/office/drawing/2014/main" id="{54BEF7BE-A318-2747-B971-09C682FFD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8" name="Rectangle 77">
            <a:extLst>
              <a:ext uri="{FF2B5EF4-FFF2-40B4-BE49-F238E27FC236}">
                <a16:creationId xmlns:a16="http://schemas.microsoft.com/office/drawing/2014/main" id="{DF5278CD-3AEE-1642-BA44-1683F394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79" name="Rectangle 78">
            <a:extLst>
              <a:ext uri="{FF2B5EF4-FFF2-40B4-BE49-F238E27FC236}">
                <a16:creationId xmlns:a16="http://schemas.microsoft.com/office/drawing/2014/main" id="{24A8C15D-C8EE-474C-927A-5C1123BE6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0" name="Rectangle 79">
            <a:extLst>
              <a:ext uri="{FF2B5EF4-FFF2-40B4-BE49-F238E27FC236}">
                <a16:creationId xmlns:a16="http://schemas.microsoft.com/office/drawing/2014/main" id="{4DC28796-679E-1B44-86D9-56F2D3DDA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1" name="Rectangle 80">
            <a:extLst>
              <a:ext uri="{FF2B5EF4-FFF2-40B4-BE49-F238E27FC236}">
                <a16:creationId xmlns:a16="http://schemas.microsoft.com/office/drawing/2014/main" id="{734A0AFB-16DD-B342-ABB6-36EF5B8A0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2" name="Rectangle 81">
            <a:extLst>
              <a:ext uri="{FF2B5EF4-FFF2-40B4-BE49-F238E27FC236}">
                <a16:creationId xmlns:a16="http://schemas.microsoft.com/office/drawing/2014/main" id="{5050E365-9DD0-1242-9912-93AB68EDF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3" name="Rectangle 82">
            <a:extLst>
              <a:ext uri="{FF2B5EF4-FFF2-40B4-BE49-F238E27FC236}">
                <a16:creationId xmlns:a16="http://schemas.microsoft.com/office/drawing/2014/main" id="{05FC8998-95E9-AE45-8ABC-E44F017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4" name="Rectangle 83">
            <a:extLst>
              <a:ext uri="{FF2B5EF4-FFF2-40B4-BE49-F238E27FC236}">
                <a16:creationId xmlns:a16="http://schemas.microsoft.com/office/drawing/2014/main" id="{B8550D46-1C99-A541-BD69-182D48FC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5" name="Rectangle 84">
            <a:extLst>
              <a:ext uri="{FF2B5EF4-FFF2-40B4-BE49-F238E27FC236}">
                <a16:creationId xmlns:a16="http://schemas.microsoft.com/office/drawing/2014/main" id="{D247BEEE-7634-FF46-ACE7-32DA9D4B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908175"/>
            <a:ext cx="641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6" name="Rectangle 85">
            <a:extLst>
              <a:ext uri="{FF2B5EF4-FFF2-40B4-BE49-F238E27FC236}">
                <a16:creationId xmlns:a16="http://schemas.microsoft.com/office/drawing/2014/main" id="{FC36D0E0-CC4D-7447-85E3-3BCEEA9C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7" name="Rectangle 86">
            <a:extLst>
              <a:ext uri="{FF2B5EF4-FFF2-40B4-BE49-F238E27FC236}">
                <a16:creationId xmlns:a16="http://schemas.microsoft.com/office/drawing/2014/main" id="{D37E3CA0-588D-E846-BD1C-EA06C156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8" name="Rectangle 87">
            <a:extLst>
              <a:ext uri="{FF2B5EF4-FFF2-40B4-BE49-F238E27FC236}">
                <a16:creationId xmlns:a16="http://schemas.microsoft.com/office/drawing/2014/main" id="{95E7D30A-7AA8-1A42-9279-8B0B55E7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89" name="Rectangle 88">
            <a:extLst>
              <a:ext uri="{FF2B5EF4-FFF2-40B4-BE49-F238E27FC236}">
                <a16:creationId xmlns:a16="http://schemas.microsoft.com/office/drawing/2014/main" id="{3668E81F-B1F1-CF48-8C78-4D1D44A7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90" name="Rectangle 89">
            <a:extLst>
              <a:ext uri="{FF2B5EF4-FFF2-40B4-BE49-F238E27FC236}">
                <a16:creationId xmlns:a16="http://schemas.microsoft.com/office/drawing/2014/main" id="{2D7B75BD-6A24-094C-BA2A-AB8FB1F1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91" name="Rectangle 90">
            <a:extLst>
              <a:ext uri="{FF2B5EF4-FFF2-40B4-BE49-F238E27FC236}">
                <a16:creationId xmlns:a16="http://schemas.microsoft.com/office/drawing/2014/main" id="{DF8C0C01-6451-C64A-AEDF-81D09732C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92" name="Rectangle 91">
            <a:extLst>
              <a:ext uri="{FF2B5EF4-FFF2-40B4-BE49-F238E27FC236}">
                <a16:creationId xmlns:a16="http://schemas.microsoft.com/office/drawing/2014/main" id="{BA63983A-FFDC-294B-B835-DDF8CF1C2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93" name="Freeform 92">
            <a:extLst>
              <a:ext uri="{FF2B5EF4-FFF2-40B4-BE49-F238E27FC236}">
                <a16:creationId xmlns:a16="http://schemas.microsoft.com/office/drawing/2014/main" id="{F72CD0FA-2A81-0C45-A78D-0BA2E11E4C02}"/>
              </a:ext>
            </a:extLst>
          </p:cNvPr>
          <p:cNvSpPr>
            <a:spLocks/>
          </p:cNvSpPr>
          <p:nvPr/>
        </p:nvSpPr>
        <p:spPr bwMode="auto">
          <a:xfrm>
            <a:off x="4046538" y="3494088"/>
            <a:ext cx="133350" cy="387350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2"/>
                  <a:pt x="100" y="182"/>
                </a:cubicBezTo>
                <a:cubicBezTo>
                  <a:pt x="0" y="181"/>
                  <a:pt x="125" y="363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4" name="Freeform 93">
            <a:extLst>
              <a:ext uri="{FF2B5EF4-FFF2-40B4-BE49-F238E27FC236}">
                <a16:creationId xmlns:a16="http://schemas.microsoft.com/office/drawing/2014/main" id="{6B658320-6B5A-8341-9D55-4F18BB608314}"/>
              </a:ext>
            </a:extLst>
          </p:cNvPr>
          <p:cNvSpPr>
            <a:spLocks/>
          </p:cNvSpPr>
          <p:nvPr/>
        </p:nvSpPr>
        <p:spPr bwMode="auto">
          <a:xfrm>
            <a:off x="4930775" y="3055939"/>
            <a:ext cx="128588" cy="65087"/>
          </a:xfrm>
          <a:custGeom>
            <a:avLst/>
            <a:gdLst>
              <a:gd name="T0" fmla="*/ 0 w 81"/>
              <a:gd name="T1" fmla="*/ 2147483646 h 41"/>
              <a:gd name="T2" fmla="*/ 2147483646 w 81"/>
              <a:gd name="T3" fmla="*/ 2147483646 h 41"/>
              <a:gd name="T4" fmla="*/ 0 w 81"/>
              <a:gd name="T5" fmla="*/ 0 h 41"/>
              <a:gd name="T6" fmla="*/ 0 w 81"/>
              <a:gd name="T7" fmla="*/ 2147483646 h 41"/>
              <a:gd name="T8" fmla="*/ 0 w 81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41"/>
              <a:gd name="T17" fmla="*/ 81 w 8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41">
                <a:moveTo>
                  <a:pt x="0" y="41"/>
                </a:moveTo>
                <a:lnTo>
                  <a:pt x="81" y="14"/>
                </a:lnTo>
                <a:lnTo>
                  <a:pt x="0" y="0"/>
                </a:lnTo>
                <a:lnTo>
                  <a:pt x="0" y="14"/>
                </a:lnTo>
                <a:lnTo>
                  <a:pt x="0" y="41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95" name="Freeform 94">
            <a:extLst>
              <a:ext uri="{FF2B5EF4-FFF2-40B4-BE49-F238E27FC236}">
                <a16:creationId xmlns:a16="http://schemas.microsoft.com/office/drawing/2014/main" id="{6432828A-4675-FF46-B41A-F1BCA66F63D6}"/>
              </a:ext>
            </a:extLst>
          </p:cNvPr>
          <p:cNvSpPr>
            <a:spLocks/>
          </p:cNvSpPr>
          <p:nvPr/>
        </p:nvSpPr>
        <p:spPr bwMode="auto">
          <a:xfrm>
            <a:off x="4159250" y="3078164"/>
            <a:ext cx="749300" cy="619125"/>
          </a:xfrm>
          <a:custGeom>
            <a:avLst/>
            <a:gdLst>
              <a:gd name="T0" fmla="*/ 2147483646 w 472"/>
              <a:gd name="T1" fmla="*/ 0 h 390"/>
              <a:gd name="T2" fmla="*/ 2147483646 w 472"/>
              <a:gd name="T3" fmla="*/ 0 h 390"/>
              <a:gd name="T4" fmla="*/ 2147483646 w 472"/>
              <a:gd name="T5" fmla="*/ 2147483646 h 390"/>
              <a:gd name="T6" fmla="*/ 0 w 472"/>
              <a:gd name="T7" fmla="*/ 2147483646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390"/>
              <a:gd name="T14" fmla="*/ 472 w 472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390">
                <a:moveTo>
                  <a:pt x="472" y="0"/>
                </a:moveTo>
                <a:lnTo>
                  <a:pt x="243" y="0"/>
                </a:lnTo>
                <a:lnTo>
                  <a:pt x="243" y="390"/>
                </a:lnTo>
                <a:lnTo>
                  <a:pt x="0" y="390"/>
                </a:ln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6" name="Freeform 95">
            <a:extLst>
              <a:ext uri="{FF2B5EF4-FFF2-40B4-BE49-F238E27FC236}">
                <a16:creationId xmlns:a16="http://schemas.microsoft.com/office/drawing/2014/main" id="{258A8C46-5C78-A84D-97DA-7D65CA0F47B3}"/>
              </a:ext>
            </a:extLst>
          </p:cNvPr>
          <p:cNvSpPr>
            <a:spLocks/>
          </p:cNvSpPr>
          <p:nvPr/>
        </p:nvSpPr>
        <p:spPr bwMode="auto">
          <a:xfrm>
            <a:off x="4046538" y="4048125"/>
            <a:ext cx="133350" cy="387350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1"/>
                  <a:pt x="100" y="181"/>
                </a:cubicBezTo>
                <a:cubicBezTo>
                  <a:pt x="0" y="181"/>
                  <a:pt x="125" y="363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7" name="Freeform 96">
            <a:extLst>
              <a:ext uri="{FF2B5EF4-FFF2-40B4-BE49-F238E27FC236}">
                <a16:creationId xmlns:a16="http://schemas.microsoft.com/office/drawing/2014/main" id="{D0AAF0F9-874A-FC41-9BB3-E0C91535309C}"/>
              </a:ext>
            </a:extLst>
          </p:cNvPr>
          <p:cNvSpPr>
            <a:spLocks/>
          </p:cNvSpPr>
          <p:nvPr/>
        </p:nvSpPr>
        <p:spPr bwMode="auto">
          <a:xfrm>
            <a:off x="4930775" y="3313113"/>
            <a:ext cx="128588" cy="63500"/>
          </a:xfrm>
          <a:custGeom>
            <a:avLst/>
            <a:gdLst>
              <a:gd name="T0" fmla="*/ 0 w 81"/>
              <a:gd name="T1" fmla="*/ 2147483646 h 40"/>
              <a:gd name="T2" fmla="*/ 2147483646 w 81"/>
              <a:gd name="T3" fmla="*/ 2147483646 h 40"/>
              <a:gd name="T4" fmla="*/ 0 w 81"/>
              <a:gd name="T5" fmla="*/ 0 h 40"/>
              <a:gd name="T6" fmla="*/ 0 w 81"/>
              <a:gd name="T7" fmla="*/ 2147483646 h 40"/>
              <a:gd name="T8" fmla="*/ 0 w 81"/>
              <a:gd name="T9" fmla="*/ 214748364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40"/>
              <a:gd name="T17" fmla="*/ 81 w 8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40">
                <a:moveTo>
                  <a:pt x="0" y="40"/>
                </a:moveTo>
                <a:lnTo>
                  <a:pt x="81" y="27"/>
                </a:lnTo>
                <a:lnTo>
                  <a:pt x="0" y="0"/>
                </a:lnTo>
                <a:lnTo>
                  <a:pt x="0" y="27"/>
                </a:lnTo>
                <a:lnTo>
                  <a:pt x="0" y="40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98" name="Freeform 97">
            <a:extLst>
              <a:ext uri="{FF2B5EF4-FFF2-40B4-BE49-F238E27FC236}">
                <a16:creationId xmlns:a16="http://schemas.microsoft.com/office/drawing/2014/main" id="{4F9D8E10-EB12-FE4F-BFD2-645179839D23}"/>
              </a:ext>
            </a:extLst>
          </p:cNvPr>
          <p:cNvSpPr>
            <a:spLocks/>
          </p:cNvSpPr>
          <p:nvPr/>
        </p:nvSpPr>
        <p:spPr bwMode="auto">
          <a:xfrm>
            <a:off x="4159250" y="3355975"/>
            <a:ext cx="749300" cy="876300"/>
          </a:xfrm>
          <a:custGeom>
            <a:avLst/>
            <a:gdLst>
              <a:gd name="T0" fmla="*/ 2147483646 w 472"/>
              <a:gd name="T1" fmla="*/ 0 h 552"/>
              <a:gd name="T2" fmla="*/ 2147483646 w 472"/>
              <a:gd name="T3" fmla="*/ 0 h 552"/>
              <a:gd name="T4" fmla="*/ 2147483646 w 472"/>
              <a:gd name="T5" fmla="*/ 2147483646 h 552"/>
              <a:gd name="T6" fmla="*/ 0 w 472"/>
              <a:gd name="T7" fmla="*/ 2147483646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552"/>
              <a:gd name="T14" fmla="*/ 472 w 47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552">
                <a:moveTo>
                  <a:pt x="472" y="0"/>
                </a:moveTo>
                <a:lnTo>
                  <a:pt x="351" y="0"/>
                </a:lnTo>
                <a:lnTo>
                  <a:pt x="351" y="552"/>
                </a:lnTo>
                <a:lnTo>
                  <a:pt x="0" y="552"/>
                </a:ln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9" name="Rectangle 98">
            <a:extLst>
              <a:ext uri="{FF2B5EF4-FFF2-40B4-BE49-F238E27FC236}">
                <a16:creationId xmlns:a16="http://schemas.microsoft.com/office/drawing/2014/main" id="{87B72A7A-E801-0844-BFFB-38C8F144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100" name="Title 1">
            <a:extLst>
              <a:ext uri="{FF2B5EF4-FFF2-40B4-BE49-F238E27FC236}">
                <a16:creationId xmlns:a16="http://schemas.microsoft.com/office/drawing/2014/main" id="{FE5C5137-B7E5-8F4F-A3DF-1E4F54EC75C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another logic function </a:t>
            </a:r>
          </a:p>
        </p:txBody>
      </p:sp>
      <p:cxnSp>
        <p:nvCxnSpPr>
          <p:cNvPr id="129101" name="Straight Connector 77">
            <a:extLst>
              <a:ext uri="{FF2B5EF4-FFF2-40B4-BE49-F238E27FC236}">
                <a16:creationId xmlns:a16="http://schemas.microsoft.com/office/drawing/2014/main" id="{2B283CC3-FB25-6A46-B875-373125A185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49613" y="179705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102" name="Straight Connector 78">
            <a:extLst>
              <a:ext uri="{FF2B5EF4-FFF2-40B4-BE49-F238E27FC236}">
                <a16:creationId xmlns:a16="http://schemas.microsoft.com/office/drawing/2014/main" id="{A736D8C4-1539-C84B-9466-7F92DB10F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0775" y="3429001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103" name="Straight Connector 79">
            <a:extLst>
              <a:ext uri="{FF2B5EF4-FFF2-40B4-BE49-F238E27FC236}">
                <a16:creationId xmlns:a16="http://schemas.microsoft.com/office/drawing/2014/main" id="{6DC3C178-2078-A247-B3EA-F396D7AD6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0020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104" name="Straight Connector 80">
            <a:extLst>
              <a:ext uri="{FF2B5EF4-FFF2-40B4-BE49-F238E27FC236}">
                <a16:creationId xmlns:a16="http://schemas.microsoft.com/office/drawing/2014/main" id="{B0C1ACBF-066C-2245-811F-5655CC5265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2525" y="28463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Box 125">
            <a:extLst>
              <a:ext uri="{FF2B5EF4-FFF2-40B4-BE49-F238E27FC236}">
                <a16:creationId xmlns:a16="http://schemas.microsoft.com/office/drawing/2014/main" id="{E175EB0D-ABD3-AE48-AFAF-80C6AF514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4.7 from the textbook ]</a:t>
            </a:r>
          </a:p>
        </p:txBody>
      </p:sp>
      <p:sp>
        <p:nvSpPr>
          <p:cNvPr id="130050" name="Rectangle 7">
            <a:extLst>
              <a:ext uri="{FF2B5EF4-FFF2-40B4-BE49-F238E27FC236}">
                <a16:creationId xmlns:a16="http://schemas.microsoft.com/office/drawing/2014/main" id="{A8541DA5-42AF-B945-B4EA-8200CD9B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919413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1" name="Rectangle 8">
            <a:extLst>
              <a:ext uri="{FF2B5EF4-FFF2-40B4-BE49-F238E27FC236}">
                <a16:creationId xmlns:a16="http://schemas.microsoft.com/office/drawing/2014/main" id="{DCE6F502-C74B-B645-8A1B-934900215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301625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2" name="Rectangle 9">
            <a:extLst>
              <a:ext uri="{FF2B5EF4-FFF2-40B4-BE49-F238E27FC236}">
                <a16:creationId xmlns:a16="http://schemas.microsoft.com/office/drawing/2014/main" id="{8E6DFE44-9938-984F-AF5A-F3B2D0BB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65112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3" name="Rectangle 15">
            <a:extLst>
              <a:ext uri="{FF2B5EF4-FFF2-40B4-BE49-F238E27FC236}">
                <a16:creationId xmlns:a16="http://schemas.microsoft.com/office/drawing/2014/main" id="{FBCCEB44-C327-CA47-BFCE-9082808B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27479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4" name="Freeform 27">
            <a:extLst>
              <a:ext uri="{FF2B5EF4-FFF2-40B4-BE49-F238E27FC236}">
                <a16:creationId xmlns:a16="http://schemas.microsoft.com/office/drawing/2014/main" id="{8C248B4A-EE5B-174E-A374-457A6D0F81E3}"/>
              </a:ext>
            </a:extLst>
          </p:cNvPr>
          <p:cNvSpPr>
            <a:spLocks/>
          </p:cNvSpPr>
          <p:nvPr/>
        </p:nvSpPr>
        <p:spPr bwMode="auto">
          <a:xfrm>
            <a:off x="4930775" y="2543176"/>
            <a:ext cx="128588" cy="42863"/>
          </a:xfrm>
          <a:custGeom>
            <a:avLst/>
            <a:gdLst>
              <a:gd name="T0" fmla="*/ 0 w 81"/>
              <a:gd name="T1" fmla="*/ 2147483646 h 27"/>
              <a:gd name="T2" fmla="*/ 2147483646 w 81"/>
              <a:gd name="T3" fmla="*/ 2147483646 h 27"/>
              <a:gd name="T4" fmla="*/ 0 w 81"/>
              <a:gd name="T5" fmla="*/ 0 h 27"/>
              <a:gd name="T6" fmla="*/ 0 w 81"/>
              <a:gd name="T7" fmla="*/ 2147483646 h 27"/>
              <a:gd name="T8" fmla="*/ 0 w 81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7"/>
              <a:gd name="T17" fmla="*/ 81 w 81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7">
                <a:moveTo>
                  <a:pt x="0" y="27"/>
                </a:moveTo>
                <a:lnTo>
                  <a:pt x="81" y="14"/>
                </a:lnTo>
                <a:lnTo>
                  <a:pt x="0" y="0"/>
                </a:lnTo>
                <a:lnTo>
                  <a:pt x="0" y="14"/>
                </a:lnTo>
                <a:lnTo>
                  <a:pt x="0" y="27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5" name="Line 28">
            <a:extLst>
              <a:ext uri="{FF2B5EF4-FFF2-40B4-BE49-F238E27FC236}">
                <a16:creationId xmlns:a16="http://schemas.microsoft.com/office/drawing/2014/main" id="{933AE6F8-0C6A-4640-BD7B-112A9826A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9250" y="2565400"/>
            <a:ext cx="749300" cy="1588"/>
          </a:xfrm>
          <a:prstGeom prst="line">
            <a:avLst/>
          </a:pr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6" name="Freeform 29">
            <a:extLst>
              <a:ext uri="{FF2B5EF4-FFF2-40B4-BE49-F238E27FC236}">
                <a16:creationId xmlns:a16="http://schemas.microsoft.com/office/drawing/2014/main" id="{A6E73AA8-117A-5244-9B48-51E68A1B52C7}"/>
              </a:ext>
            </a:extLst>
          </p:cNvPr>
          <p:cNvSpPr>
            <a:spLocks/>
          </p:cNvSpPr>
          <p:nvPr/>
        </p:nvSpPr>
        <p:spPr bwMode="auto">
          <a:xfrm>
            <a:off x="4046538" y="2374900"/>
            <a:ext cx="133350" cy="387350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1"/>
                  <a:pt x="100" y="181"/>
                </a:cubicBezTo>
                <a:cubicBezTo>
                  <a:pt x="0" y="181"/>
                  <a:pt x="125" y="362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7" name="Freeform 30">
            <a:extLst>
              <a:ext uri="{FF2B5EF4-FFF2-40B4-BE49-F238E27FC236}">
                <a16:creationId xmlns:a16="http://schemas.microsoft.com/office/drawing/2014/main" id="{95B001A8-BC6F-5B4F-8E8D-D971959B9249}"/>
              </a:ext>
            </a:extLst>
          </p:cNvPr>
          <p:cNvSpPr>
            <a:spLocks/>
          </p:cNvSpPr>
          <p:nvPr/>
        </p:nvSpPr>
        <p:spPr bwMode="auto">
          <a:xfrm>
            <a:off x="4930775" y="2800351"/>
            <a:ext cx="128588" cy="42863"/>
          </a:xfrm>
          <a:custGeom>
            <a:avLst/>
            <a:gdLst>
              <a:gd name="T0" fmla="*/ 0 w 81"/>
              <a:gd name="T1" fmla="*/ 2147483646 h 27"/>
              <a:gd name="T2" fmla="*/ 2147483646 w 81"/>
              <a:gd name="T3" fmla="*/ 2147483646 h 27"/>
              <a:gd name="T4" fmla="*/ 0 w 81"/>
              <a:gd name="T5" fmla="*/ 0 h 27"/>
              <a:gd name="T6" fmla="*/ 0 w 81"/>
              <a:gd name="T7" fmla="*/ 2147483646 h 27"/>
              <a:gd name="T8" fmla="*/ 0 w 81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7"/>
              <a:gd name="T17" fmla="*/ 81 w 81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7">
                <a:moveTo>
                  <a:pt x="0" y="27"/>
                </a:moveTo>
                <a:lnTo>
                  <a:pt x="81" y="13"/>
                </a:lnTo>
                <a:lnTo>
                  <a:pt x="0" y="0"/>
                </a:lnTo>
                <a:lnTo>
                  <a:pt x="0" y="13"/>
                </a:lnTo>
                <a:lnTo>
                  <a:pt x="0" y="27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8" name="Freeform 31">
            <a:extLst>
              <a:ext uri="{FF2B5EF4-FFF2-40B4-BE49-F238E27FC236}">
                <a16:creationId xmlns:a16="http://schemas.microsoft.com/office/drawing/2014/main" id="{BA5795C2-52CE-934F-8CCF-F95D8BAA8354}"/>
              </a:ext>
            </a:extLst>
          </p:cNvPr>
          <p:cNvSpPr>
            <a:spLocks/>
          </p:cNvSpPr>
          <p:nvPr/>
        </p:nvSpPr>
        <p:spPr bwMode="auto">
          <a:xfrm>
            <a:off x="4159250" y="2820989"/>
            <a:ext cx="749300" cy="300037"/>
          </a:xfrm>
          <a:custGeom>
            <a:avLst/>
            <a:gdLst>
              <a:gd name="T0" fmla="*/ 2147483646 w 472"/>
              <a:gd name="T1" fmla="*/ 0 h 189"/>
              <a:gd name="T2" fmla="*/ 2147483646 w 472"/>
              <a:gd name="T3" fmla="*/ 0 h 189"/>
              <a:gd name="T4" fmla="*/ 2147483646 w 472"/>
              <a:gd name="T5" fmla="*/ 2147483646 h 189"/>
              <a:gd name="T6" fmla="*/ 0 w 472"/>
              <a:gd name="T7" fmla="*/ 2147483646 h 189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189"/>
              <a:gd name="T14" fmla="*/ 472 w 472"/>
              <a:gd name="T15" fmla="*/ 189 h 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189">
                <a:moveTo>
                  <a:pt x="472" y="0"/>
                </a:moveTo>
                <a:lnTo>
                  <a:pt x="135" y="0"/>
                </a:lnTo>
                <a:lnTo>
                  <a:pt x="135" y="189"/>
                </a:lnTo>
                <a:lnTo>
                  <a:pt x="0" y="189"/>
                </a:ln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9" name="Freeform 32">
            <a:extLst>
              <a:ext uri="{FF2B5EF4-FFF2-40B4-BE49-F238E27FC236}">
                <a16:creationId xmlns:a16="http://schemas.microsoft.com/office/drawing/2014/main" id="{99D676AD-C5B9-2B44-9BF7-5AD9FE392D93}"/>
              </a:ext>
            </a:extLst>
          </p:cNvPr>
          <p:cNvSpPr>
            <a:spLocks/>
          </p:cNvSpPr>
          <p:nvPr/>
        </p:nvSpPr>
        <p:spPr bwMode="auto">
          <a:xfrm>
            <a:off x="4046538" y="2932114"/>
            <a:ext cx="133350" cy="388937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2"/>
                  <a:pt x="100" y="182"/>
                </a:cubicBezTo>
                <a:cubicBezTo>
                  <a:pt x="0" y="181"/>
                  <a:pt x="125" y="363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0" name="Line 35">
            <a:extLst>
              <a:ext uri="{FF2B5EF4-FFF2-40B4-BE49-F238E27FC236}">
                <a16:creationId xmlns:a16="http://schemas.microsoft.com/office/drawing/2014/main" id="{406E5179-792E-F34F-AABA-1C00A647DE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9364" y="2371725"/>
            <a:ext cx="12414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1" name="Line 36">
            <a:extLst>
              <a:ext uri="{FF2B5EF4-FFF2-40B4-BE49-F238E27FC236}">
                <a16:creationId xmlns:a16="http://schemas.microsoft.com/office/drawing/2014/main" id="{4A725D9A-E0C8-E942-9058-E32FFBD575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664" y="2051051"/>
            <a:ext cx="1587" cy="1476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2" name="Rectangle 37">
            <a:extLst>
              <a:ext uri="{FF2B5EF4-FFF2-40B4-BE49-F238E27FC236}">
                <a16:creationId xmlns:a16="http://schemas.microsoft.com/office/drawing/2014/main" id="{02152B48-78F8-C744-948D-75CAA19E6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24511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63" name="Rectangle 38">
            <a:extLst>
              <a:ext uri="{FF2B5EF4-FFF2-40B4-BE49-F238E27FC236}">
                <a16:creationId xmlns:a16="http://schemas.microsoft.com/office/drawing/2014/main" id="{B9E47A69-2526-0543-B204-0D2DA646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4765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64" name="Rectangle 39">
            <a:extLst>
              <a:ext uri="{FF2B5EF4-FFF2-40B4-BE49-F238E27FC236}">
                <a16:creationId xmlns:a16="http://schemas.microsoft.com/office/drawing/2014/main" id="{6A316F49-66F4-3249-9FA4-416E624A9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733676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65" name="Rectangle 40">
            <a:extLst>
              <a:ext uri="{FF2B5EF4-FFF2-40B4-BE49-F238E27FC236}">
                <a16:creationId xmlns:a16="http://schemas.microsoft.com/office/drawing/2014/main" id="{A2A7C04C-7764-3F44-85B2-EDC5AB92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9908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66" name="Rectangle 41">
            <a:extLst>
              <a:ext uri="{FF2B5EF4-FFF2-40B4-BE49-F238E27FC236}">
                <a16:creationId xmlns:a16="http://schemas.microsoft.com/office/drawing/2014/main" id="{89A513A2-DBBD-E649-8FFB-BA5D0114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32464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67" name="Rectangle 42">
            <a:extLst>
              <a:ext uri="{FF2B5EF4-FFF2-40B4-BE49-F238E27FC236}">
                <a16:creationId xmlns:a16="http://schemas.microsoft.com/office/drawing/2014/main" id="{DB21CD7D-C2D5-2F4A-99F0-D8805AD1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733676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68" name="Rectangle 43">
            <a:extLst>
              <a:ext uri="{FF2B5EF4-FFF2-40B4-BE49-F238E27FC236}">
                <a16:creationId xmlns:a16="http://schemas.microsoft.com/office/drawing/2014/main" id="{7D12F95E-AAC4-624E-B243-CA1DC9268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9908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69" name="Rectangle 44">
            <a:extLst>
              <a:ext uri="{FF2B5EF4-FFF2-40B4-BE49-F238E27FC236}">
                <a16:creationId xmlns:a16="http://schemas.microsoft.com/office/drawing/2014/main" id="{7F8D37F3-AE42-7B44-B167-A8AFB9527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2464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0" name="Rectangle 45">
            <a:extLst>
              <a:ext uri="{FF2B5EF4-FFF2-40B4-BE49-F238E27FC236}">
                <a16:creationId xmlns:a16="http://schemas.microsoft.com/office/drawing/2014/main" id="{E296138B-912E-7945-8034-CCFB3747F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2049463"/>
            <a:ext cx="641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1" name="Rectangle 46">
            <a:extLst>
              <a:ext uri="{FF2B5EF4-FFF2-40B4-BE49-F238E27FC236}">
                <a16:creationId xmlns:a16="http://schemas.microsoft.com/office/drawing/2014/main" id="{B057FE2D-6F0B-CE43-B9C8-2AFF2DDEF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049463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2" name="Rectangle 47">
            <a:extLst>
              <a:ext uri="{FF2B5EF4-FFF2-40B4-BE49-F238E27FC236}">
                <a16:creationId xmlns:a16="http://schemas.microsoft.com/office/drawing/2014/main" id="{742BEE69-30BE-904D-A465-829847F4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21463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3" name="Rectangle 48">
            <a:extLst>
              <a:ext uri="{FF2B5EF4-FFF2-40B4-BE49-F238E27FC236}">
                <a16:creationId xmlns:a16="http://schemas.microsoft.com/office/drawing/2014/main" id="{0CBF2677-5B37-5A4E-AE14-0CBDF7495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4765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4" name="Rectangle 49">
            <a:extLst>
              <a:ext uri="{FF2B5EF4-FFF2-40B4-BE49-F238E27FC236}">
                <a16:creationId xmlns:a16="http://schemas.microsoft.com/office/drawing/2014/main" id="{2D31951D-3B32-EB40-A498-34E902E2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049463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5" name="Rectangle 50">
            <a:extLst>
              <a:ext uri="{FF2B5EF4-FFF2-40B4-BE49-F238E27FC236}">
                <a16:creationId xmlns:a16="http://schemas.microsoft.com/office/drawing/2014/main" id="{8B602996-69D6-024E-911E-04A42B569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1463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6" name="Line 51">
            <a:extLst>
              <a:ext uri="{FF2B5EF4-FFF2-40B4-BE49-F238E27FC236}">
                <a16:creationId xmlns:a16="http://schemas.microsoft.com/office/drawing/2014/main" id="{7C2800C2-71DA-0C44-B218-27598DB83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3513" y="2222500"/>
            <a:ext cx="137001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7" name="Line 52">
            <a:extLst>
              <a:ext uri="{FF2B5EF4-FFF2-40B4-BE49-F238E27FC236}">
                <a16:creationId xmlns:a16="http://schemas.microsoft.com/office/drawing/2014/main" id="{5DAEA524-CED1-C342-94BE-D60F7B02AB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264" y="1924050"/>
            <a:ext cx="1587" cy="28003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8" name="Rectangle 53">
            <a:extLst>
              <a:ext uri="{FF2B5EF4-FFF2-40B4-BE49-F238E27FC236}">
                <a16:creationId xmlns:a16="http://schemas.microsoft.com/office/drawing/2014/main" id="{93EC2596-8089-EA40-B726-B65860733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2194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79" name="Rectangle 54">
            <a:extLst>
              <a:ext uri="{FF2B5EF4-FFF2-40B4-BE49-F238E27FC236}">
                <a16:creationId xmlns:a16="http://schemas.microsoft.com/office/drawing/2014/main" id="{FDB4F144-E947-3042-BC54-8EB4BB16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0" name="Rectangle 55">
            <a:extLst>
              <a:ext uri="{FF2B5EF4-FFF2-40B4-BE49-F238E27FC236}">
                <a16:creationId xmlns:a16="http://schemas.microsoft.com/office/drawing/2014/main" id="{BCFAC61D-C35E-CD47-AB0D-40C87A1BF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1" name="Rectangle 56">
            <a:extLst>
              <a:ext uri="{FF2B5EF4-FFF2-40B4-BE49-F238E27FC236}">
                <a16:creationId xmlns:a16="http://schemas.microsoft.com/office/drawing/2014/main" id="{21CCD329-81FF-B642-B968-E77A6921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2" name="Rectangle 57">
            <a:extLst>
              <a:ext uri="{FF2B5EF4-FFF2-40B4-BE49-F238E27FC236}">
                <a16:creationId xmlns:a16="http://schemas.microsoft.com/office/drawing/2014/main" id="{04552BF8-15F5-3446-ACD1-2A755749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3" name="Rectangle 58">
            <a:extLst>
              <a:ext uri="{FF2B5EF4-FFF2-40B4-BE49-F238E27FC236}">
                <a16:creationId xmlns:a16="http://schemas.microsoft.com/office/drawing/2014/main" id="{AC3D20D0-E055-B24A-9BAA-32980C2C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4" name="Rectangle 59">
            <a:extLst>
              <a:ext uri="{FF2B5EF4-FFF2-40B4-BE49-F238E27FC236}">
                <a16:creationId xmlns:a16="http://schemas.microsoft.com/office/drawing/2014/main" id="{FF6372C9-C615-5448-86F6-064547FC9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5" name="Rectangle 60">
            <a:extLst>
              <a:ext uri="{FF2B5EF4-FFF2-40B4-BE49-F238E27FC236}">
                <a16:creationId xmlns:a16="http://schemas.microsoft.com/office/drawing/2014/main" id="{58EAA34F-537D-5D47-8C38-A7F4F662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6" name="Rectangle 61">
            <a:extLst>
              <a:ext uri="{FF2B5EF4-FFF2-40B4-BE49-F238E27FC236}">
                <a16:creationId xmlns:a16="http://schemas.microsoft.com/office/drawing/2014/main" id="{FBC3895E-7075-9C4D-92C7-E596B413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7" name="Rectangle 62">
            <a:extLst>
              <a:ext uri="{FF2B5EF4-FFF2-40B4-BE49-F238E27FC236}">
                <a16:creationId xmlns:a16="http://schemas.microsoft.com/office/drawing/2014/main" id="{4FBC7E5F-76E8-D443-AAF6-842CC64E0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8" name="Rectangle 63">
            <a:extLst>
              <a:ext uri="{FF2B5EF4-FFF2-40B4-BE49-F238E27FC236}">
                <a16:creationId xmlns:a16="http://schemas.microsoft.com/office/drawing/2014/main" id="{50B7ADDD-632C-A64E-8031-846B4F79A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89" name="Rectangle 64">
            <a:extLst>
              <a:ext uri="{FF2B5EF4-FFF2-40B4-BE49-F238E27FC236}">
                <a16:creationId xmlns:a16="http://schemas.microsoft.com/office/drawing/2014/main" id="{231CD0B7-92A4-934A-B83A-FC84D4A26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0" name="Rectangle 65">
            <a:extLst>
              <a:ext uri="{FF2B5EF4-FFF2-40B4-BE49-F238E27FC236}">
                <a16:creationId xmlns:a16="http://schemas.microsoft.com/office/drawing/2014/main" id="{72483C3E-E3F2-A246-9C7F-DE874E333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1" name="Rectangle 66">
            <a:extLst>
              <a:ext uri="{FF2B5EF4-FFF2-40B4-BE49-F238E27FC236}">
                <a16:creationId xmlns:a16="http://schemas.microsoft.com/office/drawing/2014/main" id="{16F4DC7F-B3B2-3943-A62C-39A3A013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2" name="Rectangle 67">
            <a:extLst>
              <a:ext uri="{FF2B5EF4-FFF2-40B4-BE49-F238E27FC236}">
                <a16:creationId xmlns:a16="http://schemas.microsoft.com/office/drawing/2014/main" id="{42FC6C57-B84D-9A4A-994D-8392DB5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3" name="Rectangle 68">
            <a:extLst>
              <a:ext uri="{FF2B5EF4-FFF2-40B4-BE49-F238E27FC236}">
                <a16:creationId xmlns:a16="http://schemas.microsoft.com/office/drawing/2014/main" id="{AD9252B1-F564-8647-8B75-004983177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4" name="Rectangle 69">
            <a:extLst>
              <a:ext uri="{FF2B5EF4-FFF2-40B4-BE49-F238E27FC236}">
                <a16:creationId xmlns:a16="http://schemas.microsoft.com/office/drawing/2014/main" id="{AF9E940C-C2AB-6942-BC28-BB766B7BE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5" name="Rectangle 70">
            <a:extLst>
              <a:ext uri="{FF2B5EF4-FFF2-40B4-BE49-F238E27FC236}">
                <a16:creationId xmlns:a16="http://schemas.microsoft.com/office/drawing/2014/main" id="{2EB2F7E5-8A6F-6E43-A87F-0AB60DA8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6" name="Rectangle 71">
            <a:extLst>
              <a:ext uri="{FF2B5EF4-FFF2-40B4-BE49-F238E27FC236}">
                <a16:creationId xmlns:a16="http://schemas.microsoft.com/office/drawing/2014/main" id="{B46A3FC6-4B36-F34E-8694-5E13D1C2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7" name="Rectangle 72">
            <a:extLst>
              <a:ext uri="{FF2B5EF4-FFF2-40B4-BE49-F238E27FC236}">
                <a16:creationId xmlns:a16="http://schemas.microsoft.com/office/drawing/2014/main" id="{6E87009F-BAB5-2E4E-A00F-435A4E7B8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8" name="Rectangle 73">
            <a:extLst>
              <a:ext uri="{FF2B5EF4-FFF2-40B4-BE49-F238E27FC236}">
                <a16:creationId xmlns:a16="http://schemas.microsoft.com/office/drawing/2014/main" id="{E450A5F4-FD5D-0D47-8EDB-AB2282BFC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99" name="Rectangle 74">
            <a:extLst>
              <a:ext uri="{FF2B5EF4-FFF2-40B4-BE49-F238E27FC236}">
                <a16:creationId xmlns:a16="http://schemas.microsoft.com/office/drawing/2014/main" id="{6D04A29B-76FD-574E-822D-E307C9775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0" name="Rectangle 75">
            <a:extLst>
              <a:ext uri="{FF2B5EF4-FFF2-40B4-BE49-F238E27FC236}">
                <a16:creationId xmlns:a16="http://schemas.microsoft.com/office/drawing/2014/main" id="{46DF5A38-9B55-CF4A-A46B-ACD8F5F7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1" name="Rectangle 76">
            <a:extLst>
              <a:ext uri="{FF2B5EF4-FFF2-40B4-BE49-F238E27FC236}">
                <a16:creationId xmlns:a16="http://schemas.microsoft.com/office/drawing/2014/main" id="{2F12CAF7-410C-A942-8F28-1977934E2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2" name="Rectangle 77">
            <a:extLst>
              <a:ext uri="{FF2B5EF4-FFF2-40B4-BE49-F238E27FC236}">
                <a16:creationId xmlns:a16="http://schemas.microsoft.com/office/drawing/2014/main" id="{34933193-B807-A945-A01A-485BC92FC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3" name="Rectangle 78">
            <a:extLst>
              <a:ext uri="{FF2B5EF4-FFF2-40B4-BE49-F238E27FC236}">
                <a16:creationId xmlns:a16="http://schemas.microsoft.com/office/drawing/2014/main" id="{2E450776-03F6-7949-A40D-6B4BB5D1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4" name="Rectangle 79">
            <a:extLst>
              <a:ext uri="{FF2B5EF4-FFF2-40B4-BE49-F238E27FC236}">
                <a16:creationId xmlns:a16="http://schemas.microsoft.com/office/drawing/2014/main" id="{DF28BB1B-FC4C-FB46-BABC-BBC5B7AF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5" name="Rectangle 80">
            <a:extLst>
              <a:ext uri="{FF2B5EF4-FFF2-40B4-BE49-F238E27FC236}">
                <a16:creationId xmlns:a16="http://schemas.microsoft.com/office/drawing/2014/main" id="{A52C1EB0-CD27-034D-912B-92C312EF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6" name="Rectangle 81">
            <a:extLst>
              <a:ext uri="{FF2B5EF4-FFF2-40B4-BE49-F238E27FC236}">
                <a16:creationId xmlns:a16="http://schemas.microsoft.com/office/drawing/2014/main" id="{09F3CA50-5D8A-7345-A9C2-8E4D5E85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7" name="Rectangle 82">
            <a:extLst>
              <a:ext uri="{FF2B5EF4-FFF2-40B4-BE49-F238E27FC236}">
                <a16:creationId xmlns:a16="http://schemas.microsoft.com/office/drawing/2014/main" id="{EF04C0D2-86D4-6344-BB72-C7299BA5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0817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8" name="Rectangle 83">
            <a:extLst>
              <a:ext uri="{FF2B5EF4-FFF2-40B4-BE49-F238E27FC236}">
                <a16:creationId xmlns:a16="http://schemas.microsoft.com/office/drawing/2014/main" id="{53002554-E288-5747-8FB3-26809B12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0050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09" name="Rectangle 84">
            <a:extLst>
              <a:ext uri="{FF2B5EF4-FFF2-40B4-BE49-F238E27FC236}">
                <a16:creationId xmlns:a16="http://schemas.microsoft.com/office/drawing/2014/main" id="{71CACD14-4EC0-0040-ACE8-9A63C6418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908175"/>
            <a:ext cx="641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0" name="Rectangle 85">
            <a:extLst>
              <a:ext uri="{FF2B5EF4-FFF2-40B4-BE49-F238E27FC236}">
                <a16:creationId xmlns:a16="http://schemas.microsoft.com/office/drawing/2014/main" id="{DB33D299-8756-944E-A9E4-985AA1D4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3256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1" name="Rectangle 86">
            <a:extLst>
              <a:ext uri="{FF2B5EF4-FFF2-40B4-BE49-F238E27FC236}">
                <a16:creationId xmlns:a16="http://schemas.microsoft.com/office/drawing/2014/main" id="{9CB2495B-7840-B94F-9123-734DCB04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6082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2" name="Rectangle 87">
            <a:extLst>
              <a:ext uri="{FF2B5EF4-FFF2-40B4-BE49-F238E27FC236}">
                <a16:creationId xmlns:a16="http://schemas.microsoft.com/office/drawing/2014/main" id="{5CC63167-C4FE-EF47-867C-C1710E5B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88925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3" name="Rectangle 88">
            <a:extLst>
              <a:ext uri="{FF2B5EF4-FFF2-40B4-BE49-F238E27FC236}">
                <a16:creationId xmlns:a16="http://schemas.microsoft.com/office/drawing/2014/main" id="{EA784605-FD17-3542-9234-07986D95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17023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4" name="Rectangle 89">
            <a:extLst>
              <a:ext uri="{FF2B5EF4-FFF2-40B4-BE49-F238E27FC236}">
                <a16:creationId xmlns:a16="http://schemas.microsoft.com/office/drawing/2014/main" id="{331680D1-1069-0347-A8D5-983530865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45281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5" name="Rectangle 90">
            <a:extLst>
              <a:ext uri="{FF2B5EF4-FFF2-40B4-BE49-F238E27FC236}">
                <a16:creationId xmlns:a16="http://schemas.microsoft.com/office/drawing/2014/main" id="{CBFEDACC-37CD-F244-B8DF-4CCCB664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733801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6" name="Rectangle 91">
            <a:extLst>
              <a:ext uri="{FF2B5EF4-FFF2-40B4-BE49-F238E27FC236}">
                <a16:creationId xmlns:a16="http://schemas.microsoft.com/office/drawing/2014/main" id="{34E4859D-A5DF-3F4D-A12F-8139C427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014789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17" name="Freeform 92">
            <a:extLst>
              <a:ext uri="{FF2B5EF4-FFF2-40B4-BE49-F238E27FC236}">
                <a16:creationId xmlns:a16="http://schemas.microsoft.com/office/drawing/2014/main" id="{F7D2C8B7-649A-ED45-AFDF-990A4C74E3AB}"/>
              </a:ext>
            </a:extLst>
          </p:cNvPr>
          <p:cNvSpPr>
            <a:spLocks/>
          </p:cNvSpPr>
          <p:nvPr/>
        </p:nvSpPr>
        <p:spPr bwMode="auto">
          <a:xfrm>
            <a:off x="4046538" y="3494088"/>
            <a:ext cx="133350" cy="387350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2"/>
                  <a:pt x="100" y="182"/>
                </a:cubicBezTo>
                <a:cubicBezTo>
                  <a:pt x="0" y="181"/>
                  <a:pt x="125" y="363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18" name="Freeform 93">
            <a:extLst>
              <a:ext uri="{FF2B5EF4-FFF2-40B4-BE49-F238E27FC236}">
                <a16:creationId xmlns:a16="http://schemas.microsoft.com/office/drawing/2014/main" id="{D4E440E8-8D33-D94B-A7E6-B482C78FC067}"/>
              </a:ext>
            </a:extLst>
          </p:cNvPr>
          <p:cNvSpPr>
            <a:spLocks/>
          </p:cNvSpPr>
          <p:nvPr/>
        </p:nvSpPr>
        <p:spPr bwMode="auto">
          <a:xfrm>
            <a:off x="4930775" y="3055939"/>
            <a:ext cx="128588" cy="65087"/>
          </a:xfrm>
          <a:custGeom>
            <a:avLst/>
            <a:gdLst>
              <a:gd name="T0" fmla="*/ 0 w 81"/>
              <a:gd name="T1" fmla="*/ 2147483646 h 41"/>
              <a:gd name="T2" fmla="*/ 2147483646 w 81"/>
              <a:gd name="T3" fmla="*/ 2147483646 h 41"/>
              <a:gd name="T4" fmla="*/ 0 w 81"/>
              <a:gd name="T5" fmla="*/ 0 h 41"/>
              <a:gd name="T6" fmla="*/ 0 w 81"/>
              <a:gd name="T7" fmla="*/ 2147483646 h 41"/>
              <a:gd name="T8" fmla="*/ 0 w 81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41"/>
              <a:gd name="T17" fmla="*/ 81 w 8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41">
                <a:moveTo>
                  <a:pt x="0" y="41"/>
                </a:moveTo>
                <a:lnTo>
                  <a:pt x="81" y="14"/>
                </a:lnTo>
                <a:lnTo>
                  <a:pt x="0" y="0"/>
                </a:lnTo>
                <a:lnTo>
                  <a:pt x="0" y="14"/>
                </a:lnTo>
                <a:lnTo>
                  <a:pt x="0" y="41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19" name="Freeform 94">
            <a:extLst>
              <a:ext uri="{FF2B5EF4-FFF2-40B4-BE49-F238E27FC236}">
                <a16:creationId xmlns:a16="http://schemas.microsoft.com/office/drawing/2014/main" id="{4D074127-238B-1842-86C9-DD5C40DFB54B}"/>
              </a:ext>
            </a:extLst>
          </p:cNvPr>
          <p:cNvSpPr>
            <a:spLocks/>
          </p:cNvSpPr>
          <p:nvPr/>
        </p:nvSpPr>
        <p:spPr bwMode="auto">
          <a:xfrm>
            <a:off x="4159250" y="3078164"/>
            <a:ext cx="749300" cy="619125"/>
          </a:xfrm>
          <a:custGeom>
            <a:avLst/>
            <a:gdLst>
              <a:gd name="T0" fmla="*/ 2147483646 w 472"/>
              <a:gd name="T1" fmla="*/ 0 h 390"/>
              <a:gd name="T2" fmla="*/ 2147483646 w 472"/>
              <a:gd name="T3" fmla="*/ 0 h 390"/>
              <a:gd name="T4" fmla="*/ 2147483646 w 472"/>
              <a:gd name="T5" fmla="*/ 2147483646 h 390"/>
              <a:gd name="T6" fmla="*/ 0 w 472"/>
              <a:gd name="T7" fmla="*/ 2147483646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390"/>
              <a:gd name="T14" fmla="*/ 472 w 472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390">
                <a:moveTo>
                  <a:pt x="472" y="0"/>
                </a:moveTo>
                <a:lnTo>
                  <a:pt x="243" y="0"/>
                </a:lnTo>
                <a:lnTo>
                  <a:pt x="243" y="390"/>
                </a:lnTo>
                <a:lnTo>
                  <a:pt x="0" y="390"/>
                </a:ln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20" name="Freeform 95">
            <a:extLst>
              <a:ext uri="{FF2B5EF4-FFF2-40B4-BE49-F238E27FC236}">
                <a16:creationId xmlns:a16="http://schemas.microsoft.com/office/drawing/2014/main" id="{1872C959-5CE6-D14A-BAF5-87D8A1619FFC}"/>
              </a:ext>
            </a:extLst>
          </p:cNvPr>
          <p:cNvSpPr>
            <a:spLocks/>
          </p:cNvSpPr>
          <p:nvPr/>
        </p:nvSpPr>
        <p:spPr bwMode="auto">
          <a:xfrm>
            <a:off x="4046538" y="4048125"/>
            <a:ext cx="133350" cy="387350"/>
          </a:xfrm>
          <a:custGeom>
            <a:avLst/>
            <a:gdLst>
              <a:gd name="T0" fmla="*/ 2147483646 w 125"/>
              <a:gd name="T1" fmla="*/ 0 h 363"/>
              <a:gd name="T2" fmla="*/ 2147483646 w 125"/>
              <a:gd name="T3" fmla="*/ 2147483646 h 363"/>
              <a:gd name="T4" fmla="*/ 2147483646 w 125"/>
              <a:gd name="T5" fmla="*/ 2147483646 h 363"/>
              <a:gd name="T6" fmla="*/ 0 60000 65536"/>
              <a:gd name="T7" fmla="*/ 0 60000 65536"/>
              <a:gd name="T8" fmla="*/ 0 60000 65536"/>
              <a:gd name="T9" fmla="*/ 0 w 125"/>
              <a:gd name="T10" fmla="*/ 0 h 363"/>
              <a:gd name="T11" fmla="*/ 125 w 125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63">
                <a:moveTo>
                  <a:pt x="25" y="0"/>
                </a:moveTo>
                <a:cubicBezTo>
                  <a:pt x="125" y="0"/>
                  <a:pt x="0" y="181"/>
                  <a:pt x="100" y="181"/>
                </a:cubicBezTo>
                <a:cubicBezTo>
                  <a:pt x="0" y="181"/>
                  <a:pt x="125" y="363"/>
                  <a:pt x="25" y="363"/>
                </a:cubicBez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21" name="Freeform 96">
            <a:extLst>
              <a:ext uri="{FF2B5EF4-FFF2-40B4-BE49-F238E27FC236}">
                <a16:creationId xmlns:a16="http://schemas.microsoft.com/office/drawing/2014/main" id="{1594E8EB-84DF-9942-B05A-F89FD2E7276D}"/>
              </a:ext>
            </a:extLst>
          </p:cNvPr>
          <p:cNvSpPr>
            <a:spLocks/>
          </p:cNvSpPr>
          <p:nvPr/>
        </p:nvSpPr>
        <p:spPr bwMode="auto">
          <a:xfrm>
            <a:off x="4930775" y="3313113"/>
            <a:ext cx="128588" cy="63500"/>
          </a:xfrm>
          <a:custGeom>
            <a:avLst/>
            <a:gdLst>
              <a:gd name="T0" fmla="*/ 0 w 81"/>
              <a:gd name="T1" fmla="*/ 2147483646 h 40"/>
              <a:gd name="T2" fmla="*/ 2147483646 w 81"/>
              <a:gd name="T3" fmla="*/ 2147483646 h 40"/>
              <a:gd name="T4" fmla="*/ 0 w 81"/>
              <a:gd name="T5" fmla="*/ 0 h 40"/>
              <a:gd name="T6" fmla="*/ 0 w 81"/>
              <a:gd name="T7" fmla="*/ 2147483646 h 40"/>
              <a:gd name="T8" fmla="*/ 0 w 81"/>
              <a:gd name="T9" fmla="*/ 214748364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40"/>
              <a:gd name="T17" fmla="*/ 81 w 8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40">
                <a:moveTo>
                  <a:pt x="0" y="40"/>
                </a:moveTo>
                <a:lnTo>
                  <a:pt x="81" y="27"/>
                </a:lnTo>
                <a:lnTo>
                  <a:pt x="0" y="0"/>
                </a:lnTo>
                <a:lnTo>
                  <a:pt x="0" y="27"/>
                </a:lnTo>
                <a:lnTo>
                  <a:pt x="0" y="40"/>
                </a:lnTo>
                <a:close/>
              </a:path>
            </a:pathLst>
          </a:custGeom>
          <a:solidFill>
            <a:srgbClr val="66FFFF"/>
          </a:solidFill>
          <a:ln w="206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22" name="Freeform 97">
            <a:extLst>
              <a:ext uri="{FF2B5EF4-FFF2-40B4-BE49-F238E27FC236}">
                <a16:creationId xmlns:a16="http://schemas.microsoft.com/office/drawing/2014/main" id="{E971C90E-B918-B349-84C3-B1B4BCAD1204}"/>
              </a:ext>
            </a:extLst>
          </p:cNvPr>
          <p:cNvSpPr>
            <a:spLocks/>
          </p:cNvSpPr>
          <p:nvPr/>
        </p:nvSpPr>
        <p:spPr bwMode="auto">
          <a:xfrm>
            <a:off x="4159250" y="3355975"/>
            <a:ext cx="749300" cy="876300"/>
          </a:xfrm>
          <a:custGeom>
            <a:avLst/>
            <a:gdLst>
              <a:gd name="T0" fmla="*/ 2147483646 w 472"/>
              <a:gd name="T1" fmla="*/ 0 h 552"/>
              <a:gd name="T2" fmla="*/ 2147483646 w 472"/>
              <a:gd name="T3" fmla="*/ 0 h 552"/>
              <a:gd name="T4" fmla="*/ 2147483646 w 472"/>
              <a:gd name="T5" fmla="*/ 2147483646 h 552"/>
              <a:gd name="T6" fmla="*/ 0 w 472"/>
              <a:gd name="T7" fmla="*/ 2147483646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552"/>
              <a:gd name="T14" fmla="*/ 472 w 47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552">
                <a:moveTo>
                  <a:pt x="472" y="0"/>
                </a:moveTo>
                <a:lnTo>
                  <a:pt x="351" y="0"/>
                </a:lnTo>
                <a:lnTo>
                  <a:pt x="351" y="552"/>
                </a:lnTo>
                <a:lnTo>
                  <a:pt x="0" y="552"/>
                </a:lnTo>
              </a:path>
            </a:pathLst>
          </a:custGeom>
          <a:noFill/>
          <a:ln w="206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23" name="Rectangle 98">
            <a:extLst>
              <a:ext uri="{FF2B5EF4-FFF2-40B4-BE49-F238E27FC236}">
                <a16:creationId xmlns:a16="http://schemas.microsoft.com/office/drawing/2014/main" id="{518BC3AC-8332-1C4A-94F6-CE2C97B4E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297364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124" name="Title 1">
            <a:extLst>
              <a:ext uri="{FF2B5EF4-FFF2-40B4-BE49-F238E27FC236}">
                <a16:creationId xmlns:a16="http://schemas.microsoft.com/office/drawing/2014/main" id="{8CCFF1F5-1572-684C-AAC1-607879FA952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another logic function </a:t>
            </a:r>
          </a:p>
        </p:txBody>
      </p:sp>
      <p:cxnSp>
        <p:nvCxnSpPr>
          <p:cNvPr id="130125" name="Straight Connector 77">
            <a:extLst>
              <a:ext uri="{FF2B5EF4-FFF2-40B4-BE49-F238E27FC236}">
                <a16:creationId xmlns:a16="http://schemas.microsoft.com/office/drawing/2014/main" id="{4B6FD197-CBFB-AF4D-B830-2A92CEB7C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49613" y="179705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126" name="Straight Connector 78">
            <a:extLst>
              <a:ext uri="{FF2B5EF4-FFF2-40B4-BE49-F238E27FC236}">
                <a16:creationId xmlns:a16="http://schemas.microsoft.com/office/drawing/2014/main" id="{96317881-4D58-2844-95FF-93369AB8E4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0775" y="3429001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127" name="Straight Connector 79">
            <a:extLst>
              <a:ext uri="{FF2B5EF4-FFF2-40B4-BE49-F238E27FC236}">
                <a16:creationId xmlns:a16="http://schemas.microsoft.com/office/drawing/2014/main" id="{1A42E3B9-70F8-D24C-89F7-62B0455863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0020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128" name="Straight Connector 80">
            <a:extLst>
              <a:ext uri="{FF2B5EF4-FFF2-40B4-BE49-F238E27FC236}">
                <a16:creationId xmlns:a16="http://schemas.microsoft.com/office/drawing/2014/main" id="{490C263A-2D23-194D-9BF1-7605CC3CEA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2525" y="28463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0129" name="Group 2">
            <a:extLst>
              <a:ext uri="{FF2B5EF4-FFF2-40B4-BE49-F238E27FC236}">
                <a16:creationId xmlns:a16="http://schemas.microsoft.com/office/drawing/2014/main" id="{53B0DAFD-D7E8-9344-B2C2-72025A2A715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05000"/>
            <a:ext cx="1964339" cy="1524000"/>
            <a:chOff x="6781800" y="1905000"/>
            <a:chExt cx="1963629" cy="1524000"/>
          </a:xfrm>
        </p:grpSpPr>
        <p:sp>
          <p:nvSpPr>
            <p:cNvPr id="130130" name="Rectangle 16">
              <a:extLst>
                <a:ext uri="{FF2B5EF4-FFF2-40B4-BE49-F238E27FC236}">
                  <a16:creationId xmlns:a16="http://schemas.microsoft.com/office/drawing/2014/main" id="{AF92FA87-8896-EA47-92CA-D882E991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332" y="2779536"/>
              <a:ext cx="6409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31" name="Line 10">
              <a:extLst>
                <a:ext uri="{FF2B5EF4-FFF2-40B4-BE49-F238E27FC236}">
                  <a16:creationId xmlns:a16="http://schemas.microsoft.com/office/drawing/2014/main" id="{C2BE9EAB-D897-FE41-A88C-368A97279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3425" y="2620963"/>
              <a:ext cx="5619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32" name="Line 11">
              <a:extLst>
                <a:ext uri="{FF2B5EF4-FFF2-40B4-BE49-F238E27FC236}">
                  <a16:creationId xmlns:a16="http://schemas.microsoft.com/office/drawing/2014/main" id="{8573AB29-0494-6548-A419-8C35463B3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7550" y="2833688"/>
              <a:ext cx="577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33" name="Line 12">
              <a:extLst>
                <a:ext uri="{FF2B5EF4-FFF2-40B4-BE49-F238E27FC236}">
                  <a16:creationId xmlns:a16="http://schemas.microsoft.com/office/drawing/2014/main" id="{A92CD118-504B-BC4D-B849-9B6D828CA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3388" y="2940050"/>
              <a:ext cx="214312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34" name="Line 14">
              <a:extLst>
                <a:ext uri="{FF2B5EF4-FFF2-40B4-BE49-F238E27FC236}">
                  <a16:creationId xmlns:a16="http://schemas.microsoft.com/office/drawing/2014/main" id="{DBBEE105-44F9-E049-9F1B-584E0E8F4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2713" y="2276475"/>
              <a:ext cx="0" cy="2143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35" name="Rectangle 17">
              <a:extLst>
                <a:ext uri="{FF2B5EF4-FFF2-40B4-BE49-F238E27FC236}">
                  <a16:creationId xmlns:a16="http://schemas.microsoft.com/office/drawing/2014/main" id="{3133C712-0A53-DC47-991E-853BDDFE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50" y="2120900"/>
              <a:ext cx="13941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36" name="Line 18">
              <a:extLst>
                <a:ext uri="{FF2B5EF4-FFF2-40B4-BE49-F238E27FC236}">
                  <a16:creationId xmlns:a16="http://schemas.microsoft.com/office/drawing/2014/main" id="{7504B2DC-EC50-AD4F-8494-A18E456CF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2675" y="2276475"/>
              <a:ext cx="2984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37" name="Rectangle 19">
              <a:extLst>
                <a:ext uri="{FF2B5EF4-FFF2-40B4-BE49-F238E27FC236}">
                  <a16:creationId xmlns:a16="http://schemas.microsoft.com/office/drawing/2014/main" id="{36E9A241-EB3D-9E4A-9A33-43E1B8FEF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275" y="2217738"/>
              <a:ext cx="769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38" name="Freeform 20">
              <a:extLst>
                <a:ext uri="{FF2B5EF4-FFF2-40B4-BE49-F238E27FC236}">
                  <a16:creationId xmlns:a16="http://schemas.microsoft.com/office/drawing/2014/main" id="{32E35102-90D5-DC41-AA77-FC9281FA4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2041525"/>
              <a:ext cx="469900" cy="534988"/>
            </a:xfrm>
            <a:custGeom>
              <a:avLst/>
              <a:gdLst>
                <a:gd name="T0" fmla="*/ 0 w 296"/>
                <a:gd name="T1" fmla="*/ 0 h 337"/>
                <a:gd name="T2" fmla="*/ 2147483646 w 296"/>
                <a:gd name="T3" fmla="*/ 0 h 337"/>
                <a:gd name="T4" fmla="*/ 2147483646 w 296"/>
                <a:gd name="T5" fmla="*/ 2147483646 h 337"/>
                <a:gd name="T6" fmla="*/ 0 60000 65536"/>
                <a:gd name="T7" fmla="*/ 0 60000 65536"/>
                <a:gd name="T8" fmla="*/ 0 60000 65536"/>
                <a:gd name="T9" fmla="*/ 0 w 296"/>
                <a:gd name="T10" fmla="*/ 0 h 337"/>
                <a:gd name="T11" fmla="*/ 296 w 296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" h="337">
                  <a:moveTo>
                    <a:pt x="0" y="0"/>
                  </a:moveTo>
                  <a:lnTo>
                    <a:pt x="296" y="0"/>
                  </a:lnTo>
                  <a:lnTo>
                    <a:pt x="296" y="33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39" name="Rectangle 21">
              <a:extLst>
                <a:ext uri="{FF2B5EF4-FFF2-40B4-BE49-F238E27FC236}">
                  <a16:creationId xmlns:a16="http://schemas.microsoft.com/office/drawing/2014/main" id="{ED707745-212B-7A41-A71A-1183B635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950" y="2530475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40" name="Rectangle 22">
              <a:extLst>
                <a:ext uri="{FF2B5EF4-FFF2-40B4-BE49-F238E27FC236}">
                  <a16:creationId xmlns:a16="http://schemas.microsoft.com/office/drawing/2014/main" id="{472AA2A0-B161-F844-BB1A-339BF1CD5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50" y="1905000"/>
              <a:ext cx="13941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41" name="Line 23">
              <a:extLst>
                <a:ext uri="{FF2B5EF4-FFF2-40B4-BE49-F238E27FC236}">
                  <a16:creationId xmlns:a16="http://schemas.microsoft.com/office/drawing/2014/main" id="{948B2272-7E11-984C-97BF-7AC689606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2675" y="3046413"/>
              <a:ext cx="2127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42" name="Line 24">
              <a:extLst>
                <a:ext uri="{FF2B5EF4-FFF2-40B4-BE49-F238E27FC236}">
                  <a16:creationId xmlns:a16="http://schemas.microsoft.com/office/drawing/2014/main" id="{6D210E54-FF43-D245-A58D-003D3C988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7550" y="3260725"/>
              <a:ext cx="5778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43" name="Rectangle 25">
              <a:extLst>
                <a:ext uri="{FF2B5EF4-FFF2-40B4-BE49-F238E27FC236}">
                  <a16:creationId xmlns:a16="http://schemas.microsoft.com/office/drawing/2014/main" id="{5465EE33-AF63-324F-A423-7AAD695CC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275" y="2001838"/>
              <a:ext cx="769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44" name="Rectangle 26">
              <a:extLst>
                <a:ext uri="{FF2B5EF4-FFF2-40B4-BE49-F238E27FC236}">
                  <a16:creationId xmlns:a16="http://schemas.microsoft.com/office/drawing/2014/main" id="{4B32488E-0983-3D4C-894A-DB9C9ECFB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950" y="3175000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45" name="Rectangle 99">
              <a:extLst>
                <a:ext uri="{FF2B5EF4-FFF2-40B4-BE49-F238E27FC236}">
                  <a16:creationId xmlns:a16="http://schemas.microsoft.com/office/drawing/2014/main" id="{3BE7E245-DF51-F442-B151-0B06F640F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720975"/>
              <a:ext cx="13941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46" name="Freeform 100">
              <a:extLst>
                <a:ext uri="{FF2B5EF4-FFF2-40B4-BE49-F238E27FC236}">
                  <a16:creationId xmlns:a16="http://schemas.microsoft.com/office/drawing/2014/main" id="{0E7FBAD8-37E5-1B4D-A17E-62C0376C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5" y="2833688"/>
              <a:ext cx="171450" cy="212725"/>
            </a:xfrm>
            <a:custGeom>
              <a:avLst/>
              <a:gdLst>
                <a:gd name="T0" fmla="*/ 0 w 108"/>
                <a:gd name="T1" fmla="*/ 0 h 134"/>
                <a:gd name="T2" fmla="*/ 0 w 108"/>
                <a:gd name="T3" fmla="*/ 2147483646 h 134"/>
                <a:gd name="T4" fmla="*/ 2147483646 w 108"/>
                <a:gd name="T5" fmla="*/ 2147483646 h 134"/>
                <a:gd name="T6" fmla="*/ 0 60000 65536"/>
                <a:gd name="T7" fmla="*/ 0 60000 65536"/>
                <a:gd name="T8" fmla="*/ 0 60000 65536"/>
                <a:gd name="T9" fmla="*/ 0 w 108"/>
                <a:gd name="T10" fmla="*/ 0 h 134"/>
                <a:gd name="T11" fmla="*/ 108 w 108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34">
                  <a:moveTo>
                    <a:pt x="0" y="0"/>
                  </a:moveTo>
                  <a:lnTo>
                    <a:pt x="0" y="134"/>
                  </a:lnTo>
                  <a:lnTo>
                    <a:pt x="108" y="13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47" name="Freeform 101">
              <a:extLst>
                <a:ext uri="{FF2B5EF4-FFF2-40B4-BE49-F238E27FC236}">
                  <a16:creationId xmlns:a16="http://schemas.microsoft.com/office/drawing/2014/main" id="{BDF3859C-E581-6F4D-957A-850CA934A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2798763"/>
              <a:ext cx="73025" cy="73025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48" name="Rectangle 103">
              <a:extLst>
                <a:ext uri="{FF2B5EF4-FFF2-40B4-BE49-F238E27FC236}">
                  <a16:creationId xmlns:a16="http://schemas.microsoft.com/office/drawing/2014/main" id="{C025BB06-CBEB-8C44-B8C6-6A7FC3EC8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325" y="2817813"/>
              <a:ext cx="769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149" name="Freeform 106">
              <a:extLst>
                <a:ext uri="{FF2B5EF4-FFF2-40B4-BE49-F238E27FC236}">
                  <a16:creationId xmlns:a16="http://schemas.microsoft.com/office/drawing/2014/main" id="{8B159A79-B3F9-4241-AA08-3B1BE3F3AB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54925" y="2451100"/>
              <a:ext cx="392113" cy="977900"/>
            </a:xfrm>
            <a:custGeom>
              <a:avLst/>
              <a:gdLst>
                <a:gd name="T0" fmla="*/ 2147483646 w 336"/>
                <a:gd name="T1" fmla="*/ 2147483646 h 840"/>
                <a:gd name="T2" fmla="*/ 2147483646 w 336"/>
                <a:gd name="T3" fmla="*/ 2147483646 h 840"/>
                <a:gd name="T4" fmla="*/ 0 w 336"/>
                <a:gd name="T5" fmla="*/ 0 h 840"/>
                <a:gd name="T6" fmla="*/ 0 w 336"/>
                <a:gd name="T7" fmla="*/ 2147483646 h 840"/>
                <a:gd name="T8" fmla="*/ 2147483646 w 336"/>
                <a:gd name="T9" fmla="*/ 2147483646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840"/>
                <a:gd name="T17" fmla="*/ 336 w 336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840">
                  <a:moveTo>
                    <a:pt x="336" y="672"/>
                  </a:moveTo>
                  <a:lnTo>
                    <a:pt x="336" y="168"/>
                  </a:lnTo>
                  <a:lnTo>
                    <a:pt x="0" y="0"/>
                  </a:lnTo>
                  <a:lnTo>
                    <a:pt x="0" y="840"/>
                  </a:lnTo>
                  <a:lnTo>
                    <a:pt x="336" y="672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02355AAB-0C6C-1344-B750-9B81E3A46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Another Example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(3-input XOR)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extBox 125">
            <a:extLst>
              <a:ext uri="{FF2B5EF4-FFF2-40B4-BE49-F238E27FC236}">
                <a16:creationId xmlns:a16="http://schemas.microsoft.com/office/drawing/2014/main" id="{2F4A4519-4AE8-E742-AF93-F1C9FE211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4.8a from the textbook ]</a:t>
            </a:r>
          </a:p>
        </p:txBody>
      </p:sp>
      <p:sp>
        <p:nvSpPr>
          <p:cNvPr id="132098" name="Title 1">
            <a:extLst>
              <a:ext uri="{FF2B5EF4-FFF2-40B4-BE49-F238E27FC236}">
                <a16:creationId xmlns:a16="http://schemas.microsoft.com/office/drawing/2014/main" id="{572CC6E4-85E0-FE4F-A86E-B83C79729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/>
              <a:t>Implementation of 3-input XOR</a:t>
            </a:r>
            <a:br>
              <a:rPr lang="en-US" altLang="en-US"/>
            </a:br>
            <a:r>
              <a:rPr lang="en-US" altLang="en-US"/>
              <a:t>with 2-to-1 Multiplexers</a:t>
            </a:r>
          </a:p>
        </p:txBody>
      </p:sp>
      <p:sp>
        <p:nvSpPr>
          <p:cNvPr id="132099" name="Line 59">
            <a:extLst>
              <a:ext uri="{FF2B5EF4-FFF2-40B4-BE49-F238E27FC236}">
                <a16:creationId xmlns:a16="http://schemas.microsoft.com/office/drawing/2014/main" id="{BBB4F32C-3B0A-874E-903C-F3E420E74A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8875" y="2001839"/>
            <a:ext cx="13668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0" name="Line 60">
            <a:extLst>
              <a:ext uri="{FF2B5EF4-FFF2-40B4-BE49-F238E27FC236}">
                <a16:creationId xmlns:a16="http://schemas.microsoft.com/office/drawing/2014/main" id="{9122A2C1-5725-DC45-95DC-AE1BF47336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9" y="1701800"/>
            <a:ext cx="1587" cy="2808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1" name="Rectangle 62">
            <a:extLst>
              <a:ext uri="{FF2B5EF4-FFF2-40B4-BE49-F238E27FC236}">
                <a16:creationId xmlns:a16="http://schemas.microsoft.com/office/drawing/2014/main" id="{3B343260-7EB8-B34F-8847-614DFEA6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2" name="Rectangle 63">
            <a:extLst>
              <a:ext uri="{FF2B5EF4-FFF2-40B4-BE49-F238E27FC236}">
                <a16:creationId xmlns:a16="http://schemas.microsoft.com/office/drawing/2014/main" id="{5C2257D5-2517-B045-8C65-9A2A8C90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3" name="Rectangle 64">
            <a:extLst>
              <a:ext uri="{FF2B5EF4-FFF2-40B4-BE49-F238E27FC236}">
                <a16:creationId xmlns:a16="http://schemas.microsoft.com/office/drawing/2014/main" id="{5126D414-BFF5-FA4D-92CC-7A18A98E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4" name="Rectangle 65">
            <a:extLst>
              <a:ext uri="{FF2B5EF4-FFF2-40B4-BE49-F238E27FC236}">
                <a16:creationId xmlns:a16="http://schemas.microsoft.com/office/drawing/2014/main" id="{29F41257-6816-BC4A-B65A-BB912F01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5" name="Rectangle 66">
            <a:extLst>
              <a:ext uri="{FF2B5EF4-FFF2-40B4-BE49-F238E27FC236}">
                <a16:creationId xmlns:a16="http://schemas.microsoft.com/office/drawing/2014/main" id="{A689A77A-213F-A748-B47C-E2A01E7EF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6" name="Rectangle 67">
            <a:extLst>
              <a:ext uri="{FF2B5EF4-FFF2-40B4-BE49-F238E27FC236}">
                <a16:creationId xmlns:a16="http://schemas.microsoft.com/office/drawing/2014/main" id="{BB75221F-3D2E-D947-A0DB-356F4D0E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7" name="Rectangle 68">
            <a:extLst>
              <a:ext uri="{FF2B5EF4-FFF2-40B4-BE49-F238E27FC236}">
                <a16:creationId xmlns:a16="http://schemas.microsoft.com/office/drawing/2014/main" id="{41B1C716-FEA8-B642-9F7C-6BB93C5A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8" name="Rectangle 69">
            <a:extLst>
              <a:ext uri="{FF2B5EF4-FFF2-40B4-BE49-F238E27FC236}">
                <a16:creationId xmlns:a16="http://schemas.microsoft.com/office/drawing/2014/main" id="{624F26C2-368D-FD4C-8A3E-62C04333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9" name="Rectangle 70">
            <a:extLst>
              <a:ext uri="{FF2B5EF4-FFF2-40B4-BE49-F238E27FC236}">
                <a16:creationId xmlns:a16="http://schemas.microsoft.com/office/drawing/2014/main" id="{172E1FBC-9DB7-E841-87FB-F81F6180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0" name="Rectangle 71">
            <a:extLst>
              <a:ext uri="{FF2B5EF4-FFF2-40B4-BE49-F238E27FC236}">
                <a16:creationId xmlns:a16="http://schemas.microsoft.com/office/drawing/2014/main" id="{E0924D48-1A0E-0D44-BB36-94BB69DF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1" name="Rectangle 72">
            <a:extLst>
              <a:ext uri="{FF2B5EF4-FFF2-40B4-BE49-F238E27FC236}">
                <a16:creationId xmlns:a16="http://schemas.microsoft.com/office/drawing/2014/main" id="{0A596D7E-0953-3A43-B556-EAC8BFBDD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2" name="Rectangle 73">
            <a:extLst>
              <a:ext uri="{FF2B5EF4-FFF2-40B4-BE49-F238E27FC236}">
                <a16:creationId xmlns:a16="http://schemas.microsoft.com/office/drawing/2014/main" id="{D774C2D9-0D81-4C48-871F-00603F43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3" name="Rectangle 74">
            <a:extLst>
              <a:ext uri="{FF2B5EF4-FFF2-40B4-BE49-F238E27FC236}">
                <a16:creationId xmlns:a16="http://schemas.microsoft.com/office/drawing/2014/main" id="{472597E7-1737-244B-8164-AEA45B4A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4" name="Rectangle 75">
            <a:extLst>
              <a:ext uri="{FF2B5EF4-FFF2-40B4-BE49-F238E27FC236}">
                <a16:creationId xmlns:a16="http://schemas.microsoft.com/office/drawing/2014/main" id="{5BD151C7-C91C-1B48-A9BB-F8BE8554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5" name="Rectangle 76">
            <a:extLst>
              <a:ext uri="{FF2B5EF4-FFF2-40B4-BE49-F238E27FC236}">
                <a16:creationId xmlns:a16="http://schemas.microsoft.com/office/drawing/2014/main" id="{297B87E6-05E5-7544-B172-C878DAFB9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6" name="Rectangle 77">
            <a:extLst>
              <a:ext uri="{FF2B5EF4-FFF2-40B4-BE49-F238E27FC236}">
                <a16:creationId xmlns:a16="http://schemas.microsoft.com/office/drawing/2014/main" id="{701A23A8-FDC7-D149-AA0A-25727EDA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7" name="Rectangle 78">
            <a:extLst>
              <a:ext uri="{FF2B5EF4-FFF2-40B4-BE49-F238E27FC236}">
                <a16:creationId xmlns:a16="http://schemas.microsoft.com/office/drawing/2014/main" id="{E77B19F2-78A0-BD47-B86A-193DCEE99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8" name="Rectangle 79">
            <a:extLst>
              <a:ext uri="{FF2B5EF4-FFF2-40B4-BE49-F238E27FC236}">
                <a16:creationId xmlns:a16="http://schemas.microsoft.com/office/drawing/2014/main" id="{5997F6E2-CDC8-A24B-88DA-5A639C6F3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19" name="Rectangle 80">
            <a:extLst>
              <a:ext uri="{FF2B5EF4-FFF2-40B4-BE49-F238E27FC236}">
                <a16:creationId xmlns:a16="http://schemas.microsoft.com/office/drawing/2014/main" id="{133AA10C-0564-B84F-BD67-8FE6C3A5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0" name="Rectangle 81">
            <a:extLst>
              <a:ext uri="{FF2B5EF4-FFF2-40B4-BE49-F238E27FC236}">
                <a16:creationId xmlns:a16="http://schemas.microsoft.com/office/drawing/2014/main" id="{39D4D26A-96F4-C141-8D93-E1B2508D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1" name="Rectangle 82">
            <a:extLst>
              <a:ext uri="{FF2B5EF4-FFF2-40B4-BE49-F238E27FC236}">
                <a16:creationId xmlns:a16="http://schemas.microsoft.com/office/drawing/2014/main" id="{57E83A17-72E4-354D-A972-F65FB8BF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2" name="Rectangle 83">
            <a:extLst>
              <a:ext uri="{FF2B5EF4-FFF2-40B4-BE49-F238E27FC236}">
                <a16:creationId xmlns:a16="http://schemas.microsoft.com/office/drawing/2014/main" id="{9CD2FE16-01DE-E846-AE6B-06D36AA81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3" name="Rectangle 84">
            <a:extLst>
              <a:ext uri="{FF2B5EF4-FFF2-40B4-BE49-F238E27FC236}">
                <a16:creationId xmlns:a16="http://schemas.microsoft.com/office/drawing/2014/main" id="{A15824F6-D80F-A841-9656-D74D626B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4" name="Rectangle 85">
            <a:extLst>
              <a:ext uri="{FF2B5EF4-FFF2-40B4-BE49-F238E27FC236}">
                <a16:creationId xmlns:a16="http://schemas.microsoft.com/office/drawing/2014/main" id="{1E672F3C-1A84-AF4A-BC3F-66BB027A4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5" name="Rectangle 86">
            <a:extLst>
              <a:ext uri="{FF2B5EF4-FFF2-40B4-BE49-F238E27FC236}">
                <a16:creationId xmlns:a16="http://schemas.microsoft.com/office/drawing/2014/main" id="{12E407E1-2AE8-7F41-A393-4F86181A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6" name="Rectangle 87">
            <a:extLst>
              <a:ext uri="{FF2B5EF4-FFF2-40B4-BE49-F238E27FC236}">
                <a16:creationId xmlns:a16="http://schemas.microsoft.com/office/drawing/2014/main" id="{32DC0AF6-AFE6-9F4F-BD19-1BFB72A4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7" name="Rectangle 88">
            <a:extLst>
              <a:ext uri="{FF2B5EF4-FFF2-40B4-BE49-F238E27FC236}">
                <a16:creationId xmlns:a16="http://schemas.microsoft.com/office/drawing/2014/main" id="{71A89835-035F-4E4B-85E8-E32CFC20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8" name="Rectangle 89">
            <a:extLst>
              <a:ext uri="{FF2B5EF4-FFF2-40B4-BE49-F238E27FC236}">
                <a16:creationId xmlns:a16="http://schemas.microsoft.com/office/drawing/2014/main" id="{CCA20DE1-7C8D-3241-B65C-742901FF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29" name="Rectangle 90">
            <a:extLst>
              <a:ext uri="{FF2B5EF4-FFF2-40B4-BE49-F238E27FC236}">
                <a16:creationId xmlns:a16="http://schemas.microsoft.com/office/drawing/2014/main" id="{EAE10946-5168-9E4A-A041-A3EB66FC6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0" name="Rectangle 91">
            <a:extLst>
              <a:ext uri="{FF2B5EF4-FFF2-40B4-BE49-F238E27FC236}">
                <a16:creationId xmlns:a16="http://schemas.microsoft.com/office/drawing/2014/main" id="{02AA4D9D-E364-9B4C-B176-A571C446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1" name="Rectangle 92">
            <a:extLst>
              <a:ext uri="{FF2B5EF4-FFF2-40B4-BE49-F238E27FC236}">
                <a16:creationId xmlns:a16="http://schemas.microsoft.com/office/drawing/2014/main" id="{42542599-F8E5-0544-8CE5-F9AD20D66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1685926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2" name="Rectangle 93">
            <a:extLst>
              <a:ext uri="{FF2B5EF4-FFF2-40B4-BE49-F238E27FC236}">
                <a16:creationId xmlns:a16="http://schemas.microsoft.com/office/drawing/2014/main" id="{9F3118F3-E9AD-E34A-8AF3-6061CCEB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3" name="Rectangle 94">
            <a:extLst>
              <a:ext uri="{FF2B5EF4-FFF2-40B4-BE49-F238E27FC236}">
                <a16:creationId xmlns:a16="http://schemas.microsoft.com/office/drawing/2014/main" id="{6FF75BB1-0AB6-A545-907F-72B74C26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4" name="Rectangle 95">
            <a:extLst>
              <a:ext uri="{FF2B5EF4-FFF2-40B4-BE49-F238E27FC236}">
                <a16:creationId xmlns:a16="http://schemas.microsoft.com/office/drawing/2014/main" id="{8BEE7E2F-57D5-D643-A912-4953B6F6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5" name="Rectangle 96">
            <a:extLst>
              <a:ext uri="{FF2B5EF4-FFF2-40B4-BE49-F238E27FC236}">
                <a16:creationId xmlns:a16="http://schemas.microsoft.com/office/drawing/2014/main" id="{6E31C2B9-CD59-C245-A404-E7B34811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6" name="Rectangle 97">
            <a:extLst>
              <a:ext uri="{FF2B5EF4-FFF2-40B4-BE49-F238E27FC236}">
                <a16:creationId xmlns:a16="http://schemas.microsoft.com/office/drawing/2014/main" id="{69B9F1FE-1611-764F-B658-162525D26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7" name="Rectangle 98">
            <a:extLst>
              <a:ext uri="{FF2B5EF4-FFF2-40B4-BE49-F238E27FC236}">
                <a16:creationId xmlns:a16="http://schemas.microsoft.com/office/drawing/2014/main" id="{414519F3-D868-0E4A-8B59-A4FF15ED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8" name="Rectangle 99">
            <a:extLst>
              <a:ext uri="{FF2B5EF4-FFF2-40B4-BE49-F238E27FC236}">
                <a16:creationId xmlns:a16="http://schemas.microsoft.com/office/drawing/2014/main" id="{64CE5453-E401-0740-8156-D19BA999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39" name="Rectangle 100">
            <a:extLst>
              <a:ext uri="{FF2B5EF4-FFF2-40B4-BE49-F238E27FC236}">
                <a16:creationId xmlns:a16="http://schemas.microsoft.com/office/drawing/2014/main" id="{2A37791E-918C-4A49-B4A8-19A34F0A1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Box 125">
            <a:extLst>
              <a:ext uri="{FF2B5EF4-FFF2-40B4-BE49-F238E27FC236}">
                <a16:creationId xmlns:a16="http://schemas.microsoft.com/office/drawing/2014/main" id="{6E0F1BE9-DB39-6E4D-9139-D76155AA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4.8a from the textbook ]</a:t>
            </a:r>
          </a:p>
        </p:txBody>
      </p:sp>
      <p:sp>
        <p:nvSpPr>
          <p:cNvPr id="133122" name="Title 1">
            <a:extLst>
              <a:ext uri="{FF2B5EF4-FFF2-40B4-BE49-F238E27FC236}">
                <a16:creationId xmlns:a16="http://schemas.microsoft.com/office/drawing/2014/main" id="{2F9E9E7A-6DD1-B743-82FE-6732182C1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/>
              <a:t>Implementation of 3-input XOR</a:t>
            </a:r>
            <a:br>
              <a:rPr lang="en-US" altLang="en-US"/>
            </a:br>
            <a:r>
              <a:rPr lang="en-US" altLang="en-US"/>
              <a:t>with 2-to-1 Multiplexers</a:t>
            </a:r>
          </a:p>
        </p:txBody>
      </p:sp>
      <p:sp>
        <p:nvSpPr>
          <p:cNvPr id="133123" name="Line 59">
            <a:extLst>
              <a:ext uri="{FF2B5EF4-FFF2-40B4-BE49-F238E27FC236}">
                <a16:creationId xmlns:a16="http://schemas.microsoft.com/office/drawing/2014/main" id="{34A858A3-EA10-6D4B-9B90-42D89A997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8875" y="2001839"/>
            <a:ext cx="13668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4" name="Line 60">
            <a:extLst>
              <a:ext uri="{FF2B5EF4-FFF2-40B4-BE49-F238E27FC236}">
                <a16:creationId xmlns:a16="http://schemas.microsoft.com/office/drawing/2014/main" id="{3391A9F6-EF8E-0A45-82C0-64C0B41484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9" y="1701800"/>
            <a:ext cx="1587" cy="2808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5" name="Rectangle 62">
            <a:extLst>
              <a:ext uri="{FF2B5EF4-FFF2-40B4-BE49-F238E27FC236}">
                <a16:creationId xmlns:a16="http://schemas.microsoft.com/office/drawing/2014/main" id="{7358751C-28C9-BA45-9F37-7F593908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26" name="Rectangle 63">
            <a:extLst>
              <a:ext uri="{FF2B5EF4-FFF2-40B4-BE49-F238E27FC236}">
                <a16:creationId xmlns:a16="http://schemas.microsoft.com/office/drawing/2014/main" id="{48B8F4D9-65FA-E143-8B2C-7AD54CAD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27" name="Rectangle 64">
            <a:extLst>
              <a:ext uri="{FF2B5EF4-FFF2-40B4-BE49-F238E27FC236}">
                <a16:creationId xmlns:a16="http://schemas.microsoft.com/office/drawing/2014/main" id="{4AAD1E70-8F5B-8F45-87D6-7977888F4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28" name="Rectangle 65">
            <a:extLst>
              <a:ext uri="{FF2B5EF4-FFF2-40B4-BE49-F238E27FC236}">
                <a16:creationId xmlns:a16="http://schemas.microsoft.com/office/drawing/2014/main" id="{4445AD19-E841-1245-8A02-374D8D550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29" name="Rectangle 66">
            <a:extLst>
              <a:ext uri="{FF2B5EF4-FFF2-40B4-BE49-F238E27FC236}">
                <a16:creationId xmlns:a16="http://schemas.microsoft.com/office/drawing/2014/main" id="{EC6196A2-3C1B-2E42-A67A-EF0B826D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0" name="Rectangle 67">
            <a:extLst>
              <a:ext uri="{FF2B5EF4-FFF2-40B4-BE49-F238E27FC236}">
                <a16:creationId xmlns:a16="http://schemas.microsoft.com/office/drawing/2014/main" id="{EF25FBD9-15B7-F74B-99FD-CEAB6D1F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1" name="Rectangle 68">
            <a:extLst>
              <a:ext uri="{FF2B5EF4-FFF2-40B4-BE49-F238E27FC236}">
                <a16:creationId xmlns:a16="http://schemas.microsoft.com/office/drawing/2014/main" id="{195DA4AC-4D69-9648-992B-580C672A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2" name="Rectangle 69">
            <a:extLst>
              <a:ext uri="{FF2B5EF4-FFF2-40B4-BE49-F238E27FC236}">
                <a16:creationId xmlns:a16="http://schemas.microsoft.com/office/drawing/2014/main" id="{584B1142-4DA0-BD4C-AD6F-AA952529A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3" name="Rectangle 70">
            <a:extLst>
              <a:ext uri="{FF2B5EF4-FFF2-40B4-BE49-F238E27FC236}">
                <a16:creationId xmlns:a16="http://schemas.microsoft.com/office/drawing/2014/main" id="{FFFAA790-BC85-A44F-8DA0-203143E0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4" name="Rectangle 71">
            <a:extLst>
              <a:ext uri="{FF2B5EF4-FFF2-40B4-BE49-F238E27FC236}">
                <a16:creationId xmlns:a16="http://schemas.microsoft.com/office/drawing/2014/main" id="{8B302A45-8752-324A-ACD6-E04F84C6F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5" name="Rectangle 72">
            <a:extLst>
              <a:ext uri="{FF2B5EF4-FFF2-40B4-BE49-F238E27FC236}">
                <a16:creationId xmlns:a16="http://schemas.microsoft.com/office/drawing/2014/main" id="{AA7663AE-DCFD-BA44-AC3B-BDA3D4BF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6" name="Rectangle 73">
            <a:extLst>
              <a:ext uri="{FF2B5EF4-FFF2-40B4-BE49-F238E27FC236}">
                <a16:creationId xmlns:a16="http://schemas.microsoft.com/office/drawing/2014/main" id="{241E4A33-9A35-DD46-819B-43DF718D1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7" name="Rectangle 74">
            <a:extLst>
              <a:ext uri="{FF2B5EF4-FFF2-40B4-BE49-F238E27FC236}">
                <a16:creationId xmlns:a16="http://schemas.microsoft.com/office/drawing/2014/main" id="{F38A8F76-7273-4B44-BE03-9E7A1A4A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8" name="Rectangle 75">
            <a:extLst>
              <a:ext uri="{FF2B5EF4-FFF2-40B4-BE49-F238E27FC236}">
                <a16:creationId xmlns:a16="http://schemas.microsoft.com/office/drawing/2014/main" id="{F921B582-82CE-2545-B03C-F2C6B236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39" name="Rectangle 76">
            <a:extLst>
              <a:ext uri="{FF2B5EF4-FFF2-40B4-BE49-F238E27FC236}">
                <a16:creationId xmlns:a16="http://schemas.microsoft.com/office/drawing/2014/main" id="{478B32B9-AE20-6848-80A7-3E2DCF99B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0" name="Rectangle 77">
            <a:extLst>
              <a:ext uri="{FF2B5EF4-FFF2-40B4-BE49-F238E27FC236}">
                <a16:creationId xmlns:a16="http://schemas.microsoft.com/office/drawing/2014/main" id="{B3F04793-A8AF-4842-B4F7-0E7F2508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1" name="Rectangle 78">
            <a:extLst>
              <a:ext uri="{FF2B5EF4-FFF2-40B4-BE49-F238E27FC236}">
                <a16:creationId xmlns:a16="http://schemas.microsoft.com/office/drawing/2014/main" id="{B5408540-E24D-ED45-B5A4-7E5DE361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2" name="Rectangle 79">
            <a:extLst>
              <a:ext uri="{FF2B5EF4-FFF2-40B4-BE49-F238E27FC236}">
                <a16:creationId xmlns:a16="http://schemas.microsoft.com/office/drawing/2014/main" id="{EB1A2D4E-5490-3746-B5FC-64F362CC7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3" name="Rectangle 80">
            <a:extLst>
              <a:ext uri="{FF2B5EF4-FFF2-40B4-BE49-F238E27FC236}">
                <a16:creationId xmlns:a16="http://schemas.microsoft.com/office/drawing/2014/main" id="{594A4830-7A8D-7444-A322-B7E1C411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4" name="Rectangle 81">
            <a:extLst>
              <a:ext uri="{FF2B5EF4-FFF2-40B4-BE49-F238E27FC236}">
                <a16:creationId xmlns:a16="http://schemas.microsoft.com/office/drawing/2014/main" id="{BE4C00A0-58BE-4C4E-BFA1-F8673B90F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5" name="Rectangle 82">
            <a:extLst>
              <a:ext uri="{FF2B5EF4-FFF2-40B4-BE49-F238E27FC236}">
                <a16:creationId xmlns:a16="http://schemas.microsoft.com/office/drawing/2014/main" id="{7677112F-9934-9E43-A7EB-E469B7268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6" name="Rectangle 83">
            <a:extLst>
              <a:ext uri="{FF2B5EF4-FFF2-40B4-BE49-F238E27FC236}">
                <a16:creationId xmlns:a16="http://schemas.microsoft.com/office/drawing/2014/main" id="{6E0232E8-DB9C-7046-88CE-7AB1BC742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7" name="Rectangle 84">
            <a:extLst>
              <a:ext uri="{FF2B5EF4-FFF2-40B4-BE49-F238E27FC236}">
                <a16:creationId xmlns:a16="http://schemas.microsoft.com/office/drawing/2014/main" id="{680FBEF4-9CE5-C740-B99D-78C0FD033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8" name="Rectangle 85">
            <a:extLst>
              <a:ext uri="{FF2B5EF4-FFF2-40B4-BE49-F238E27FC236}">
                <a16:creationId xmlns:a16="http://schemas.microsoft.com/office/drawing/2014/main" id="{5A641CA0-6DE9-2045-A266-0F622116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49" name="Rectangle 86">
            <a:extLst>
              <a:ext uri="{FF2B5EF4-FFF2-40B4-BE49-F238E27FC236}">
                <a16:creationId xmlns:a16="http://schemas.microsoft.com/office/drawing/2014/main" id="{4FB5636E-03DA-5B46-BAEA-38796BCD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0" name="Rectangle 87">
            <a:extLst>
              <a:ext uri="{FF2B5EF4-FFF2-40B4-BE49-F238E27FC236}">
                <a16:creationId xmlns:a16="http://schemas.microsoft.com/office/drawing/2014/main" id="{10867B77-4DA6-4244-B98A-292E8814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1" name="Rectangle 88">
            <a:extLst>
              <a:ext uri="{FF2B5EF4-FFF2-40B4-BE49-F238E27FC236}">
                <a16:creationId xmlns:a16="http://schemas.microsoft.com/office/drawing/2014/main" id="{C7CAB286-25FF-4F4F-B7E3-C57D8846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2" name="Rectangle 89">
            <a:extLst>
              <a:ext uri="{FF2B5EF4-FFF2-40B4-BE49-F238E27FC236}">
                <a16:creationId xmlns:a16="http://schemas.microsoft.com/office/drawing/2014/main" id="{ECBE238B-8E8E-0045-93C1-3B921462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3" name="Rectangle 90">
            <a:extLst>
              <a:ext uri="{FF2B5EF4-FFF2-40B4-BE49-F238E27FC236}">
                <a16:creationId xmlns:a16="http://schemas.microsoft.com/office/drawing/2014/main" id="{10241778-F65C-A24A-8938-8C2F540E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4" name="Rectangle 91">
            <a:extLst>
              <a:ext uri="{FF2B5EF4-FFF2-40B4-BE49-F238E27FC236}">
                <a16:creationId xmlns:a16="http://schemas.microsoft.com/office/drawing/2014/main" id="{5777DD81-DF01-7749-BD15-E2BEC030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5" name="Rectangle 92">
            <a:extLst>
              <a:ext uri="{FF2B5EF4-FFF2-40B4-BE49-F238E27FC236}">
                <a16:creationId xmlns:a16="http://schemas.microsoft.com/office/drawing/2014/main" id="{3DE52E11-9145-974E-B85E-CEC7C7C3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1685926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6" name="Rectangle 93">
            <a:extLst>
              <a:ext uri="{FF2B5EF4-FFF2-40B4-BE49-F238E27FC236}">
                <a16:creationId xmlns:a16="http://schemas.microsoft.com/office/drawing/2014/main" id="{A77E2AB1-1CAB-CC44-96AA-69913F62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7" name="Rectangle 94">
            <a:extLst>
              <a:ext uri="{FF2B5EF4-FFF2-40B4-BE49-F238E27FC236}">
                <a16:creationId xmlns:a16="http://schemas.microsoft.com/office/drawing/2014/main" id="{A1D7BF88-27F9-B84D-9A2F-8DE0D54B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8" name="Rectangle 95">
            <a:extLst>
              <a:ext uri="{FF2B5EF4-FFF2-40B4-BE49-F238E27FC236}">
                <a16:creationId xmlns:a16="http://schemas.microsoft.com/office/drawing/2014/main" id="{3DB90E28-4998-0943-B6FE-728CBF28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59" name="Rectangle 96">
            <a:extLst>
              <a:ext uri="{FF2B5EF4-FFF2-40B4-BE49-F238E27FC236}">
                <a16:creationId xmlns:a16="http://schemas.microsoft.com/office/drawing/2014/main" id="{225007C9-0FF7-4B43-9BDB-87B321D7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60" name="Rectangle 97">
            <a:extLst>
              <a:ext uri="{FF2B5EF4-FFF2-40B4-BE49-F238E27FC236}">
                <a16:creationId xmlns:a16="http://schemas.microsoft.com/office/drawing/2014/main" id="{00DB1399-1961-354A-A4C7-D0908612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61" name="Rectangle 98">
            <a:extLst>
              <a:ext uri="{FF2B5EF4-FFF2-40B4-BE49-F238E27FC236}">
                <a16:creationId xmlns:a16="http://schemas.microsoft.com/office/drawing/2014/main" id="{3B0E1830-93CE-904D-90B4-04039714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62" name="Rectangle 99">
            <a:extLst>
              <a:ext uri="{FF2B5EF4-FFF2-40B4-BE49-F238E27FC236}">
                <a16:creationId xmlns:a16="http://schemas.microsoft.com/office/drawing/2014/main" id="{362DD06D-FE5B-6F4A-82D3-EF532674B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63" name="Rectangle 100">
            <a:extLst>
              <a:ext uri="{FF2B5EF4-FFF2-40B4-BE49-F238E27FC236}">
                <a16:creationId xmlns:a16="http://schemas.microsoft.com/office/drawing/2014/main" id="{F02F59D9-10B8-8A45-9827-F1A0F4C33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3164" name="Rectangle 101">
            <a:extLst>
              <a:ext uri="{FF2B5EF4-FFF2-40B4-BE49-F238E27FC236}">
                <a16:creationId xmlns:a16="http://schemas.microsoft.com/office/drawing/2014/main" id="{738CD349-C1F7-C144-BC82-15567E03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2497139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65" name="Rectangle 102">
            <a:extLst>
              <a:ext uri="{FF2B5EF4-FFF2-40B4-BE49-F238E27FC236}">
                <a16:creationId xmlns:a16="http://schemas.microsoft.com/office/drawing/2014/main" id="{07F37A29-5530-DA42-9883-BE4229071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592388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2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66" name="Rectangle 103">
            <a:extLst>
              <a:ext uri="{FF2B5EF4-FFF2-40B4-BE49-F238E27FC236}">
                <a16:creationId xmlns:a16="http://schemas.microsoft.com/office/drawing/2014/main" id="{C2EEABAF-F84A-4548-8C53-2C21D47FF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2497139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67" name="Rectangle 104">
            <a:extLst>
              <a:ext uri="{FF2B5EF4-FFF2-40B4-BE49-F238E27FC236}">
                <a16:creationId xmlns:a16="http://schemas.microsoft.com/office/drawing/2014/main" id="{10D7DE80-BF94-B84A-A4A9-DD3080BF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592388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68" name="Freeform 105">
            <a:extLst>
              <a:ext uri="{FF2B5EF4-FFF2-40B4-BE49-F238E27FC236}">
                <a16:creationId xmlns:a16="http://schemas.microsoft.com/office/drawing/2014/main" id="{00969531-1CA0-7344-A1FC-3BC3EF9CF653}"/>
              </a:ext>
            </a:extLst>
          </p:cNvPr>
          <p:cNvSpPr>
            <a:spLocks/>
          </p:cNvSpPr>
          <p:nvPr/>
        </p:nvSpPr>
        <p:spPr bwMode="auto">
          <a:xfrm>
            <a:off x="3727450" y="2166939"/>
            <a:ext cx="306388" cy="909637"/>
          </a:xfrm>
          <a:custGeom>
            <a:avLst/>
            <a:gdLst>
              <a:gd name="T0" fmla="*/ 2147483646 w 286"/>
              <a:gd name="T1" fmla="*/ 0 h 847"/>
              <a:gd name="T2" fmla="*/ 2147483646 w 286"/>
              <a:gd name="T3" fmla="*/ 2147483646 h 847"/>
              <a:gd name="T4" fmla="*/ 2147483646 w 286"/>
              <a:gd name="T5" fmla="*/ 2147483646 h 847"/>
              <a:gd name="T6" fmla="*/ 0 60000 65536"/>
              <a:gd name="T7" fmla="*/ 0 60000 65536"/>
              <a:gd name="T8" fmla="*/ 0 60000 65536"/>
              <a:gd name="T9" fmla="*/ 0 w 286"/>
              <a:gd name="T10" fmla="*/ 0 h 847"/>
              <a:gd name="T11" fmla="*/ 286 w 286"/>
              <a:gd name="T12" fmla="*/ 847 h 8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847">
                <a:moveTo>
                  <a:pt x="57" y="0"/>
                </a:moveTo>
                <a:cubicBezTo>
                  <a:pt x="286" y="0"/>
                  <a:pt x="0" y="424"/>
                  <a:pt x="229" y="424"/>
                </a:cubicBezTo>
                <a:cubicBezTo>
                  <a:pt x="0" y="423"/>
                  <a:pt x="286" y="847"/>
                  <a:pt x="57" y="847"/>
                </a:cubicBezTo>
              </a:path>
            </a:pathLst>
          </a:cu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9" name="Rectangle 106">
            <a:extLst>
              <a:ext uri="{FF2B5EF4-FFF2-40B4-BE49-F238E27FC236}">
                <a16:creationId xmlns:a16="http://schemas.microsoft.com/office/drawing/2014/main" id="{072D9987-BC5D-EC45-B77A-6E3DCA2A5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1" y="2492376"/>
            <a:ext cx="157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Symbol" pitchFamily="2" charset="2"/>
              </a:rPr>
              <a:t>Å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70" name="Rectangle 107">
            <a:extLst>
              <a:ext uri="{FF2B5EF4-FFF2-40B4-BE49-F238E27FC236}">
                <a16:creationId xmlns:a16="http://schemas.microsoft.com/office/drawing/2014/main" id="{3565C7C3-8923-C242-A399-9E3696EF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3617914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71" name="Rectangle 108">
            <a:extLst>
              <a:ext uri="{FF2B5EF4-FFF2-40B4-BE49-F238E27FC236}">
                <a16:creationId xmlns:a16="http://schemas.microsoft.com/office/drawing/2014/main" id="{6ADFCCB6-418D-A040-8958-4C7A0E66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713163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2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72" name="Rectangle 109">
            <a:extLst>
              <a:ext uri="{FF2B5EF4-FFF2-40B4-BE49-F238E27FC236}">
                <a16:creationId xmlns:a16="http://schemas.microsoft.com/office/drawing/2014/main" id="{5D7FD6A5-0F02-ED4B-A6F5-4829D75B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3617914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73" name="Rectangle 110">
            <a:extLst>
              <a:ext uri="{FF2B5EF4-FFF2-40B4-BE49-F238E27FC236}">
                <a16:creationId xmlns:a16="http://schemas.microsoft.com/office/drawing/2014/main" id="{1404A285-1BF8-6D45-B7B1-007199DAF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3713163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74" name="Line 111">
            <a:extLst>
              <a:ext uri="{FF2B5EF4-FFF2-40B4-BE49-F238E27FC236}">
                <a16:creationId xmlns:a16="http://schemas.microsoft.com/office/drawing/2014/main" id="{199AEB6F-5142-1547-A917-3130953F62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5751" y="3609975"/>
            <a:ext cx="619125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Freeform 112">
            <a:extLst>
              <a:ext uri="{FF2B5EF4-FFF2-40B4-BE49-F238E27FC236}">
                <a16:creationId xmlns:a16="http://schemas.microsoft.com/office/drawing/2014/main" id="{39EB1A4A-246E-8E4B-9316-63CA4B5CF264}"/>
              </a:ext>
            </a:extLst>
          </p:cNvPr>
          <p:cNvSpPr>
            <a:spLocks/>
          </p:cNvSpPr>
          <p:nvPr/>
        </p:nvSpPr>
        <p:spPr bwMode="auto">
          <a:xfrm>
            <a:off x="3727450" y="3287714"/>
            <a:ext cx="306388" cy="909637"/>
          </a:xfrm>
          <a:custGeom>
            <a:avLst/>
            <a:gdLst>
              <a:gd name="T0" fmla="*/ 2147483646 w 286"/>
              <a:gd name="T1" fmla="*/ 0 h 847"/>
              <a:gd name="T2" fmla="*/ 2147483646 w 286"/>
              <a:gd name="T3" fmla="*/ 2147483646 h 847"/>
              <a:gd name="T4" fmla="*/ 2147483646 w 286"/>
              <a:gd name="T5" fmla="*/ 2147483646 h 847"/>
              <a:gd name="T6" fmla="*/ 0 60000 65536"/>
              <a:gd name="T7" fmla="*/ 0 60000 65536"/>
              <a:gd name="T8" fmla="*/ 0 60000 65536"/>
              <a:gd name="T9" fmla="*/ 0 w 286"/>
              <a:gd name="T10" fmla="*/ 0 h 847"/>
              <a:gd name="T11" fmla="*/ 286 w 286"/>
              <a:gd name="T12" fmla="*/ 847 h 8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847">
                <a:moveTo>
                  <a:pt x="57" y="0"/>
                </a:moveTo>
                <a:cubicBezTo>
                  <a:pt x="286" y="0"/>
                  <a:pt x="0" y="424"/>
                  <a:pt x="229" y="424"/>
                </a:cubicBezTo>
                <a:cubicBezTo>
                  <a:pt x="0" y="423"/>
                  <a:pt x="286" y="847"/>
                  <a:pt x="57" y="847"/>
                </a:cubicBezTo>
              </a:path>
            </a:pathLst>
          </a:cu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Rectangle 118">
            <a:extLst>
              <a:ext uri="{FF2B5EF4-FFF2-40B4-BE49-F238E27FC236}">
                <a16:creationId xmlns:a16="http://schemas.microsoft.com/office/drawing/2014/main" id="{88EE3C1B-60CF-5348-8367-82640B8BF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1" y="3613151"/>
            <a:ext cx="157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Symbol" pitchFamily="2" charset="2"/>
              </a:rPr>
              <a:t>Å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133177" name="Straight Connector 57">
            <a:extLst>
              <a:ext uri="{FF2B5EF4-FFF2-40B4-BE49-F238E27FC236}">
                <a16:creationId xmlns:a16="http://schemas.microsoft.com/office/drawing/2014/main" id="{7F46BD2A-75E5-7344-85BA-FD75ADB507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160020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8" name="Straight Connector 58">
            <a:extLst>
              <a:ext uri="{FF2B5EF4-FFF2-40B4-BE49-F238E27FC236}">
                <a16:creationId xmlns:a16="http://schemas.microsoft.com/office/drawing/2014/main" id="{4C986E22-B2A7-B143-8E71-390303A22B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36763" y="3203576"/>
            <a:ext cx="2487612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Box 125">
            <a:extLst>
              <a:ext uri="{FF2B5EF4-FFF2-40B4-BE49-F238E27FC236}">
                <a16:creationId xmlns:a16="http://schemas.microsoft.com/office/drawing/2014/main" id="{ADF3780B-AE72-D94A-98C8-91787D71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4.8 from the textbook ]</a:t>
            </a:r>
          </a:p>
        </p:txBody>
      </p:sp>
      <p:sp>
        <p:nvSpPr>
          <p:cNvPr id="134146" name="Title 1">
            <a:extLst>
              <a:ext uri="{FF2B5EF4-FFF2-40B4-BE49-F238E27FC236}">
                <a16:creationId xmlns:a16="http://schemas.microsoft.com/office/drawing/2014/main" id="{BA52A07B-7037-0D4A-BFE1-E65170179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/>
              <a:t>Implementation of 3-input XOR</a:t>
            </a:r>
            <a:br>
              <a:rPr lang="en-US" altLang="en-US"/>
            </a:br>
            <a:r>
              <a:rPr lang="en-US" altLang="en-US"/>
              <a:t>with 2-to-1 Multiplexers</a:t>
            </a:r>
          </a:p>
        </p:txBody>
      </p:sp>
      <p:sp>
        <p:nvSpPr>
          <p:cNvPr id="134147" name="Line 59">
            <a:extLst>
              <a:ext uri="{FF2B5EF4-FFF2-40B4-BE49-F238E27FC236}">
                <a16:creationId xmlns:a16="http://schemas.microsoft.com/office/drawing/2014/main" id="{483A85C8-0968-AA4B-9889-673AF1607B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8875" y="2001839"/>
            <a:ext cx="13668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8" name="Line 60">
            <a:extLst>
              <a:ext uri="{FF2B5EF4-FFF2-40B4-BE49-F238E27FC236}">
                <a16:creationId xmlns:a16="http://schemas.microsoft.com/office/drawing/2014/main" id="{38671527-D6A9-3A41-852D-2D97D1F2E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9" y="1701800"/>
            <a:ext cx="1587" cy="2808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9" name="Rectangle 61">
            <a:extLst>
              <a:ext uri="{FF2B5EF4-FFF2-40B4-BE49-F238E27FC236}">
                <a16:creationId xmlns:a16="http://schemas.microsoft.com/office/drawing/2014/main" id="{E850F630-472C-424B-A8C9-79BBDBD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6" y="4756151"/>
            <a:ext cx="1279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(a) Truth table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0" name="Rectangle 62">
            <a:extLst>
              <a:ext uri="{FF2B5EF4-FFF2-40B4-BE49-F238E27FC236}">
                <a16:creationId xmlns:a16="http://schemas.microsoft.com/office/drawing/2014/main" id="{3B516786-5BB8-6F42-AB9C-F1EAE38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1" name="Rectangle 63">
            <a:extLst>
              <a:ext uri="{FF2B5EF4-FFF2-40B4-BE49-F238E27FC236}">
                <a16:creationId xmlns:a16="http://schemas.microsoft.com/office/drawing/2014/main" id="{EFB57A29-1DD0-324A-9D88-2321AAD3F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2" name="Rectangle 64">
            <a:extLst>
              <a:ext uri="{FF2B5EF4-FFF2-40B4-BE49-F238E27FC236}">
                <a16:creationId xmlns:a16="http://schemas.microsoft.com/office/drawing/2014/main" id="{BF25DA1F-653A-D846-8F04-0A9290726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3" name="Rectangle 65">
            <a:extLst>
              <a:ext uri="{FF2B5EF4-FFF2-40B4-BE49-F238E27FC236}">
                <a16:creationId xmlns:a16="http://schemas.microsoft.com/office/drawing/2014/main" id="{8C925217-8125-074A-B3DA-3B6E598B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4" name="Rectangle 66">
            <a:extLst>
              <a:ext uri="{FF2B5EF4-FFF2-40B4-BE49-F238E27FC236}">
                <a16:creationId xmlns:a16="http://schemas.microsoft.com/office/drawing/2014/main" id="{9159F474-AC4D-3949-8687-002C755A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5" name="Rectangle 67">
            <a:extLst>
              <a:ext uri="{FF2B5EF4-FFF2-40B4-BE49-F238E27FC236}">
                <a16:creationId xmlns:a16="http://schemas.microsoft.com/office/drawing/2014/main" id="{61ECC1C2-92B7-8848-BE13-E15E790F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6" name="Rectangle 68">
            <a:extLst>
              <a:ext uri="{FF2B5EF4-FFF2-40B4-BE49-F238E27FC236}">
                <a16:creationId xmlns:a16="http://schemas.microsoft.com/office/drawing/2014/main" id="{BDECDA7C-9686-5B46-8B0B-54855021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7" name="Rectangle 69">
            <a:extLst>
              <a:ext uri="{FF2B5EF4-FFF2-40B4-BE49-F238E27FC236}">
                <a16:creationId xmlns:a16="http://schemas.microsoft.com/office/drawing/2014/main" id="{44A9DDD1-3354-8249-A9D7-6CD342DE1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8" name="Rectangle 70">
            <a:extLst>
              <a:ext uri="{FF2B5EF4-FFF2-40B4-BE49-F238E27FC236}">
                <a16:creationId xmlns:a16="http://schemas.microsoft.com/office/drawing/2014/main" id="{67037D39-16AA-F344-9630-5971A960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9" name="Rectangle 71">
            <a:extLst>
              <a:ext uri="{FF2B5EF4-FFF2-40B4-BE49-F238E27FC236}">
                <a16:creationId xmlns:a16="http://schemas.microsoft.com/office/drawing/2014/main" id="{7B5AA848-CDEC-0944-B07C-507E5D134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0" name="Rectangle 72">
            <a:extLst>
              <a:ext uri="{FF2B5EF4-FFF2-40B4-BE49-F238E27FC236}">
                <a16:creationId xmlns:a16="http://schemas.microsoft.com/office/drawing/2014/main" id="{CBA905B4-4BB2-A740-9D3D-C9DF998F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1" name="Rectangle 73">
            <a:extLst>
              <a:ext uri="{FF2B5EF4-FFF2-40B4-BE49-F238E27FC236}">
                <a16:creationId xmlns:a16="http://schemas.microsoft.com/office/drawing/2014/main" id="{C15F6DAC-A1B2-0843-8BD6-53FEBD901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2" name="Rectangle 74">
            <a:extLst>
              <a:ext uri="{FF2B5EF4-FFF2-40B4-BE49-F238E27FC236}">
                <a16:creationId xmlns:a16="http://schemas.microsoft.com/office/drawing/2014/main" id="{7C460A69-4F54-414A-AC68-91472748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3" name="Rectangle 75">
            <a:extLst>
              <a:ext uri="{FF2B5EF4-FFF2-40B4-BE49-F238E27FC236}">
                <a16:creationId xmlns:a16="http://schemas.microsoft.com/office/drawing/2014/main" id="{471288D6-203D-BE4C-9543-69E093B3D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4" name="Rectangle 76">
            <a:extLst>
              <a:ext uri="{FF2B5EF4-FFF2-40B4-BE49-F238E27FC236}">
                <a16:creationId xmlns:a16="http://schemas.microsoft.com/office/drawing/2014/main" id="{53D252B2-373D-1B46-9368-FB759C4A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5" name="Rectangle 77">
            <a:extLst>
              <a:ext uri="{FF2B5EF4-FFF2-40B4-BE49-F238E27FC236}">
                <a16:creationId xmlns:a16="http://schemas.microsoft.com/office/drawing/2014/main" id="{0C11F24F-42B0-F54D-8039-0EF47DCD9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6" name="Rectangle 78">
            <a:extLst>
              <a:ext uri="{FF2B5EF4-FFF2-40B4-BE49-F238E27FC236}">
                <a16:creationId xmlns:a16="http://schemas.microsoft.com/office/drawing/2014/main" id="{29BB9BC9-DA21-534C-B834-147E2EFA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7" name="Rectangle 79">
            <a:extLst>
              <a:ext uri="{FF2B5EF4-FFF2-40B4-BE49-F238E27FC236}">
                <a16:creationId xmlns:a16="http://schemas.microsoft.com/office/drawing/2014/main" id="{B946D24F-C98F-E743-868C-4A4EF1F38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8" name="Rectangle 80">
            <a:extLst>
              <a:ext uri="{FF2B5EF4-FFF2-40B4-BE49-F238E27FC236}">
                <a16:creationId xmlns:a16="http://schemas.microsoft.com/office/drawing/2014/main" id="{1B52EC38-8C51-144F-B896-0B5F790D5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9" name="Rectangle 81">
            <a:extLst>
              <a:ext uri="{FF2B5EF4-FFF2-40B4-BE49-F238E27FC236}">
                <a16:creationId xmlns:a16="http://schemas.microsoft.com/office/drawing/2014/main" id="{36573AD6-3BBC-BB4A-829A-F86510BC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0" name="Rectangle 82">
            <a:extLst>
              <a:ext uri="{FF2B5EF4-FFF2-40B4-BE49-F238E27FC236}">
                <a16:creationId xmlns:a16="http://schemas.microsoft.com/office/drawing/2014/main" id="{96AB760C-7460-5543-94CC-AB6EFB519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1" name="Rectangle 83">
            <a:extLst>
              <a:ext uri="{FF2B5EF4-FFF2-40B4-BE49-F238E27FC236}">
                <a16:creationId xmlns:a16="http://schemas.microsoft.com/office/drawing/2014/main" id="{8DB15C24-B6F3-3545-A4A9-B4213630D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2" name="Rectangle 84">
            <a:extLst>
              <a:ext uri="{FF2B5EF4-FFF2-40B4-BE49-F238E27FC236}">
                <a16:creationId xmlns:a16="http://schemas.microsoft.com/office/drawing/2014/main" id="{334DCEFE-1A9D-C145-BA73-5A9FD30B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3" name="Rectangle 85">
            <a:extLst>
              <a:ext uri="{FF2B5EF4-FFF2-40B4-BE49-F238E27FC236}">
                <a16:creationId xmlns:a16="http://schemas.microsoft.com/office/drawing/2014/main" id="{629681E6-5DB2-364C-BD54-14368E78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4" name="Rectangle 86">
            <a:extLst>
              <a:ext uri="{FF2B5EF4-FFF2-40B4-BE49-F238E27FC236}">
                <a16:creationId xmlns:a16="http://schemas.microsoft.com/office/drawing/2014/main" id="{41D4B450-2E33-CE43-8BA3-49D9F657C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5" name="Rectangle 87">
            <a:extLst>
              <a:ext uri="{FF2B5EF4-FFF2-40B4-BE49-F238E27FC236}">
                <a16:creationId xmlns:a16="http://schemas.microsoft.com/office/drawing/2014/main" id="{2F36B6E3-47CD-E94C-9201-11717BA9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6" name="Rectangle 88">
            <a:extLst>
              <a:ext uri="{FF2B5EF4-FFF2-40B4-BE49-F238E27FC236}">
                <a16:creationId xmlns:a16="http://schemas.microsoft.com/office/drawing/2014/main" id="{6A6E8175-E4F5-BF4E-8623-BE859F56A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7" name="Rectangle 89">
            <a:extLst>
              <a:ext uri="{FF2B5EF4-FFF2-40B4-BE49-F238E27FC236}">
                <a16:creationId xmlns:a16="http://schemas.microsoft.com/office/drawing/2014/main" id="{311D0196-86A2-8A4A-A018-623CB4E9E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8" name="Rectangle 90">
            <a:extLst>
              <a:ext uri="{FF2B5EF4-FFF2-40B4-BE49-F238E27FC236}">
                <a16:creationId xmlns:a16="http://schemas.microsoft.com/office/drawing/2014/main" id="{7F311B32-1410-BB49-A108-CE7B2A73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9" name="Rectangle 91">
            <a:extLst>
              <a:ext uri="{FF2B5EF4-FFF2-40B4-BE49-F238E27FC236}">
                <a16:creationId xmlns:a16="http://schemas.microsoft.com/office/drawing/2014/main" id="{C3A980AA-0A55-2F48-B9CB-C646BC38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0" name="Rectangle 92">
            <a:extLst>
              <a:ext uri="{FF2B5EF4-FFF2-40B4-BE49-F238E27FC236}">
                <a16:creationId xmlns:a16="http://schemas.microsoft.com/office/drawing/2014/main" id="{04EFF0CB-CFC4-9846-B1AA-482FFC3D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1685926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1" name="Rectangle 93">
            <a:extLst>
              <a:ext uri="{FF2B5EF4-FFF2-40B4-BE49-F238E27FC236}">
                <a16:creationId xmlns:a16="http://schemas.microsoft.com/office/drawing/2014/main" id="{14121B70-0934-5B4E-9985-60227F183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2" name="Rectangle 94">
            <a:extLst>
              <a:ext uri="{FF2B5EF4-FFF2-40B4-BE49-F238E27FC236}">
                <a16:creationId xmlns:a16="http://schemas.microsoft.com/office/drawing/2014/main" id="{FF091234-3C8F-B24F-B556-526196D2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3" name="Rectangle 95">
            <a:extLst>
              <a:ext uri="{FF2B5EF4-FFF2-40B4-BE49-F238E27FC236}">
                <a16:creationId xmlns:a16="http://schemas.microsoft.com/office/drawing/2014/main" id="{3899B711-F875-F242-A749-B597B8FD7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4" name="Rectangle 96">
            <a:extLst>
              <a:ext uri="{FF2B5EF4-FFF2-40B4-BE49-F238E27FC236}">
                <a16:creationId xmlns:a16="http://schemas.microsoft.com/office/drawing/2014/main" id="{ED1892AA-6F3B-3840-B9E2-82D4258C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5" name="Rectangle 97">
            <a:extLst>
              <a:ext uri="{FF2B5EF4-FFF2-40B4-BE49-F238E27FC236}">
                <a16:creationId xmlns:a16="http://schemas.microsoft.com/office/drawing/2014/main" id="{32705367-36CF-ED43-9CBB-6D24E7C4D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6" name="Rectangle 98">
            <a:extLst>
              <a:ext uri="{FF2B5EF4-FFF2-40B4-BE49-F238E27FC236}">
                <a16:creationId xmlns:a16="http://schemas.microsoft.com/office/drawing/2014/main" id="{848FAEC5-FB14-154F-8DC0-8F38D8DB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7" name="Rectangle 99">
            <a:extLst>
              <a:ext uri="{FF2B5EF4-FFF2-40B4-BE49-F238E27FC236}">
                <a16:creationId xmlns:a16="http://schemas.microsoft.com/office/drawing/2014/main" id="{D1173B5A-AEAA-214C-82D4-B033B168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8" name="Rectangle 100">
            <a:extLst>
              <a:ext uri="{FF2B5EF4-FFF2-40B4-BE49-F238E27FC236}">
                <a16:creationId xmlns:a16="http://schemas.microsoft.com/office/drawing/2014/main" id="{48138959-044F-6C47-B48D-C2A3C1C02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9" name="Line 113">
            <a:extLst>
              <a:ext uri="{FF2B5EF4-FFF2-40B4-BE49-F238E27FC236}">
                <a16:creationId xmlns:a16="http://schemas.microsoft.com/office/drawing/2014/main" id="{17705211-56C1-FE4B-A864-41367568E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13" y="3201988"/>
            <a:ext cx="1238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0" name="Line 114">
            <a:extLst>
              <a:ext uri="{FF2B5EF4-FFF2-40B4-BE49-F238E27FC236}">
                <a16:creationId xmlns:a16="http://schemas.microsoft.com/office/drawing/2014/main" id="{4BF44895-A0F0-2642-8DE8-04CEA0916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813" y="3502025"/>
            <a:ext cx="2349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1" name="Line 115">
            <a:extLst>
              <a:ext uri="{FF2B5EF4-FFF2-40B4-BE49-F238E27FC236}">
                <a16:creationId xmlns:a16="http://schemas.microsoft.com/office/drawing/2014/main" id="{66D959F9-B34D-2544-A73A-C140989BE8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8213" y="3352800"/>
            <a:ext cx="342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2" name="Line 117">
            <a:extLst>
              <a:ext uri="{FF2B5EF4-FFF2-40B4-BE49-F238E27FC236}">
                <a16:creationId xmlns:a16="http://schemas.microsoft.com/office/drawing/2014/main" id="{34522540-42AF-EC4E-91F4-105A7BE21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0575" y="2768601"/>
            <a:ext cx="0" cy="284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3" name="Line 119">
            <a:extLst>
              <a:ext uri="{FF2B5EF4-FFF2-40B4-BE49-F238E27FC236}">
                <a16:creationId xmlns:a16="http://schemas.microsoft.com/office/drawing/2014/main" id="{9306F4D4-EB15-8E4B-8B66-63C480FBD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5450" y="2752725"/>
            <a:ext cx="3635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4" name="Rectangle 120">
            <a:extLst>
              <a:ext uri="{FF2B5EF4-FFF2-40B4-BE49-F238E27FC236}">
                <a16:creationId xmlns:a16="http://schemas.microsoft.com/office/drawing/2014/main" id="{50B070BA-5265-2841-AF11-F82288DA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3265489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5" name="Rectangle 123">
            <a:extLst>
              <a:ext uri="{FF2B5EF4-FFF2-40B4-BE49-F238E27FC236}">
                <a16:creationId xmlns:a16="http://schemas.microsoft.com/office/drawing/2014/main" id="{8C10EC96-C170-804B-9FFC-545EB988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2603501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6" name="Oval 126">
            <a:extLst>
              <a:ext uri="{FF2B5EF4-FFF2-40B4-BE49-F238E27FC236}">
                <a16:creationId xmlns:a16="http://schemas.microsoft.com/office/drawing/2014/main" id="{4270830B-07C1-FA4F-BABD-694B58438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14" y="3460750"/>
            <a:ext cx="77787" cy="777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197" name="Freeform 127">
            <a:extLst>
              <a:ext uri="{FF2B5EF4-FFF2-40B4-BE49-F238E27FC236}">
                <a16:creationId xmlns:a16="http://schemas.microsoft.com/office/drawing/2014/main" id="{C834E6E3-0ABA-A34C-8000-886DBA3B014D}"/>
              </a:ext>
            </a:extLst>
          </p:cNvPr>
          <p:cNvSpPr>
            <a:spLocks/>
          </p:cNvSpPr>
          <p:nvPr/>
        </p:nvSpPr>
        <p:spPr bwMode="auto">
          <a:xfrm>
            <a:off x="7405688" y="3201989"/>
            <a:ext cx="298450" cy="300037"/>
          </a:xfrm>
          <a:custGeom>
            <a:avLst/>
            <a:gdLst>
              <a:gd name="T0" fmla="*/ 0 w 188"/>
              <a:gd name="T1" fmla="*/ 0 h 189"/>
              <a:gd name="T2" fmla="*/ 0 w 188"/>
              <a:gd name="T3" fmla="*/ 2147483646 h 189"/>
              <a:gd name="T4" fmla="*/ 2147483646 w 188"/>
              <a:gd name="T5" fmla="*/ 2147483646 h 189"/>
              <a:gd name="T6" fmla="*/ 0 60000 65536"/>
              <a:gd name="T7" fmla="*/ 0 60000 65536"/>
              <a:gd name="T8" fmla="*/ 0 60000 65536"/>
              <a:gd name="T9" fmla="*/ 0 w 188"/>
              <a:gd name="T10" fmla="*/ 0 h 189"/>
              <a:gd name="T11" fmla="*/ 188 w 188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189">
                <a:moveTo>
                  <a:pt x="0" y="0"/>
                </a:moveTo>
                <a:lnTo>
                  <a:pt x="0" y="189"/>
                </a:lnTo>
                <a:lnTo>
                  <a:pt x="188" y="1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8" name="Freeform 128">
            <a:extLst>
              <a:ext uri="{FF2B5EF4-FFF2-40B4-BE49-F238E27FC236}">
                <a16:creationId xmlns:a16="http://schemas.microsoft.com/office/drawing/2014/main" id="{9263A2E2-1C02-5145-A58F-46877304C165}"/>
              </a:ext>
            </a:extLst>
          </p:cNvPr>
          <p:cNvSpPr>
            <a:spLocks/>
          </p:cNvSpPr>
          <p:nvPr/>
        </p:nvSpPr>
        <p:spPr bwMode="auto">
          <a:xfrm>
            <a:off x="7383463" y="3181351"/>
            <a:ext cx="42862" cy="42863"/>
          </a:xfrm>
          <a:custGeom>
            <a:avLst/>
            <a:gdLst>
              <a:gd name="T0" fmla="*/ 2147483646 w 40"/>
              <a:gd name="T1" fmla="*/ 2147483646 h 40"/>
              <a:gd name="T2" fmla="*/ 2147483646 w 40"/>
              <a:gd name="T3" fmla="*/ 0 h 40"/>
              <a:gd name="T4" fmla="*/ 0 w 40"/>
              <a:gd name="T5" fmla="*/ 2147483646 h 40"/>
              <a:gd name="T6" fmla="*/ 2147483646 w 40"/>
              <a:gd name="T7" fmla="*/ 2147483646 h 40"/>
              <a:gd name="T8" fmla="*/ 2147483646 w 40"/>
              <a:gd name="T9" fmla="*/ 2147483646 h 40"/>
              <a:gd name="T10" fmla="*/ 2147483646 w 40"/>
              <a:gd name="T11" fmla="*/ 0 h 40"/>
              <a:gd name="T12" fmla="*/ 2147483646 w 40"/>
              <a:gd name="T13" fmla="*/ 2147483646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40"/>
              <a:gd name="T23" fmla="*/ 40 w 40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40">
                <a:moveTo>
                  <a:pt x="20" y="20"/>
                </a:moveTo>
                <a:cubicBezTo>
                  <a:pt x="20" y="2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1" y="40"/>
                  <a:pt x="40" y="31"/>
                  <a:pt x="40" y="20"/>
                </a:cubicBezTo>
                <a:cubicBezTo>
                  <a:pt x="40" y="9"/>
                  <a:pt x="31" y="0"/>
                  <a:pt x="20" y="0"/>
                </a:cubicBez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9" name="Oval 129">
            <a:extLst>
              <a:ext uri="{FF2B5EF4-FFF2-40B4-BE49-F238E27FC236}">
                <a16:creationId xmlns:a16="http://schemas.microsoft.com/office/drawing/2014/main" id="{F2994D0F-04BD-4D4C-9B00-180A09BE7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4" y="3189289"/>
            <a:ext cx="52387" cy="52387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200" name="Rectangle 130">
            <a:extLst>
              <a:ext uri="{FF2B5EF4-FFF2-40B4-BE49-F238E27FC236}">
                <a16:creationId xmlns:a16="http://schemas.microsoft.com/office/drawing/2014/main" id="{A2CC5952-DCD6-F946-8844-AD3FDA0B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269875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1" name="Rectangle 136">
            <a:extLst>
              <a:ext uri="{FF2B5EF4-FFF2-40B4-BE49-F238E27FC236}">
                <a16:creationId xmlns:a16="http://schemas.microsoft.com/office/drawing/2014/main" id="{076F4212-0E90-6D40-9CC1-65A73472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6" y="4756151"/>
            <a:ext cx="8896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Circuit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2" name="Freeform 148">
            <a:extLst>
              <a:ext uri="{FF2B5EF4-FFF2-40B4-BE49-F238E27FC236}">
                <a16:creationId xmlns:a16="http://schemas.microsoft.com/office/drawing/2014/main" id="{041F8CAE-154E-8444-9C0C-D17CCB9A14D2}"/>
              </a:ext>
            </a:extLst>
          </p:cNvPr>
          <p:cNvSpPr>
            <a:spLocks noChangeAspect="1"/>
          </p:cNvSpPr>
          <p:nvPr/>
        </p:nvSpPr>
        <p:spPr bwMode="auto">
          <a:xfrm>
            <a:off x="8259763" y="2987675"/>
            <a:ext cx="317500" cy="793750"/>
          </a:xfrm>
          <a:custGeom>
            <a:avLst/>
            <a:gdLst>
              <a:gd name="T0" fmla="*/ 2147483646 w 336"/>
              <a:gd name="T1" fmla="*/ 2147483646 h 840"/>
              <a:gd name="T2" fmla="*/ 2147483646 w 336"/>
              <a:gd name="T3" fmla="*/ 2147483646 h 840"/>
              <a:gd name="T4" fmla="*/ 0 w 336"/>
              <a:gd name="T5" fmla="*/ 0 h 840"/>
              <a:gd name="T6" fmla="*/ 0 w 336"/>
              <a:gd name="T7" fmla="*/ 2147483646 h 840"/>
              <a:gd name="T8" fmla="*/ 2147483646 w 336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840"/>
              <a:gd name="T17" fmla="*/ 336 w 336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840">
                <a:moveTo>
                  <a:pt x="336" y="672"/>
                </a:moveTo>
                <a:lnTo>
                  <a:pt x="336" y="168"/>
                </a:lnTo>
                <a:lnTo>
                  <a:pt x="0" y="0"/>
                </a:lnTo>
                <a:lnTo>
                  <a:pt x="0" y="840"/>
                </a:lnTo>
                <a:lnTo>
                  <a:pt x="336" y="672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3" name="Freeform 152">
            <a:extLst>
              <a:ext uri="{FF2B5EF4-FFF2-40B4-BE49-F238E27FC236}">
                <a16:creationId xmlns:a16="http://schemas.microsoft.com/office/drawing/2014/main" id="{3AAE2FA4-FAF1-6C4D-B4BB-6A831713220B}"/>
              </a:ext>
            </a:extLst>
          </p:cNvPr>
          <p:cNvSpPr>
            <a:spLocks noChangeAspect="1"/>
          </p:cNvSpPr>
          <p:nvPr/>
        </p:nvSpPr>
        <p:spPr bwMode="auto">
          <a:xfrm>
            <a:off x="7704138" y="3365500"/>
            <a:ext cx="279400" cy="279400"/>
          </a:xfrm>
          <a:custGeom>
            <a:avLst/>
            <a:gdLst>
              <a:gd name="T0" fmla="*/ 2147483646 w 263"/>
              <a:gd name="T1" fmla="*/ 2147483646 h 264"/>
              <a:gd name="T2" fmla="*/ 0 w 263"/>
              <a:gd name="T3" fmla="*/ 2147483646 h 264"/>
              <a:gd name="T4" fmla="*/ 0 w 263"/>
              <a:gd name="T5" fmla="*/ 0 h 264"/>
              <a:gd name="T6" fmla="*/ 2147483646 w 263"/>
              <a:gd name="T7" fmla="*/ 2147483646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263"/>
              <a:gd name="T13" fmla="*/ 0 h 264"/>
              <a:gd name="T14" fmla="*/ 263 w 263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3" h="264">
                <a:moveTo>
                  <a:pt x="263" y="120"/>
                </a:moveTo>
                <a:lnTo>
                  <a:pt x="0" y="264"/>
                </a:lnTo>
                <a:lnTo>
                  <a:pt x="0" y="0"/>
                </a:lnTo>
                <a:lnTo>
                  <a:pt x="263" y="1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204" name="Straight Connector 87">
            <a:extLst>
              <a:ext uri="{FF2B5EF4-FFF2-40B4-BE49-F238E27FC236}">
                <a16:creationId xmlns:a16="http://schemas.microsoft.com/office/drawing/2014/main" id="{7CFEB3B7-22D6-8240-8FDD-9A82DD57D4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160020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205" name="Straight Connector 88">
            <a:extLst>
              <a:ext uri="{FF2B5EF4-FFF2-40B4-BE49-F238E27FC236}">
                <a16:creationId xmlns:a16="http://schemas.microsoft.com/office/drawing/2014/main" id="{7DA23925-24FD-044E-A18D-8A39356140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36763" y="3203576"/>
            <a:ext cx="2487612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206" name="Rectangle 101">
            <a:extLst>
              <a:ext uri="{FF2B5EF4-FFF2-40B4-BE49-F238E27FC236}">
                <a16:creationId xmlns:a16="http://schemas.microsoft.com/office/drawing/2014/main" id="{6D9CC15A-AA32-8E41-8541-418589A7D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2497139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07" name="Rectangle 102">
            <a:extLst>
              <a:ext uri="{FF2B5EF4-FFF2-40B4-BE49-F238E27FC236}">
                <a16:creationId xmlns:a16="http://schemas.microsoft.com/office/drawing/2014/main" id="{6A3212E4-2544-1441-AA04-A98D71C22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592388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2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08" name="Rectangle 103">
            <a:extLst>
              <a:ext uri="{FF2B5EF4-FFF2-40B4-BE49-F238E27FC236}">
                <a16:creationId xmlns:a16="http://schemas.microsoft.com/office/drawing/2014/main" id="{4252B084-479D-114D-96F0-07848B2B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2497139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09" name="Rectangle 104">
            <a:extLst>
              <a:ext uri="{FF2B5EF4-FFF2-40B4-BE49-F238E27FC236}">
                <a16:creationId xmlns:a16="http://schemas.microsoft.com/office/drawing/2014/main" id="{0A032135-5CB7-984B-9AE7-F0A68A7E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592388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10" name="Freeform 105">
            <a:extLst>
              <a:ext uri="{FF2B5EF4-FFF2-40B4-BE49-F238E27FC236}">
                <a16:creationId xmlns:a16="http://schemas.microsoft.com/office/drawing/2014/main" id="{E5D166EA-A47B-2245-A52C-E38B3FDD472E}"/>
              </a:ext>
            </a:extLst>
          </p:cNvPr>
          <p:cNvSpPr>
            <a:spLocks/>
          </p:cNvSpPr>
          <p:nvPr/>
        </p:nvSpPr>
        <p:spPr bwMode="auto">
          <a:xfrm>
            <a:off x="3727450" y="2166939"/>
            <a:ext cx="306388" cy="909637"/>
          </a:xfrm>
          <a:custGeom>
            <a:avLst/>
            <a:gdLst>
              <a:gd name="T0" fmla="*/ 2147483646 w 286"/>
              <a:gd name="T1" fmla="*/ 0 h 847"/>
              <a:gd name="T2" fmla="*/ 2147483646 w 286"/>
              <a:gd name="T3" fmla="*/ 2147483646 h 847"/>
              <a:gd name="T4" fmla="*/ 2147483646 w 286"/>
              <a:gd name="T5" fmla="*/ 2147483646 h 847"/>
              <a:gd name="T6" fmla="*/ 0 60000 65536"/>
              <a:gd name="T7" fmla="*/ 0 60000 65536"/>
              <a:gd name="T8" fmla="*/ 0 60000 65536"/>
              <a:gd name="T9" fmla="*/ 0 w 286"/>
              <a:gd name="T10" fmla="*/ 0 h 847"/>
              <a:gd name="T11" fmla="*/ 286 w 286"/>
              <a:gd name="T12" fmla="*/ 847 h 8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847">
                <a:moveTo>
                  <a:pt x="57" y="0"/>
                </a:moveTo>
                <a:cubicBezTo>
                  <a:pt x="286" y="0"/>
                  <a:pt x="0" y="424"/>
                  <a:pt x="229" y="424"/>
                </a:cubicBezTo>
                <a:cubicBezTo>
                  <a:pt x="0" y="423"/>
                  <a:pt x="286" y="847"/>
                  <a:pt x="57" y="847"/>
                </a:cubicBezTo>
              </a:path>
            </a:pathLst>
          </a:cu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11" name="Rectangle 106">
            <a:extLst>
              <a:ext uri="{FF2B5EF4-FFF2-40B4-BE49-F238E27FC236}">
                <a16:creationId xmlns:a16="http://schemas.microsoft.com/office/drawing/2014/main" id="{9714169F-0C7B-5848-80A9-1FBDF21D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1" y="2492376"/>
            <a:ext cx="157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Symbol" pitchFamily="2" charset="2"/>
              </a:rPr>
              <a:t>Å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12" name="Rectangle 107">
            <a:extLst>
              <a:ext uri="{FF2B5EF4-FFF2-40B4-BE49-F238E27FC236}">
                <a16:creationId xmlns:a16="http://schemas.microsoft.com/office/drawing/2014/main" id="{8EB3C998-354F-A74E-A4B8-67AEB395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3617914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13" name="Rectangle 108">
            <a:extLst>
              <a:ext uri="{FF2B5EF4-FFF2-40B4-BE49-F238E27FC236}">
                <a16:creationId xmlns:a16="http://schemas.microsoft.com/office/drawing/2014/main" id="{3C63E684-4263-DA4D-9D58-135C72B99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713163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2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14" name="Rectangle 109">
            <a:extLst>
              <a:ext uri="{FF2B5EF4-FFF2-40B4-BE49-F238E27FC236}">
                <a16:creationId xmlns:a16="http://schemas.microsoft.com/office/drawing/2014/main" id="{AAE41158-A970-3A45-AE4B-8DED6E4B1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3617914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15" name="Rectangle 110">
            <a:extLst>
              <a:ext uri="{FF2B5EF4-FFF2-40B4-BE49-F238E27FC236}">
                <a16:creationId xmlns:a16="http://schemas.microsoft.com/office/drawing/2014/main" id="{EA18CF81-BDF4-8440-8B1D-8AED5DE28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3713163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  <a:latin typeface="Times-Roman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16" name="Line 111">
            <a:extLst>
              <a:ext uri="{FF2B5EF4-FFF2-40B4-BE49-F238E27FC236}">
                <a16:creationId xmlns:a16="http://schemas.microsoft.com/office/drawing/2014/main" id="{A39DE91B-9BD5-0A45-9852-F23EAD2F91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5751" y="3609975"/>
            <a:ext cx="619125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17" name="Freeform 112">
            <a:extLst>
              <a:ext uri="{FF2B5EF4-FFF2-40B4-BE49-F238E27FC236}">
                <a16:creationId xmlns:a16="http://schemas.microsoft.com/office/drawing/2014/main" id="{EDAB1773-4797-434C-866A-C8D2B0F85942}"/>
              </a:ext>
            </a:extLst>
          </p:cNvPr>
          <p:cNvSpPr>
            <a:spLocks/>
          </p:cNvSpPr>
          <p:nvPr/>
        </p:nvSpPr>
        <p:spPr bwMode="auto">
          <a:xfrm>
            <a:off x="3727450" y="3287714"/>
            <a:ext cx="306388" cy="909637"/>
          </a:xfrm>
          <a:custGeom>
            <a:avLst/>
            <a:gdLst>
              <a:gd name="T0" fmla="*/ 2147483646 w 286"/>
              <a:gd name="T1" fmla="*/ 0 h 847"/>
              <a:gd name="T2" fmla="*/ 2147483646 w 286"/>
              <a:gd name="T3" fmla="*/ 2147483646 h 847"/>
              <a:gd name="T4" fmla="*/ 2147483646 w 286"/>
              <a:gd name="T5" fmla="*/ 2147483646 h 847"/>
              <a:gd name="T6" fmla="*/ 0 60000 65536"/>
              <a:gd name="T7" fmla="*/ 0 60000 65536"/>
              <a:gd name="T8" fmla="*/ 0 60000 65536"/>
              <a:gd name="T9" fmla="*/ 0 w 286"/>
              <a:gd name="T10" fmla="*/ 0 h 847"/>
              <a:gd name="T11" fmla="*/ 286 w 286"/>
              <a:gd name="T12" fmla="*/ 847 h 8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847">
                <a:moveTo>
                  <a:pt x="57" y="0"/>
                </a:moveTo>
                <a:cubicBezTo>
                  <a:pt x="286" y="0"/>
                  <a:pt x="0" y="424"/>
                  <a:pt x="229" y="424"/>
                </a:cubicBezTo>
                <a:cubicBezTo>
                  <a:pt x="0" y="423"/>
                  <a:pt x="286" y="847"/>
                  <a:pt x="57" y="847"/>
                </a:cubicBezTo>
              </a:path>
            </a:pathLst>
          </a:cu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18" name="Rectangle 118">
            <a:extLst>
              <a:ext uri="{FF2B5EF4-FFF2-40B4-BE49-F238E27FC236}">
                <a16:creationId xmlns:a16="http://schemas.microsoft.com/office/drawing/2014/main" id="{D2E8FBE9-DED6-7346-B01B-AE5AF56A0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1" y="3613151"/>
            <a:ext cx="157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Symbol" pitchFamily="2" charset="2"/>
              </a:rPr>
              <a:t>Å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4219" name="Rectangle 101">
            <a:extLst>
              <a:ext uri="{FF2B5EF4-FFF2-40B4-BE49-F238E27FC236}">
                <a16:creationId xmlns:a16="http://schemas.microsoft.com/office/drawing/2014/main" id="{3E000986-925A-BE4D-B72F-8D1EA8AA1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052764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20" name="Rectangle 102">
            <a:extLst>
              <a:ext uri="{FF2B5EF4-FFF2-40B4-BE49-F238E27FC236}">
                <a16:creationId xmlns:a16="http://schemas.microsoft.com/office/drawing/2014/main" id="{F66A4499-538D-E342-A0F8-78A5C44A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3148013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21" name="Rectangle 103">
            <a:extLst>
              <a:ext uri="{FF2B5EF4-FFF2-40B4-BE49-F238E27FC236}">
                <a16:creationId xmlns:a16="http://schemas.microsoft.com/office/drawing/2014/main" id="{8C04E806-3232-B84D-B950-8ACFA490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3052764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22" name="Rectangle 104">
            <a:extLst>
              <a:ext uri="{FF2B5EF4-FFF2-40B4-BE49-F238E27FC236}">
                <a16:creationId xmlns:a16="http://schemas.microsoft.com/office/drawing/2014/main" id="{4764BB89-61A9-D540-BDE4-CE91376CA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148013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23" name="Rectangle 106">
            <a:extLst>
              <a:ext uri="{FF2B5EF4-FFF2-40B4-BE49-F238E27FC236}">
                <a16:creationId xmlns:a16="http://schemas.microsoft.com/office/drawing/2014/main" id="{1C5C7566-B6EB-E446-9C4B-93C99C01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013" y="3048001"/>
            <a:ext cx="157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Symbol" pitchFamily="2" charset="2"/>
              </a:rPr>
              <a:t>Å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Box 125">
            <a:extLst>
              <a:ext uri="{FF2B5EF4-FFF2-40B4-BE49-F238E27FC236}">
                <a16:creationId xmlns:a16="http://schemas.microsoft.com/office/drawing/2014/main" id="{7730BE7F-B690-3B47-B74D-83FA7148C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4.8 from the textbook ]</a:t>
            </a:r>
          </a:p>
        </p:txBody>
      </p:sp>
      <p:sp>
        <p:nvSpPr>
          <p:cNvPr id="135170" name="Title 1">
            <a:extLst>
              <a:ext uri="{FF2B5EF4-FFF2-40B4-BE49-F238E27FC236}">
                <a16:creationId xmlns:a16="http://schemas.microsoft.com/office/drawing/2014/main" id="{05A5E35E-6FDD-974E-9286-457D11A8D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/>
              <a:t>Implementation of 3-input XOR</a:t>
            </a:r>
            <a:br>
              <a:rPr lang="en-US" altLang="en-US"/>
            </a:br>
            <a:r>
              <a:rPr lang="en-US" altLang="en-US"/>
              <a:t>with 2-to-1 Multiplexers</a:t>
            </a:r>
          </a:p>
        </p:txBody>
      </p:sp>
      <p:sp>
        <p:nvSpPr>
          <p:cNvPr id="135171" name="Line 59">
            <a:extLst>
              <a:ext uri="{FF2B5EF4-FFF2-40B4-BE49-F238E27FC236}">
                <a16:creationId xmlns:a16="http://schemas.microsoft.com/office/drawing/2014/main" id="{5D35832F-B61A-8B45-828D-46F77CA66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8875" y="2001839"/>
            <a:ext cx="13668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2" name="Line 60">
            <a:extLst>
              <a:ext uri="{FF2B5EF4-FFF2-40B4-BE49-F238E27FC236}">
                <a16:creationId xmlns:a16="http://schemas.microsoft.com/office/drawing/2014/main" id="{8B05AB96-8CD1-9543-8DD9-7CF32D60B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9" y="1701800"/>
            <a:ext cx="1587" cy="2808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3" name="Rectangle 61">
            <a:extLst>
              <a:ext uri="{FF2B5EF4-FFF2-40B4-BE49-F238E27FC236}">
                <a16:creationId xmlns:a16="http://schemas.microsoft.com/office/drawing/2014/main" id="{2BA13B7C-5CB4-7F4C-8BF9-CC124F8A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6" y="4756151"/>
            <a:ext cx="1279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(a) Truth table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4" name="Rectangle 62">
            <a:extLst>
              <a:ext uri="{FF2B5EF4-FFF2-40B4-BE49-F238E27FC236}">
                <a16:creationId xmlns:a16="http://schemas.microsoft.com/office/drawing/2014/main" id="{F8DEFFD3-CCE0-7549-A6CC-9566A9D9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5" name="Rectangle 63">
            <a:extLst>
              <a:ext uri="{FF2B5EF4-FFF2-40B4-BE49-F238E27FC236}">
                <a16:creationId xmlns:a16="http://schemas.microsoft.com/office/drawing/2014/main" id="{9405A844-47C7-D441-82E6-DE33C488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6" name="Rectangle 64">
            <a:extLst>
              <a:ext uri="{FF2B5EF4-FFF2-40B4-BE49-F238E27FC236}">
                <a16:creationId xmlns:a16="http://schemas.microsoft.com/office/drawing/2014/main" id="{496F1BA7-1311-D74E-96ED-DC73A402F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7" name="Rectangle 65">
            <a:extLst>
              <a:ext uri="{FF2B5EF4-FFF2-40B4-BE49-F238E27FC236}">
                <a16:creationId xmlns:a16="http://schemas.microsoft.com/office/drawing/2014/main" id="{2C5BA425-D8A8-EE47-B1A5-C6230B33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8" name="Rectangle 66">
            <a:extLst>
              <a:ext uri="{FF2B5EF4-FFF2-40B4-BE49-F238E27FC236}">
                <a16:creationId xmlns:a16="http://schemas.microsoft.com/office/drawing/2014/main" id="{8B1A0BA2-CB61-8246-A714-D0E240573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9" name="Rectangle 67">
            <a:extLst>
              <a:ext uri="{FF2B5EF4-FFF2-40B4-BE49-F238E27FC236}">
                <a16:creationId xmlns:a16="http://schemas.microsoft.com/office/drawing/2014/main" id="{42B28B9F-EB4D-6B41-9EE9-78DD53E0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0" name="Rectangle 68">
            <a:extLst>
              <a:ext uri="{FF2B5EF4-FFF2-40B4-BE49-F238E27FC236}">
                <a16:creationId xmlns:a16="http://schemas.microsoft.com/office/drawing/2014/main" id="{52D33EFF-BF58-234D-B405-B6E152D0D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1" name="Rectangle 69">
            <a:extLst>
              <a:ext uri="{FF2B5EF4-FFF2-40B4-BE49-F238E27FC236}">
                <a16:creationId xmlns:a16="http://schemas.microsoft.com/office/drawing/2014/main" id="{E107123B-68FF-CB47-B134-9AFCFBFFD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2" name="Rectangle 70">
            <a:extLst>
              <a:ext uri="{FF2B5EF4-FFF2-40B4-BE49-F238E27FC236}">
                <a16:creationId xmlns:a16="http://schemas.microsoft.com/office/drawing/2014/main" id="{77198D51-18C4-9F4F-9DA8-23EF2F45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3" name="Rectangle 71">
            <a:extLst>
              <a:ext uri="{FF2B5EF4-FFF2-40B4-BE49-F238E27FC236}">
                <a16:creationId xmlns:a16="http://schemas.microsoft.com/office/drawing/2014/main" id="{6B9DD673-CCE8-274A-83CC-6CC0353F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4" name="Rectangle 72">
            <a:extLst>
              <a:ext uri="{FF2B5EF4-FFF2-40B4-BE49-F238E27FC236}">
                <a16:creationId xmlns:a16="http://schemas.microsoft.com/office/drawing/2014/main" id="{AAAE2713-DC3A-F145-8A7A-37F9EDF65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5" name="Rectangle 73">
            <a:extLst>
              <a:ext uri="{FF2B5EF4-FFF2-40B4-BE49-F238E27FC236}">
                <a16:creationId xmlns:a16="http://schemas.microsoft.com/office/drawing/2014/main" id="{7D69EEC9-CB9A-5144-BC39-AD2B8872F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6" name="Rectangle 74">
            <a:extLst>
              <a:ext uri="{FF2B5EF4-FFF2-40B4-BE49-F238E27FC236}">
                <a16:creationId xmlns:a16="http://schemas.microsoft.com/office/drawing/2014/main" id="{06383E7D-024B-7246-A717-32FAF8F42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7" name="Rectangle 75">
            <a:extLst>
              <a:ext uri="{FF2B5EF4-FFF2-40B4-BE49-F238E27FC236}">
                <a16:creationId xmlns:a16="http://schemas.microsoft.com/office/drawing/2014/main" id="{424618EF-691A-9D46-9143-F0C79A28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8" name="Rectangle 76">
            <a:extLst>
              <a:ext uri="{FF2B5EF4-FFF2-40B4-BE49-F238E27FC236}">
                <a16:creationId xmlns:a16="http://schemas.microsoft.com/office/drawing/2014/main" id="{B8DC83E6-6273-B847-A2CA-1ED25560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9" name="Rectangle 77">
            <a:extLst>
              <a:ext uri="{FF2B5EF4-FFF2-40B4-BE49-F238E27FC236}">
                <a16:creationId xmlns:a16="http://schemas.microsoft.com/office/drawing/2014/main" id="{5B60A0A8-4FC7-AD44-8F4B-4CC04AC5D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0" name="Rectangle 78">
            <a:extLst>
              <a:ext uri="{FF2B5EF4-FFF2-40B4-BE49-F238E27FC236}">
                <a16:creationId xmlns:a16="http://schemas.microsoft.com/office/drawing/2014/main" id="{5ED4A4E3-6B75-4F45-B49C-16ABBA05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1" name="Rectangle 79">
            <a:extLst>
              <a:ext uri="{FF2B5EF4-FFF2-40B4-BE49-F238E27FC236}">
                <a16:creationId xmlns:a16="http://schemas.microsoft.com/office/drawing/2014/main" id="{F2B103B4-B910-FB48-8A8A-816696E0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2" name="Rectangle 80">
            <a:extLst>
              <a:ext uri="{FF2B5EF4-FFF2-40B4-BE49-F238E27FC236}">
                <a16:creationId xmlns:a16="http://schemas.microsoft.com/office/drawing/2014/main" id="{B2FF33C5-A79E-E841-96DC-FA79EB343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3" name="Rectangle 81">
            <a:extLst>
              <a:ext uri="{FF2B5EF4-FFF2-40B4-BE49-F238E27FC236}">
                <a16:creationId xmlns:a16="http://schemas.microsoft.com/office/drawing/2014/main" id="{F57FE9D5-2C76-F94C-A716-EC36363E9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4" name="Rectangle 82">
            <a:extLst>
              <a:ext uri="{FF2B5EF4-FFF2-40B4-BE49-F238E27FC236}">
                <a16:creationId xmlns:a16="http://schemas.microsoft.com/office/drawing/2014/main" id="{D4390708-2FC8-0149-8EDB-B1B11508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5" name="Rectangle 83">
            <a:extLst>
              <a:ext uri="{FF2B5EF4-FFF2-40B4-BE49-F238E27FC236}">
                <a16:creationId xmlns:a16="http://schemas.microsoft.com/office/drawing/2014/main" id="{48D53C1A-830A-534B-8716-7251FDA1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6" name="Rectangle 84">
            <a:extLst>
              <a:ext uri="{FF2B5EF4-FFF2-40B4-BE49-F238E27FC236}">
                <a16:creationId xmlns:a16="http://schemas.microsoft.com/office/drawing/2014/main" id="{E46EFAD4-CF94-7E47-9EB7-3821675EA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7" name="Rectangle 85">
            <a:extLst>
              <a:ext uri="{FF2B5EF4-FFF2-40B4-BE49-F238E27FC236}">
                <a16:creationId xmlns:a16="http://schemas.microsoft.com/office/drawing/2014/main" id="{5BC25BEE-5029-7E43-900B-D8498617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8" name="Rectangle 86">
            <a:extLst>
              <a:ext uri="{FF2B5EF4-FFF2-40B4-BE49-F238E27FC236}">
                <a16:creationId xmlns:a16="http://schemas.microsoft.com/office/drawing/2014/main" id="{F2FF22C3-047D-7F48-BDAE-449D51E0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9" name="Rectangle 87">
            <a:extLst>
              <a:ext uri="{FF2B5EF4-FFF2-40B4-BE49-F238E27FC236}">
                <a16:creationId xmlns:a16="http://schemas.microsoft.com/office/drawing/2014/main" id="{C410B8EA-F780-9043-9FD3-A9D8DAC06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0" name="Rectangle 88">
            <a:extLst>
              <a:ext uri="{FF2B5EF4-FFF2-40B4-BE49-F238E27FC236}">
                <a16:creationId xmlns:a16="http://schemas.microsoft.com/office/drawing/2014/main" id="{C82FCBE6-A4A8-4B4B-ADE4-CB527360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1" name="Rectangle 89">
            <a:extLst>
              <a:ext uri="{FF2B5EF4-FFF2-40B4-BE49-F238E27FC236}">
                <a16:creationId xmlns:a16="http://schemas.microsoft.com/office/drawing/2014/main" id="{D23407B4-CD9F-2A47-AE69-B9E641CC4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2" name="Rectangle 90">
            <a:extLst>
              <a:ext uri="{FF2B5EF4-FFF2-40B4-BE49-F238E27FC236}">
                <a16:creationId xmlns:a16="http://schemas.microsoft.com/office/drawing/2014/main" id="{F8F90812-2366-7945-A7B3-BA012248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1685926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3" name="Rectangle 91">
            <a:extLst>
              <a:ext uri="{FF2B5EF4-FFF2-40B4-BE49-F238E27FC236}">
                <a16:creationId xmlns:a16="http://schemas.microsoft.com/office/drawing/2014/main" id="{DFAC2164-EF7D-8E4A-8B79-6B9BCCCFB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17811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4" name="Rectangle 92">
            <a:extLst>
              <a:ext uri="{FF2B5EF4-FFF2-40B4-BE49-F238E27FC236}">
                <a16:creationId xmlns:a16="http://schemas.microsoft.com/office/drawing/2014/main" id="{73BFA480-0E09-CE42-AFE1-0F02F197D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1685926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5" name="Rectangle 93">
            <a:extLst>
              <a:ext uri="{FF2B5EF4-FFF2-40B4-BE49-F238E27FC236}">
                <a16:creationId xmlns:a16="http://schemas.microsoft.com/office/drawing/2014/main" id="{DDC6511E-E661-AF43-B020-401B3557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1034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6" name="Rectangle 94">
            <a:extLst>
              <a:ext uri="{FF2B5EF4-FFF2-40B4-BE49-F238E27FC236}">
                <a16:creationId xmlns:a16="http://schemas.microsoft.com/office/drawing/2014/main" id="{800DEE23-7704-9544-AA30-ACDF2A70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386014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7" name="Rectangle 95">
            <a:extLst>
              <a:ext uri="{FF2B5EF4-FFF2-40B4-BE49-F238E27FC236}">
                <a16:creationId xmlns:a16="http://schemas.microsoft.com/office/drawing/2014/main" id="{BBB47EF1-ECED-4B46-83B7-DCC99FB62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66858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8" name="Rectangle 96">
            <a:extLst>
              <a:ext uri="{FF2B5EF4-FFF2-40B4-BE49-F238E27FC236}">
                <a16:creationId xmlns:a16="http://schemas.microsoft.com/office/drawing/2014/main" id="{8915691F-272A-9C42-90E7-5759730C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9495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9" name="Rectangle 97">
            <a:extLst>
              <a:ext uri="{FF2B5EF4-FFF2-40B4-BE49-F238E27FC236}">
                <a16:creationId xmlns:a16="http://schemas.microsoft.com/office/drawing/2014/main" id="{78CBE17E-80B5-084C-A434-9F8FAAF4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23373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0" name="Rectangle 98">
            <a:extLst>
              <a:ext uri="{FF2B5EF4-FFF2-40B4-BE49-F238E27FC236}">
                <a16:creationId xmlns:a16="http://schemas.microsoft.com/office/drawing/2014/main" id="{111A295E-B4F6-434E-86ED-6B61BB03B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5147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1" name="Rectangle 99">
            <a:extLst>
              <a:ext uri="{FF2B5EF4-FFF2-40B4-BE49-F238E27FC236}">
                <a16:creationId xmlns:a16="http://schemas.microsoft.com/office/drawing/2014/main" id="{96D1F7A8-B366-454F-8F7D-87217CA0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7973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2" name="Rectangle 100">
            <a:extLst>
              <a:ext uri="{FF2B5EF4-FFF2-40B4-BE49-F238E27FC236}">
                <a16:creationId xmlns:a16="http://schemas.microsoft.com/office/drawing/2014/main" id="{FB90B1A8-5EC7-424B-9AAD-2CD1F6551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40798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3" name="Line 113">
            <a:extLst>
              <a:ext uri="{FF2B5EF4-FFF2-40B4-BE49-F238E27FC236}">
                <a16:creationId xmlns:a16="http://schemas.microsoft.com/office/drawing/2014/main" id="{174C2AF2-C389-EE45-BA2B-C4E09BC88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13" y="3201988"/>
            <a:ext cx="1238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4" name="Line 114">
            <a:extLst>
              <a:ext uri="{FF2B5EF4-FFF2-40B4-BE49-F238E27FC236}">
                <a16:creationId xmlns:a16="http://schemas.microsoft.com/office/drawing/2014/main" id="{D2666EE7-AC1A-C048-957F-147AB1810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813" y="3502025"/>
            <a:ext cx="2349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5" name="Line 115">
            <a:extLst>
              <a:ext uri="{FF2B5EF4-FFF2-40B4-BE49-F238E27FC236}">
                <a16:creationId xmlns:a16="http://schemas.microsoft.com/office/drawing/2014/main" id="{8ABC5370-47E4-254A-A740-780ACBE7CF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8213" y="3352800"/>
            <a:ext cx="342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6" name="Line 117">
            <a:extLst>
              <a:ext uri="{FF2B5EF4-FFF2-40B4-BE49-F238E27FC236}">
                <a16:creationId xmlns:a16="http://schemas.microsoft.com/office/drawing/2014/main" id="{1671ED72-B3B7-D64C-B358-BD39E9887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0575" y="2768601"/>
            <a:ext cx="0" cy="284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7" name="Line 119">
            <a:extLst>
              <a:ext uri="{FF2B5EF4-FFF2-40B4-BE49-F238E27FC236}">
                <a16:creationId xmlns:a16="http://schemas.microsoft.com/office/drawing/2014/main" id="{6E7FE428-6258-4048-833A-F3B4E8EA6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5450" y="2752725"/>
            <a:ext cx="3635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8" name="Rectangle 120">
            <a:extLst>
              <a:ext uri="{FF2B5EF4-FFF2-40B4-BE49-F238E27FC236}">
                <a16:creationId xmlns:a16="http://schemas.microsoft.com/office/drawing/2014/main" id="{61279DC8-D32E-8146-AD66-BF4D7C5C4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3265489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9" name="Rectangle 121">
            <a:extLst>
              <a:ext uri="{FF2B5EF4-FFF2-40B4-BE49-F238E27FC236}">
                <a16:creationId xmlns:a16="http://schemas.microsoft.com/office/drawing/2014/main" id="{6C0705B5-564C-5143-9997-9A1BBEDD2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2913064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0" name="Rectangle 122">
            <a:extLst>
              <a:ext uri="{FF2B5EF4-FFF2-40B4-BE49-F238E27FC236}">
                <a16:creationId xmlns:a16="http://schemas.microsoft.com/office/drawing/2014/main" id="{B95A02C6-4F24-4A41-A0CD-072B43D5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300831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1" name="Rectangle 123">
            <a:extLst>
              <a:ext uri="{FF2B5EF4-FFF2-40B4-BE49-F238E27FC236}">
                <a16:creationId xmlns:a16="http://schemas.microsoft.com/office/drawing/2014/main" id="{70C2C2CE-97D1-F64D-AE6C-467F11C2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2603501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2" name="Oval 126">
            <a:extLst>
              <a:ext uri="{FF2B5EF4-FFF2-40B4-BE49-F238E27FC236}">
                <a16:creationId xmlns:a16="http://schemas.microsoft.com/office/drawing/2014/main" id="{F607B653-B0C0-1349-8D6F-57EAE2888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14" y="3460750"/>
            <a:ext cx="77787" cy="777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23" name="Freeform 127">
            <a:extLst>
              <a:ext uri="{FF2B5EF4-FFF2-40B4-BE49-F238E27FC236}">
                <a16:creationId xmlns:a16="http://schemas.microsoft.com/office/drawing/2014/main" id="{8C7B7DF8-D7DA-9B47-B09F-36EAA408BC94}"/>
              </a:ext>
            </a:extLst>
          </p:cNvPr>
          <p:cNvSpPr>
            <a:spLocks/>
          </p:cNvSpPr>
          <p:nvPr/>
        </p:nvSpPr>
        <p:spPr bwMode="auto">
          <a:xfrm>
            <a:off x="7405688" y="3201989"/>
            <a:ext cx="298450" cy="300037"/>
          </a:xfrm>
          <a:custGeom>
            <a:avLst/>
            <a:gdLst>
              <a:gd name="T0" fmla="*/ 0 w 188"/>
              <a:gd name="T1" fmla="*/ 0 h 189"/>
              <a:gd name="T2" fmla="*/ 0 w 188"/>
              <a:gd name="T3" fmla="*/ 2147483646 h 189"/>
              <a:gd name="T4" fmla="*/ 2147483646 w 188"/>
              <a:gd name="T5" fmla="*/ 2147483646 h 189"/>
              <a:gd name="T6" fmla="*/ 0 60000 65536"/>
              <a:gd name="T7" fmla="*/ 0 60000 65536"/>
              <a:gd name="T8" fmla="*/ 0 60000 65536"/>
              <a:gd name="T9" fmla="*/ 0 w 188"/>
              <a:gd name="T10" fmla="*/ 0 h 189"/>
              <a:gd name="T11" fmla="*/ 188 w 188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189">
                <a:moveTo>
                  <a:pt x="0" y="0"/>
                </a:moveTo>
                <a:lnTo>
                  <a:pt x="0" y="189"/>
                </a:lnTo>
                <a:lnTo>
                  <a:pt x="188" y="1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4" name="Freeform 128">
            <a:extLst>
              <a:ext uri="{FF2B5EF4-FFF2-40B4-BE49-F238E27FC236}">
                <a16:creationId xmlns:a16="http://schemas.microsoft.com/office/drawing/2014/main" id="{B9E6DEEB-0CA4-4A4D-A657-E7C918D717B6}"/>
              </a:ext>
            </a:extLst>
          </p:cNvPr>
          <p:cNvSpPr>
            <a:spLocks/>
          </p:cNvSpPr>
          <p:nvPr/>
        </p:nvSpPr>
        <p:spPr bwMode="auto">
          <a:xfrm>
            <a:off x="7383463" y="3181351"/>
            <a:ext cx="42862" cy="42863"/>
          </a:xfrm>
          <a:custGeom>
            <a:avLst/>
            <a:gdLst>
              <a:gd name="T0" fmla="*/ 2147483646 w 40"/>
              <a:gd name="T1" fmla="*/ 2147483646 h 40"/>
              <a:gd name="T2" fmla="*/ 2147483646 w 40"/>
              <a:gd name="T3" fmla="*/ 0 h 40"/>
              <a:gd name="T4" fmla="*/ 0 w 40"/>
              <a:gd name="T5" fmla="*/ 2147483646 h 40"/>
              <a:gd name="T6" fmla="*/ 2147483646 w 40"/>
              <a:gd name="T7" fmla="*/ 2147483646 h 40"/>
              <a:gd name="T8" fmla="*/ 2147483646 w 40"/>
              <a:gd name="T9" fmla="*/ 2147483646 h 40"/>
              <a:gd name="T10" fmla="*/ 2147483646 w 40"/>
              <a:gd name="T11" fmla="*/ 0 h 40"/>
              <a:gd name="T12" fmla="*/ 2147483646 w 40"/>
              <a:gd name="T13" fmla="*/ 2147483646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40"/>
              <a:gd name="T23" fmla="*/ 40 w 40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40">
                <a:moveTo>
                  <a:pt x="20" y="20"/>
                </a:moveTo>
                <a:cubicBezTo>
                  <a:pt x="20" y="2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1" y="40"/>
                  <a:pt x="40" y="31"/>
                  <a:pt x="40" y="20"/>
                </a:cubicBezTo>
                <a:cubicBezTo>
                  <a:pt x="40" y="9"/>
                  <a:pt x="31" y="0"/>
                  <a:pt x="20" y="0"/>
                </a:cubicBez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5" name="Oval 129">
            <a:extLst>
              <a:ext uri="{FF2B5EF4-FFF2-40B4-BE49-F238E27FC236}">
                <a16:creationId xmlns:a16="http://schemas.microsoft.com/office/drawing/2014/main" id="{78299A24-9050-6749-A912-50620D9C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4" y="3189289"/>
            <a:ext cx="52387" cy="52387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26" name="Rectangle 130">
            <a:extLst>
              <a:ext uri="{FF2B5EF4-FFF2-40B4-BE49-F238E27FC236}">
                <a16:creationId xmlns:a16="http://schemas.microsoft.com/office/drawing/2014/main" id="{3EFA6805-07FF-894F-A3D1-BEB30243C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269875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7" name="Line 131">
            <a:extLst>
              <a:ext uri="{FF2B5EF4-FFF2-40B4-BE49-F238E27FC236}">
                <a16:creationId xmlns:a16="http://schemas.microsoft.com/office/drawing/2014/main" id="{0BF64F88-9BD6-3C4E-A39F-B63EEA522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3864" y="3052764"/>
            <a:ext cx="11969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8" name="Line 132">
            <a:extLst>
              <a:ext uri="{FF2B5EF4-FFF2-40B4-BE49-F238E27FC236}">
                <a16:creationId xmlns:a16="http://schemas.microsoft.com/office/drawing/2014/main" id="{192DA0EA-9BC9-8D47-A940-DBD7BCFFF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888" y="3352800"/>
            <a:ext cx="2349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9" name="Line 134">
            <a:extLst>
              <a:ext uri="{FF2B5EF4-FFF2-40B4-BE49-F238E27FC236}">
                <a16:creationId xmlns:a16="http://schemas.microsoft.com/office/drawing/2014/main" id="{A1BF7B45-C32C-EA48-8FD6-7F28DE45C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064" y="2601914"/>
            <a:ext cx="1587" cy="300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30" name="Line 135">
            <a:extLst>
              <a:ext uri="{FF2B5EF4-FFF2-40B4-BE49-F238E27FC236}">
                <a16:creationId xmlns:a16="http://schemas.microsoft.com/office/drawing/2014/main" id="{30FD5AED-CDB0-0446-A42E-FD4A78F15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6525" y="2601914"/>
            <a:ext cx="3635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31" name="Rectangle 136">
            <a:extLst>
              <a:ext uri="{FF2B5EF4-FFF2-40B4-BE49-F238E27FC236}">
                <a16:creationId xmlns:a16="http://schemas.microsoft.com/office/drawing/2014/main" id="{5181A310-570B-F243-8BDD-C8A92ADC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6" y="4756151"/>
            <a:ext cx="8896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Circuit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2" name="Rectangle 137">
            <a:extLst>
              <a:ext uri="{FF2B5EF4-FFF2-40B4-BE49-F238E27FC236}">
                <a16:creationId xmlns:a16="http://schemas.microsoft.com/office/drawing/2014/main" id="{AB52F82F-7597-5B41-B0D9-2022EBF53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2452689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3" name="Oval 140">
            <a:extLst>
              <a:ext uri="{FF2B5EF4-FFF2-40B4-BE49-F238E27FC236}">
                <a16:creationId xmlns:a16="http://schemas.microsoft.com/office/drawing/2014/main" id="{490275A3-7FA4-7747-9FC2-21EAE7C0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3314700"/>
            <a:ext cx="77788" cy="76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34" name="Freeform 141">
            <a:extLst>
              <a:ext uri="{FF2B5EF4-FFF2-40B4-BE49-F238E27FC236}">
                <a16:creationId xmlns:a16="http://schemas.microsoft.com/office/drawing/2014/main" id="{E75C882B-1815-3B44-9B29-17E62151A5B2}"/>
              </a:ext>
            </a:extLst>
          </p:cNvPr>
          <p:cNvSpPr>
            <a:spLocks/>
          </p:cNvSpPr>
          <p:nvPr/>
        </p:nvSpPr>
        <p:spPr bwMode="auto">
          <a:xfrm>
            <a:off x="5846763" y="3052764"/>
            <a:ext cx="277812" cy="300037"/>
          </a:xfrm>
          <a:custGeom>
            <a:avLst/>
            <a:gdLst>
              <a:gd name="T0" fmla="*/ 0 w 188"/>
              <a:gd name="T1" fmla="*/ 0 h 189"/>
              <a:gd name="T2" fmla="*/ 0 w 188"/>
              <a:gd name="T3" fmla="*/ 2147483646 h 189"/>
              <a:gd name="T4" fmla="*/ 2147483646 w 188"/>
              <a:gd name="T5" fmla="*/ 2147483646 h 189"/>
              <a:gd name="T6" fmla="*/ 0 60000 65536"/>
              <a:gd name="T7" fmla="*/ 0 60000 65536"/>
              <a:gd name="T8" fmla="*/ 0 60000 65536"/>
              <a:gd name="T9" fmla="*/ 0 w 188"/>
              <a:gd name="T10" fmla="*/ 0 h 189"/>
              <a:gd name="T11" fmla="*/ 188 w 188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189">
                <a:moveTo>
                  <a:pt x="0" y="0"/>
                </a:moveTo>
                <a:lnTo>
                  <a:pt x="0" y="189"/>
                </a:lnTo>
                <a:lnTo>
                  <a:pt x="188" y="1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35" name="Freeform 142">
            <a:extLst>
              <a:ext uri="{FF2B5EF4-FFF2-40B4-BE49-F238E27FC236}">
                <a16:creationId xmlns:a16="http://schemas.microsoft.com/office/drawing/2014/main" id="{188E7019-D814-4A40-B58F-422269751723}"/>
              </a:ext>
            </a:extLst>
          </p:cNvPr>
          <p:cNvSpPr>
            <a:spLocks/>
          </p:cNvSpPr>
          <p:nvPr/>
        </p:nvSpPr>
        <p:spPr bwMode="auto">
          <a:xfrm>
            <a:off x="5824538" y="3030538"/>
            <a:ext cx="42862" cy="42862"/>
          </a:xfrm>
          <a:custGeom>
            <a:avLst/>
            <a:gdLst>
              <a:gd name="T0" fmla="*/ 2147483646 w 40"/>
              <a:gd name="T1" fmla="*/ 2147483646 h 40"/>
              <a:gd name="T2" fmla="*/ 2147483646 w 40"/>
              <a:gd name="T3" fmla="*/ 0 h 40"/>
              <a:gd name="T4" fmla="*/ 0 w 40"/>
              <a:gd name="T5" fmla="*/ 2147483646 h 40"/>
              <a:gd name="T6" fmla="*/ 2147483646 w 40"/>
              <a:gd name="T7" fmla="*/ 2147483646 h 40"/>
              <a:gd name="T8" fmla="*/ 2147483646 w 40"/>
              <a:gd name="T9" fmla="*/ 2147483646 h 40"/>
              <a:gd name="T10" fmla="*/ 2147483646 w 40"/>
              <a:gd name="T11" fmla="*/ 0 h 40"/>
              <a:gd name="T12" fmla="*/ 2147483646 w 40"/>
              <a:gd name="T13" fmla="*/ 2147483646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40"/>
              <a:gd name="T23" fmla="*/ 40 w 40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40">
                <a:moveTo>
                  <a:pt x="20" y="20"/>
                </a:moveTo>
                <a:cubicBezTo>
                  <a:pt x="20" y="2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1" y="40"/>
                  <a:pt x="40" y="31"/>
                  <a:pt x="40" y="20"/>
                </a:cubicBezTo>
                <a:cubicBezTo>
                  <a:pt x="40" y="9"/>
                  <a:pt x="31" y="0"/>
                  <a:pt x="20" y="0"/>
                </a:cubicBez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6" name="Oval 143">
            <a:extLst>
              <a:ext uri="{FF2B5EF4-FFF2-40B4-BE49-F238E27FC236}">
                <a16:creationId xmlns:a16="http://schemas.microsoft.com/office/drawing/2014/main" id="{BF41E0A8-DE02-EE4B-8388-A6076091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4" y="3040063"/>
            <a:ext cx="52387" cy="50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37" name="Rectangle 144">
            <a:extLst>
              <a:ext uri="{FF2B5EF4-FFF2-40B4-BE49-F238E27FC236}">
                <a16:creationId xmlns:a16="http://schemas.microsoft.com/office/drawing/2014/main" id="{57EDC927-1157-9F4C-A365-114D47551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54793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8" name="Freeform 146">
            <a:extLst>
              <a:ext uri="{FF2B5EF4-FFF2-40B4-BE49-F238E27FC236}">
                <a16:creationId xmlns:a16="http://schemas.microsoft.com/office/drawing/2014/main" id="{2326F348-2AE6-DF45-9D7D-F7E23E96FA20}"/>
              </a:ext>
            </a:extLst>
          </p:cNvPr>
          <p:cNvSpPr>
            <a:spLocks noChangeAspect="1"/>
          </p:cNvSpPr>
          <p:nvPr/>
        </p:nvSpPr>
        <p:spPr bwMode="auto">
          <a:xfrm>
            <a:off x="6700838" y="2838450"/>
            <a:ext cx="317500" cy="793750"/>
          </a:xfrm>
          <a:custGeom>
            <a:avLst/>
            <a:gdLst>
              <a:gd name="T0" fmla="*/ 2147483646 w 336"/>
              <a:gd name="T1" fmla="*/ 2147483646 h 840"/>
              <a:gd name="T2" fmla="*/ 2147483646 w 336"/>
              <a:gd name="T3" fmla="*/ 2147483646 h 840"/>
              <a:gd name="T4" fmla="*/ 0 w 336"/>
              <a:gd name="T5" fmla="*/ 0 h 840"/>
              <a:gd name="T6" fmla="*/ 0 w 336"/>
              <a:gd name="T7" fmla="*/ 2147483646 h 840"/>
              <a:gd name="T8" fmla="*/ 2147483646 w 336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840"/>
              <a:gd name="T17" fmla="*/ 336 w 336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840">
                <a:moveTo>
                  <a:pt x="336" y="672"/>
                </a:moveTo>
                <a:lnTo>
                  <a:pt x="336" y="168"/>
                </a:lnTo>
                <a:lnTo>
                  <a:pt x="0" y="0"/>
                </a:lnTo>
                <a:lnTo>
                  <a:pt x="0" y="840"/>
                </a:lnTo>
                <a:lnTo>
                  <a:pt x="336" y="672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39" name="Freeform 148">
            <a:extLst>
              <a:ext uri="{FF2B5EF4-FFF2-40B4-BE49-F238E27FC236}">
                <a16:creationId xmlns:a16="http://schemas.microsoft.com/office/drawing/2014/main" id="{3A7B9551-564F-4246-BAA0-01D9B654A8A2}"/>
              </a:ext>
            </a:extLst>
          </p:cNvPr>
          <p:cNvSpPr>
            <a:spLocks noChangeAspect="1"/>
          </p:cNvSpPr>
          <p:nvPr/>
        </p:nvSpPr>
        <p:spPr bwMode="auto">
          <a:xfrm>
            <a:off x="8259763" y="2987675"/>
            <a:ext cx="317500" cy="793750"/>
          </a:xfrm>
          <a:custGeom>
            <a:avLst/>
            <a:gdLst>
              <a:gd name="T0" fmla="*/ 2147483646 w 336"/>
              <a:gd name="T1" fmla="*/ 2147483646 h 840"/>
              <a:gd name="T2" fmla="*/ 2147483646 w 336"/>
              <a:gd name="T3" fmla="*/ 2147483646 h 840"/>
              <a:gd name="T4" fmla="*/ 0 w 336"/>
              <a:gd name="T5" fmla="*/ 0 h 840"/>
              <a:gd name="T6" fmla="*/ 0 w 336"/>
              <a:gd name="T7" fmla="*/ 2147483646 h 840"/>
              <a:gd name="T8" fmla="*/ 2147483646 w 336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840"/>
              <a:gd name="T17" fmla="*/ 336 w 336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840">
                <a:moveTo>
                  <a:pt x="336" y="672"/>
                </a:moveTo>
                <a:lnTo>
                  <a:pt x="336" y="168"/>
                </a:lnTo>
                <a:lnTo>
                  <a:pt x="0" y="0"/>
                </a:lnTo>
                <a:lnTo>
                  <a:pt x="0" y="840"/>
                </a:lnTo>
                <a:lnTo>
                  <a:pt x="336" y="672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40" name="Freeform 150">
            <a:extLst>
              <a:ext uri="{FF2B5EF4-FFF2-40B4-BE49-F238E27FC236}">
                <a16:creationId xmlns:a16="http://schemas.microsoft.com/office/drawing/2014/main" id="{2F920746-43E4-6046-AB74-AA90C338F9C3}"/>
              </a:ext>
            </a:extLst>
          </p:cNvPr>
          <p:cNvSpPr>
            <a:spLocks noChangeAspect="1"/>
          </p:cNvSpPr>
          <p:nvPr/>
        </p:nvSpPr>
        <p:spPr bwMode="auto">
          <a:xfrm>
            <a:off x="6124575" y="3227388"/>
            <a:ext cx="279400" cy="279400"/>
          </a:xfrm>
          <a:custGeom>
            <a:avLst/>
            <a:gdLst>
              <a:gd name="T0" fmla="*/ 2147483646 w 263"/>
              <a:gd name="T1" fmla="*/ 2147483646 h 264"/>
              <a:gd name="T2" fmla="*/ 0 w 263"/>
              <a:gd name="T3" fmla="*/ 2147483646 h 264"/>
              <a:gd name="T4" fmla="*/ 0 w 263"/>
              <a:gd name="T5" fmla="*/ 0 h 264"/>
              <a:gd name="T6" fmla="*/ 2147483646 w 263"/>
              <a:gd name="T7" fmla="*/ 2147483646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263"/>
              <a:gd name="T13" fmla="*/ 0 h 264"/>
              <a:gd name="T14" fmla="*/ 263 w 263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3" h="264">
                <a:moveTo>
                  <a:pt x="263" y="120"/>
                </a:moveTo>
                <a:lnTo>
                  <a:pt x="0" y="264"/>
                </a:lnTo>
                <a:lnTo>
                  <a:pt x="0" y="0"/>
                </a:lnTo>
                <a:lnTo>
                  <a:pt x="263" y="1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41" name="Freeform 152">
            <a:extLst>
              <a:ext uri="{FF2B5EF4-FFF2-40B4-BE49-F238E27FC236}">
                <a16:creationId xmlns:a16="http://schemas.microsoft.com/office/drawing/2014/main" id="{9E9A4C78-FE00-DA40-B2F7-5319C423B512}"/>
              </a:ext>
            </a:extLst>
          </p:cNvPr>
          <p:cNvSpPr>
            <a:spLocks noChangeAspect="1"/>
          </p:cNvSpPr>
          <p:nvPr/>
        </p:nvSpPr>
        <p:spPr bwMode="auto">
          <a:xfrm>
            <a:off x="7704138" y="3365500"/>
            <a:ext cx="279400" cy="279400"/>
          </a:xfrm>
          <a:custGeom>
            <a:avLst/>
            <a:gdLst>
              <a:gd name="T0" fmla="*/ 2147483646 w 263"/>
              <a:gd name="T1" fmla="*/ 2147483646 h 264"/>
              <a:gd name="T2" fmla="*/ 0 w 263"/>
              <a:gd name="T3" fmla="*/ 2147483646 h 264"/>
              <a:gd name="T4" fmla="*/ 0 w 263"/>
              <a:gd name="T5" fmla="*/ 0 h 264"/>
              <a:gd name="T6" fmla="*/ 2147483646 w 263"/>
              <a:gd name="T7" fmla="*/ 2147483646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263"/>
              <a:gd name="T13" fmla="*/ 0 h 264"/>
              <a:gd name="T14" fmla="*/ 263 w 263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3" h="264">
                <a:moveTo>
                  <a:pt x="263" y="120"/>
                </a:moveTo>
                <a:lnTo>
                  <a:pt x="0" y="264"/>
                </a:lnTo>
                <a:lnTo>
                  <a:pt x="0" y="0"/>
                </a:lnTo>
                <a:lnTo>
                  <a:pt x="263" y="1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5242" name="Straight Connector 87">
            <a:extLst>
              <a:ext uri="{FF2B5EF4-FFF2-40B4-BE49-F238E27FC236}">
                <a16:creationId xmlns:a16="http://schemas.microsoft.com/office/drawing/2014/main" id="{B9A29C1A-81A8-0B4B-8A35-5DC5F0682E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160020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43" name="Straight Connector 88">
            <a:extLst>
              <a:ext uri="{FF2B5EF4-FFF2-40B4-BE49-F238E27FC236}">
                <a16:creationId xmlns:a16="http://schemas.microsoft.com/office/drawing/2014/main" id="{7E0C182F-95BA-A845-9A64-F4013A1710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36763" y="3203576"/>
            <a:ext cx="2487612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44" name="Straight Connector 89">
            <a:extLst>
              <a:ext uri="{FF2B5EF4-FFF2-40B4-BE49-F238E27FC236}">
                <a16:creationId xmlns:a16="http://schemas.microsoft.com/office/drawing/2014/main" id="{86B45294-AD41-9E44-96AA-5AF33F82EE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38439" y="2665413"/>
            <a:ext cx="11080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45" name="Straight Connector 91">
            <a:extLst>
              <a:ext uri="{FF2B5EF4-FFF2-40B4-BE49-F238E27FC236}">
                <a16:creationId xmlns:a16="http://schemas.microsoft.com/office/drawing/2014/main" id="{8B3533DD-ED21-D140-89BE-207FA0F7A0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84501" y="1639888"/>
            <a:ext cx="4763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46" name="Right Brace 10">
            <a:extLst>
              <a:ext uri="{FF2B5EF4-FFF2-40B4-BE49-F238E27FC236}">
                <a16:creationId xmlns:a16="http://schemas.microsoft.com/office/drawing/2014/main" id="{47D53E17-0C04-E840-88A2-49B478737D5F}"/>
              </a:ext>
            </a:extLst>
          </p:cNvPr>
          <p:cNvSpPr>
            <a:spLocks/>
          </p:cNvSpPr>
          <p:nvPr/>
        </p:nvSpPr>
        <p:spPr bwMode="auto">
          <a:xfrm>
            <a:off x="3862389" y="2190751"/>
            <a:ext cx="153987" cy="403225"/>
          </a:xfrm>
          <a:prstGeom prst="rightBrace">
            <a:avLst>
              <a:gd name="adj1" fmla="val 8401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47" name="Right Brace 10">
            <a:extLst>
              <a:ext uri="{FF2B5EF4-FFF2-40B4-BE49-F238E27FC236}">
                <a16:creationId xmlns:a16="http://schemas.microsoft.com/office/drawing/2014/main" id="{E0EFE010-A7B9-9540-B3A2-62E7D3536C1D}"/>
              </a:ext>
            </a:extLst>
          </p:cNvPr>
          <p:cNvSpPr>
            <a:spLocks/>
          </p:cNvSpPr>
          <p:nvPr/>
        </p:nvSpPr>
        <p:spPr bwMode="auto">
          <a:xfrm>
            <a:off x="3854451" y="2755900"/>
            <a:ext cx="155575" cy="401638"/>
          </a:xfrm>
          <a:prstGeom prst="rightBrace">
            <a:avLst>
              <a:gd name="adj1" fmla="val 8283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48" name="TextBox 3">
            <a:extLst>
              <a:ext uri="{FF2B5EF4-FFF2-40B4-BE49-F238E27FC236}">
                <a16:creationId xmlns:a16="http://schemas.microsoft.com/office/drawing/2014/main" id="{D745D84A-436A-0C4F-B2A9-B7B76A02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9" y="2093913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0000FF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135249" name="TextBox 96">
            <a:extLst>
              <a:ext uri="{FF2B5EF4-FFF2-40B4-BE49-F238E27FC236}">
                <a16:creationId xmlns:a16="http://schemas.microsoft.com/office/drawing/2014/main" id="{159FFAE4-0A15-AE49-9FDE-35AE21B77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684463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0000FF"/>
                </a:solidFill>
                <a:latin typeface="Times" pitchFamily="2" charset="0"/>
              </a:rPr>
              <a:t>3</a:t>
            </a:r>
          </a:p>
        </p:txBody>
      </p:sp>
      <p:cxnSp>
        <p:nvCxnSpPr>
          <p:cNvPr id="135250" name="Straight Connector 97">
            <a:extLst>
              <a:ext uri="{FF2B5EF4-FFF2-40B4-BE49-F238E27FC236}">
                <a16:creationId xmlns:a16="http://schemas.microsoft.com/office/drawing/2014/main" id="{FFFF10FD-CB59-4740-AB78-B2B88485C5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81475" y="2817813"/>
            <a:ext cx="2921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934ABDE3-3E09-F045-96B4-E80E1DD5B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16386" name="Picture 3" descr="Screen shot 2013-09-11 at 1.53.58 PM.png">
            <a:extLst>
              <a:ext uri="{FF2B5EF4-FFF2-40B4-BE49-F238E27FC236}">
                <a16:creationId xmlns:a16="http://schemas.microsoft.com/office/drawing/2014/main" id="{96EE850F-7582-8F48-AC2C-C64B4E6A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E775B42C-DBD5-DE45-AB50-F88A2AB15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3DA4DA91-36B3-874C-8719-32A39D33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16389" name="Rectangle 8">
            <a:extLst>
              <a:ext uri="{FF2B5EF4-FFF2-40B4-BE49-F238E27FC236}">
                <a16:creationId xmlns:a16="http://schemas.microsoft.com/office/drawing/2014/main" id="{CE00FE13-8A75-5842-9FE6-2C797DF54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390" name="Rectangle 9">
            <a:extLst>
              <a:ext uri="{FF2B5EF4-FFF2-40B4-BE49-F238E27FC236}">
                <a16:creationId xmlns:a16="http://schemas.microsoft.com/office/drawing/2014/main" id="{5BBF0829-5778-6846-80D7-05576B74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391" name="Rectangle 10">
            <a:extLst>
              <a:ext uri="{FF2B5EF4-FFF2-40B4-BE49-F238E27FC236}">
                <a16:creationId xmlns:a16="http://schemas.microsoft.com/office/drawing/2014/main" id="{9743484B-3469-2C41-9C53-084AD21AF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392" name="TextBox 4">
            <a:extLst>
              <a:ext uri="{FF2B5EF4-FFF2-40B4-BE49-F238E27FC236}">
                <a16:creationId xmlns:a16="http://schemas.microsoft.com/office/drawing/2014/main" id="{92BBC81C-0E5E-0D4A-ACB3-8E40073B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16393" name="TextBox 5">
            <a:extLst>
              <a:ext uri="{FF2B5EF4-FFF2-40B4-BE49-F238E27FC236}">
                <a16:creationId xmlns:a16="http://schemas.microsoft.com/office/drawing/2014/main" id="{D61AC2CA-5BD3-9949-983A-15F77DBBF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25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16394" name="TextBox 6">
            <a:extLst>
              <a:ext uri="{FF2B5EF4-FFF2-40B4-BE49-F238E27FC236}">
                <a16:creationId xmlns:a16="http://schemas.microsoft.com/office/drawing/2014/main" id="{D25789A5-D00A-5F4D-AA64-5E1774A66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910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16395" name="TextBox 11">
            <a:extLst>
              <a:ext uri="{FF2B5EF4-FFF2-40B4-BE49-F238E27FC236}">
                <a16:creationId xmlns:a16="http://schemas.microsoft.com/office/drawing/2014/main" id="{71FC3EE0-1AF7-454D-95A0-8F106E0D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1447801"/>
            <a:ext cx="3014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Where should we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put the negation signs?</a:t>
            </a: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Line 21">
            <a:extLst>
              <a:ext uri="{FF2B5EF4-FFF2-40B4-BE49-F238E27FC236}">
                <a16:creationId xmlns:a16="http://schemas.microsoft.com/office/drawing/2014/main" id="{FAD42D07-4D54-E44F-AF69-DDED9A621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9" y="2444750"/>
            <a:ext cx="14636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4" name="Line 22">
            <a:extLst>
              <a:ext uri="{FF2B5EF4-FFF2-40B4-BE49-F238E27FC236}">
                <a16:creationId xmlns:a16="http://schemas.microsoft.com/office/drawing/2014/main" id="{0CDB1913-089F-8B45-BB69-5B035187EB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0150" y="2125664"/>
            <a:ext cx="1588" cy="2992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5" name="Rectangle 24">
            <a:extLst>
              <a:ext uri="{FF2B5EF4-FFF2-40B4-BE49-F238E27FC236}">
                <a16:creationId xmlns:a16="http://schemas.microsoft.com/office/drawing/2014/main" id="{204FE7C3-A1A5-AF4E-A2EE-2D784ECB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6" name="Rectangle 25">
            <a:extLst>
              <a:ext uri="{FF2B5EF4-FFF2-40B4-BE49-F238E27FC236}">
                <a16:creationId xmlns:a16="http://schemas.microsoft.com/office/drawing/2014/main" id="{A393F568-3253-124E-99B0-6E8208EA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7" name="Rectangle 26">
            <a:extLst>
              <a:ext uri="{FF2B5EF4-FFF2-40B4-BE49-F238E27FC236}">
                <a16:creationId xmlns:a16="http://schemas.microsoft.com/office/drawing/2014/main" id="{D8935D44-DCCB-8742-9BA9-0D44A2BC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8" name="Rectangle 27">
            <a:extLst>
              <a:ext uri="{FF2B5EF4-FFF2-40B4-BE49-F238E27FC236}">
                <a16:creationId xmlns:a16="http://schemas.microsoft.com/office/drawing/2014/main" id="{54A8B909-A8E2-FB42-89A2-291F612E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9" name="Rectangle 28">
            <a:extLst>
              <a:ext uri="{FF2B5EF4-FFF2-40B4-BE49-F238E27FC236}">
                <a16:creationId xmlns:a16="http://schemas.microsoft.com/office/drawing/2014/main" id="{A0A3F33C-E9A7-5048-A53B-67C829F2A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0" name="Rectangle 29">
            <a:extLst>
              <a:ext uri="{FF2B5EF4-FFF2-40B4-BE49-F238E27FC236}">
                <a16:creationId xmlns:a16="http://schemas.microsoft.com/office/drawing/2014/main" id="{6B39EA28-66EE-B24C-A372-5AE20BC7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1" name="Rectangle 30">
            <a:extLst>
              <a:ext uri="{FF2B5EF4-FFF2-40B4-BE49-F238E27FC236}">
                <a16:creationId xmlns:a16="http://schemas.microsoft.com/office/drawing/2014/main" id="{CF633F88-43D0-A440-A631-E1ED998A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2" name="Rectangle 31">
            <a:extLst>
              <a:ext uri="{FF2B5EF4-FFF2-40B4-BE49-F238E27FC236}">
                <a16:creationId xmlns:a16="http://schemas.microsoft.com/office/drawing/2014/main" id="{CAFC39B4-3049-3549-B3F4-F0C90347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3" name="Rectangle 32">
            <a:extLst>
              <a:ext uri="{FF2B5EF4-FFF2-40B4-BE49-F238E27FC236}">
                <a16:creationId xmlns:a16="http://schemas.microsoft.com/office/drawing/2014/main" id="{C7A07CCF-FAA3-BD4A-8A5B-D03D8ED60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4" name="Rectangle 33">
            <a:extLst>
              <a:ext uri="{FF2B5EF4-FFF2-40B4-BE49-F238E27FC236}">
                <a16:creationId xmlns:a16="http://schemas.microsoft.com/office/drawing/2014/main" id="{D8EE5BCA-A60D-6749-95B0-AB3B3C80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5" name="Rectangle 34">
            <a:extLst>
              <a:ext uri="{FF2B5EF4-FFF2-40B4-BE49-F238E27FC236}">
                <a16:creationId xmlns:a16="http://schemas.microsoft.com/office/drawing/2014/main" id="{8F62018F-621F-1740-83DB-4E8F9C7F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6" name="Rectangle 35">
            <a:extLst>
              <a:ext uri="{FF2B5EF4-FFF2-40B4-BE49-F238E27FC236}">
                <a16:creationId xmlns:a16="http://schemas.microsoft.com/office/drawing/2014/main" id="{88A79D1E-5941-894B-8302-671AD1CC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7" name="Rectangle 36">
            <a:extLst>
              <a:ext uri="{FF2B5EF4-FFF2-40B4-BE49-F238E27FC236}">
                <a16:creationId xmlns:a16="http://schemas.microsoft.com/office/drawing/2014/main" id="{341AE039-1949-EA48-89CD-952C1E7C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8" name="Rectangle 37">
            <a:extLst>
              <a:ext uri="{FF2B5EF4-FFF2-40B4-BE49-F238E27FC236}">
                <a16:creationId xmlns:a16="http://schemas.microsoft.com/office/drawing/2014/main" id="{DB847B03-FA7D-E147-9B59-A36EBABED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9" name="Rectangle 38">
            <a:extLst>
              <a:ext uri="{FF2B5EF4-FFF2-40B4-BE49-F238E27FC236}">
                <a16:creationId xmlns:a16="http://schemas.microsoft.com/office/drawing/2014/main" id="{165612F8-9549-D948-B8A1-2F91853F6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0" name="Rectangle 39">
            <a:extLst>
              <a:ext uri="{FF2B5EF4-FFF2-40B4-BE49-F238E27FC236}">
                <a16:creationId xmlns:a16="http://schemas.microsoft.com/office/drawing/2014/main" id="{2242619B-74E0-DE44-94BB-BB28647A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1" name="Rectangle 40">
            <a:extLst>
              <a:ext uri="{FF2B5EF4-FFF2-40B4-BE49-F238E27FC236}">
                <a16:creationId xmlns:a16="http://schemas.microsoft.com/office/drawing/2014/main" id="{F0A3DBE1-B6BB-FB4F-8D24-D40A8BF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2" name="Rectangle 41">
            <a:extLst>
              <a:ext uri="{FF2B5EF4-FFF2-40B4-BE49-F238E27FC236}">
                <a16:creationId xmlns:a16="http://schemas.microsoft.com/office/drawing/2014/main" id="{3CC3A89E-B8B9-254E-AB99-C7569AE8C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3" name="Rectangle 42">
            <a:extLst>
              <a:ext uri="{FF2B5EF4-FFF2-40B4-BE49-F238E27FC236}">
                <a16:creationId xmlns:a16="http://schemas.microsoft.com/office/drawing/2014/main" id="{E13BFB3B-2428-AB41-A9C6-823CB55F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4" name="Rectangle 43">
            <a:extLst>
              <a:ext uri="{FF2B5EF4-FFF2-40B4-BE49-F238E27FC236}">
                <a16:creationId xmlns:a16="http://schemas.microsoft.com/office/drawing/2014/main" id="{4AAD85B5-7E20-B247-9B68-CD39DB47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5" name="Rectangle 44">
            <a:extLst>
              <a:ext uri="{FF2B5EF4-FFF2-40B4-BE49-F238E27FC236}">
                <a16:creationId xmlns:a16="http://schemas.microsoft.com/office/drawing/2014/main" id="{4D5916C3-DAF9-234D-ADB2-BC4EA646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6" name="Rectangle 45">
            <a:extLst>
              <a:ext uri="{FF2B5EF4-FFF2-40B4-BE49-F238E27FC236}">
                <a16:creationId xmlns:a16="http://schemas.microsoft.com/office/drawing/2014/main" id="{73347479-E657-4045-B8EE-36E0DC56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7" name="Rectangle 46">
            <a:extLst>
              <a:ext uri="{FF2B5EF4-FFF2-40B4-BE49-F238E27FC236}">
                <a16:creationId xmlns:a16="http://schemas.microsoft.com/office/drawing/2014/main" id="{7B710DCE-76D9-4145-A582-3CC7BDA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8" name="Rectangle 47">
            <a:extLst>
              <a:ext uri="{FF2B5EF4-FFF2-40B4-BE49-F238E27FC236}">
                <a16:creationId xmlns:a16="http://schemas.microsoft.com/office/drawing/2014/main" id="{589B9EAC-4C12-2449-B19B-4D2C1C5C5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9" name="Rectangle 48">
            <a:extLst>
              <a:ext uri="{FF2B5EF4-FFF2-40B4-BE49-F238E27FC236}">
                <a16:creationId xmlns:a16="http://schemas.microsoft.com/office/drawing/2014/main" id="{7FEBC31F-05E2-2544-96E1-3BEF49D92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0" name="Rectangle 49">
            <a:extLst>
              <a:ext uri="{FF2B5EF4-FFF2-40B4-BE49-F238E27FC236}">
                <a16:creationId xmlns:a16="http://schemas.microsoft.com/office/drawing/2014/main" id="{3FB20DE0-F11F-394A-BB5D-ACA33C6B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1" name="Rectangle 50">
            <a:extLst>
              <a:ext uri="{FF2B5EF4-FFF2-40B4-BE49-F238E27FC236}">
                <a16:creationId xmlns:a16="http://schemas.microsoft.com/office/drawing/2014/main" id="{D5CEA2AF-F20A-E54E-B6E0-C8A698686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2" name="Rectangle 51">
            <a:extLst>
              <a:ext uri="{FF2B5EF4-FFF2-40B4-BE49-F238E27FC236}">
                <a16:creationId xmlns:a16="http://schemas.microsoft.com/office/drawing/2014/main" id="{6DF1E95B-C3BB-D44E-B084-AC426DDC4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3" name="Rectangle 52">
            <a:extLst>
              <a:ext uri="{FF2B5EF4-FFF2-40B4-BE49-F238E27FC236}">
                <a16:creationId xmlns:a16="http://schemas.microsoft.com/office/drawing/2014/main" id="{5B33321A-594C-1B49-ACC0-14B7794F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4" name="Rectangle 53">
            <a:extLst>
              <a:ext uri="{FF2B5EF4-FFF2-40B4-BE49-F238E27FC236}">
                <a16:creationId xmlns:a16="http://schemas.microsoft.com/office/drawing/2014/main" id="{2A6E7D1F-9726-8941-B8DD-CE919AF1C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6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5" name="Rectangle 54">
            <a:extLst>
              <a:ext uri="{FF2B5EF4-FFF2-40B4-BE49-F238E27FC236}">
                <a16:creationId xmlns:a16="http://schemas.microsoft.com/office/drawing/2014/main" id="{755A408D-8C51-1242-BA98-8DE7D69D9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10978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6" name="Rectangle 55">
            <a:extLst>
              <a:ext uri="{FF2B5EF4-FFF2-40B4-BE49-F238E27FC236}">
                <a16:creationId xmlns:a16="http://schemas.microsoft.com/office/drawing/2014/main" id="{08F8BFFB-C4AF-9B48-A556-C476AD85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7" name="Rectangle 56">
            <a:extLst>
              <a:ext uri="{FF2B5EF4-FFF2-40B4-BE49-F238E27FC236}">
                <a16:creationId xmlns:a16="http://schemas.microsoft.com/office/drawing/2014/main" id="{3D7C52D1-E3B3-CA43-91E0-EDD31D453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8" name="Rectangle 57">
            <a:extLst>
              <a:ext uri="{FF2B5EF4-FFF2-40B4-BE49-F238E27FC236}">
                <a16:creationId xmlns:a16="http://schemas.microsoft.com/office/drawing/2014/main" id="{4434165C-E242-6E40-B4F5-30DF7ACF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9" name="Rectangle 58">
            <a:extLst>
              <a:ext uri="{FF2B5EF4-FFF2-40B4-BE49-F238E27FC236}">
                <a16:creationId xmlns:a16="http://schemas.microsoft.com/office/drawing/2014/main" id="{4D952532-5A76-964A-A704-D589024A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0" name="Rectangle 59">
            <a:extLst>
              <a:ext uri="{FF2B5EF4-FFF2-40B4-BE49-F238E27FC236}">
                <a16:creationId xmlns:a16="http://schemas.microsoft.com/office/drawing/2014/main" id="{271C1D48-7A4F-A845-AAAF-B5EF4200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1" name="Rectangle 60">
            <a:extLst>
              <a:ext uri="{FF2B5EF4-FFF2-40B4-BE49-F238E27FC236}">
                <a16:creationId xmlns:a16="http://schemas.microsoft.com/office/drawing/2014/main" id="{9BE949F4-87A5-8349-AECF-632733BC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2" name="Rectangle 61">
            <a:extLst>
              <a:ext uri="{FF2B5EF4-FFF2-40B4-BE49-F238E27FC236}">
                <a16:creationId xmlns:a16="http://schemas.microsoft.com/office/drawing/2014/main" id="{4432091A-CE2C-2541-BF3C-55E6F51A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3" name="Rectangle 64">
            <a:extLst>
              <a:ext uri="{FF2B5EF4-FFF2-40B4-BE49-F238E27FC236}">
                <a16:creationId xmlns:a16="http://schemas.microsoft.com/office/drawing/2014/main" id="{5198C6FF-DAC0-DB47-A5F5-BF13F22B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4" name="Title 1">
            <a:extLst>
              <a:ext uri="{FF2B5EF4-FFF2-40B4-BE49-F238E27FC236}">
                <a16:creationId xmlns:a16="http://schemas.microsoft.com/office/drawing/2014/main" id="{70F95B1A-2FAC-7C46-B284-E2911306927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3-input XOR</a:t>
            </a:r>
            <a:br>
              <a:rPr lang="en-US" altLang="en-US" sz="3600"/>
            </a:br>
            <a:r>
              <a:rPr lang="en-US" altLang="en-US" sz="3600"/>
              <a:t>with a 4-to-1 Multiplexer</a:t>
            </a:r>
          </a:p>
        </p:txBody>
      </p:sp>
      <p:sp>
        <p:nvSpPr>
          <p:cNvPr id="136235" name="TextBox 125">
            <a:extLst>
              <a:ext uri="{FF2B5EF4-FFF2-40B4-BE49-F238E27FC236}">
                <a16:creationId xmlns:a16="http://schemas.microsoft.com/office/drawing/2014/main" id="{160A4C30-224E-0243-B179-7459CBE05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4.9a from the textbook ]</a:t>
            </a: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Line 21">
            <a:extLst>
              <a:ext uri="{FF2B5EF4-FFF2-40B4-BE49-F238E27FC236}">
                <a16:creationId xmlns:a16="http://schemas.microsoft.com/office/drawing/2014/main" id="{20DA53FB-3A31-5D42-8D17-22B1ADBEA4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9" y="2444750"/>
            <a:ext cx="14636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18" name="Line 22">
            <a:extLst>
              <a:ext uri="{FF2B5EF4-FFF2-40B4-BE49-F238E27FC236}">
                <a16:creationId xmlns:a16="http://schemas.microsoft.com/office/drawing/2014/main" id="{FBFD6798-1ABB-3B43-B836-23034B546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0150" y="2125664"/>
            <a:ext cx="1588" cy="2992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19" name="Rectangle 24">
            <a:extLst>
              <a:ext uri="{FF2B5EF4-FFF2-40B4-BE49-F238E27FC236}">
                <a16:creationId xmlns:a16="http://schemas.microsoft.com/office/drawing/2014/main" id="{6971933A-5359-144C-B30A-2E698B32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0" name="Rectangle 25">
            <a:extLst>
              <a:ext uri="{FF2B5EF4-FFF2-40B4-BE49-F238E27FC236}">
                <a16:creationId xmlns:a16="http://schemas.microsoft.com/office/drawing/2014/main" id="{2340F4AF-97D6-8346-A8C4-DA5676AC3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1" name="Rectangle 26">
            <a:extLst>
              <a:ext uri="{FF2B5EF4-FFF2-40B4-BE49-F238E27FC236}">
                <a16:creationId xmlns:a16="http://schemas.microsoft.com/office/drawing/2014/main" id="{71D268C9-FD66-DD43-BDE1-1ED97A187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2" name="Rectangle 27">
            <a:extLst>
              <a:ext uri="{FF2B5EF4-FFF2-40B4-BE49-F238E27FC236}">
                <a16:creationId xmlns:a16="http://schemas.microsoft.com/office/drawing/2014/main" id="{6245CF1B-8CAC-6548-A080-1BC41D90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3" name="Rectangle 28">
            <a:extLst>
              <a:ext uri="{FF2B5EF4-FFF2-40B4-BE49-F238E27FC236}">
                <a16:creationId xmlns:a16="http://schemas.microsoft.com/office/drawing/2014/main" id="{8F0EFBE4-0B34-9745-B277-DE1C2439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4" name="Rectangle 29">
            <a:extLst>
              <a:ext uri="{FF2B5EF4-FFF2-40B4-BE49-F238E27FC236}">
                <a16:creationId xmlns:a16="http://schemas.microsoft.com/office/drawing/2014/main" id="{C53CD4C6-7CD1-464A-BD94-54AEAD50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5" name="Rectangle 30">
            <a:extLst>
              <a:ext uri="{FF2B5EF4-FFF2-40B4-BE49-F238E27FC236}">
                <a16:creationId xmlns:a16="http://schemas.microsoft.com/office/drawing/2014/main" id="{8139BEA5-29C7-ED4F-9AD6-AC70552E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6" name="Rectangle 31">
            <a:extLst>
              <a:ext uri="{FF2B5EF4-FFF2-40B4-BE49-F238E27FC236}">
                <a16:creationId xmlns:a16="http://schemas.microsoft.com/office/drawing/2014/main" id="{D985AAFE-B54E-F542-A4DC-B987615A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7" name="Rectangle 32">
            <a:extLst>
              <a:ext uri="{FF2B5EF4-FFF2-40B4-BE49-F238E27FC236}">
                <a16:creationId xmlns:a16="http://schemas.microsoft.com/office/drawing/2014/main" id="{3F2F2D53-0D76-CE4A-81E6-CE06296E1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8" name="Rectangle 33">
            <a:extLst>
              <a:ext uri="{FF2B5EF4-FFF2-40B4-BE49-F238E27FC236}">
                <a16:creationId xmlns:a16="http://schemas.microsoft.com/office/drawing/2014/main" id="{E2162618-562B-2B45-8410-BE4A19CA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29" name="Rectangle 34">
            <a:extLst>
              <a:ext uri="{FF2B5EF4-FFF2-40B4-BE49-F238E27FC236}">
                <a16:creationId xmlns:a16="http://schemas.microsoft.com/office/drawing/2014/main" id="{C5079E58-27C2-2D42-B0EC-50D2DE59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0" name="Rectangle 35">
            <a:extLst>
              <a:ext uri="{FF2B5EF4-FFF2-40B4-BE49-F238E27FC236}">
                <a16:creationId xmlns:a16="http://schemas.microsoft.com/office/drawing/2014/main" id="{1956F4E3-C288-8F40-9E4B-F23F9B95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1" name="Rectangle 36">
            <a:extLst>
              <a:ext uri="{FF2B5EF4-FFF2-40B4-BE49-F238E27FC236}">
                <a16:creationId xmlns:a16="http://schemas.microsoft.com/office/drawing/2014/main" id="{09AF109F-EEF3-AB44-A722-869F9FE1B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2" name="Rectangle 37">
            <a:extLst>
              <a:ext uri="{FF2B5EF4-FFF2-40B4-BE49-F238E27FC236}">
                <a16:creationId xmlns:a16="http://schemas.microsoft.com/office/drawing/2014/main" id="{A16727D9-0247-3348-A9D4-6F0609447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3" name="Rectangle 38">
            <a:extLst>
              <a:ext uri="{FF2B5EF4-FFF2-40B4-BE49-F238E27FC236}">
                <a16:creationId xmlns:a16="http://schemas.microsoft.com/office/drawing/2014/main" id="{B0A4504C-E916-E244-AE9D-76DC6715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4" name="Rectangle 39">
            <a:extLst>
              <a:ext uri="{FF2B5EF4-FFF2-40B4-BE49-F238E27FC236}">
                <a16:creationId xmlns:a16="http://schemas.microsoft.com/office/drawing/2014/main" id="{7A7E4E81-E6E4-3547-9344-8E51A600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5" name="Rectangle 40">
            <a:extLst>
              <a:ext uri="{FF2B5EF4-FFF2-40B4-BE49-F238E27FC236}">
                <a16:creationId xmlns:a16="http://schemas.microsoft.com/office/drawing/2014/main" id="{99437B13-A417-A143-86DE-DD9FAB716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6" name="Rectangle 41">
            <a:extLst>
              <a:ext uri="{FF2B5EF4-FFF2-40B4-BE49-F238E27FC236}">
                <a16:creationId xmlns:a16="http://schemas.microsoft.com/office/drawing/2014/main" id="{5279C482-0855-B147-856F-53D99DDC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7" name="Rectangle 42">
            <a:extLst>
              <a:ext uri="{FF2B5EF4-FFF2-40B4-BE49-F238E27FC236}">
                <a16:creationId xmlns:a16="http://schemas.microsoft.com/office/drawing/2014/main" id="{DD82994D-93EA-5044-B747-0D3B85B8F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8" name="Rectangle 43">
            <a:extLst>
              <a:ext uri="{FF2B5EF4-FFF2-40B4-BE49-F238E27FC236}">
                <a16:creationId xmlns:a16="http://schemas.microsoft.com/office/drawing/2014/main" id="{F0F75732-7696-F54A-BF19-F5E7DEA34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39" name="Rectangle 44">
            <a:extLst>
              <a:ext uri="{FF2B5EF4-FFF2-40B4-BE49-F238E27FC236}">
                <a16:creationId xmlns:a16="http://schemas.microsoft.com/office/drawing/2014/main" id="{62A03FE1-351E-F84A-AD27-8427DFDE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0" name="Rectangle 45">
            <a:extLst>
              <a:ext uri="{FF2B5EF4-FFF2-40B4-BE49-F238E27FC236}">
                <a16:creationId xmlns:a16="http://schemas.microsoft.com/office/drawing/2014/main" id="{4CBDAE62-1815-2540-A5F0-1FAF2AC3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1" name="Rectangle 46">
            <a:extLst>
              <a:ext uri="{FF2B5EF4-FFF2-40B4-BE49-F238E27FC236}">
                <a16:creationId xmlns:a16="http://schemas.microsoft.com/office/drawing/2014/main" id="{A0CC9824-0944-1A41-A2ED-E4E5C1A09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2" name="Rectangle 47">
            <a:extLst>
              <a:ext uri="{FF2B5EF4-FFF2-40B4-BE49-F238E27FC236}">
                <a16:creationId xmlns:a16="http://schemas.microsoft.com/office/drawing/2014/main" id="{3481D86F-BAA9-084C-ABCC-61B93E1C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3" name="Rectangle 48">
            <a:extLst>
              <a:ext uri="{FF2B5EF4-FFF2-40B4-BE49-F238E27FC236}">
                <a16:creationId xmlns:a16="http://schemas.microsoft.com/office/drawing/2014/main" id="{9B60E2DB-0745-B64E-84CA-2D5ACF785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4" name="Rectangle 49">
            <a:extLst>
              <a:ext uri="{FF2B5EF4-FFF2-40B4-BE49-F238E27FC236}">
                <a16:creationId xmlns:a16="http://schemas.microsoft.com/office/drawing/2014/main" id="{94C5A594-09A2-E443-985C-DFF8C1D0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5" name="Rectangle 50">
            <a:extLst>
              <a:ext uri="{FF2B5EF4-FFF2-40B4-BE49-F238E27FC236}">
                <a16:creationId xmlns:a16="http://schemas.microsoft.com/office/drawing/2014/main" id="{4156C88F-2767-7C40-B62B-6EA772D42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6" name="Rectangle 51">
            <a:extLst>
              <a:ext uri="{FF2B5EF4-FFF2-40B4-BE49-F238E27FC236}">
                <a16:creationId xmlns:a16="http://schemas.microsoft.com/office/drawing/2014/main" id="{F724EC90-743B-3D4A-B47A-C8913EAF7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7" name="Rectangle 52">
            <a:extLst>
              <a:ext uri="{FF2B5EF4-FFF2-40B4-BE49-F238E27FC236}">
                <a16:creationId xmlns:a16="http://schemas.microsoft.com/office/drawing/2014/main" id="{516E0B65-5E35-B140-9546-35A57431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8" name="Rectangle 53">
            <a:extLst>
              <a:ext uri="{FF2B5EF4-FFF2-40B4-BE49-F238E27FC236}">
                <a16:creationId xmlns:a16="http://schemas.microsoft.com/office/drawing/2014/main" id="{9511F3C6-F53C-704F-9798-7F4688080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6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49" name="Rectangle 54">
            <a:extLst>
              <a:ext uri="{FF2B5EF4-FFF2-40B4-BE49-F238E27FC236}">
                <a16:creationId xmlns:a16="http://schemas.microsoft.com/office/drawing/2014/main" id="{617EF963-6AE5-5A41-9C77-623426FD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10978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0" name="Rectangle 55">
            <a:extLst>
              <a:ext uri="{FF2B5EF4-FFF2-40B4-BE49-F238E27FC236}">
                <a16:creationId xmlns:a16="http://schemas.microsoft.com/office/drawing/2014/main" id="{109DFAE2-CCCA-BC46-AD39-DDBB3555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1" name="Rectangle 56">
            <a:extLst>
              <a:ext uri="{FF2B5EF4-FFF2-40B4-BE49-F238E27FC236}">
                <a16:creationId xmlns:a16="http://schemas.microsoft.com/office/drawing/2014/main" id="{95BAA497-1F63-BC45-A5AC-0AD42A09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2" name="Rectangle 57">
            <a:extLst>
              <a:ext uri="{FF2B5EF4-FFF2-40B4-BE49-F238E27FC236}">
                <a16:creationId xmlns:a16="http://schemas.microsoft.com/office/drawing/2014/main" id="{5067F621-FFF1-4947-862D-A791FA64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3" name="Rectangle 58">
            <a:extLst>
              <a:ext uri="{FF2B5EF4-FFF2-40B4-BE49-F238E27FC236}">
                <a16:creationId xmlns:a16="http://schemas.microsoft.com/office/drawing/2014/main" id="{32A5DADE-CE84-D94A-B232-10AC056F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4" name="Rectangle 59">
            <a:extLst>
              <a:ext uri="{FF2B5EF4-FFF2-40B4-BE49-F238E27FC236}">
                <a16:creationId xmlns:a16="http://schemas.microsoft.com/office/drawing/2014/main" id="{133709DF-4C9F-F44C-B0EC-6925831C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5" name="Rectangle 60">
            <a:extLst>
              <a:ext uri="{FF2B5EF4-FFF2-40B4-BE49-F238E27FC236}">
                <a16:creationId xmlns:a16="http://schemas.microsoft.com/office/drawing/2014/main" id="{F5920F22-60EA-B142-B55D-27251D46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6" name="Rectangle 61">
            <a:extLst>
              <a:ext uri="{FF2B5EF4-FFF2-40B4-BE49-F238E27FC236}">
                <a16:creationId xmlns:a16="http://schemas.microsoft.com/office/drawing/2014/main" id="{C88EDC32-F650-0047-AB45-AE902E713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7" name="Rectangle 64">
            <a:extLst>
              <a:ext uri="{FF2B5EF4-FFF2-40B4-BE49-F238E27FC236}">
                <a16:creationId xmlns:a16="http://schemas.microsoft.com/office/drawing/2014/main" id="{6411B4EE-96C9-2046-B8E1-9316AF99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7258" name="Title 1">
            <a:extLst>
              <a:ext uri="{FF2B5EF4-FFF2-40B4-BE49-F238E27FC236}">
                <a16:creationId xmlns:a16="http://schemas.microsoft.com/office/drawing/2014/main" id="{9B06C91F-50DF-A24C-836D-9B9A97134F5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3-input XOR</a:t>
            </a:r>
            <a:br>
              <a:rPr lang="en-US" altLang="en-US" sz="3600"/>
            </a:br>
            <a:r>
              <a:rPr lang="en-US" altLang="en-US" sz="3600"/>
              <a:t>with a 4-to-1 Multiplexer</a:t>
            </a:r>
          </a:p>
        </p:txBody>
      </p:sp>
      <p:sp>
        <p:nvSpPr>
          <p:cNvPr id="137259" name="TextBox 125">
            <a:extLst>
              <a:ext uri="{FF2B5EF4-FFF2-40B4-BE49-F238E27FC236}">
                <a16:creationId xmlns:a16="http://schemas.microsoft.com/office/drawing/2014/main" id="{134EB5AD-8DD3-4A4D-9B70-49C1F90B0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4.9a from the textbook ]</a:t>
            </a:r>
          </a:p>
        </p:txBody>
      </p:sp>
      <p:cxnSp>
        <p:nvCxnSpPr>
          <p:cNvPr id="137260" name="Straight Connector 58">
            <a:extLst>
              <a:ext uri="{FF2B5EF4-FFF2-40B4-BE49-F238E27FC236}">
                <a16:creationId xmlns:a16="http://schemas.microsoft.com/office/drawing/2014/main" id="{973D2123-CEFC-8A46-8272-BA7C1D2C18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038" y="211455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61" name="Straight Connector 59">
            <a:extLst>
              <a:ext uri="{FF2B5EF4-FFF2-40B4-BE49-F238E27FC236}">
                <a16:creationId xmlns:a16="http://schemas.microsoft.com/office/drawing/2014/main" id="{2B308B89-0E7B-1244-B004-A67DB73438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3717926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62" name="Straight Connector 60">
            <a:extLst>
              <a:ext uri="{FF2B5EF4-FFF2-40B4-BE49-F238E27FC236}">
                <a16:creationId xmlns:a16="http://schemas.microsoft.com/office/drawing/2014/main" id="{9EA4B146-1C07-9B49-9ECF-AF251A261E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43195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63" name="Straight Connector 61">
            <a:extLst>
              <a:ext uri="{FF2B5EF4-FFF2-40B4-BE49-F238E27FC236}">
                <a16:creationId xmlns:a16="http://schemas.microsoft.com/office/drawing/2014/main" id="{CB0535EE-4AD8-0542-90CA-C122A1E5AB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3525" y="3135314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reeform 18">
            <a:extLst>
              <a:ext uri="{FF2B5EF4-FFF2-40B4-BE49-F238E27FC236}">
                <a16:creationId xmlns:a16="http://schemas.microsoft.com/office/drawing/2014/main" id="{F1B4969A-99E5-404A-9CBB-AE3C115E1B16}"/>
              </a:ext>
            </a:extLst>
          </p:cNvPr>
          <p:cNvSpPr>
            <a:spLocks/>
          </p:cNvSpPr>
          <p:nvPr/>
        </p:nvSpPr>
        <p:spPr bwMode="auto">
          <a:xfrm>
            <a:off x="4219576" y="2608264"/>
            <a:ext cx="85725" cy="414337"/>
          </a:xfrm>
          <a:custGeom>
            <a:avLst/>
            <a:gdLst>
              <a:gd name="T0" fmla="*/ 2147483646 w 108"/>
              <a:gd name="T1" fmla="*/ 0 h 523"/>
              <a:gd name="T2" fmla="*/ 2147483646 w 108"/>
              <a:gd name="T3" fmla="*/ 2147483646 h 523"/>
              <a:gd name="T4" fmla="*/ 2147483646 w 108"/>
              <a:gd name="T5" fmla="*/ 2147483646 h 523"/>
              <a:gd name="T6" fmla="*/ 2147483646 w 108"/>
              <a:gd name="T7" fmla="*/ 2147483646 h 523"/>
              <a:gd name="T8" fmla="*/ 2147483646 w 108"/>
              <a:gd name="T9" fmla="*/ 2147483646 h 523"/>
              <a:gd name="T10" fmla="*/ 2147483646 w 108"/>
              <a:gd name="T11" fmla="*/ 2147483646 h 523"/>
              <a:gd name="T12" fmla="*/ 2147483646 w 108"/>
              <a:gd name="T13" fmla="*/ 2147483646 h 523"/>
              <a:gd name="T14" fmla="*/ 2147483646 w 108"/>
              <a:gd name="T15" fmla="*/ 2147483646 h 523"/>
              <a:gd name="T16" fmla="*/ 2147483646 w 108"/>
              <a:gd name="T17" fmla="*/ 2147483646 h 523"/>
              <a:gd name="T18" fmla="*/ 2147483646 w 108"/>
              <a:gd name="T19" fmla="*/ 2147483646 h 523"/>
              <a:gd name="T20" fmla="*/ 2147483646 w 108"/>
              <a:gd name="T21" fmla="*/ 2147483646 h 523"/>
              <a:gd name="T22" fmla="*/ 2147483646 w 108"/>
              <a:gd name="T23" fmla="*/ 2147483646 h 523"/>
              <a:gd name="T24" fmla="*/ 2147483646 w 108"/>
              <a:gd name="T25" fmla="*/ 2147483646 h 523"/>
              <a:gd name="T26" fmla="*/ 2147483646 w 108"/>
              <a:gd name="T27" fmla="*/ 2147483646 h 523"/>
              <a:gd name="T28" fmla="*/ 2147483646 w 108"/>
              <a:gd name="T29" fmla="*/ 2147483646 h 523"/>
              <a:gd name="T30" fmla="*/ 2147483646 w 108"/>
              <a:gd name="T31" fmla="*/ 2147483646 h 523"/>
              <a:gd name="T32" fmla="*/ 2147483646 w 108"/>
              <a:gd name="T33" fmla="*/ 2147483646 h 523"/>
              <a:gd name="T34" fmla="*/ 2147483646 w 108"/>
              <a:gd name="T35" fmla="*/ 2147483646 h 523"/>
              <a:gd name="T36" fmla="*/ 2147483646 w 108"/>
              <a:gd name="T37" fmla="*/ 2147483646 h 523"/>
              <a:gd name="T38" fmla="*/ 2147483646 w 108"/>
              <a:gd name="T39" fmla="*/ 2147483646 h 523"/>
              <a:gd name="T40" fmla="*/ 2147483646 w 108"/>
              <a:gd name="T41" fmla="*/ 2147483646 h 523"/>
              <a:gd name="T42" fmla="*/ 2147483646 w 108"/>
              <a:gd name="T43" fmla="*/ 2147483646 h 523"/>
              <a:gd name="T44" fmla="*/ 2147483646 w 108"/>
              <a:gd name="T45" fmla="*/ 2147483646 h 523"/>
              <a:gd name="T46" fmla="*/ 2147483646 w 108"/>
              <a:gd name="T47" fmla="*/ 2147483646 h 523"/>
              <a:gd name="T48" fmla="*/ 2147483646 w 108"/>
              <a:gd name="T49" fmla="*/ 2147483646 h 523"/>
              <a:gd name="T50" fmla="*/ 2147483646 w 108"/>
              <a:gd name="T51" fmla="*/ 2147483646 h 523"/>
              <a:gd name="T52" fmla="*/ 2147483646 w 108"/>
              <a:gd name="T53" fmla="*/ 2147483646 h 523"/>
              <a:gd name="T54" fmla="*/ 2147483646 w 108"/>
              <a:gd name="T55" fmla="*/ 2147483646 h 523"/>
              <a:gd name="T56" fmla="*/ 2147483646 w 108"/>
              <a:gd name="T57" fmla="*/ 2147483646 h 523"/>
              <a:gd name="T58" fmla="*/ 2147483646 w 108"/>
              <a:gd name="T59" fmla="*/ 2147483646 h 523"/>
              <a:gd name="T60" fmla="*/ 2147483646 w 108"/>
              <a:gd name="T61" fmla="*/ 2147483646 h 523"/>
              <a:gd name="T62" fmla="*/ 2147483646 w 108"/>
              <a:gd name="T63" fmla="*/ 2147483646 h 523"/>
              <a:gd name="T64" fmla="*/ 0 w 108"/>
              <a:gd name="T65" fmla="*/ 2147483646 h 5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3"/>
              <a:gd name="T101" fmla="*/ 108 w 108"/>
              <a:gd name="T102" fmla="*/ 523 h 5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3">
                <a:moveTo>
                  <a:pt x="0" y="0"/>
                </a:moveTo>
                <a:lnTo>
                  <a:pt x="13" y="0"/>
                </a:lnTo>
                <a:lnTo>
                  <a:pt x="23" y="3"/>
                </a:lnTo>
                <a:lnTo>
                  <a:pt x="33" y="6"/>
                </a:lnTo>
                <a:lnTo>
                  <a:pt x="40" y="10"/>
                </a:lnTo>
                <a:lnTo>
                  <a:pt x="46" y="17"/>
                </a:lnTo>
                <a:lnTo>
                  <a:pt x="52" y="23"/>
                </a:lnTo>
                <a:lnTo>
                  <a:pt x="55" y="32"/>
                </a:lnTo>
                <a:lnTo>
                  <a:pt x="58" y="40"/>
                </a:lnTo>
                <a:lnTo>
                  <a:pt x="59" y="50"/>
                </a:lnTo>
                <a:lnTo>
                  <a:pt x="61" y="61"/>
                </a:lnTo>
                <a:lnTo>
                  <a:pt x="61" y="71"/>
                </a:lnTo>
                <a:lnTo>
                  <a:pt x="59" y="82"/>
                </a:lnTo>
                <a:lnTo>
                  <a:pt x="59" y="94"/>
                </a:lnTo>
                <a:lnTo>
                  <a:pt x="58" y="105"/>
                </a:lnTo>
                <a:lnTo>
                  <a:pt x="56" y="118"/>
                </a:lnTo>
                <a:lnTo>
                  <a:pt x="55" y="130"/>
                </a:lnTo>
                <a:lnTo>
                  <a:pt x="53" y="143"/>
                </a:lnTo>
                <a:lnTo>
                  <a:pt x="50" y="154"/>
                </a:lnTo>
                <a:lnTo>
                  <a:pt x="50" y="167"/>
                </a:lnTo>
                <a:lnTo>
                  <a:pt x="49" y="179"/>
                </a:lnTo>
                <a:lnTo>
                  <a:pt x="49" y="190"/>
                </a:lnTo>
                <a:lnTo>
                  <a:pt x="49" y="200"/>
                </a:lnTo>
                <a:lnTo>
                  <a:pt x="49" y="210"/>
                </a:lnTo>
                <a:lnTo>
                  <a:pt x="50" y="220"/>
                </a:lnTo>
                <a:lnTo>
                  <a:pt x="53" y="229"/>
                </a:lnTo>
                <a:lnTo>
                  <a:pt x="58" y="236"/>
                </a:lnTo>
                <a:lnTo>
                  <a:pt x="62" y="243"/>
                </a:lnTo>
                <a:lnTo>
                  <a:pt x="68" y="249"/>
                </a:lnTo>
                <a:lnTo>
                  <a:pt x="76" y="255"/>
                </a:lnTo>
                <a:lnTo>
                  <a:pt x="85" y="258"/>
                </a:lnTo>
                <a:lnTo>
                  <a:pt x="95" y="261"/>
                </a:lnTo>
                <a:lnTo>
                  <a:pt x="108" y="261"/>
                </a:lnTo>
                <a:lnTo>
                  <a:pt x="95" y="262"/>
                </a:lnTo>
                <a:lnTo>
                  <a:pt x="85" y="263"/>
                </a:lnTo>
                <a:lnTo>
                  <a:pt x="76" y="266"/>
                </a:lnTo>
                <a:lnTo>
                  <a:pt x="68" y="272"/>
                </a:lnTo>
                <a:lnTo>
                  <a:pt x="62" y="278"/>
                </a:lnTo>
                <a:lnTo>
                  <a:pt x="58" y="285"/>
                </a:lnTo>
                <a:lnTo>
                  <a:pt x="53" y="292"/>
                </a:lnTo>
                <a:lnTo>
                  <a:pt x="50" y="301"/>
                </a:lnTo>
                <a:lnTo>
                  <a:pt x="49" y="311"/>
                </a:lnTo>
                <a:lnTo>
                  <a:pt x="49" y="321"/>
                </a:lnTo>
                <a:lnTo>
                  <a:pt x="49" y="333"/>
                </a:lnTo>
                <a:lnTo>
                  <a:pt x="49" y="343"/>
                </a:lnTo>
                <a:lnTo>
                  <a:pt x="50" y="354"/>
                </a:lnTo>
                <a:lnTo>
                  <a:pt x="50" y="367"/>
                </a:lnTo>
                <a:lnTo>
                  <a:pt x="53" y="379"/>
                </a:lnTo>
                <a:lnTo>
                  <a:pt x="55" y="392"/>
                </a:lnTo>
                <a:lnTo>
                  <a:pt x="56" y="403"/>
                </a:lnTo>
                <a:lnTo>
                  <a:pt x="58" y="416"/>
                </a:lnTo>
                <a:lnTo>
                  <a:pt x="59" y="428"/>
                </a:lnTo>
                <a:lnTo>
                  <a:pt x="59" y="439"/>
                </a:lnTo>
                <a:lnTo>
                  <a:pt x="61" y="451"/>
                </a:lnTo>
                <a:lnTo>
                  <a:pt x="61" y="461"/>
                </a:lnTo>
                <a:lnTo>
                  <a:pt x="59" y="472"/>
                </a:lnTo>
                <a:lnTo>
                  <a:pt x="58" y="481"/>
                </a:lnTo>
                <a:lnTo>
                  <a:pt x="55" y="489"/>
                </a:lnTo>
                <a:lnTo>
                  <a:pt x="52" y="498"/>
                </a:lnTo>
                <a:lnTo>
                  <a:pt x="46" y="505"/>
                </a:lnTo>
                <a:lnTo>
                  <a:pt x="40" y="511"/>
                </a:lnTo>
                <a:lnTo>
                  <a:pt x="33" y="515"/>
                </a:lnTo>
                <a:lnTo>
                  <a:pt x="23" y="520"/>
                </a:lnTo>
                <a:lnTo>
                  <a:pt x="13" y="521"/>
                </a:lnTo>
                <a:lnTo>
                  <a:pt x="0" y="523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2" name="Freeform 19">
            <a:extLst>
              <a:ext uri="{FF2B5EF4-FFF2-40B4-BE49-F238E27FC236}">
                <a16:creationId xmlns:a16="http://schemas.microsoft.com/office/drawing/2014/main" id="{A4BE0117-F4ED-0047-817C-40532DA58011}"/>
              </a:ext>
            </a:extLst>
          </p:cNvPr>
          <p:cNvSpPr>
            <a:spLocks/>
          </p:cNvSpPr>
          <p:nvPr/>
        </p:nvSpPr>
        <p:spPr bwMode="auto">
          <a:xfrm>
            <a:off x="4219576" y="3203575"/>
            <a:ext cx="85725" cy="414338"/>
          </a:xfrm>
          <a:custGeom>
            <a:avLst/>
            <a:gdLst>
              <a:gd name="T0" fmla="*/ 2147483646 w 108"/>
              <a:gd name="T1" fmla="*/ 2147483646 h 523"/>
              <a:gd name="T2" fmla="*/ 2147483646 w 108"/>
              <a:gd name="T3" fmla="*/ 2147483646 h 523"/>
              <a:gd name="T4" fmla="*/ 2147483646 w 108"/>
              <a:gd name="T5" fmla="*/ 2147483646 h 523"/>
              <a:gd name="T6" fmla="*/ 2147483646 w 108"/>
              <a:gd name="T7" fmla="*/ 2147483646 h 523"/>
              <a:gd name="T8" fmla="*/ 2147483646 w 108"/>
              <a:gd name="T9" fmla="*/ 2147483646 h 523"/>
              <a:gd name="T10" fmla="*/ 2147483646 w 108"/>
              <a:gd name="T11" fmla="*/ 2147483646 h 523"/>
              <a:gd name="T12" fmla="*/ 2147483646 w 108"/>
              <a:gd name="T13" fmla="*/ 2147483646 h 523"/>
              <a:gd name="T14" fmla="*/ 2147483646 w 108"/>
              <a:gd name="T15" fmla="*/ 2147483646 h 523"/>
              <a:gd name="T16" fmla="*/ 2147483646 w 108"/>
              <a:gd name="T17" fmla="*/ 2147483646 h 523"/>
              <a:gd name="T18" fmla="*/ 2147483646 w 108"/>
              <a:gd name="T19" fmla="*/ 2147483646 h 523"/>
              <a:gd name="T20" fmla="*/ 2147483646 w 108"/>
              <a:gd name="T21" fmla="*/ 2147483646 h 523"/>
              <a:gd name="T22" fmla="*/ 2147483646 w 108"/>
              <a:gd name="T23" fmla="*/ 2147483646 h 523"/>
              <a:gd name="T24" fmla="*/ 2147483646 w 108"/>
              <a:gd name="T25" fmla="*/ 2147483646 h 523"/>
              <a:gd name="T26" fmla="*/ 2147483646 w 108"/>
              <a:gd name="T27" fmla="*/ 2147483646 h 523"/>
              <a:gd name="T28" fmla="*/ 2147483646 w 108"/>
              <a:gd name="T29" fmla="*/ 2147483646 h 523"/>
              <a:gd name="T30" fmla="*/ 2147483646 w 108"/>
              <a:gd name="T31" fmla="*/ 2147483646 h 523"/>
              <a:gd name="T32" fmla="*/ 2147483646 w 108"/>
              <a:gd name="T33" fmla="*/ 2147483646 h 523"/>
              <a:gd name="T34" fmla="*/ 2147483646 w 108"/>
              <a:gd name="T35" fmla="*/ 2147483646 h 523"/>
              <a:gd name="T36" fmla="*/ 2147483646 w 108"/>
              <a:gd name="T37" fmla="*/ 2147483646 h 523"/>
              <a:gd name="T38" fmla="*/ 2147483646 w 108"/>
              <a:gd name="T39" fmla="*/ 2147483646 h 523"/>
              <a:gd name="T40" fmla="*/ 2147483646 w 108"/>
              <a:gd name="T41" fmla="*/ 2147483646 h 523"/>
              <a:gd name="T42" fmla="*/ 2147483646 w 108"/>
              <a:gd name="T43" fmla="*/ 2147483646 h 523"/>
              <a:gd name="T44" fmla="*/ 2147483646 w 108"/>
              <a:gd name="T45" fmla="*/ 2147483646 h 523"/>
              <a:gd name="T46" fmla="*/ 2147483646 w 108"/>
              <a:gd name="T47" fmla="*/ 2147483646 h 523"/>
              <a:gd name="T48" fmla="*/ 2147483646 w 108"/>
              <a:gd name="T49" fmla="*/ 2147483646 h 523"/>
              <a:gd name="T50" fmla="*/ 2147483646 w 108"/>
              <a:gd name="T51" fmla="*/ 2147483646 h 523"/>
              <a:gd name="T52" fmla="*/ 2147483646 w 108"/>
              <a:gd name="T53" fmla="*/ 2147483646 h 523"/>
              <a:gd name="T54" fmla="*/ 2147483646 w 108"/>
              <a:gd name="T55" fmla="*/ 2147483646 h 523"/>
              <a:gd name="T56" fmla="*/ 2147483646 w 108"/>
              <a:gd name="T57" fmla="*/ 2147483646 h 523"/>
              <a:gd name="T58" fmla="*/ 2147483646 w 108"/>
              <a:gd name="T59" fmla="*/ 2147483646 h 523"/>
              <a:gd name="T60" fmla="*/ 2147483646 w 108"/>
              <a:gd name="T61" fmla="*/ 2147483646 h 523"/>
              <a:gd name="T62" fmla="*/ 2147483646 w 108"/>
              <a:gd name="T63" fmla="*/ 2147483646 h 523"/>
              <a:gd name="T64" fmla="*/ 0 w 108"/>
              <a:gd name="T65" fmla="*/ 2147483646 h 5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3"/>
              <a:gd name="T101" fmla="*/ 108 w 108"/>
              <a:gd name="T102" fmla="*/ 523 h 5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3">
                <a:moveTo>
                  <a:pt x="0" y="0"/>
                </a:moveTo>
                <a:lnTo>
                  <a:pt x="13" y="2"/>
                </a:lnTo>
                <a:lnTo>
                  <a:pt x="23" y="3"/>
                </a:lnTo>
                <a:lnTo>
                  <a:pt x="33" y="8"/>
                </a:lnTo>
                <a:lnTo>
                  <a:pt x="40" y="12"/>
                </a:lnTo>
                <a:lnTo>
                  <a:pt x="46" y="18"/>
                </a:lnTo>
                <a:lnTo>
                  <a:pt x="52" y="25"/>
                </a:lnTo>
                <a:lnTo>
                  <a:pt x="55" y="32"/>
                </a:lnTo>
                <a:lnTo>
                  <a:pt x="58" y="41"/>
                </a:lnTo>
                <a:lnTo>
                  <a:pt x="59" y="51"/>
                </a:lnTo>
                <a:lnTo>
                  <a:pt x="61" y="61"/>
                </a:lnTo>
                <a:lnTo>
                  <a:pt x="61" y="72"/>
                </a:lnTo>
                <a:lnTo>
                  <a:pt x="59" y="82"/>
                </a:lnTo>
                <a:lnTo>
                  <a:pt x="59" y="95"/>
                </a:lnTo>
                <a:lnTo>
                  <a:pt x="58" y="107"/>
                </a:lnTo>
                <a:lnTo>
                  <a:pt x="56" y="118"/>
                </a:lnTo>
                <a:lnTo>
                  <a:pt x="55" y="131"/>
                </a:lnTo>
                <a:lnTo>
                  <a:pt x="53" y="143"/>
                </a:lnTo>
                <a:lnTo>
                  <a:pt x="50" y="156"/>
                </a:lnTo>
                <a:lnTo>
                  <a:pt x="50" y="167"/>
                </a:lnTo>
                <a:lnTo>
                  <a:pt x="49" y="179"/>
                </a:lnTo>
                <a:lnTo>
                  <a:pt x="49" y="190"/>
                </a:lnTo>
                <a:lnTo>
                  <a:pt x="49" y="202"/>
                </a:lnTo>
                <a:lnTo>
                  <a:pt x="49" y="212"/>
                </a:lnTo>
                <a:lnTo>
                  <a:pt x="50" y="221"/>
                </a:lnTo>
                <a:lnTo>
                  <a:pt x="53" y="229"/>
                </a:lnTo>
                <a:lnTo>
                  <a:pt x="58" y="238"/>
                </a:lnTo>
                <a:lnTo>
                  <a:pt x="62" y="245"/>
                </a:lnTo>
                <a:lnTo>
                  <a:pt x="68" y="251"/>
                </a:lnTo>
                <a:lnTo>
                  <a:pt x="76" y="255"/>
                </a:lnTo>
                <a:lnTo>
                  <a:pt x="85" y="259"/>
                </a:lnTo>
                <a:lnTo>
                  <a:pt x="95" y="261"/>
                </a:lnTo>
                <a:lnTo>
                  <a:pt x="108" y="262"/>
                </a:lnTo>
                <a:lnTo>
                  <a:pt x="95" y="262"/>
                </a:lnTo>
                <a:lnTo>
                  <a:pt x="85" y="265"/>
                </a:lnTo>
                <a:lnTo>
                  <a:pt x="76" y="268"/>
                </a:lnTo>
                <a:lnTo>
                  <a:pt x="68" y="272"/>
                </a:lnTo>
                <a:lnTo>
                  <a:pt x="62" y="278"/>
                </a:lnTo>
                <a:lnTo>
                  <a:pt x="58" y="285"/>
                </a:lnTo>
                <a:lnTo>
                  <a:pt x="53" y="294"/>
                </a:lnTo>
                <a:lnTo>
                  <a:pt x="50" y="303"/>
                </a:lnTo>
                <a:lnTo>
                  <a:pt x="49" y="313"/>
                </a:lnTo>
                <a:lnTo>
                  <a:pt x="49" y="323"/>
                </a:lnTo>
                <a:lnTo>
                  <a:pt x="49" y="333"/>
                </a:lnTo>
                <a:lnTo>
                  <a:pt x="49" y="344"/>
                </a:lnTo>
                <a:lnTo>
                  <a:pt x="50" y="356"/>
                </a:lnTo>
                <a:lnTo>
                  <a:pt x="50" y="367"/>
                </a:lnTo>
                <a:lnTo>
                  <a:pt x="53" y="380"/>
                </a:lnTo>
                <a:lnTo>
                  <a:pt x="55" y="392"/>
                </a:lnTo>
                <a:lnTo>
                  <a:pt x="56" y="405"/>
                </a:lnTo>
                <a:lnTo>
                  <a:pt x="58" y="416"/>
                </a:lnTo>
                <a:lnTo>
                  <a:pt x="59" y="428"/>
                </a:lnTo>
                <a:lnTo>
                  <a:pt x="59" y="441"/>
                </a:lnTo>
                <a:lnTo>
                  <a:pt x="61" y="451"/>
                </a:lnTo>
                <a:lnTo>
                  <a:pt x="61" y="462"/>
                </a:lnTo>
                <a:lnTo>
                  <a:pt x="59" y="472"/>
                </a:lnTo>
                <a:lnTo>
                  <a:pt x="58" y="483"/>
                </a:lnTo>
                <a:lnTo>
                  <a:pt x="55" y="491"/>
                </a:lnTo>
                <a:lnTo>
                  <a:pt x="52" y="498"/>
                </a:lnTo>
                <a:lnTo>
                  <a:pt x="46" y="506"/>
                </a:lnTo>
                <a:lnTo>
                  <a:pt x="40" y="511"/>
                </a:lnTo>
                <a:lnTo>
                  <a:pt x="33" y="517"/>
                </a:lnTo>
                <a:lnTo>
                  <a:pt x="23" y="520"/>
                </a:lnTo>
                <a:lnTo>
                  <a:pt x="13" y="523"/>
                </a:lnTo>
                <a:lnTo>
                  <a:pt x="0" y="523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3" name="Line 21">
            <a:extLst>
              <a:ext uri="{FF2B5EF4-FFF2-40B4-BE49-F238E27FC236}">
                <a16:creationId xmlns:a16="http://schemas.microsoft.com/office/drawing/2014/main" id="{B275BD3B-3F8F-7B4C-9F69-BE3C92D5C9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9" y="2444750"/>
            <a:ext cx="14636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4" name="Line 22">
            <a:extLst>
              <a:ext uri="{FF2B5EF4-FFF2-40B4-BE49-F238E27FC236}">
                <a16:creationId xmlns:a16="http://schemas.microsoft.com/office/drawing/2014/main" id="{E57DDC85-C00B-BE4D-A8FE-D940E594C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0150" y="2125664"/>
            <a:ext cx="1588" cy="2992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5" name="Rectangle 24">
            <a:extLst>
              <a:ext uri="{FF2B5EF4-FFF2-40B4-BE49-F238E27FC236}">
                <a16:creationId xmlns:a16="http://schemas.microsoft.com/office/drawing/2014/main" id="{E73F5DAE-D204-5841-BC8C-80056EF0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46" name="Rectangle 25">
            <a:extLst>
              <a:ext uri="{FF2B5EF4-FFF2-40B4-BE49-F238E27FC236}">
                <a16:creationId xmlns:a16="http://schemas.microsoft.com/office/drawing/2014/main" id="{8F00E08F-4032-3844-B7F5-8157A1D9A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47" name="Rectangle 26">
            <a:extLst>
              <a:ext uri="{FF2B5EF4-FFF2-40B4-BE49-F238E27FC236}">
                <a16:creationId xmlns:a16="http://schemas.microsoft.com/office/drawing/2014/main" id="{C52223DA-2F46-E048-91D5-255852D31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48" name="Rectangle 27">
            <a:extLst>
              <a:ext uri="{FF2B5EF4-FFF2-40B4-BE49-F238E27FC236}">
                <a16:creationId xmlns:a16="http://schemas.microsoft.com/office/drawing/2014/main" id="{6D33CEE4-FE98-3143-8376-E5F2776C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49" name="Rectangle 28">
            <a:extLst>
              <a:ext uri="{FF2B5EF4-FFF2-40B4-BE49-F238E27FC236}">
                <a16:creationId xmlns:a16="http://schemas.microsoft.com/office/drawing/2014/main" id="{487026B7-564B-1C44-9949-53D13478A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0" name="Rectangle 29">
            <a:extLst>
              <a:ext uri="{FF2B5EF4-FFF2-40B4-BE49-F238E27FC236}">
                <a16:creationId xmlns:a16="http://schemas.microsoft.com/office/drawing/2014/main" id="{C0437FA1-686D-C445-B1B6-B20C6205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1" name="Rectangle 30">
            <a:extLst>
              <a:ext uri="{FF2B5EF4-FFF2-40B4-BE49-F238E27FC236}">
                <a16:creationId xmlns:a16="http://schemas.microsoft.com/office/drawing/2014/main" id="{33843F99-5B46-FF47-A830-322CF69CA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2" name="Rectangle 31">
            <a:extLst>
              <a:ext uri="{FF2B5EF4-FFF2-40B4-BE49-F238E27FC236}">
                <a16:creationId xmlns:a16="http://schemas.microsoft.com/office/drawing/2014/main" id="{A595086E-C3E6-F848-B127-936D1C8D9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3" name="Rectangle 32">
            <a:extLst>
              <a:ext uri="{FF2B5EF4-FFF2-40B4-BE49-F238E27FC236}">
                <a16:creationId xmlns:a16="http://schemas.microsoft.com/office/drawing/2014/main" id="{428E6329-2DCC-294A-A4EB-3686381F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4" name="Rectangle 33">
            <a:extLst>
              <a:ext uri="{FF2B5EF4-FFF2-40B4-BE49-F238E27FC236}">
                <a16:creationId xmlns:a16="http://schemas.microsoft.com/office/drawing/2014/main" id="{279AF48A-8D37-7249-94E4-205BE838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5" name="Rectangle 34">
            <a:extLst>
              <a:ext uri="{FF2B5EF4-FFF2-40B4-BE49-F238E27FC236}">
                <a16:creationId xmlns:a16="http://schemas.microsoft.com/office/drawing/2014/main" id="{E8933AEB-9163-4941-821C-30E97B05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6" name="Rectangle 35">
            <a:extLst>
              <a:ext uri="{FF2B5EF4-FFF2-40B4-BE49-F238E27FC236}">
                <a16:creationId xmlns:a16="http://schemas.microsoft.com/office/drawing/2014/main" id="{47A1262C-43EC-CC42-A67F-3FD0A85E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7" name="Rectangle 36">
            <a:extLst>
              <a:ext uri="{FF2B5EF4-FFF2-40B4-BE49-F238E27FC236}">
                <a16:creationId xmlns:a16="http://schemas.microsoft.com/office/drawing/2014/main" id="{ED01DA38-B8A3-4849-8269-BF25DBC79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8" name="Rectangle 37">
            <a:extLst>
              <a:ext uri="{FF2B5EF4-FFF2-40B4-BE49-F238E27FC236}">
                <a16:creationId xmlns:a16="http://schemas.microsoft.com/office/drawing/2014/main" id="{CC10CDD3-D419-B642-AA77-48B7FFB3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59" name="Rectangle 38">
            <a:extLst>
              <a:ext uri="{FF2B5EF4-FFF2-40B4-BE49-F238E27FC236}">
                <a16:creationId xmlns:a16="http://schemas.microsoft.com/office/drawing/2014/main" id="{CE9858FE-6F14-224A-BE63-9D36D0FC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0" name="Rectangle 39">
            <a:extLst>
              <a:ext uri="{FF2B5EF4-FFF2-40B4-BE49-F238E27FC236}">
                <a16:creationId xmlns:a16="http://schemas.microsoft.com/office/drawing/2014/main" id="{6CA68E08-ED10-5949-9217-CC6E96719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1" name="Rectangle 40">
            <a:extLst>
              <a:ext uri="{FF2B5EF4-FFF2-40B4-BE49-F238E27FC236}">
                <a16:creationId xmlns:a16="http://schemas.microsoft.com/office/drawing/2014/main" id="{4607CAC1-2AB8-884A-BB66-0B33808E5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2" name="Rectangle 41">
            <a:extLst>
              <a:ext uri="{FF2B5EF4-FFF2-40B4-BE49-F238E27FC236}">
                <a16:creationId xmlns:a16="http://schemas.microsoft.com/office/drawing/2014/main" id="{8AC6C086-FEAF-584D-9AE8-C7D602EA0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3" name="Rectangle 42">
            <a:extLst>
              <a:ext uri="{FF2B5EF4-FFF2-40B4-BE49-F238E27FC236}">
                <a16:creationId xmlns:a16="http://schemas.microsoft.com/office/drawing/2014/main" id="{F27315C5-8533-ED4C-8A77-6C88B935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4" name="Rectangle 43">
            <a:extLst>
              <a:ext uri="{FF2B5EF4-FFF2-40B4-BE49-F238E27FC236}">
                <a16:creationId xmlns:a16="http://schemas.microsoft.com/office/drawing/2014/main" id="{5F80787F-0719-AA4E-AF9E-F0177E94A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5" name="Rectangle 44">
            <a:extLst>
              <a:ext uri="{FF2B5EF4-FFF2-40B4-BE49-F238E27FC236}">
                <a16:creationId xmlns:a16="http://schemas.microsoft.com/office/drawing/2014/main" id="{95961E3F-64F4-8A45-B13D-99AACF802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6" name="Rectangle 45">
            <a:extLst>
              <a:ext uri="{FF2B5EF4-FFF2-40B4-BE49-F238E27FC236}">
                <a16:creationId xmlns:a16="http://schemas.microsoft.com/office/drawing/2014/main" id="{CC7833C0-CF39-2B43-853B-4D39F9ED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7" name="Rectangle 46">
            <a:extLst>
              <a:ext uri="{FF2B5EF4-FFF2-40B4-BE49-F238E27FC236}">
                <a16:creationId xmlns:a16="http://schemas.microsoft.com/office/drawing/2014/main" id="{4D754C58-1B9F-814D-A88D-75FC585AA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8" name="Rectangle 47">
            <a:extLst>
              <a:ext uri="{FF2B5EF4-FFF2-40B4-BE49-F238E27FC236}">
                <a16:creationId xmlns:a16="http://schemas.microsoft.com/office/drawing/2014/main" id="{532219CA-7CD6-CA43-8BDA-42FF5ED5E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69" name="Rectangle 48">
            <a:extLst>
              <a:ext uri="{FF2B5EF4-FFF2-40B4-BE49-F238E27FC236}">
                <a16:creationId xmlns:a16="http://schemas.microsoft.com/office/drawing/2014/main" id="{3E9DE167-D49C-354F-B931-1BD05251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0" name="Rectangle 49">
            <a:extLst>
              <a:ext uri="{FF2B5EF4-FFF2-40B4-BE49-F238E27FC236}">
                <a16:creationId xmlns:a16="http://schemas.microsoft.com/office/drawing/2014/main" id="{CC2ADCF9-9225-0C40-9AEA-92EE5BE7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1" name="Rectangle 50">
            <a:extLst>
              <a:ext uri="{FF2B5EF4-FFF2-40B4-BE49-F238E27FC236}">
                <a16:creationId xmlns:a16="http://schemas.microsoft.com/office/drawing/2014/main" id="{0A1330B6-8CF3-F149-93CA-EAA6F981E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2" name="Rectangle 51">
            <a:extLst>
              <a:ext uri="{FF2B5EF4-FFF2-40B4-BE49-F238E27FC236}">
                <a16:creationId xmlns:a16="http://schemas.microsoft.com/office/drawing/2014/main" id="{515A9236-A0C0-6E44-9C05-F6F79411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3" name="Rectangle 52">
            <a:extLst>
              <a:ext uri="{FF2B5EF4-FFF2-40B4-BE49-F238E27FC236}">
                <a16:creationId xmlns:a16="http://schemas.microsoft.com/office/drawing/2014/main" id="{A6D94646-E2EB-7544-B350-6009A6195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4" name="Rectangle 53">
            <a:extLst>
              <a:ext uri="{FF2B5EF4-FFF2-40B4-BE49-F238E27FC236}">
                <a16:creationId xmlns:a16="http://schemas.microsoft.com/office/drawing/2014/main" id="{A92E0658-77ED-9444-8872-39B2523D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6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5" name="Rectangle 54">
            <a:extLst>
              <a:ext uri="{FF2B5EF4-FFF2-40B4-BE49-F238E27FC236}">
                <a16:creationId xmlns:a16="http://schemas.microsoft.com/office/drawing/2014/main" id="{ADD4DF2A-9075-9240-BECA-921624E7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10978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6" name="Rectangle 55">
            <a:extLst>
              <a:ext uri="{FF2B5EF4-FFF2-40B4-BE49-F238E27FC236}">
                <a16:creationId xmlns:a16="http://schemas.microsoft.com/office/drawing/2014/main" id="{C35F321B-D183-6F42-8A1E-595D22D6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7" name="Rectangle 56">
            <a:extLst>
              <a:ext uri="{FF2B5EF4-FFF2-40B4-BE49-F238E27FC236}">
                <a16:creationId xmlns:a16="http://schemas.microsoft.com/office/drawing/2014/main" id="{788FD440-6F22-D24B-8AC6-59EA3A04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8" name="Rectangle 57">
            <a:extLst>
              <a:ext uri="{FF2B5EF4-FFF2-40B4-BE49-F238E27FC236}">
                <a16:creationId xmlns:a16="http://schemas.microsoft.com/office/drawing/2014/main" id="{70E96EF7-4006-EE4F-859A-9478F8D6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79" name="Rectangle 58">
            <a:extLst>
              <a:ext uri="{FF2B5EF4-FFF2-40B4-BE49-F238E27FC236}">
                <a16:creationId xmlns:a16="http://schemas.microsoft.com/office/drawing/2014/main" id="{99F2B52A-8636-074D-8DE2-DB73712B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80" name="Rectangle 59">
            <a:extLst>
              <a:ext uri="{FF2B5EF4-FFF2-40B4-BE49-F238E27FC236}">
                <a16:creationId xmlns:a16="http://schemas.microsoft.com/office/drawing/2014/main" id="{9E516F4F-CC33-AC44-A6F3-3E87A0A8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81" name="Rectangle 60">
            <a:extLst>
              <a:ext uri="{FF2B5EF4-FFF2-40B4-BE49-F238E27FC236}">
                <a16:creationId xmlns:a16="http://schemas.microsoft.com/office/drawing/2014/main" id="{1BB5279D-3F4C-AB48-A861-EE471F7B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82" name="Rectangle 61">
            <a:extLst>
              <a:ext uri="{FF2B5EF4-FFF2-40B4-BE49-F238E27FC236}">
                <a16:creationId xmlns:a16="http://schemas.microsoft.com/office/drawing/2014/main" id="{E4C99F2B-8AA2-B145-B039-6D0BCF98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83" name="Freeform 62">
            <a:extLst>
              <a:ext uri="{FF2B5EF4-FFF2-40B4-BE49-F238E27FC236}">
                <a16:creationId xmlns:a16="http://schemas.microsoft.com/office/drawing/2014/main" id="{C5F53BF7-6F31-B843-A471-F449B3B2252A}"/>
              </a:ext>
            </a:extLst>
          </p:cNvPr>
          <p:cNvSpPr>
            <a:spLocks/>
          </p:cNvSpPr>
          <p:nvPr/>
        </p:nvSpPr>
        <p:spPr bwMode="auto">
          <a:xfrm>
            <a:off x="4219576" y="3803650"/>
            <a:ext cx="85725" cy="414338"/>
          </a:xfrm>
          <a:custGeom>
            <a:avLst/>
            <a:gdLst>
              <a:gd name="T0" fmla="*/ 2147483646 w 108"/>
              <a:gd name="T1" fmla="*/ 2147483646 h 522"/>
              <a:gd name="T2" fmla="*/ 2147483646 w 108"/>
              <a:gd name="T3" fmla="*/ 2147483646 h 522"/>
              <a:gd name="T4" fmla="*/ 2147483646 w 108"/>
              <a:gd name="T5" fmla="*/ 2147483646 h 522"/>
              <a:gd name="T6" fmla="*/ 2147483646 w 108"/>
              <a:gd name="T7" fmla="*/ 2147483646 h 522"/>
              <a:gd name="T8" fmla="*/ 2147483646 w 108"/>
              <a:gd name="T9" fmla="*/ 2147483646 h 522"/>
              <a:gd name="T10" fmla="*/ 2147483646 w 108"/>
              <a:gd name="T11" fmla="*/ 2147483646 h 522"/>
              <a:gd name="T12" fmla="*/ 2147483646 w 108"/>
              <a:gd name="T13" fmla="*/ 2147483646 h 522"/>
              <a:gd name="T14" fmla="*/ 2147483646 w 108"/>
              <a:gd name="T15" fmla="*/ 2147483646 h 522"/>
              <a:gd name="T16" fmla="*/ 2147483646 w 108"/>
              <a:gd name="T17" fmla="*/ 2147483646 h 522"/>
              <a:gd name="T18" fmla="*/ 2147483646 w 108"/>
              <a:gd name="T19" fmla="*/ 2147483646 h 522"/>
              <a:gd name="T20" fmla="*/ 2147483646 w 108"/>
              <a:gd name="T21" fmla="*/ 2147483646 h 522"/>
              <a:gd name="T22" fmla="*/ 2147483646 w 108"/>
              <a:gd name="T23" fmla="*/ 2147483646 h 522"/>
              <a:gd name="T24" fmla="*/ 2147483646 w 108"/>
              <a:gd name="T25" fmla="*/ 2147483646 h 522"/>
              <a:gd name="T26" fmla="*/ 2147483646 w 108"/>
              <a:gd name="T27" fmla="*/ 2147483646 h 522"/>
              <a:gd name="T28" fmla="*/ 2147483646 w 108"/>
              <a:gd name="T29" fmla="*/ 2147483646 h 522"/>
              <a:gd name="T30" fmla="*/ 2147483646 w 108"/>
              <a:gd name="T31" fmla="*/ 2147483646 h 522"/>
              <a:gd name="T32" fmla="*/ 2147483646 w 108"/>
              <a:gd name="T33" fmla="*/ 2147483646 h 522"/>
              <a:gd name="T34" fmla="*/ 2147483646 w 108"/>
              <a:gd name="T35" fmla="*/ 2147483646 h 522"/>
              <a:gd name="T36" fmla="*/ 2147483646 w 108"/>
              <a:gd name="T37" fmla="*/ 2147483646 h 522"/>
              <a:gd name="T38" fmla="*/ 2147483646 w 108"/>
              <a:gd name="T39" fmla="*/ 2147483646 h 522"/>
              <a:gd name="T40" fmla="*/ 2147483646 w 108"/>
              <a:gd name="T41" fmla="*/ 2147483646 h 522"/>
              <a:gd name="T42" fmla="*/ 2147483646 w 108"/>
              <a:gd name="T43" fmla="*/ 2147483646 h 522"/>
              <a:gd name="T44" fmla="*/ 2147483646 w 108"/>
              <a:gd name="T45" fmla="*/ 2147483646 h 522"/>
              <a:gd name="T46" fmla="*/ 2147483646 w 108"/>
              <a:gd name="T47" fmla="*/ 2147483646 h 522"/>
              <a:gd name="T48" fmla="*/ 2147483646 w 108"/>
              <a:gd name="T49" fmla="*/ 2147483646 h 522"/>
              <a:gd name="T50" fmla="*/ 2147483646 w 108"/>
              <a:gd name="T51" fmla="*/ 2147483646 h 522"/>
              <a:gd name="T52" fmla="*/ 2147483646 w 108"/>
              <a:gd name="T53" fmla="*/ 2147483646 h 522"/>
              <a:gd name="T54" fmla="*/ 2147483646 w 108"/>
              <a:gd name="T55" fmla="*/ 2147483646 h 522"/>
              <a:gd name="T56" fmla="*/ 2147483646 w 108"/>
              <a:gd name="T57" fmla="*/ 2147483646 h 522"/>
              <a:gd name="T58" fmla="*/ 2147483646 w 108"/>
              <a:gd name="T59" fmla="*/ 2147483646 h 522"/>
              <a:gd name="T60" fmla="*/ 2147483646 w 108"/>
              <a:gd name="T61" fmla="*/ 2147483646 h 522"/>
              <a:gd name="T62" fmla="*/ 2147483646 w 108"/>
              <a:gd name="T63" fmla="*/ 2147483646 h 522"/>
              <a:gd name="T64" fmla="*/ 0 w 108"/>
              <a:gd name="T65" fmla="*/ 2147483646 h 5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2"/>
              <a:gd name="T101" fmla="*/ 108 w 108"/>
              <a:gd name="T102" fmla="*/ 522 h 5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2">
                <a:moveTo>
                  <a:pt x="0" y="0"/>
                </a:moveTo>
                <a:lnTo>
                  <a:pt x="13" y="1"/>
                </a:lnTo>
                <a:lnTo>
                  <a:pt x="23" y="3"/>
                </a:lnTo>
                <a:lnTo>
                  <a:pt x="33" y="7"/>
                </a:lnTo>
                <a:lnTo>
                  <a:pt x="40" y="12"/>
                </a:lnTo>
                <a:lnTo>
                  <a:pt x="46" y="17"/>
                </a:lnTo>
                <a:lnTo>
                  <a:pt x="52" y="24"/>
                </a:lnTo>
                <a:lnTo>
                  <a:pt x="55" y="32"/>
                </a:lnTo>
                <a:lnTo>
                  <a:pt x="58" y="40"/>
                </a:lnTo>
                <a:lnTo>
                  <a:pt x="59" y="50"/>
                </a:lnTo>
                <a:lnTo>
                  <a:pt x="61" y="60"/>
                </a:lnTo>
                <a:lnTo>
                  <a:pt x="61" y="72"/>
                </a:lnTo>
                <a:lnTo>
                  <a:pt x="59" y="82"/>
                </a:lnTo>
                <a:lnTo>
                  <a:pt x="59" y="95"/>
                </a:lnTo>
                <a:lnTo>
                  <a:pt x="58" y="107"/>
                </a:lnTo>
                <a:lnTo>
                  <a:pt x="56" y="118"/>
                </a:lnTo>
                <a:lnTo>
                  <a:pt x="55" y="131"/>
                </a:lnTo>
                <a:lnTo>
                  <a:pt x="53" y="143"/>
                </a:lnTo>
                <a:lnTo>
                  <a:pt x="50" y="155"/>
                </a:lnTo>
                <a:lnTo>
                  <a:pt x="50" y="167"/>
                </a:lnTo>
                <a:lnTo>
                  <a:pt x="49" y="178"/>
                </a:lnTo>
                <a:lnTo>
                  <a:pt x="49" y="190"/>
                </a:lnTo>
                <a:lnTo>
                  <a:pt x="49" y="202"/>
                </a:lnTo>
                <a:lnTo>
                  <a:pt x="49" y="212"/>
                </a:lnTo>
                <a:lnTo>
                  <a:pt x="50" y="220"/>
                </a:lnTo>
                <a:lnTo>
                  <a:pt x="53" y="229"/>
                </a:lnTo>
                <a:lnTo>
                  <a:pt x="58" y="238"/>
                </a:lnTo>
                <a:lnTo>
                  <a:pt x="62" y="245"/>
                </a:lnTo>
                <a:lnTo>
                  <a:pt x="68" y="250"/>
                </a:lnTo>
                <a:lnTo>
                  <a:pt x="76" y="255"/>
                </a:lnTo>
                <a:lnTo>
                  <a:pt x="85" y="259"/>
                </a:lnTo>
                <a:lnTo>
                  <a:pt x="95" y="261"/>
                </a:lnTo>
                <a:lnTo>
                  <a:pt x="108" y="262"/>
                </a:lnTo>
                <a:lnTo>
                  <a:pt x="95" y="262"/>
                </a:lnTo>
                <a:lnTo>
                  <a:pt x="85" y="265"/>
                </a:lnTo>
                <a:lnTo>
                  <a:pt x="76" y="268"/>
                </a:lnTo>
                <a:lnTo>
                  <a:pt x="68" y="272"/>
                </a:lnTo>
                <a:lnTo>
                  <a:pt x="62" y="278"/>
                </a:lnTo>
                <a:lnTo>
                  <a:pt x="58" y="285"/>
                </a:lnTo>
                <a:lnTo>
                  <a:pt x="53" y="294"/>
                </a:lnTo>
                <a:lnTo>
                  <a:pt x="50" y="302"/>
                </a:lnTo>
                <a:lnTo>
                  <a:pt x="49" y="312"/>
                </a:lnTo>
                <a:lnTo>
                  <a:pt x="49" y="322"/>
                </a:lnTo>
                <a:lnTo>
                  <a:pt x="49" y="332"/>
                </a:lnTo>
                <a:lnTo>
                  <a:pt x="49" y="344"/>
                </a:lnTo>
                <a:lnTo>
                  <a:pt x="50" y="356"/>
                </a:lnTo>
                <a:lnTo>
                  <a:pt x="50" y="367"/>
                </a:lnTo>
                <a:lnTo>
                  <a:pt x="53" y="380"/>
                </a:lnTo>
                <a:lnTo>
                  <a:pt x="55" y="392"/>
                </a:lnTo>
                <a:lnTo>
                  <a:pt x="56" y="404"/>
                </a:lnTo>
                <a:lnTo>
                  <a:pt x="58" y="416"/>
                </a:lnTo>
                <a:lnTo>
                  <a:pt x="59" y="427"/>
                </a:lnTo>
                <a:lnTo>
                  <a:pt x="59" y="440"/>
                </a:lnTo>
                <a:lnTo>
                  <a:pt x="61" y="451"/>
                </a:lnTo>
                <a:lnTo>
                  <a:pt x="61" y="462"/>
                </a:lnTo>
                <a:lnTo>
                  <a:pt x="59" y="472"/>
                </a:lnTo>
                <a:lnTo>
                  <a:pt x="58" y="482"/>
                </a:lnTo>
                <a:lnTo>
                  <a:pt x="55" y="491"/>
                </a:lnTo>
                <a:lnTo>
                  <a:pt x="52" y="498"/>
                </a:lnTo>
                <a:lnTo>
                  <a:pt x="46" y="505"/>
                </a:lnTo>
                <a:lnTo>
                  <a:pt x="40" y="511"/>
                </a:lnTo>
                <a:lnTo>
                  <a:pt x="33" y="517"/>
                </a:lnTo>
                <a:lnTo>
                  <a:pt x="23" y="520"/>
                </a:lnTo>
                <a:lnTo>
                  <a:pt x="13" y="522"/>
                </a:lnTo>
                <a:lnTo>
                  <a:pt x="0" y="522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4" name="Freeform 63">
            <a:extLst>
              <a:ext uri="{FF2B5EF4-FFF2-40B4-BE49-F238E27FC236}">
                <a16:creationId xmlns:a16="http://schemas.microsoft.com/office/drawing/2014/main" id="{0303D569-7A29-B241-9934-7BDEC41C37B7}"/>
              </a:ext>
            </a:extLst>
          </p:cNvPr>
          <p:cNvSpPr>
            <a:spLocks/>
          </p:cNvSpPr>
          <p:nvPr/>
        </p:nvSpPr>
        <p:spPr bwMode="auto">
          <a:xfrm>
            <a:off x="4219576" y="4395789"/>
            <a:ext cx="85725" cy="414337"/>
          </a:xfrm>
          <a:custGeom>
            <a:avLst/>
            <a:gdLst>
              <a:gd name="T0" fmla="*/ 2147483646 w 108"/>
              <a:gd name="T1" fmla="*/ 0 h 522"/>
              <a:gd name="T2" fmla="*/ 2147483646 w 108"/>
              <a:gd name="T3" fmla="*/ 2147483646 h 522"/>
              <a:gd name="T4" fmla="*/ 2147483646 w 108"/>
              <a:gd name="T5" fmla="*/ 2147483646 h 522"/>
              <a:gd name="T6" fmla="*/ 2147483646 w 108"/>
              <a:gd name="T7" fmla="*/ 2147483646 h 522"/>
              <a:gd name="T8" fmla="*/ 2147483646 w 108"/>
              <a:gd name="T9" fmla="*/ 2147483646 h 522"/>
              <a:gd name="T10" fmla="*/ 2147483646 w 108"/>
              <a:gd name="T11" fmla="*/ 2147483646 h 522"/>
              <a:gd name="T12" fmla="*/ 2147483646 w 108"/>
              <a:gd name="T13" fmla="*/ 2147483646 h 522"/>
              <a:gd name="T14" fmla="*/ 2147483646 w 108"/>
              <a:gd name="T15" fmla="*/ 2147483646 h 522"/>
              <a:gd name="T16" fmla="*/ 2147483646 w 108"/>
              <a:gd name="T17" fmla="*/ 2147483646 h 522"/>
              <a:gd name="T18" fmla="*/ 2147483646 w 108"/>
              <a:gd name="T19" fmla="*/ 2147483646 h 522"/>
              <a:gd name="T20" fmla="*/ 2147483646 w 108"/>
              <a:gd name="T21" fmla="*/ 2147483646 h 522"/>
              <a:gd name="T22" fmla="*/ 2147483646 w 108"/>
              <a:gd name="T23" fmla="*/ 2147483646 h 522"/>
              <a:gd name="T24" fmla="*/ 2147483646 w 108"/>
              <a:gd name="T25" fmla="*/ 2147483646 h 522"/>
              <a:gd name="T26" fmla="*/ 2147483646 w 108"/>
              <a:gd name="T27" fmla="*/ 2147483646 h 522"/>
              <a:gd name="T28" fmla="*/ 2147483646 w 108"/>
              <a:gd name="T29" fmla="*/ 2147483646 h 522"/>
              <a:gd name="T30" fmla="*/ 2147483646 w 108"/>
              <a:gd name="T31" fmla="*/ 2147483646 h 522"/>
              <a:gd name="T32" fmla="*/ 2147483646 w 108"/>
              <a:gd name="T33" fmla="*/ 2147483646 h 522"/>
              <a:gd name="T34" fmla="*/ 2147483646 w 108"/>
              <a:gd name="T35" fmla="*/ 2147483646 h 522"/>
              <a:gd name="T36" fmla="*/ 2147483646 w 108"/>
              <a:gd name="T37" fmla="*/ 2147483646 h 522"/>
              <a:gd name="T38" fmla="*/ 2147483646 w 108"/>
              <a:gd name="T39" fmla="*/ 2147483646 h 522"/>
              <a:gd name="T40" fmla="*/ 2147483646 w 108"/>
              <a:gd name="T41" fmla="*/ 2147483646 h 522"/>
              <a:gd name="T42" fmla="*/ 2147483646 w 108"/>
              <a:gd name="T43" fmla="*/ 2147483646 h 522"/>
              <a:gd name="T44" fmla="*/ 2147483646 w 108"/>
              <a:gd name="T45" fmla="*/ 2147483646 h 522"/>
              <a:gd name="T46" fmla="*/ 2147483646 w 108"/>
              <a:gd name="T47" fmla="*/ 2147483646 h 522"/>
              <a:gd name="T48" fmla="*/ 2147483646 w 108"/>
              <a:gd name="T49" fmla="*/ 2147483646 h 522"/>
              <a:gd name="T50" fmla="*/ 2147483646 w 108"/>
              <a:gd name="T51" fmla="*/ 2147483646 h 522"/>
              <a:gd name="T52" fmla="*/ 2147483646 w 108"/>
              <a:gd name="T53" fmla="*/ 2147483646 h 522"/>
              <a:gd name="T54" fmla="*/ 2147483646 w 108"/>
              <a:gd name="T55" fmla="*/ 2147483646 h 522"/>
              <a:gd name="T56" fmla="*/ 2147483646 w 108"/>
              <a:gd name="T57" fmla="*/ 2147483646 h 522"/>
              <a:gd name="T58" fmla="*/ 2147483646 w 108"/>
              <a:gd name="T59" fmla="*/ 2147483646 h 522"/>
              <a:gd name="T60" fmla="*/ 2147483646 w 108"/>
              <a:gd name="T61" fmla="*/ 2147483646 h 522"/>
              <a:gd name="T62" fmla="*/ 2147483646 w 108"/>
              <a:gd name="T63" fmla="*/ 2147483646 h 522"/>
              <a:gd name="T64" fmla="*/ 0 w 108"/>
              <a:gd name="T65" fmla="*/ 2147483646 h 5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2"/>
              <a:gd name="T101" fmla="*/ 108 w 108"/>
              <a:gd name="T102" fmla="*/ 522 h 5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2">
                <a:moveTo>
                  <a:pt x="0" y="0"/>
                </a:moveTo>
                <a:lnTo>
                  <a:pt x="13" y="0"/>
                </a:lnTo>
                <a:lnTo>
                  <a:pt x="23" y="2"/>
                </a:lnTo>
                <a:lnTo>
                  <a:pt x="33" y="5"/>
                </a:lnTo>
                <a:lnTo>
                  <a:pt x="40" y="10"/>
                </a:lnTo>
                <a:lnTo>
                  <a:pt x="46" y="17"/>
                </a:lnTo>
                <a:lnTo>
                  <a:pt x="52" y="23"/>
                </a:lnTo>
                <a:lnTo>
                  <a:pt x="55" y="31"/>
                </a:lnTo>
                <a:lnTo>
                  <a:pt x="58" y="40"/>
                </a:lnTo>
                <a:lnTo>
                  <a:pt x="59" y="50"/>
                </a:lnTo>
                <a:lnTo>
                  <a:pt x="61" y="60"/>
                </a:lnTo>
                <a:lnTo>
                  <a:pt x="61" y="70"/>
                </a:lnTo>
                <a:lnTo>
                  <a:pt x="59" y="82"/>
                </a:lnTo>
                <a:lnTo>
                  <a:pt x="59" y="93"/>
                </a:lnTo>
                <a:lnTo>
                  <a:pt x="58" y="105"/>
                </a:lnTo>
                <a:lnTo>
                  <a:pt x="56" y="118"/>
                </a:lnTo>
                <a:lnTo>
                  <a:pt x="55" y="129"/>
                </a:lnTo>
                <a:lnTo>
                  <a:pt x="53" y="142"/>
                </a:lnTo>
                <a:lnTo>
                  <a:pt x="50" y="154"/>
                </a:lnTo>
                <a:lnTo>
                  <a:pt x="50" y="167"/>
                </a:lnTo>
                <a:lnTo>
                  <a:pt x="49" y="178"/>
                </a:lnTo>
                <a:lnTo>
                  <a:pt x="49" y="190"/>
                </a:lnTo>
                <a:lnTo>
                  <a:pt x="49" y="200"/>
                </a:lnTo>
                <a:lnTo>
                  <a:pt x="49" y="210"/>
                </a:lnTo>
                <a:lnTo>
                  <a:pt x="50" y="220"/>
                </a:lnTo>
                <a:lnTo>
                  <a:pt x="53" y="228"/>
                </a:lnTo>
                <a:lnTo>
                  <a:pt x="58" y="236"/>
                </a:lnTo>
                <a:lnTo>
                  <a:pt x="62" y="243"/>
                </a:lnTo>
                <a:lnTo>
                  <a:pt x="68" y="249"/>
                </a:lnTo>
                <a:lnTo>
                  <a:pt x="76" y="254"/>
                </a:lnTo>
                <a:lnTo>
                  <a:pt x="85" y="257"/>
                </a:lnTo>
                <a:lnTo>
                  <a:pt x="95" y="260"/>
                </a:lnTo>
                <a:lnTo>
                  <a:pt x="108" y="260"/>
                </a:lnTo>
                <a:lnTo>
                  <a:pt x="95" y="262"/>
                </a:lnTo>
                <a:lnTo>
                  <a:pt x="85" y="263"/>
                </a:lnTo>
                <a:lnTo>
                  <a:pt x="76" y="266"/>
                </a:lnTo>
                <a:lnTo>
                  <a:pt x="68" y="272"/>
                </a:lnTo>
                <a:lnTo>
                  <a:pt x="62" y="277"/>
                </a:lnTo>
                <a:lnTo>
                  <a:pt x="58" y="285"/>
                </a:lnTo>
                <a:lnTo>
                  <a:pt x="53" y="292"/>
                </a:lnTo>
                <a:lnTo>
                  <a:pt x="50" y="300"/>
                </a:lnTo>
                <a:lnTo>
                  <a:pt x="49" y="310"/>
                </a:lnTo>
                <a:lnTo>
                  <a:pt x="49" y="321"/>
                </a:lnTo>
                <a:lnTo>
                  <a:pt x="49" y="332"/>
                </a:lnTo>
                <a:lnTo>
                  <a:pt x="49" y="342"/>
                </a:lnTo>
                <a:lnTo>
                  <a:pt x="50" y="355"/>
                </a:lnTo>
                <a:lnTo>
                  <a:pt x="50" y="367"/>
                </a:lnTo>
                <a:lnTo>
                  <a:pt x="53" y="378"/>
                </a:lnTo>
                <a:lnTo>
                  <a:pt x="55" y="391"/>
                </a:lnTo>
                <a:lnTo>
                  <a:pt x="56" y="403"/>
                </a:lnTo>
                <a:lnTo>
                  <a:pt x="58" y="416"/>
                </a:lnTo>
                <a:lnTo>
                  <a:pt x="59" y="427"/>
                </a:lnTo>
                <a:lnTo>
                  <a:pt x="59" y="439"/>
                </a:lnTo>
                <a:lnTo>
                  <a:pt x="61" y="450"/>
                </a:lnTo>
                <a:lnTo>
                  <a:pt x="61" y="460"/>
                </a:lnTo>
                <a:lnTo>
                  <a:pt x="59" y="472"/>
                </a:lnTo>
                <a:lnTo>
                  <a:pt x="58" y="480"/>
                </a:lnTo>
                <a:lnTo>
                  <a:pt x="55" y="489"/>
                </a:lnTo>
                <a:lnTo>
                  <a:pt x="52" y="498"/>
                </a:lnTo>
                <a:lnTo>
                  <a:pt x="46" y="505"/>
                </a:lnTo>
                <a:lnTo>
                  <a:pt x="40" y="511"/>
                </a:lnTo>
                <a:lnTo>
                  <a:pt x="33" y="515"/>
                </a:lnTo>
                <a:lnTo>
                  <a:pt x="23" y="519"/>
                </a:lnTo>
                <a:lnTo>
                  <a:pt x="13" y="521"/>
                </a:lnTo>
                <a:lnTo>
                  <a:pt x="0" y="522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5" name="Rectangle 64">
            <a:extLst>
              <a:ext uri="{FF2B5EF4-FFF2-40B4-BE49-F238E27FC236}">
                <a16:creationId xmlns:a16="http://schemas.microsoft.com/office/drawing/2014/main" id="{7D7C959D-3E79-9D40-9817-0A8FD0A99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8286" name="Rectangle 70">
            <a:extLst>
              <a:ext uri="{FF2B5EF4-FFF2-40B4-BE49-F238E27FC236}">
                <a16:creationId xmlns:a16="http://schemas.microsoft.com/office/drawing/2014/main" id="{A1A4130A-6C59-1B48-95D4-5518CBE5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26749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87" name="Rectangle 71">
            <a:extLst>
              <a:ext uri="{FF2B5EF4-FFF2-40B4-BE49-F238E27FC236}">
                <a16:creationId xmlns:a16="http://schemas.microsoft.com/office/drawing/2014/main" id="{D54502BC-E5C0-1C44-B25D-D99E20FC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27797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88" name="Rectangle 72">
            <a:extLst>
              <a:ext uri="{FF2B5EF4-FFF2-40B4-BE49-F238E27FC236}">
                <a16:creationId xmlns:a16="http://schemas.microsoft.com/office/drawing/2014/main" id="{A1214F5E-1BE6-0444-9B12-78A55D05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2750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89" name="Line 73">
            <a:extLst>
              <a:ext uri="{FF2B5EF4-FFF2-40B4-BE49-F238E27FC236}">
                <a16:creationId xmlns:a16="http://schemas.microsoft.com/office/drawing/2014/main" id="{9F84AD28-603F-FF4D-B948-B82827501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7376" y="3290889"/>
            <a:ext cx="149225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0" name="Rectangle 74">
            <a:extLst>
              <a:ext uri="{FF2B5EF4-FFF2-40B4-BE49-F238E27FC236}">
                <a16:creationId xmlns:a16="http://schemas.microsoft.com/office/drawing/2014/main" id="{69560C14-74E5-4241-8C09-A34171B7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337343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91" name="Rectangle 75">
            <a:extLst>
              <a:ext uri="{FF2B5EF4-FFF2-40B4-BE49-F238E27FC236}">
                <a16:creationId xmlns:a16="http://schemas.microsoft.com/office/drawing/2014/main" id="{4E17CB1E-8DF8-7844-A992-EED8CCA3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44688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92" name="Rectangle 76">
            <a:extLst>
              <a:ext uri="{FF2B5EF4-FFF2-40B4-BE49-F238E27FC236}">
                <a16:creationId xmlns:a16="http://schemas.microsoft.com/office/drawing/2014/main" id="{C4E36065-DE78-B948-B4DA-53685DF5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57358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93" name="Rectangle 77">
            <a:extLst>
              <a:ext uri="{FF2B5EF4-FFF2-40B4-BE49-F238E27FC236}">
                <a16:creationId xmlns:a16="http://schemas.microsoft.com/office/drawing/2014/main" id="{6714B5B4-A35E-CE4A-AC58-3AE49F040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8750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94" name="Line 78">
            <a:extLst>
              <a:ext uri="{FF2B5EF4-FFF2-40B4-BE49-F238E27FC236}">
                <a16:creationId xmlns:a16="http://schemas.microsoft.com/office/drawing/2014/main" id="{BFB36D35-7E5C-BA43-9BEE-D1FFF71C7D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7376" y="3908425"/>
            <a:ext cx="149225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5" name="Rectangle 87">
            <a:extLst>
              <a:ext uri="{FF2B5EF4-FFF2-40B4-BE49-F238E27FC236}">
                <a16:creationId xmlns:a16="http://schemas.microsoft.com/office/drawing/2014/main" id="{889EACC3-8669-C243-9DCD-4C9413D8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39735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8296" name="Title 1">
            <a:extLst>
              <a:ext uri="{FF2B5EF4-FFF2-40B4-BE49-F238E27FC236}">
                <a16:creationId xmlns:a16="http://schemas.microsoft.com/office/drawing/2014/main" id="{DD301BA1-E2BF-7A48-9811-7CD1C42726D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3-input XOR</a:t>
            </a:r>
            <a:br>
              <a:rPr lang="en-US" altLang="en-US" sz="3600"/>
            </a:br>
            <a:r>
              <a:rPr lang="en-US" altLang="en-US" sz="3600"/>
              <a:t>with a 4-to-1 Multiplexer</a:t>
            </a:r>
          </a:p>
        </p:txBody>
      </p:sp>
      <p:sp>
        <p:nvSpPr>
          <p:cNvPr id="138297" name="TextBox 125">
            <a:extLst>
              <a:ext uri="{FF2B5EF4-FFF2-40B4-BE49-F238E27FC236}">
                <a16:creationId xmlns:a16="http://schemas.microsoft.com/office/drawing/2014/main" id="{669676BE-606C-C841-AC69-B1742CFF1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4.9a from the textbook ]</a:t>
            </a:r>
          </a:p>
        </p:txBody>
      </p:sp>
      <p:cxnSp>
        <p:nvCxnSpPr>
          <p:cNvPr id="138298" name="Straight Connector 58">
            <a:extLst>
              <a:ext uri="{FF2B5EF4-FFF2-40B4-BE49-F238E27FC236}">
                <a16:creationId xmlns:a16="http://schemas.microsoft.com/office/drawing/2014/main" id="{AAAB494A-337C-2F49-A10C-86787F574D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038" y="211455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99" name="Straight Connector 59">
            <a:extLst>
              <a:ext uri="{FF2B5EF4-FFF2-40B4-BE49-F238E27FC236}">
                <a16:creationId xmlns:a16="http://schemas.microsoft.com/office/drawing/2014/main" id="{62E0376A-D56E-D34F-B1E6-FCCCD94317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3717926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300" name="Straight Connector 60">
            <a:extLst>
              <a:ext uri="{FF2B5EF4-FFF2-40B4-BE49-F238E27FC236}">
                <a16:creationId xmlns:a16="http://schemas.microsoft.com/office/drawing/2014/main" id="{59DA2C09-576A-214D-B435-5E2468426B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43195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301" name="Straight Connector 61">
            <a:extLst>
              <a:ext uri="{FF2B5EF4-FFF2-40B4-BE49-F238E27FC236}">
                <a16:creationId xmlns:a16="http://schemas.microsoft.com/office/drawing/2014/main" id="{21BE3B84-CDF1-CC45-8E42-20372D636E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3525" y="3135314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Line 4">
            <a:extLst>
              <a:ext uri="{FF2B5EF4-FFF2-40B4-BE49-F238E27FC236}">
                <a16:creationId xmlns:a16="http://schemas.microsoft.com/office/drawing/2014/main" id="{08F9B492-391D-6D48-A4C4-375920856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4" y="3541714"/>
            <a:ext cx="16017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6" name="Line 5">
            <a:extLst>
              <a:ext uri="{FF2B5EF4-FFF2-40B4-BE49-F238E27FC236}">
                <a16:creationId xmlns:a16="http://schemas.microsoft.com/office/drawing/2014/main" id="{70F57B88-3EA4-4544-8104-94EBF7BE8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4" y="3770314"/>
            <a:ext cx="6873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7" name="Line 6">
            <a:extLst>
              <a:ext uri="{FF2B5EF4-FFF2-40B4-BE49-F238E27FC236}">
                <a16:creationId xmlns:a16="http://schemas.microsoft.com/office/drawing/2014/main" id="{1B395B31-249D-CC4A-97DF-8C31F861C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2239" y="3884614"/>
            <a:ext cx="320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8" name="Freeform 7">
            <a:extLst>
              <a:ext uri="{FF2B5EF4-FFF2-40B4-BE49-F238E27FC236}">
                <a16:creationId xmlns:a16="http://schemas.microsoft.com/office/drawing/2014/main" id="{E3AA80E9-BD93-C740-9114-3A2CF98144EF}"/>
              </a:ext>
            </a:extLst>
          </p:cNvPr>
          <p:cNvSpPr>
            <a:spLocks/>
          </p:cNvSpPr>
          <p:nvPr/>
        </p:nvSpPr>
        <p:spPr bwMode="auto">
          <a:xfrm>
            <a:off x="7308850" y="3336926"/>
            <a:ext cx="433388" cy="1096963"/>
          </a:xfrm>
          <a:custGeom>
            <a:avLst/>
            <a:gdLst>
              <a:gd name="T0" fmla="*/ 2147483646 w 548"/>
              <a:gd name="T1" fmla="*/ 2147483646 h 1382"/>
              <a:gd name="T2" fmla="*/ 2147483646 w 548"/>
              <a:gd name="T3" fmla="*/ 2147483646 h 1382"/>
              <a:gd name="T4" fmla="*/ 0 w 548"/>
              <a:gd name="T5" fmla="*/ 0 h 1382"/>
              <a:gd name="T6" fmla="*/ 0 w 548"/>
              <a:gd name="T7" fmla="*/ 2147483646 h 1382"/>
              <a:gd name="T8" fmla="*/ 2147483646 w 548"/>
              <a:gd name="T9" fmla="*/ 2147483646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"/>
              <a:gd name="T16" fmla="*/ 0 h 1382"/>
              <a:gd name="T17" fmla="*/ 548 w 548"/>
              <a:gd name="T18" fmla="*/ 1382 h 1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" h="1382">
                <a:moveTo>
                  <a:pt x="548" y="1123"/>
                </a:moveTo>
                <a:lnTo>
                  <a:pt x="548" y="288"/>
                </a:lnTo>
                <a:lnTo>
                  <a:pt x="0" y="0"/>
                </a:lnTo>
                <a:lnTo>
                  <a:pt x="0" y="1382"/>
                </a:lnTo>
                <a:lnTo>
                  <a:pt x="548" y="112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9" name="Line 8">
            <a:extLst>
              <a:ext uri="{FF2B5EF4-FFF2-40B4-BE49-F238E27FC236}">
                <a16:creationId xmlns:a16="http://schemas.microsoft.com/office/drawing/2014/main" id="{D5457D94-DA0E-2340-A1F3-E1FE3CD06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9339" y="3176588"/>
            <a:ext cx="1587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0" name="Rectangle 9">
            <a:extLst>
              <a:ext uri="{FF2B5EF4-FFF2-40B4-BE49-F238E27FC236}">
                <a16:creationId xmlns:a16="http://schemas.microsoft.com/office/drawing/2014/main" id="{A189C7C6-74E1-BB4E-801A-69AEEE91A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725" y="3784601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71" name="Rectangle 10">
            <a:extLst>
              <a:ext uri="{FF2B5EF4-FFF2-40B4-BE49-F238E27FC236}">
                <a16:creationId xmlns:a16="http://schemas.microsoft.com/office/drawing/2014/main" id="{5F3B2413-73D8-1D41-BF38-02440618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016251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72" name="Line 11">
            <a:extLst>
              <a:ext uri="{FF2B5EF4-FFF2-40B4-BE49-F238E27FC236}">
                <a16:creationId xmlns:a16="http://schemas.microsoft.com/office/drawing/2014/main" id="{DBC925BA-B18A-B942-A387-3FBAB251D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6" y="3176589"/>
            <a:ext cx="982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3" name="Freeform 12">
            <a:extLst>
              <a:ext uri="{FF2B5EF4-FFF2-40B4-BE49-F238E27FC236}">
                <a16:creationId xmlns:a16="http://schemas.microsoft.com/office/drawing/2014/main" id="{C8C0C1DC-76C9-5541-B839-685C88D6AB5C}"/>
              </a:ext>
            </a:extLst>
          </p:cNvPr>
          <p:cNvSpPr>
            <a:spLocks/>
          </p:cNvSpPr>
          <p:nvPr/>
        </p:nvSpPr>
        <p:spPr bwMode="auto">
          <a:xfrm>
            <a:off x="6416676" y="2947989"/>
            <a:ext cx="1165225" cy="547687"/>
          </a:xfrm>
          <a:custGeom>
            <a:avLst/>
            <a:gdLst>
              <a:gd name="T0" fmla="*/ 0 w 1470"/>
              <a:gd name="T1" fmla="*/ 0 h 691"/>
              <a:gd name="T2" fmla="*/ 2147483646 w 1470"/>
              <a:gd name="T3" fmla="*/ 0 h 691"/>
              <a:gd name="T4" fmla="*/ 2147483646 w 1470"/>
              <a:gd name="T5" fmla="*/ 2147483646 h 691"/>
              <a:gd name="T6" fmla="*/ 0 60000 65536"/>
              <a:gd name="T7" fmla="*/ 0 60000 65536"/>
              <a:gd name="T8" fmla="*/ 0 60000 65536"/>
              <a:gd name="T9" fmla="*/ 0 w 1470"/>
              <a:gd name="T10" fmla="*/ 0 h 691"/>
              <a:gd name="T11" fmla="*/ 1470 w 1470"/>
              <a:gd name="T12" fmla="*/ 691 h 6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0" h="691">
                <a:moveTo>
                  <a:pt x="0" y="0"/>
                </a:moveTo>
                <a:lnTo>
                  <a:pt x="1470" y="0"/>
                </a:lnTo>
                <a:lnTo>
                  <a:pt x="1470" y="691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4" name="Rectangle 13">
            <a:extLst>
              <a:ext uri="{FF2B5EF4-FFF2-40B4-BE49-F238E27FC236}">
                <a16:creationId xmlns:a16="http://schemas.microsoft.com/office/drawing/2014/main" id="{26C68E4C-09FC-EA45-8025-3056AE33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9" y="3121025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75" name="Rectangle 14">
            <a:extLst>
              <a:ext uri="{FF2B5EF4-FFF2-40B4-BE49-F238E27FC236}">
                <a16:creationId xmlns:a16="http://schemas.microsoft.com/office/drawing/2014/main" id="{B4422817-DA68-ED42-9504-F15CFF71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78606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76" name="Line 15">
            <a:extLst>
              <a:ext uri="{FF2B5EF4-FFF2-40B4-BE49-F238E27FC236}">
                <a16:creationId xmlns:a16="http://schemas.microsoft.com/office/drawing/2014/main" id="{9F47E819-C9B9-4C4A-886A-E8A4738BE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0" y="3998914"/>
            <a:ext cx="2286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7" name="Freeform 16">
            <a:extLst>
              <a:ext uri="{FF2B5EF4-FFF2-40B4-BE49-F238E27FC236}">
                <a16:creationId xmlns:a16="http://schemas.microsoft.com/office/drawing/2014/main" id="{4D5D9B03-EC7E-8244-BAAF-FC1B2F7178E5}"/>
              </a:ext>
            </a:extLst>
          </p:cNvPr>
          <p:cNvSpPr>
            <a:spLocks/>
          </p:cNvSpPr>
          <p:nvPr/>
        </p:nvSpPr>
        <p:spPr bwMode="auto">
          <a:xfrm>
            <a:off x="5935664" y="3541713"/>
            <a:ext cx="1373187" cy="685800"/>
          </a:xfrm>
          <a:custGeom>
            <a:avLst/>
            <a:gdLst>
              <a:gd name="T0" fmla="*/ 0 w 1729"/>
              <a:gd name="T1" fmla="*/ 0 h 864"/>
              <a:gd name="T2" fmla="*/ 0 w 1729"/>
              <a:gd name="T3" fmla="*/ 2147483646 h 864"/>
              <a:gd name="T4" fmla="*/ 2147483646 w 1729"/>
              <a:gd name="T5" fmla="*/ 2147483646 h 864"/>
              <a:gd name="T6" fmla="*/ 0 60000 65536"/>
              <a:gd name="T7" fmla="*/ 0 60000 65536"/>
              <a:gd name="T8" fmla="*/ 0 60000 65536"/>
              <a:gd name="T9" fmla="*/ 0 w 1729"/>
              <a:gd name="T10" fmla="*/ 0 h 864"/>
              <a:gd name="T11" fmla="*/ 1729 w 1729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9" h="864">
                <a:moveTo>
                  <a:pt x="0" y="0"/>
                </a:moveTo>
                <a:lnTo>
                  <a:pt x="0" y="864"/>
                </a:lnTo>
                <a:lnTo>
                  <a:pt x="1729" y="86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8" name="Rectangle 17">
            <a:extLst>
              <a:ext uri="{FF2B5EF4-FFF2-40B4-BE49-F238E27FC236}">
                <a16:creationId xmlns:a16="http://schemas.microsoft.com/office/drawing/2014/main" id="{043FD0EA-9EFC-0645-B00B-8C648D5C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9" y="2890839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79" name="Rectangle 20">
            <a:extLst>
              <a:ext uri="{FF2B5EF4-FFF2-40B4-BE49-F238E27FC236}">
                <a16:creationId xmlns:a16="http://schemas.microsoft.com/office/drawing/2014/main" id="{1832B154-C6B0-7F4E-99AD-3629F5A5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9" y="5380038"/>
            <a:ext cx="14212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Truth table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0" name="Line 21">
            <a:extLst>
              <a:ext uri="{FF2B5EF4-FFF2-40B4-BE49-F238E27FC236}">
                <a16:creationId xmlns:a16="http://schemas.microsoft.com/office/drawing/2014/main" id="{9AA8FC8D-0B10-EE49-99F0-499BFFA50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9" y="2444750"/>
            <a:ext cx="14636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1" name="Line 22">
            <a:extLst>
              <a:ext uri="{FF2B5EF4-FFF2-40B4-BE49-F238E27FC236}">
                <a16:creationId xmlns:a16="http://schemas.microsoft.com/office/drawing/2014/main" id="{FA7E2449-0B1D-C441-AB4C-A4E36DF8D7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0150" y="2125664"/>
            <a:ext cx="1588" cy="2992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2" name="Rectangle 23">
            <a:extLst>
              <a:ext uri="{FF2B5EF4-FFF2-40B4-BE49-F238E27FC236}">
                <a16:creationId xmlns:a16="http://schemas.microsoft.com/office/drawing/2014/main" id="{36E55F62-1746-DD45-AFC6-2E45EFB08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6" y="5337175"/>
            <a:ext cx="10050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Circuit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3" name="Rectangle 24">
            <a:extLst>
              <a:ext uri="{FF2B5EF4-FFF2-40B4-BE49-F238E27FC236}">
                <a16:creationId xmlns:a16="http://schemas.microsoft.com/office/drawing/2014/main" id="{04CB91EE-E7EF-CD4F-BC3B-B9494A544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4" name="Rectangle 25">
            <a:extLst>
              <a:ext uri="{FF2B5EF4-FFF2-40B4-BE49-F238E27FC236}">
                <a16:creationId xmlns:a16="http://schemas.microsoft.com/office/drawing/2014/main" id="{94CF730E-FE5A-DE4E-AED2-54568132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5" name="Rectangle 26">
            <a:extLst>
              <a:ext uri="{FF2B5EF4-FFF2-40B4-BE49-F238E27FC236}">
                <a16:creationId xmlns:a16="http://schemas.microsoft.com/office/drawing/2014/main" id="{75814590-1DC5-7F4E-B25E-F3C4DF686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6" name="Rectangle 27">
            <a:extLst>
              <a:ext uri="{FF2B5EF4-FFF2-40B4-BE49-F238E27FC236}">
                <a16:creationId xmlns:a16="http://schemas.microsoft.com/office/drawing/2014/main" id="{676932AD-658A-BD42-BCD3-A80B49A9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7" name="Rectangle 28">
            <a:extLst>
              <a:ext uri="{FF2B5EF4-FFF2-40B4-BE49-F238E27FC236}">
                <a16:creationId xmlns:a16="http://schemas.microsoft.com/office/drawing/2014/main" id="{A5756548-8805-7E41-B56E-424546A4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8" name="Rectangle 29">
            <a:extLst>
              <a:ext uri="{FF2B5EF4-FFF2-40B4-BE49-F238E27FC236}">
                <a16:creationId xmlns:a16="http://schemas.microsoft.com/office/drawing/2014/main" id="{BACCFB8A-D373-F14C-B108-24576892F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89" name="Rectangle 30">
            <a:extLst>
              <a:ext uri="{FF2B5EF4-FFF2-40B4-BE49-F238E27FC236}">
                <a16:creationId xmlns:a16="http://schemas.microsoft.com/office/drawing/2014/main" id="{EE6E5C44-C668-2840-86FB-3C70C717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0" name="Rectangle 31">
            <a:extLst>
              <a:ext uri="{FF2B5EF4-FFF2-40B4-BE49-F238E27FC236}">
                <a16:creationId xmlns:a16="http://schemas.microsoft.com/office/drawing/2014/main" id="{92679CD1-5ED0-C247-87BD-03B8E73B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1" name="Rectangle 32">
            <a:extLst>
              <a:ext uri="{FF2B5EF4-FFF2-40B4-BE49-F238E27FC236}">
                <a16:creationId xmlns:a16="http://schemas.microsoft.com/office/drawing/2014/main" id="{A50DE24C-438D-2A47-99D9-5AEF4A83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2" name="Rectangle 33">
            <a:extLst>
              <a:ext uri="{FF2B5EF4-FFF2-40B4-BE49-F238E27FC236}">
                <a16:creationId xmlns:a16="http://schemas.microsoft.com/office/drawing/2014/main" id="{DDBBDAAD-22DF-9A41-AEB0-1F04BBAA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3" name="Rectangle 34">
            <a:extLst>
              <a:ext uri="{FF2B5EF4-FFF2-40B4-BE49-F238E27FC236}">
                <a16:creationId xmlns:a16="http://schemas.microsoft.com/office/drawing/2014/main" id="{F203B9EE-9066-5B4D-BB24-1EA2F3EB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4" name="Rectangle 35">
            <a:extLst>
              <a:ext uri="{FF2B5EF4-FFF2-40B4-BE49-F238E27FC236}">
                <a16:creationId xmlns:a16="http://schemas.microsoft.com/office/drawing/2014/main" id="{C87D9406-FC07-9D42-8B35-C1A89C61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5" name="Rectangle 36">
            <a:extLst>
              <a:ext uri="{FF2B5EF4-FFF2-40B4-BE49-F238E27FC236}">
                <a16:creationId xmlns:a16="http://schemas.microsoft.com/office/drawing/2014/main" id="{4C4072A5-F99C-9640-B3C9-03B748F3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6" name="Rectangle 37">
            <a:extLst>
              <a:ext uri="{FF2B5EF4-FFF2-40B4-BE49-F238E27FC236}">
                <a16:creationId xmlns:a16="http://schemas.microsoft.com/office/drawing/2014/main" id="{BF400423-5FDA-CF4D-9F7F-537BD29A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7" name="Rectangle 38">
            <a:extLst>
              <a:ext uri="{FF2B5EF4-FFF2-40B4-BE49-F238E27FC236}">
                <a16:creationId xmlns:a16="http://schemas.microsoft.com/office/drawing/2014/main" id="{DB6B329E-5ED7-414D-9A5B-A6B1F4EF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8" name="Rectangle 39">
            <a:extLst>
              <a:ext uri="{FF2B5EF4-FFF2-40B4-BE49-F238E27FC236}">
                <a16:creationId xmlns:a16="http://schemas.microsoft.com/office/drawing/2014/main" id="{B600913E-8FA0-EF42-848C-BF2533B0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299" name="Rectangle 40">
            <a:extLst>
              <a:ext uri="{FF2B5EF4-FFF2-40B4-BE49-F238E27FC236}">
                <a16:creationId xmlns:a16="http://schemas.microsoft.com/office/drawing/2014/main" id="{52CACDE0-F037-CB4B-9607-126346DF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0" name="Rectangle 41">
            <a:extLst>
              <a:ext uri="{FF2B5EF4-FFF2-40B4-BE49-F238E27FC236}">
                <a16:creationId xmlns:a16="http://schemas.microsoft.com/office/drawing/2014/main" id="{EF6A4563-7C3A-8240-96A7-8FF841E32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1" name="Rectangle 42">
            <a:extLst>
              <a:ext uri="{FF2B5EF4-FFF2-40B4-BE49-F238E27FC236}">
                <a16:creationId xmlns:a16="http://schemas.microsoft.com/office/drawing/2014/main" id="{4C9DEFC1-0F3C-554F-95EB-8C7B7944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2" name="Rectangle 43">
            <a:extLst>
              <a:ext uri="{FF2B5EF4-FFF2-40B4-BE49-F238E27FC236}">
                <a16:creationId xmlns:a16="http://schemas.microsoft.com/office/drawing/2014/main" id="{13B274F4-0FA2-D242-830E-ABFF3908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3" name="Rectangle 44">
            <a:extLst>
              <a:ext uri="{FF2B5EF4-FFF2-40B4-BE49-F238E27FC236}">
                <a16:creationId xmlns:a16="http://schemas.microsoft.com/office/drawing/2014/main" id="{B725ED18-2667-7C49-89C4-A51F2904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4" name="Rectangle 45">
            <a:extLst>
              <a:ext uri="{FF2B5EF4-FFF2-40B4-BE49-F238E27FC236}">
                <a16:creationId xmlns:a16="http://schemas.microsoft.com/office/drawing/2014/main" id="{04BC3320-8C8E-754D-AD5B-49456F02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5" name="Rectangle 46">
            <a:extLst>
              <a:ext uri="{FF2B5EF4-FFF2-40B4-BE49-F238E27FC236}">
                <a16:creationId xmlns:a16="http://schemas.microsoft.com/office/drawing/2014/main" id="{324924FA-D975-4347-8E85-A385D800B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6" name="Rectangle 47">
            <a:extLst>
              <a:ext uri="{FF2B5EF4-FFF2-40B4-BE49-F238E27FC236}">
                <a16:creationId xmlns:a16="http://schemas.microsoft.com/office/drawing/2014/main" id="{7C2A970D-17DD-0449-962E-5E8404D60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7" name="Rectangle 48">
            <a:extLst>
              <a:ext uri="{FF2B5EF4-FFF2-40B4-BE49-F238E27FC236}">
                <a16:creationId xmlns:a16="http://schemas.microsoft.com/office/drawing/2014/main" id="{7261CFF7-3C70-F148-83B6-A3205F3C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8" name="Rectangle 49">
            <a:extLst>
              <a:ext uri="{FF2B5EF4-FFF2-40B4-BE49-F238E27FC236}">
                <a16:creationId xmlns:a16="http://schemas.microsoft.com/office/drawing/2014/main" id="{82E5B5CD-B620-AC40-AEDE-9852C08F4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09" name="Rectangle 50">
            <a:extLst>
              <a:ext uri="{FF2B5EF4-FFF2-40B4-BE49-F238E27FC236}">
                <a16:creationId xmlns:a16="http://schemas.microsoft.com/office/drawing/2014/main" id="{AC6ABD43-78B1-5F47-BC46-37B6D7A1E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0" name="Rectangle 51">
            <a:extLst>
              <a:ext uri="{FF2B5EF4-FFF2-40B4-BE49-F238E27FC236}">
                <a16:creationId xmlns:a16="http://schemas.microsoft.com/office/drawing/2014/main" id="{A8BE494C-4064-674E-9DD4-52E3E4D0C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4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1" name="Rectangle 52">
            <a:extLst>
              <a:ext uri="{FF2B5EF4-FFF2-40B4-BE49-F238E27FC236}">
                <a16:creationId xmlns:a16="http://schemas.microsoft.com/office/drawing/2014/main" id="{35EE51DE-7A26-EC44-8F41-1D35CE404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1097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2" name="Rectangle 53">
            <a:extLst>
              <a:ext uri="{FF2B5EF4-FFF2-40B4-BE49-F238E27FC236}">
                <a16:creationId xmlns:a16="http://schemas.microsoft.com/office/drawing/2014/main" id="{6AF6FED6-745D-C64A-87F1-D161D8F4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6" y="22145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3" name="Rectangle 54">
            <a:extLst>
              <a:ext uri="{FF2B5EF4-FFF2-40B4-BE49-F238E27FC236}">
                <a16:creationId xmlns:a16="http://schemas.microsoft.com/office/drawing/2014/main" id="{9E713340-1C11-D246-B2D2-1062FA2E5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10978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4" name="Rectangle 55">
            <a:extLst>
              <a:ext uri="{FF2B5EF4-FFF2-40B4-BE49-F238E27FC236}">
                <a16:creationId xmlns:a16="http://schemas.microsoft.com/office/drawing/2014/main" id="{8705B18A-8248-4341-84E5-A95DACC3C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55587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5" name="Rectangle 56">
            <a:extLst>
              <a:ext uri="{FF2B5EF4-FFF2-40B4-BE49-F238E27FC236}">
                <a16:creationId xmlns:a16="http://schemas.microsoft.com/office/drawing/2014/main" id="{AE00D2BF-3A84-C04F-8FF0-75357C95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8575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6" name="Rectangle 57">
            <a:extLst>
              <a:ext uri="{FF2B5EF4-FFF2-40B4-BE49-F238E27FC236}">
                <a16:creationId xmlns:a16="http://schemas.microsoft.com/office/drawing/2014/main" id="{306CD439-37BF-E64D-8D59-1B2EFB66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1575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7" name="Rectangle 58">
            <a:extLst>
              <a:ext uri="{FF2B5EF4-FFF2-40B4-BE49-F238E27FC236}">
                <a16:creationId xmlns:a16="http://schemas.microsoft.com/office/drawing/2014/main" id="{CE28BBCE-463F-8E40-AE92-1D22E29DE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4591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8" name="Rectangle 59">
            <a:extLst>
              <a:ext uri="{FF2B5EF4-FFF2-40B4-BE49-F238E27FC236}">
                <a16:creationId xmlns:a16="http://schemas.microsoft.com/office/drawing/2014/main" id="{9AD4D178-333A-BE4A-9BE4-7B8E6637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7607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19" name="Rectangle 60">
            <a:extLst>
              <a:ext uri="{FF2B5EF4-FFF2-40B4-BE49-F238E27FC236}">
                <a16:creationId xmlns:a16="http://schemas.microsoft.com/office/drawing/2014/main" id="{CF63CBDF-2B88-D640-8FF4-903C6E30C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0608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20" name="Rectangle 61">
            <a:extLst>
              <a:ext uri="{FF2B5EF4-FFF2-40B4-BE49-F238E27FC236}">
                <a16:creationId xmlns:a16="http://schemas.microsoft.com/office/drawing/2014/main" id="{26F83861-8664-BE4C-B335-D23B2C57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3608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21" name="Rectangle 64">
            <a:extLst>
              <a:ext uri="{FF2B5EF4-FFF2-40B4-BE49-F238E27FC236}">
                <a16:creationId xmlns:a16="http://schemas.microsoft.com/office/drawing/2014/main" id="{5603594B-1B92-8348-8708-1F9F80D8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66248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22" name="Rectangle 65">
            <a:extLst>
              <a:ext uri="{FF2B5EF4-FFF2-40B4-BE49-F238E27FC236}">
                <a16:creationId xmlns:a16="http://schemas.microsoft.com/office/drawing/2014/main" id="{5BF0D57D-95A4-B148-A114-968F93DE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3387726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23" name="Freeform 66">
            <a:extLst>
              <a:ext uri="{FF2B5EF4-FFF2-40B4-BE49-F238E27FC236}">
                <a16:creationId xmlns:a16="http://schemas.microsoft.com/office/drawing/2014/main" id="{5A0465B0-F576-424E-8E54-784FF96BCB18}"/>
              </a:ext>
            </a:extLst>
          </p:cNvPr>
          <p:cNvSpPr>
            <a:spLocks/>
          </p:cNvSpPr>
          <p:nvPr/>
        </p:nvSpPr>
        <p:spPr bwMode="auto">
          <a:xfrm>
            <a:off x="6896100" y="3770313"/>
            <a:ext cx="184150" cy="228600"/>
          </a:xfrm>
          <a:custGeom>
            <a:avLst/>
            <a:gdLst>
              <a:gd name="T0" fmla="*/ 0 w 230"/>
              <a:gd name="T1" fmla="*/ 0 h 288"/>
              <a:gd name="T2" fmla="*/ 0 w 230"/>
              <a:gd name="T3" fmla="*/ 2147483646 h 288"/>
              <a:gd name="T4" fmla="*/ 2147483646 w 230"/>
              <a:gd name="T5" fmla="*/ 2147483646 h 288"/>
              <a:gd name="T6" fmla="*/ 0 60000 65536"/>
              <a:gd name="T7" fmla="*/ 0 60000 65536"/>
              <a:gd name="T8" fmla="*/ 0 60000 65536"/>
              <a:gd name="T9" fmla="*/ 0 w 230"/>
              <a:gd name="T10" fmla="*/ 0 h 288"/>
              <a:gd name="T11" fmla="*/ 230 w 2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288">
                <a:moveTo>
                  <a:pt x="0" y="0"/>
                </a:moveTo>
                <a:lnTo>
                  <a:pt x="0" y="288"/>
                </a:lnTo>
                <a:lnTo>
                  <a:pt x="230" y="28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24" name="Freeform 67">
            <a:extLst>
              <a:ext uri="{FF2B5EF4-FFF2-40B4-BE49-F238E27FC236}">
                <a16:creationId xmlns:a16="http://schemas.microsoft.com/office/drawing/2014/main" id="{3F4015BE-7615-2C47-9BB1-37EA1D49FFF0}"/>
              </a:ext>
            </a:extLst>
          </p:cNvPr>
          <p:cNvSpPr>
            <a:spLocks/>
          </p:cNvSpPr>
          <p:nvPr/>
        </p:nvSpPr>
        <p:spPr bwMode="auto">
          <a:xfrm>
            <a:off x="6873875" y="3748089"/>
            <a:ext cx="46038" cy="46037"/>
          </a:xfrm>
          <a:custGeom>
            <a:avLst/>
            <a:gdLst>
              <a:gd name="T0" fmla="*/ 2147483646 w 57"/>
              <a:gd name="T1" fmla="*/ 0 h 57"/>
              <a:gd name="T2" fmla="*/ 2147483646 w 57"/>
              <a:gd name="T3" fmla="*/ 0 h 57"/>
              <a:gd name="T4" fmla="*/ 2147483646 w 57"/>
              <a:gd name="T5" fmla="*/ 2147483646 h 57"/>
              <a:gd name="T6" fmla="*/ 2147483646 w 57"/>
              <a:gd name="T7" fmla="*/ 2147483646 h 57"/>
              <a:gd name="T8" fmla="*/ 2147483646 w 57"/>
              <a:gd name="T9" fmla="*/ 2147483646 h 57"/>
              <a:gd name="T10" fmla="*/ 2147483646 w 57"/>
              <a:gd name="T11" fmla="*/ 2147483646 h 57"/>
              <a:gd name="T12" fmla="*/ 2147483646 w 57"/>
              <a:gd name="T13" fmla="*/ 2147483646 h 57"/>
              <a:gd name="T14" fmla="*/ 2147483646 w 57"/>
              <a:gd name="T15" fmla="*/ 2147483646 h 57"/>
              <a:gd name="T16" fmla="*/ 2147483646 w 57"/>
              <a:gd name="T17" fmla="*/ 2147483646 h 57"/>
              <a:gd name="T18" fmla="*/ 2147483646 w 57"/>
              <a:gd name="T19" fmla="*/ 2147483646 h 57"/>
              <a:gd name="T20" fmla="*/ 0 w 57"/>
              <a:gd name="T21" fmla="*/ 2147483646 h 57"/>
              <a:gd name="T22" fmla="*/ 0 w 57"/>
              <a:gd name="T23" fmla="*/ 2147483646 h 57"/>
              <a:gd name="T24" fmla="*/ 2147483646 w 57"/>
              <a:gd name="T25" fmla="*/ 2147483646 h 57"/>
              <a:gd name="T26" fmla="*/ 2147483646 w 57"/>
              <a:gd name="T27" fmla="*/ 2147483646 h 57"/>
              <a:gd name="T28" fmla="*/ 2147483646 w 57"/>
              <a:gd name="T29" fmla="*/ 2147483646 h 57"/>
              <a:gd name="T30" fmla="*/ 2147483646 w 57"/>
              <a:gd name="T31" fmla="*/ 2147483646 h 57"/>
              <a:gd name="T32" fmla="*/ 2147483646 w 57"/>
              <a:gd name="T33" fmla="*/ 2147483646 h 57"/>
              <a:gd name="T34" fmla="*/ 2147483646 w 57"/>
              <a:gd name="T35" fmla="*/ 2147483646 h 57"/>
              <a:gd name="T36" fmla="*/ 2147483646 w 57"/>
              <a:gd name="T37" fmla="*/ 2147483646 h 57"/>
              <a:gd name="T38" fmla="*/ 2147483646 w 57"/>
              <a:gd name="T39" fmla="*/ 2147483646 h 57"/>
              <a:gd name="T40" fmla="*/ 2147483646 w 57"/>
              <a:gd name="T41" fmla="*/ 2147483646 h 57"/>
              <a:gd name="T42" fmla="*/ 2147483646 w 57"/>
              <a:gd name="T43" fmla="*/ 2147483646 h 57"/>
              <a:gd name="T44" fmla="*/ 2147483646 w 57"/>
              <a:gd name="T45" fmla="*/ 2147483646 h 57"/>
              <a:gd name="T46" fmla="*/ 2147483646 w 57"/>
              <a:gd name="T47" fmla="*/ 2147483646 h 57"/>
              <a:gd name="T48" fmla="*/ 2147483646 w 57"/>
              <a:gd name="T49" fmla="*/ 2147483646 h 57"/>
              <a:gd name="T50" fmla="*/ 2147483646 w 57"/>
              <a:gd name="T51" fmla="*/ 2147483646 h 57"/>
              <a:gd name="T52" fmla="*/ 2147483646 w 57"/>
              <a:gd name="T53" fmla="*/ 2147483646 h 57"/>
              <a:gd name="T54" fmla="*/ 2147483646 w 57"/>
              <a:gd name="T55" fmla="*/ 2147483646 h 57"/>
              <a:gd name="T56" fmla="*/ 2147483646 w 57"/>
              <a:gd name="T57" fmla="*/ 2147483646 h 57"/>
              <a:gd name="T58" fmla="*/ 2147483646 w 57"/>
              <a:gd name="T59" fmla="*/ 2147483646 h 57"/>
              <a:gd name="T60" fmla="*/ 2147483646 w 57"/>
              <a:gd name="T61" fmla="*/ 2147483646 h 57"/>
              <a:gd name="T62" fmla="*/ 2147483646 w 57"/>
              <a:gd name="T63" fmla="*/ 2147483646 h 57"/>
              <a:gd name="T64" fmla="*/ 2147483646 w 57"/>
              <a:gd name="T65" fmla="*/ 2147483646 h 57"/>
              <a:gd name="T66" fmla="*/ 2147483646 w 57"/>
              <a:gd name="T67" fmla="*/ 2147483646 h 57"/>
              <a:gd name="T68" fmla="*/ 2147483646 w 57"/>
              <a:gd name="T69" fmla="*/ 2147483646 h 57"/>
              <a:gd name="T70" fmla="*/ 2147483646 w 57"/>
              <a:gd name="T71" fmla="*/ 2147483646 h 57"/>
              <a:gd name="T72" fmla="*/ 2147483646 w 57"/>
              <a:gd name="T73" fmla="*/ 2147483646 h 57"/>
              <a:gd name="T74" fmla="*/ 2147483646 w 57"/>
              <a:gd name="T75" fmla="*/ 2147483646 h 57"/>
              <a:gd name="T76" fmla="*/ 2147483646 w 57"/>
              <a:gd name="T77" fmla="*/ 2147483646 h 57"/>
              <a:gd name="T78" fmla="*/ 2147483646 w 57"/>
              <a:gd name="T79" fmla="*/ 2147483646 h 57"/>
              <a:gd name="T80" fmla="*/ 2147483646 w 57"/>
              <a:gd name="T81" fmla="*/ 2147483646 h 57"/>
              <a:gd name="T82" fmla="*/ 2147483646 w 57"/>
              <a:gd name="T83" fmla="*/ 2147483646 h 57"/>
              <a:gd name="T84" fmla="*/ 2147483646 w 57"/>
              <a:gd name="T85" fmla="*/ 0 h 57"/>
              <a:gd name="T86" fmla="*/ 2147483646 w 57"/>
              <a:gd name="T87" fmla="*/ 0 h 57"/>
              <a:gd name="T88" fmla="*/ 2147483646 w 57"/>
              <a:gd name="T89" fmla="*/ 2147483646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57"/>
              <a:gd name="T137" fmla="*/ 57 w 57"/>
              <a:gd name="T138" fmla="*/ 57 h 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57">
                <a:moveTo>
                  <a:pt x="29" y="28"/>
                </a:move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2"/>
                </a:lnTo>
                <a:lnTo>
                  <a:pt x="16" y="2"/>
                </a:lnTo>
                <a:lnTo>
                  <a:pt x="14" y="4"/>
                </a:lnTo>
                <a:lnTo>
                  <a:pt x="13" y="4"/>
                </a:lnTo>
                <a:lnTo>
                  <a:pt x="11" y="5"/>
                </a:lnTo>
                <a:lnTo>
                  <a:pt x="10" y="7"/>
                </a:lnTo>
                <a:lnTo>
                  <a:pt x="8" y="8"/>
                </a:lnTo>
                <a:lnTo>
                  <a:pt x="7" y="8"/>
                </a:lnTo>
                <a:lnTo>
                  <a:pt x="7" y="10"/>
                </a:lnTo>
                <a:lnTo>
                  <a:pt x="5" y="11"/>
                </a:lnTo>
                <a:lnTo>
                  <a:pt x="5" y="12"/>
                </a:lnTo>
                <a:lnTo>
                  <a:pt x="4" y="12"/>
                </a:lnTo>
                <a:lnTo>
                  <a:pt x="4" y="14"/>
                </a:lnTo>
                <a:lnTo>
                  <a:pt x="3" y="15"/>
                </a:lnTo>
                <a:lnTo>
                  <a:pt x="3" y="17"/>
                </a:lnTo>
                <a:lnTo>
                  <a:pt x="3" y="18"/>
                </a:lnTo>
                <a:lnTo>
                  <a:pt x="1" y="20"/>
                </a:lnTo>
                <a:lnTo>
                  <a:pt x="1" y="21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7"/>
                </a:lnTo>
                <a:lnTo>
                  <a:pt x="3" y="38"/>
                </a:lnTo>
                <a:lnTo>
                  <a:pt x="3" y="40"/>
                </a:lnTo>
                <a:lnTo>
                  <a:pt x="3" y="41"/>
                </a:lnTo>
                <a:lnTo>
                  <a:pt x="4" y="41"/>
                </a:lnTo>
                <a:lnTo>
                  <a:pt x="4" y="43"/>
                </a:lnTo>
                <a:lnTo>
                  <a:pt x="5" y="44"/>
                </a:lnTo>
                <a:lnTo>
                  <a:pt x="5" y="46"/>
                </a:lnTo>
                <a:lnTo>
                  <a:pt x="7" y="47"/>
                </a:lnTo>
                <a:lnTo>
                  <a:pt x="8" y="48"/>
                </a:lnTo>
                <a:lnTo>
                  <a:pt x="10" y="50"/>
                </a:lnTo>
                <a:lnTo>
                  <a:pt x="11" y="50"/>
                </a:lnTo>
                <a:lnTo>
                  <a:pt x="11" y="51"/>
                </a:lnTo>
                <a:lnTo>
                  <a:pt x="13" y="51"/>
                </a:lnTo>
                <a:lnTo>
                  <a:pt x="14" y="53"/>
                </a:lnTo>
                <a:lnTo>
                  <a:pt x="16" y="53"/>
                </a:lnTo>
                <a:lnTo>
                  <a:pt x="17" y="54"/>
                </a:lnTo>
                <a:lnTo>
                  <a:pt x="18" y="54"/>
                </a:lnTo>
                <a:lnTo>
                  <a:pt x="18" y="56"/>
                </a:lnTo>
                <a:lnTo>
                  <a:pt x="20" y="56"/>
                </a:lnTo>
                <a:lnTo>
                  <a:pt x="21" y="56"/>
                </a:lnTo>
                <a:lnTo>
                  <a:pt x="23" y="56"/>
                </a:lnTo>
                <a:lnTo>
                  <a:pt x="24" y="57"/>
                </a:lnTo>
                <a:lnTo>
                  <a:pt x="26" y="57"/>
                </a:lnTo>
                <a:lnTo>
                  <a:pt x="27" y="57"/>
                </a:lnTo>
                <a:lnTo>
                  <a:pt x="29" y="57"/>
                </a:lnTo>
                <a:lnTo>
                  <a:pt x="30" y="57"/>
                </a:lnTo>
                <a:lnTo>
                  <a:pt x="31" y="57"/>
                </a:lnTo>
                <a:lnTo>
                  <a:pt x="33" y="57"/>
                </a:lnTo>
                <a:lnTo>
                  <a:pt x="34" y="56"/>
                </a:lnTo>
                <a:lnTo>
                  <a:pt x="36" y="56"/>
                </a:lnTo>
                <a:lnTo>
                  <a:pt x="37" y="56"/>
                </a:lnTo>
                <a:lnTo>
                  <a:pt x="39" y="56"/>
                </a:lnTo>
                <a:lnTo>
                  <a:pt x="40" y="54"/>
                </a:lnTo>
                <a:lnTo>
                  <a:pt x="41" y="54"/>
                </a:lnTo>
                <a:lnTo>
                  <a:pt x="43" y="53"/>
                </a:lnTo>
                <a:lnTo>
                  <a:pt x="44" y="53"/>
                </a:lnTo>
                <a:lnTo>
                  <a:pt x="44" y="51"/>
                </a:lnTo>
                <a:lnTo>
                  <a:pt x="46" y="51"/>
                </a:lnTo>
                <a:lnTo>
                  <a:pt x="47" y="50"/>
                </a:lnTo>
                <a:lnTo>
                  <a:pt x="49" y="50"/>
                </a:lnTo>
                <a:lnTo>
                  <a:pt x="49" y="48"/>
                </a:lnTo>
                <a:lnTo>
                  <a:pt x="50" y="47"/>
                </a:lnTo>
                <a:lnTo>
                  <a:pt x="52" y="47"/>
                </a:lnTo>
                <a:lnTo>
                  <a:pt x="52" y="46"/>
                </a:lnTo>
                <a:lnTo>
                  <a:pt x="53" y="44"/>
                </a:lnTo>
                <a:lnTo>
                  <a:pt x="53" y="43"/>
                </a:lnTo>
                <a:lnTo>
                  <a:pt x="54" y="41"/>
                </a:lnTo>
                <a:lnTo>
                  <a:pt x="56" y="40"/>
                </a:lnTo>
                <a:lnTo>
                  <a:pt x="56" y="38"/>
                </a:lnTo>
                <a:lnTo>
                  <a:pt x="56" y="37"/>
                </a:lnTo>
                <a:lnTo>
                  <a:pt x="57" y="35"/>
                </a:lnTo>
                <a:lnTo>
                  <a:pt x="57" y="34"/>
                </a:lnTo>
                <a:lnTo>
                  <a:pt x="57" y="33"/>
                </a:lnTo>
                <a:lnTo>
                  <a:pt x="57" y="31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7" y="25"/>
                </a:lnTo>
                <a:lnTo>
                  <a:pt x="57" y="24"/>
                </a:lnTo>
                <a:lnTo>
                  <a:pt x="57" y="23"/>
                </a:lnTo>
                <a:lnTo>
                  <a:pt x="57" y="21"/>
                </a:lnTo>
                <a:lnTo>
                  <a:pt x="56" y="20"/>
                </a:lnTo>
                <a:lnTo>
                  <a:pt x="56" y="18"/>
                </a:lnTo>
                <a:lnTo>
                  <a:pt x="56" y="17"/>
                </a:lnTo>
                <a:lnTo>
                  <a:pt x="54" y="15"/>
                </a:lnTo>
                <a:lnTo>
                  <a:pt x="54" y="14"/>
                </a:lnTo>
                <a:lnTo>
                  <a:pt x="53" y="12"/>
                </a:lnTo>
                <a:lnTo>
                  <a:pt x="52" y="11"/>
                </a:lnTo>
                <a:lnTo>
                  <a:pt x="52" y="10"/>
                </a:lnTo>
                <a:lnTo>
                  <a:pt x="50" y="8"/>
                </a:lnTo>
                <a:lnTo>
                  <a:pt x="49" y="8"/>
                </a:lnTo>
                <a:lnTo>
                  <a:pt x="49" y="7"/>
                </a:lnTo>
                <a:lnTo>
                  <a:pt x="47" y="5"/>
                </a:lnTo>
                <a:lnTo>
                  <a:pt x="46" y="5"/>
                </a:lnTo>
                <a:lnTo>
                  <a:pt x="44" y="4"/>
                </a:lnTo>
                <a:lnTo>
                  <a:pt x="43" y="2"/>
                </a:lnTo>
                <a:lnTo>
                  <a:pt x="41" y="2"/>
                </a:lnTo>
                <a:lnTo>
                  <a:pt x="40" y="1"/>
                </a:lnTo>
                <a:lnTo>
                  <a:pt x="39" y="1"/>
                </a:lnTo>
                <a:lnTo>
                  <a:pt x="37" y="1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9" y="28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25" name="Freeform 68">
            <a:extLst>
              <a:ext uri="{FF2B5EF4-FFF2-40B4-BE49-F238E27FC236}">
                <a16:creationId xmlns:a16="http://schemas.microsoft.com/office/drawing/2014/main" id="{B1D5577B-C1C0-D541-8F8C-16A8BF3A723D}"/>
              </a:ext>
            </a:extLst>
          </p:cNvPr>
          <p:cNvSpPr>
            <a:spLocks/>
          </p:cNvSpPr>
          <p:nvPr/>
        </p:nvSpPr>
        <p:spPr bwMode="auto">
          <a:xfrm>
            <a:off x="6883401" y="3757614"/>
            <a:ext cx="55563" cy="53975"/>
          </a:xfrm>
          <a:custGeom>
            <a:avLst/>
            <a:gdLst>
              <a:gd name="T0" fmla="*/ 2147483646 w 71"/>
              <a:gd name="T1" fmla="*/ 0 h 69"/>
              <a:gd name="T2" fmla="*/ 2147483646 w 71"/>
              <a:gd name="T3" fmla="*/ 0 h 69"/>
              <a:gd name="T4" fmla="*/ 2147483646 w 71"/>
              <a:gd name="T5" fmla="*/ 2147483646 h 69"/>
              <a:gd name="T6" fmla="*/ 2147483646 w 71"/>
              <a:gd name="T7" fmla="*/ 2147483646 h 69"/>
              <a:gd name="T8" fmla="*/ 2147483646 w 71"/>
              <a:gd name="T9" fmla="*/ 2147483646 h 69"/>
              <a:gd name="T10" fmla="*/ 2147483646 w 71"/>
              <a:gd name="T11" fmla="*/ 2147483646 h 69"/>
              <a:gd name="T12" fmla="*/ 2147483646 w 71"/>
              <a:gd name="T13" fmla="*/ 2147483646 h 69"/>
              <a:gd name="T14" fmla="*/ 2147483646 w 71"/>
              <a:gd name="T15" fmla="*/ 2147483646 h 69"/>
              <a:gd name="T16" fmla="*/ 2147483646 w 71"/>
              <a:gd name="T17" fmla="*/ 2147483646 h 69"/>
              <a:gd name="T18" fmla="*/ 0 w 71"/>
              <a:gd name="T19" fmla="*/ 2147483646 h 69"/>
              <a:gd name="T20" fmla="*/ 0 w 71"/>
              <a:gd name="T21" fmla="*/ 2147483646 h 69"/>
              <a:gd name="T22" fmla="*/ 0 w 71"/>
              <a:gd name="T23" fmla="*/ 2147483646 h 69"/>
              <a:gd name="T24" fmla="*/ 2147483646 w 71"/>
              <a:gd name="T25" fmla="*/ 2147483646 h 69"/>
              <a:gd name="T26" fmla="*/ 2147483646 w 71"/>
              <a:gd name="T27" fmla="*/ 2147483646 h 69"/>
              <a:gd name="T28" fmla="*/ 2147483646 w 71"/>
              <a:gd name="T29" fmla="*/ 2147483646 h 69"/>
              <a:gd name="T30" fmla="*/ 2147483646 w 71"/>
              <a:gd name="T31" fmla="*/ 2147483646 h 69"/>
              <a:gd name="T32" fmla="*/ 2147483646 w 71"/>
              <a:gd name="T33" fmla="*/ 2147483646 h 69"/>
              <a:gd name="T34" fmla="*/ 2147483646 w 71"/>
              <a:gd name="T35" fmla="*/ 2147483646 h 69"/>
              <a:gd name="T36" fmla="*/ 2147483646 w 71"/>
              <a:gd name="T37" fmla="*/ 2147483646 h 69"/>
              <a:gd name="T38" fmla="*/ 2147483646 w 71"/>
              <a:gd name="T39" fmla="*/ 2147483646 h 69"/>
              <a:gd name="T40" fmla="*/ 2147483646 w 71"/>
              <a:gd name="T41" fmla="*/ 2147483646 h 69"/>
              <a:gd name="T42" fmla="*/ 2147483646 w 71"/>
              <a:gd name="T43" fmla="*/ 2147483646 h 69"/>
              <a:gd name="T44" fmla="*/ 2147483646 w 71"/>
              <a:gd name="T45" fmla="*/ 2147483646 h 69"/>
              <a:gd name="T46" fmla="*/ 2147483646 w 71"/>
              <a:gd name="T47" fmla="*/ 2147483646 h 69"/>
              <a:gd name="T48" fmla="*/ 2147483646 w 71"/>
              <a:gd name="T49" fmla="*/ 2147483646 h 69"/>
              <a:gd name="T50" fmla="*/ 2147483646 w 71"/>
              <a:gd name="T51" fmla="*/ 2147483646 h 69"/>
              <a:gd name="T52" fmla="*/ 2147483646 w 71"/>
              <a:gd name="T53" fmla="*/ 2147483646 h 69"/>
              <a:gd name="T54" fmla="*/ 2147483646 w 71"/>
              <a:gd name="T55" fmla="*/ 2147483646 h 69"/>
              <a:gd name="T56" fmla="*/ 2147483646 w 71"/>
              <a:gd name="T57" fmla="*/ 2147483646 h 69"/>
              <a:gd name="T58" fmla="*/ 2147483646 w 71"/>
              <a:gd name="T59" fmla="*/ 2147483646 h 69"/>
              <a:gd name="T60" fmla="*/ 2147483646 w 71"/>
              <a:gd name="T61" fmla="*/ 2147483646 h 69"/>
              <a:gd name="T62" fmla="*/ 2147483646 w 71"/>
              <a:gd name="T63" fmla="*/ 2147483646 h 69"/>
              <a:gd name="T64" fmla="*/ 2147483646 w 71"/>
              <a:gd name="T65" fmla="*/ 2147483646 h 69"/>
              <a:gd name="T66" fmla="*/ 2147483646 w 71"/>
              <a:gd name="T67" fmla="*/ 2147483646 h 69"/>
              <a:gd name="T68" fmla="*/ 2147483646 w 71"/>
              <a:gd name="T69" fmla="*/ 2147483646 h 69"/>
              <a:gd name="T70" fmla="*/ 2147483646 w 71"/>
              <a:gd name="T71" fmla="*/ 2147483646 h 69"/>
              <a:gd name="T72" fmla="*/ 2147483646 w 71"/>
              <a:gd name="T73" fmla="*/ 2147483646 h 69"/>
              <a:gd name="T74" fmla="*/ 2147483646 w 71"/>
              <a:gd name="T75" fmla="*/ 2147483646 h 69"/>
              <a:gd name="T76" fmla="*/ 2147483646 w 71"/>
              <a:gd name="T77" fmla="*/ 2147483646 h 69"/>
              <a:gd name="T78" fmla="*/ 2147483646 w 71"/>
              <a:gd name="T79" fmla="*/ 2147483646 h 69"/>
              <a:gd name="T80" fmla="*/ 2147483646 w 71"/>
              <a:gd name="T81" fmla="*/ 2147483646 h 69"/>
              <a:gd name="T82" fmla="*/ 2147483646 w 71"/>
              <a:gd name="T83" fmla="*/ 2147483646 h 69"/>
              <a:gd name="T84" fmla="*/ 2147483646 w 71"/>
              <a:gd name="T85" fmla="*/ 0 h 69"/>
              <a:gd name="T86" fmla="*/ 2147483646 w 71"/>
              <a:gd name="T87" fmla="*/ 0 h 6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"/>
              <a:gd name="T133" fmla="*/ 0 h 69"/>
              <a:gd name="T134" fmla="*/ 71 w 71"/>
              <a:gd name="T135" fmla="*/ 69 h 6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" h="69">
                <a:moveTo>
                  <a:pt x="35" y="0"/>
                </a:move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6" y="0"/>
                </a:lnTo>
                <a:lnTo>
                  <a:pt x="25" y="1"/>
                </a:lnTo>
                <a:lnTo>
                  <a:pt x="23" y="1"/>
                </a:lnTo>
                <a:lnTo>
                  <a:pt x="22" y="3"/>
                </a:lnTo>
                <a:lnTo>
                  <a:pt x="20" y="3"/>
                </a:lnTo>
                <a:lnTo>
                  <a:pt x="19" y="4"/>
                </a:lnTo>
                <a:lnTo>
                  <a:pt x="18" y="4"/>
                </a:lnTo>
                <a:lnTo>
                  <a:pt x="16" y="6"/>
                </a:lnTo>
                <a:lnTo>
                  <a:pt x="15" y="6"/>
                </a:lnTo>
                <a:lnTo>
                  <a:pt x="13" y="7"/>
                </a:lnTo>
                <a:lnTo>
                  <a:pt x="12" y="9"/>
                </a:lnTo>
                <a:lnTo>
                  <a:pt x="10" y="10"/>
                </a:lnTo>
                <a:lnTo>
                  <a:pt x="9" y="12"/>
                </a:lnTo>
                <a:lnTo>
                  <a:pt x="9" y="13"/>
                </a:lnTo>
                <a:lnTo>
                  <a:pt x="7" y="13"/>
                </a:lnTo>
                <a:lnTo>
                  <a:pt x="6" y="14"/>
                </a:lnTo>
                <a:lnTo>
                  <a:pt x="6" y="16"/>
                </a:lnTo>
                <a:lnTo>
                  <a:pt x="5" y="17"/>
                </a:lnTo>
                <a:lnTo>
                  <a:pt x="3" y="19"/>
                </a:lnTo>
                <a:lnTo>
                  <a:pt x="3" y="22"/>
                </a:lnTo>
                <a:lnTo>
                  <a:pt x="3" y="23"/>
                </a:lnTo>
                <a:lnTo>
                  <a:pt x="2" y="24"/>
                </a:lnTo>
                <a:lnTo>
                  <a:pt x="2" y="26"/>
                </a:lnTo>
                <a:lnTo>
                  <a:pt x="2" y="27"/>
                </a:lnTo>
                <a:lnTo>
                  <a:pt x="0" y="29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0" y="39"/>
                </a:lnTo>
                <a:lnTo>
                  <a:pt x="0" y="40"/>
                </a:lnTo>
                <a:lnTo>
                  <a:pt x="2" y="42"/>
                </a:lnTo>
                <a:lnTo>
                  <a:pt x="2" y="43"/>
                </a:lnTo>
                <a:lnTo>
                  <a:pt x="2" y="45"/>
                </a:lnTo>
                <a:lnTo>
                  <a:pt x="3" y="46"/>
                </a:lnTo>
                <a:lnTo>
                  <a:pt x="3" y="49"/>
                </a:lnTo>
                <a:lnTo>
                  <a:pt x="3" y="50"/>
                </a:lnTo>
                <a:lnTo>
                  <a:pt x="5" y="52"/>
                </a:lnTo>
                <a:lnTo>
                  <a:pt x="6" y="53"/>
                </a:lnTo>
                <a:lnTo>
                  <a:pt x="6" y="55"/>
                </a:lnTo>
                <a:lnTo>
                  <a:pt x="7" y="56"/>
                </a:lnTo>
                <a:lnTo>
                  <a:pt x="9" y="58"/>
                </a:lnTo>
                <a:lnTo>
                  <a:pt x="10" y="59"/>
                </a:lnTo>
                <a:lnTo>
                  <a:pt x="12" y="60"/>
                </a:lnTo>
                <a:lnTo>
                  <a:pt x="13" y="62"/>
                </a:lnTo>
                <a:lnTo>
                  <a:pt x="15" y="63"/>
                </a:lnTo>
                <a:lnTo>
                  <a:pt x="16" y="63"/>
                </a:lnTo>
                <a:lnTo>
                  <a:pt x="18" y="65"/>
                </a:lnTo>
                <a:lnTo>
                  <a:pt x="19" y="65"/>
                </a:lnTo>
                <a:lnTo>
                  <a:pt x="20" y="66"/>
                </a:lnTo>
                <a:lnTo>
                  <a:pt x="22" y="68"/>
                </a:lnTo>
                <a:lnTo>
                  <a:pt x="23" y="68"/>
                </a:lnTo>
                <a:lnTo>
                  <a:pt x="25" y="68"/>
                </a:lnTo>
                <a:lnTo>
                  <a:pt x="26" y="69"/>
                </a:lnTo>
                <a:lnTo>
                  <a:pt x="29" y="69"/>
                </a:lnTo>
                <a:lnTo>
                  <a:pt x="30" y="69"/>
                </a:lnTo>
                <a:lnTo>
                  <a:pt x="32" y="69"/>
                </a:lnTo>
                <a:lnTo>
                  <a:pt x="33" y="69"/>
                </a:lnTo>
                <a:lnTo>
                  <a:pt x="35" y="69"/>
                </a:lnTo>
                <a:lnTo>
                  <a:pt x="38" y="69"/>
                </a:lnTo>
                <a:lnTo>
                  <a:pt x="39" y="69"/>
                </a:lnTo>
                <a:lnTo>
                  <a:pt x="41" y="69"/>
                </a:lnTo>
                <a:lnTo>
                  <a:pt x="42" y="69"/>
                </a:lnTo>
                <a:lnTo>
                  <a:pt x="45" y="69"/>
                </a:lnTo>
                <a:lnTo>
                  <a:pt x="46" y="68"/>
                </a:lnTo>
                <a:lnTo>
                  <a:pt x="48" y="68"/>
                </a:lnTo>
                <a:lnTo>
                  <a:pt x="49" y="68"/>
                </a:lnTo>
                <a:lnTo>
                  <a:pt x="51" y="66"/>
                </a:lnTo>
                <a:lnTo>
                  <a:pt x="52" y="65"/>
                </a:lnTo>
                <a:lnTo>
                  <a:pt x="54" y="65"/>
                </a:lnTo>
                <a:lnTo>
                  <a:pt x="55" y="63"/>
                </a:lnTo>
                <a:lnTo>
                  <a:pt x="56" y="63"/>
                </a:lnTo>
                <a:lnTo>
                  <a:pt x="58" y="62"/>
                </a:lnTo>
                <a:lnTo>
                  <a:pt x="59" y="60"/>
                </a:lnTo>
                <a:lnTo>
                  <a:pt x="61" y="59"/>
                </a:lnTo>
                <a:lnTo>
                  <a:pt x="62" y="58"/>
                </a:lnTo>
                <a:lnTo>
                  <a:pt x="64" y="56"/>
                </a:lnTo>
                <a:lnTo>
                  <a:pt x="65" y="55"/>
                </a:lnTo>
                <a:lnTo>
                  <a:pt x="65" y="53"/>
                </a:lnTo>
                <a:lnTo>
                  <a:pt x="66" y="52"/>
                </a:lnTo>
                <a:lnTo>
                  <a:pt x="66" y="50"/>
                </a:lnTo>
                <a:lnTo>
                  <a:pt x="68" y="49"/>
                </a:lnTo>
                <a:lnTo>
                  <a:pt x="68" y="46"/>
                </a:lnTo>
                <a:lnTo>
                  <a:pt x="69" y="45"/>
                </a:lnTo>
                <a:lnTo>
                  <a:pt x="69" y="43"/>
                </a:lnTo>
                <a:lnTo>
                  <a:pt x="69" y="42"/>
                </a:lnTo>
                <a:lnTo>
                  <a:pt x="71" y="40"/>
                </a:lnTo>
                <a:lnTo>
                  <a:pt x="71" y="39"/>
                </a:lnTo>
                <a:lnTo>
                  <a:pt x="71" y="36"/>
                </a:lnTo>
                <a:lnTo>
                  <a:pt x="71" y="35"/>
                </a:lnTo>
                <a:lnTo>
                  <a:pt x="71" y="33"/>
                </a:lnTo>
                <a:lnTo>
                  <a:pt x="71" y="32"/>
                </a:lnTo>
                <a:lnTo>
                  <a:pt x="71" y="29"/>
                </a:lnTo>
                <a:lnTo>
                  <a:pt x="69" y="27"/>
                </a:lnTo>
                <a:lnTo>
                  <a:pt x="69" y="26"/>
                </a:lnTo>
                <a:lnTo>
                  <a:pt x="69" y="24"/>
                </a:lnTo>
                <a:lnTo>
                  <a:pt x="68" y="23"/>
                </a:lnTo>
                <a:lnTo>
                  <a:pt x="68" y="22"/>
                </a:lnTo>
                <a:lnTo>
                  <a:pt x="66" y="19"/>
                </a:lnTo>
                <a:lnTo>
                  <a:pt x="66" y="17"/>
                </a:lnTo>
                <a:lnTo>
                  <a:pt x="65" y="16"/>
                </a:lnTo>
                <a:lnTo>
                  <a:pt x="65" y="14"/>
                </a:lnTo>
                <a:lnTo>
                  <a:pt x="64" y="13"/>
                </a:lnTo>
                <a:lnTo>
                  <a:pt x="62" y="13"/>
                </a:lnTo>
                <a:lnTo>
                  <a:pt x="62" y="12"/>
                </a:lnTo>
                <a:lnTo>
                  <a:pt x="61" y="10"/>
                </a:lnTo>
                <a:lnTo>
                  <a:pt x="59" y="9"/>
                </a:lnTo>
                <a:lnTo>
                  <a:pt x="58" y="7"/>
                </a:lnTo>
                <a:lnTo>
                  <a:pt x="56" y="6"/>
                </a:lnTo>
                <a:lnTo>
                  <a:pt x="55" y="6"/>
                </a:lnTo>
                <a:lnTo>
                  <a:pt x="54" y="4"/>
                </a:lnTo>
                <a:lnTo>
                  <a:pt x="52" y="4"/>
                </a:lnTo>
                <a:lnTo>
                  <a:pt x="51" y="3"/>
                </a:lnTo>
                <a:lnTo>
                  <a:pt x="49" y="3"/>
                </a:lnTo>
                <a:lnTo>
                  <a:pt x="48" y="1"/>
                </a:lnTo>
                <a:lnTo>
                  <a:pt x="46" y="1"/>
                </a:lnTo>
                <a:lnTo>
                  <a:pt x="45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0"/>
                </a:lnTo>
                <a:lnTo>
                  <a:pt x="35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26" name="Rectangle 69">
            <a:extLst>
              <a:ext uri="{FF2B5EF4-FFF2-40B4-BE49-F238E27FC236}">
                <a16:creationId xmlns:a16="http://schemas.microsoft.com/office/drawing/2014/main" id="{5B935E6A-99B9-FA47-A761-469AFA96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1" y="34925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9327" name="Freeform 79">
            <a:extLst>
              <a:ext uri="{FF2B5EF4-FFF2-40B4-BE49-F238E27FC236}">
                <a16:creationId xmlns:a16="http://schemas.microsoft.com/office/drawing/2014/main" id="{C8BFA522-158E-8F46-85D6-B4C6BEB1CE62}"/>
              </a:ext>
            </a:extLst>
          </p:cNvPr>
          <p:cNvSpPr>
            <a:spLocks/>
          </p:cNvSpPr>
          <p:nvPr/>
        </p:nvSpPr>
        <p:spPr bwMode="auto">
          <a:xfrm>
            <a:off x="6278563" y="3656013"/>
            <a:ext cx="252412" cy="252412"/>
          </a:xfrm>
          <a:custGeom>
            <a:avLst/>
            <a:gdLst>
              <a:gd name="T0" fmla="*/ 2147483646 w 317"/>
              <a:gd name="T1" fmla="*/ 2147483646 h 317"/>
              <a:gd name="T2" fmla="*/ 0 w 317"/>
              <a:gd name="T3" fmla="*/ 2147483646 h 317"/>
              <a:gd name="T4" fmla="*/ 0 w 317"/>
              <a:gd name="T5" fmla="*/ 0 h 317"/>
              <a:gd name="T6" fmla="*/ 2147483646 w 317"/>
              <a:gd name="T7" fmla="*/ 2147483646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317"/>
              <a:gd name="T14" fmla="*/ 317 w 31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317">
                <a:moveTo>
                  <a:pt x="317" y="144"/>
                </a:moveTo>
                <a:lnTo>
                  <a:pt x="0" y="317"/>
                </a:lnTo>
                <a:lnTo>
                  <a:pt x="0" y="0"/>
                </a:lnTo>
                <a:lnTo>
                  <a:pt x="317" y="144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28" name="Freeform 81">
            <a:extLst>
              <a:ext uri="{FF2B5EF4-FFF2-40B4-BE49-F238E27FC236}">
                <a16:creationId xmlns:a16="http://schemas.microsoft.com/office/drawing/2014/main" id="{380C4CD9-09E8-8E43-A8F2-74D16815351A}"/>
              </a:ext>
            </a:extLst>
          </p:cNvPr>
          <p:cNvSpPr>
            <a:spLocks/>
          </p:cNvSpPr>
          <p:nvPr/>
        </p:nvSpPr>
        <p:spPr bwMode="auto">
          <a:xfrm>
            <a:off x="6548438" y="3727450"/>
            <a:ext cx="82550" cy="82550"/>
          </a:xfrm>
          <a:custGeom>
            <a:avLst/>
            <a:gdLst>
              <a:gd name="T0" fmla="*/ 2147483646 w 105"/>
              <a:gd name="T1" fmla="*/ 0 h 103"/>
              <a:gd name="T2" fmla="*/ 2147483646 w 105"/>
              <a:gd name="T3" fmla="*/ 2147483646 h 103"/>
              <a:gd name="T4" fmla="*/ 2147483646 w 105"/>
              <a:gd name="T5" fmla="*/ 2147483646 h 103"/>
              <a:gd name="T6" fmla="*/ 2147483646 w 105"/>
              <a:gd name="T7" fmla="*/ 2147483646 h 103"/>
              <a:gd name="T8" fmla="*/ 2147483646 w 105"/>
              <a:gd name="T9" fmla="*/ 2147483646 h 103"/>
              <a:gd name="T10" fmla="*/ 2147483646 w 105"/>
              <a:gd name="T11" fmla="*/ 2147483646 h 103"/>
              <a:gd name="T12" fmla="*/ 2147483646 w 105"/>
              <a:gd name="T13" fmla="*/ 2147483646 h 103"/>
              <a:gd name="T14" fmla="*/ 2147483646 w 105"/>
              <a:gd name="T15" fmla="*/ 2147483646 h 103"/>
              <a:gd name="T16" fmla="*/ 2147483646 w 105"/>
              <a:gd name="T17" fmla="*/ 2147483646 h 103"/>
              <a:gd name="T18" fmla="*/ 2147483646 w 105"/>
              <a:gd name="T19" fmla="*/ 2147483646 h 103"/>
              <a:gd name="T20" fmla="*/ 0 w 105"/>
              <a:gd name="T21" fmla="*/ 2147483646 h 103"/>
              <a:gd name="T22" fmla="*/ 0 w 105"/>
              <a:gd name="T23" fmla="*/ 2147483646 h 103"/>
              <a:gd name="T24" fmla="*/ 2147483646 w 105"/>
              <a:gd name="T25" fmla="*/ 2147483646 h 103"/>
              <a:gd name="T26" fmla="*/ 2147483646 w 105"/>
              <a:gd name="T27" fmla="*/ 2147483646 h 103"/>
              <a:gd name="T28" fmla="*/ 2147483646 w 105"/>
              <a:gd name="T29" fmla="*/ 2147483646 h 103"/>
              <a:gd name="T30" fmla="*/ 2147483646 w 105"/>
              <a:gd name="T31" fmla="*/ 2147483646 h 103"/>
              <a:gd name="T32" fmla="*/ 2147483646 w 105"/>
              <a:gd name="T33" fmla="*/ 2147483646 h 103"/>
              <a:gd name="T34" fmla="*/ 2147483646 w 105"/>
              <a:gd name="T35" fmla="*/ 2147483646 h 103"/>
              <a:gd name="T36" fmla="*/ 2147483646 w 105"/>
              <a:gd name="T37" fmla="*/ 2147483646 h 103"/>
              <a:gd name="T38" fmla="*/ 2147483646 w 105"/>
              <a:gd name="T39" fmla="*/ 2147483646 h 103"/>
              <a:gd name="T40" fmla="*/ 2147483646 w 105"/>
              <a:gd name="T41" fmla="*/ 2147483646 h 103"/>
              <a:gd name="T42" fmla="*/ 2147483646 w 105"/>
              <a:gd name="T43" fmla="*/ 2147483646 h 103"/>
              <a:gd name="T44" fmla="*/ 2147483646 w 105"/>
              <a:gd name="T45" fmla="*/ 2147483646 h 103"/>
              <a:gd name="T46" fmla="*/ 2147483646 w 105"/>
              <a:gd name="T47" fmla="*/ 2147483646 h 103"/>
              <a:gd name="T48" fmla="*/ 2147483646 w 105"/>
              <a:gd name="T49" fmla="*/ 2147483646 h 103"/>
              <a:gd name="T50" fmla="*/ 2147483646 w 105"/>
              <a:gd name="T51" fmla="*/ 2147483646 h 103"/>
              <a:gd name="T52" fmla="*/ 2147483646 w 105"/>
              <a:gd name="T53" fmla="*/ 2147483646 h 103"/>
              <a:gd name="T54" fmla="*/ 2147483646 w 105"/>
              <a:gd name="T55" fmla="*/ 2147483646 h 103"/>
              <a:gd name="T56" fmla="*/ 2147483646 w 105"/>
              <a:gd name="T57" fmla="*/ 2147483646 h 103"/>
              <a:gd name="T58" fmla="*/ 2147483646 w 105"/>
              <a:gd name="T59" fmla="*/ 2147483646 h 103"/>
              <a:gd name="T60" fmla="*/ 2147483646 w 105"/>
              <a:gd name="T61" fmla="*/ 2147483646 h 103"/>
              <a:gd name="T62" fmla="*/ 2147483646 w 105"/>
              <a:gd name="T63" fmla="*/ 2147483646 h 103"/>
              <a:gd name="T64" fmla="*/ 2147483646 w 105"/>
              <a:gd name="T65" fmla="*/ 2147483646 h 103"/>
              <a:gd name="T66" fmla="*/ 2147483646 w 105"/>
              <a:gd name="T67" fmla="*/ 2147483646 h 103"/>
              <a:gd name="T68" fmla="*/ 2147483646 w 105"/>
              <a:gd name="T69" fmla="*/ 2147483646 h 103"/>
              <a:gd name="T70" fmla="*/ 2147483646 w 105"/>
              <a:gd name="T71" fmla="*/ 2147483646 h 103"/>
              <a:gd name="T72" fmla="*/ 2147483646 w 105"/>
              <a:gd name="T73" fmla="*/ 2147483646 h 103"/>
              <a:gd name="T74" fmla="*/ 2147483646 w 105"/>
              <a:gd name="T75" fmla="*/ 2147483646 h 103"/>
              <a:gd name="T76" fmla="*/ 2147483646 w 105"/>
              <a:gd name="T77" fmla="*/ 2147483646 h 103"/>
              <a:gd name="T78" fmla="*/ 2147483646 w 105"/>
              <a:gd name="T79" fmla="*/ 2147483646 h 103"/>
              <a:gd name="T80" fmla="*/ 2147483646 w 105"/>
              <a:gd name="T81" fmla="*/ 2147483646 h 103"/>
              <a:gd name="T82" fmla="*/ 2147483646 w 105"/>
              <a:gd name="T83" fmla="*/ 2147483646 h 103"/>
              <a:gd name="T84" fmla="*/ 2147483646 w 105"/>
              <a:gd name="T85" fmla="*/ 0 h 103"/>
              <a:gd name="T86" fmla="*/ 2147483646 w 105"/>
              <a:gd name="T87" fmla="*/ 0 h 1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5"/>
              <a:gd name="T133" fmla="*/ 0 h 103"/>
              <a:gd name="T134" fmla="*/ 105 w 105"/>
              <a:gd name="T135" fmla="*/ 103 h 10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5" h="103">
                <a:moveTo>
                  <a:pt x="52" y="0"/>
                </a:moveTo>
                <a:lnTo>
                  <a:pt x="51" y="0"/>
                </a:lnTo>
                <a:lnTo>
                  <a:pt x="48" y="0"/>
                </a:lnTo>
                <a:lnTo>
                  <a:pt x="45" y="0"/>
                </a:lnTo>
                <a:lnTo>
                  <a:pt x="42" y="0"/>
                </a:lnTo>
                <a:lnTo>
                  <a:pt x="39" y="1"/>
                </a:lnTo>
                <a:lnTo>
                  <a:pt x="38" y="1"/>
                </a:lnTo>
                <a:lnTo>
                  <a:pt x="35" y="2"/>
                </a:lnTo>
                <a:lnTo>
                  <a:pt x="32" y="4"/>
                </a:lnTo>
                <a:lnTo>
                  <a:pt x="30" y="4"/>
                </a:lnTo>
                <a:lnTo>
                  <a:pt x="28" y="5"/>
                </a:lnTo>
                <a:lnTo>
                  <a:pt x="26" y="7"/>
                </a:lnTo>
                <a:lnTo>
                  <a:pt x="23" y="8"/>
                </a:lnTo>
                <a:lnTo>
                  <a:pt x="22" y="10"/>
                </a:lnTo>
                <a:lnTo>
                  <a:pt x="19" y="11"/>
                </a:lnTo>
                <a:lnTo>
                  <a:pt x="17" y="13"/>
                </a:lnTo>
                <a:lnTo>
                  <a:pt x="16" y="14"/>
                </a:lnTo>
                <a:lnTo>
                  <a:pt x="15" y="17"/>
                </a:lnTo>
                <a:lnTo>
                  <a:pt x="12" y="18"/>
                </a:lnTo>
                <a:lnTo>
                  <a:pt x="10" y="20"/>
                </a:lnTo>
                <a:lnTo>
                  <a:pt x="9" y="23"/>
                </a:lnTo>
                <a:lnTo>
                  <a:pt x="7" y="24"/>
                </a:lnTo>
                <a:lnTo>
                  <a:pt x="7" y="27"/>
                </a:lnTo>
                <a:lnTo>
                  <a:pt x="6" y="28"/>
                </a:lnTo>
                <a:lnTo>
                  <a:pt x="5" y="31"/>
                </a:lnTo>
                <a:lnTo>
                  <a:pt x="3" y="33"/>
                </a:lnTo>
                <a:lnTo>
                  <a:pt x="3" y="36"/>
                </a:lnTo>
                <a:lnTo>
                  <a:pt x="2" y="38"/>
                </a:lnTo>
                <a:lnTo>
                  <a:pt x="2" y="41"/>
                </a:lnTo>
                <a:lnTo>
                  <a:pt x="2" y="43"/>
                </a:lnTo>
                <a:lnTo>
                  <a:pt x="0" y="46"/>
                </a:lnTo>
                <a:lnTo>
                  <a:pt x="0" y="49"/>
                </a:lnTo>
                <a:lnTo>
                  <a:pt x="0" y="51"/>
                </a:lnTo>
                <a:lnTo>
                  <a:pt x="0" y="54"/>
                </a:lnTo>
                <a:lnTo>
                  <a:pt x="0" y="57"/>
                </a:lnTo>
                <a:lnTo>
                  <a:pt x="2" y="59"/>
                </a:lnTo>
                <a:lnTo>
                  <a:pt x="2" y="61"/>
                </a:lnTo>
                <a:lnTo>
                  <a:pt x="2" y="64"/>
                </a:lnTo>
                <a:lnTo>
                  <a:pt x="3" y="67"/>
                </a:lnTo>
                <a:lnTo>
                  <a:pt x="3" y="69"/>
                </a:lnTo>
                <a:lnTo>
                  <a:pt x="5" y="72"/>
                </a:lnTo>
                <a:lnTo>
                  <a:pt x="6" y="74"/>
                </a:lnTo>
                <a:lnTo>
                  <a:pt x="7" y="76"/>
                </a:lnTo>
                <a:lnTo>
                  <a:pt x="7" y="79"/>
                </a:lnTo>
                <a:lnTo>
                  <a:pt x="9" y="80"/>
                </a:lnTo>
                <a:lnTo>
                  <a:pt x="10" y="83"/>
                </a:lnTo>
                <a:lnTo>
                  <a:pt x="12" y="85"/>
                </a:lnTo>
                <a:lnTo>
                  <a:pt x="15" y="86"/>
                </a:lnTo>
                <a:lnTo>
                  <a:pt x="16" y="89"/>
                </a:lnTo>
                <a:lnTo>
                  <a:pt x="17" y="90"/>
                </a:lnTo>
                <a:lnTo>
                  <a:pt x="19" y="92"/>
                </a:lnTo>
                <a:lnTo>
                  <a:pt x="22" y="93"/>
                </a:lnTo>
                <a:lnTo>
                  <a:pt x="23" y="95"/>
                </a:lnTo>
                <a:lnTo>
                  <a:pt x="26" y="96"/>
                </a:lnTo>
                <a:lnTo>
                  <a:pt x="28" y="97"/>
                </a:lnTo>
                <a:lnTo>
                  <a:pt x="30" y="99"/>
                </a:lnTo>
                <a:lnTo>
                  <a:pt x="32" y="99"/>
                </a:lnTo>
                <a:lnTo>
                  <a:pt x="35" y="100"/>
                </a:lnTo>
                <a:lnTo>
                  <a:pt x="38" y="102"/>
                </a:lnTo>
                <a:lnTo>
                  <a:pt x="39" y="102"/>
                </a:lnTo>
                <a:lnTo>
                  <a:pt x="42" y="102"/>
                </a:lnTo>
                <a:lnTo>
                  <a:pt x="45" y="103"/>
                </a:lnTo>
                <a:lnTo>
                  <a:pt x="48" y="103"/>
                </a:lnTo>
                <a:lnTo>
                  <a:pt x="51" y="103"/>
                </a:lnTo>
                <a:lnTo>
                  <a:pt x="52" y="103"/>
                </a:lnTo>
                <a:lnTo>
                  <a:pt x="55" y="103"/>
                </a:lnTo>
                <a:lnTo>
                  <a:pt x="58" y="103"/>
                </a:lnTo>
                <a:lnTo>
                  <a:pt x="61" y="103"/>
                </a:lnTo>
                <a:lnTo>
                  <a:pt x="64" y="102"/>
                </a:lnTo>
                <a:lnTo>
                  <a:pt x="65" y="102"/>
                </a:lnTo>
                <a:lnTo>
                  <a:pt x="68" y="102"/>
                </a:lnTo>
                <a:lnTo>
                  <a:pt x="71" y="100"/>
                </a:lnTo>
                <a:lnTo>
                  <a:pt x="72" y="99"/>
                </a:lnTo>
                <a:lnTo>
                  <a:pt x="75" y="99"/>
                </a:lnTo>
                <a:lnTo>
                  <a:pt x="78" y="97"/>
                </a:lnTo>
                <a:lnTo>
                  <a:pt x="79" y="96"/>
                </a:lnTo>
                <a:lnTo>
                  <a:pt x="82" y="95"/>
                </a:lnTo>
                <a:lnTo>
                  <a:pt x="84" y="93"/>
                </a:lnTo>
                <a:lnTo>
                  <a:pt x="85" y="92"/>
                </a:lnTo>
                <a:lnTo>
                  <a:pt x="88" y="90"/>
                </a:lnTo>
                <a:lnTo>
                  <a:pt x="90" y="89"/>
                </a:lnTo>
                <a:lnTo>
                  <a:pt x="91" y="86"/>
                </a:lnTo>
                <a:lnTo>
                  <a:pt x="92" y="85"/>
                </a:lnTo>
                <a:lnTo>
                  <a:pt x="94" y="83"/>
                </a:lnTo>
                <a:lnTo>
                  <a:pt x="95" y="80"/>
                </a:lnTo>
                <a:lnTo>
                  <a:pt x="97" y="79"/>
                </a:lnTo>
                <a:lnTo>
                  <a:pt x="98" y="76"/>
                </a:lnTo>
                <a:lnTo>
                  <a:pt x="100" y="74"/>
                </a:lnTo>
                <a:lnTo>
                  <a:pt x="101" y="72"/>
                </a:lnTo>
                <a:lnTo>
                  <a:pt x="101" y="69"/>
                </a:lnTo>
                <a:lnTo>
                  <a:pt x="102" y="67"/>
                </a:lnTo>
                <a:lnTo>
                  <a:pt x="102" y="64"/>
                </a:lnTo>
                <a:lnTo>
                  <a:pt x="104" y="61"/>
                </a:lnTo>
                <a:lnTo>
                  <a:pt x="104" y="59"/>
                </a:lnTo>
                <a:lnTo>
                  <a:pt x="104" y="57"/>
                </a:lnTo>
                <a:lnTo>
                  <a:pt x="105" y="54"/>
                </a:lnTo>
                <a:lnTo>
                  <a:pt x="105" y="51"/>
                </a:lnTo>
                <a:lnTo>
                  <a:pt x="105" y="49"/>
                </a:lnTo>
                <a:lnTo>
                  <a:pt x="104" y="46"/>
                </a:lnTo>
                <a:lnTo>
                  <a:pt x="104" y="43"/>
                </a:lnTo>
                <a:lnTo>
                  <a:pt x="104" y="41"/>
                </a:lnTo>
                <a:lnTo>
                  <a:pt x="102" y="38"/>
                </a:lnTo>
                <a:lnTo>
                  <a:pt x="102" y="36"/>
                </a:lnTo>
                <a:lnTo>
                  <a:pt x="101" y="33"/>
                </a:lnTo>
                <a:lnTo>
                  <a:pt x="101" y="31"/>
                </a:lnTo>
                <a:lnTo>
                  <a:pt x="100" y="28"/>
                </a:lnTo>
                <a:lnTo>
                  <a:pt x="98" y="27"/>
                </a:lnTo>
                <a:lnTo>
                  <a:pt x="97" y="24"/>
                </a:lnTo>
                <a:lnTo>
                  <a:pt x="95" y="23"/>
                </a:lnTo>
                <a:lnTo>
                  <a:pt x="94" y="20"/>
                </a:lnTo>
                <a:lnTo>
                  <a:pt x="92" y="18"/>
                </a:lnTo>
                <a:lnTo>
                  <a:pt x="91" y="17"/>
                </a:lnTo>
                <a:lnTo>
                  <a:pt x="90" y="14"/>
                </a:lnTo>
                <a:lnTo>
                  <a:pt x="88" y="13"/>
                </a:lnTo>
                <a:lnTo>
                  <a:pt x="85" y="11"/>
                </a:lnTo>
                <a:lnTo>
                  <a:pt x="84" y="10"/>
                </a:lnTo>
                <a:lnTo>
                  <a:pt x="82" y="8"/>
                </a:lnTo>
                <a:lnTo>
                  <a:pt x="79" y="7"/>
                </a:lnTo>
                <a:lnTo>
                  <a:pt x="78" y="5"/>
                </a:lnTo>
                <a:lnTo>
                  <a:pt x="75" y="4"/>
                </a:lnTo>
                <a:lnTo>
                  <a:pt x="72" y="4"/>
                </a:lnTo>
                <a:lnTo>
                  <a:pt x="71" y="2"/>
                </a:lnTo>
                <a:lnTo>
                  <a:pt x="68" y="1"/>
                </a:lnTo>
                <a:lnTo>
                  <a:pt x="65" y="1"/>
                </a:lnTo>
                <a:lnTo>
                  <a:pt x="64" y="0"/>
                </a:lnTo>
                <a:lnTo>
                  <a:pt x="61" y="0"/>
                </a:lnTo>
                <a:lnTo>
                  <a:pt x="58" y="0"/>
                </a:lnTo>
                <a:lnTo>
                  <a:pt x="55" y="0"/>
                </a:lnTo>
                <a:lnTo>
                  <a:pt x="52" y="0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29" name="Freeform 82">
            <a:extLst>
              <a:ext uri="{FF2B5EF4-FFF2-40B4-BE49-F238E27FC236}">
                <a16:creationId xmlns:a16="http://schemas.microsoft.com/office/drawing/2014/main" id="{C1495464-7DF1-E547-8927-87D27BE9D5B5}"/>
              </a:ext>
            </a:extLst>
          </p:cNvPr>
          <p:cNvSpPr>
            <a:spLocks/>
          </p:cNvSpPr>
          <p:nvPr/>
        </p:nvSpPr>
        <p:spPr bwMode="auto">
          <a:xfrm>
            <a:off x="5913439" y="3519489"/>
            <a:ext cx="46037" cy="46037"/>
          </a:xfrm>
          <a:custGeom>
            <a:avLst/>
            <a:gdLst>
              <a:gd name="T0" fmla="*/ 2147483646 w 57"/>
              <a:gd name="T1" fmla="*/ 0 h 57"/>
              <a:gd name="T2" fmla="*/ 2147483646 w 57"/>
              <a:gd name="T3" fmla="*/ 0 h 57"/>
              <a:gd name="T4" fmla="*/ 2147483646 w 57"/>
              <a:gd name="T5" fmla="*/ 2147483646 h 57"/>
              <a:gd name="T6" fmla="*/ 2147483646 w 57"/>
              <a:gd name="T7" fmla="*/ 2147483646 h 57"/>
              <a:gd name="T8" fmla="*/ 2147483646 w 57"/>
              <a:gd name="T9" fmla="*/ 2147483646 h 57"/>
              <a:gd name="T10" fmla="*/ 2147483646 w 57"/>
              <a:gd name="T11" fmla="*/ 2147483646 h 57"/>
              <a:gd name="T12" fmla="*/ 2147483646 w 57"/>
              <a:gd name="T13" fmla="*/ 2147483646 h 57"/>
              <a:gd name="T14" fmla="*/ 2147483646 w 57"/>
              <a:gd name="T15" fmla="*/ 2147483646 h 57"/>
              <a:gd name="T16" fmla="*/ 2147483646 w 57"/>
              <a:gd name="T17" fmla="*/ 2147483646 h 57"/>
              <a:gd name="T18" fmla="*/ 2147483646 w 57"/>
              <a:gd name="T19" fmla="*/ 2147483646 h 57"/>
              <a:gd name="T20" fmla="*/ 0 w 57"/>
              <a:gd name="T21" fmla="*/ 2147483646 h 57"/>
              <a:gd name="T22" fmla="*/ 0 w 57"/>
              <a:gd name="T23" fmla="*/ 2147483646 h 57"/>
              <a:gd name="T24" fmla="*/ 2147483646 w 57"/>
              <a:gd name="T25" fmla="*/ 2147483646 h 57"/>
              <a:gd name="T26" fmla="*/ 2147483646 w 57"/>
              <a:gd name="T27" fmla="*/ 2147483646 h 57"/>
              <a:gd name="T28" fmla="*/ 2147483646 w 57"/>
              <a:gd name="T29" fmla="*/ 2147483646 h 57"/>
              <a:gd name="T30" fmla="*/ 2147483646 w 57"/>
              <a:gd name="T31" fmla="*/ 2147483646 h 57"/>
              <a:gd name="T32" fmla="*/ 2147483646 w 57"/>
              <a:gd name="T33" fmla="*/ 2147483646 h 57"/>
              <a:gd name="T34" fmla="*/ 2147483646 w 57"/>
              <a:gd name="T35" fmla="*/ 2147483646 h 57"/>
              <a:gd name="T36" fmla="*/ 2147483646 w 57"/>
              <a:gd name="T37" fmla="*/ 2147483646 h 57"/>
              <a:gd name="T38" fmla="*/ 2147483646 w 57"/>
              <a:gd name="T39" fmla="*/ 2147483646 h 57"/>
              <a:gd name="T40" fmla="*/ 2147483646 w 57"/>
              <a:gd name="T41" fmla="*/ 2147483646 h 57"/>
              <a:gd name="T42" fmla="*/ 2147483646 w 57"/>
              <a:gd name="T43" fmla="*/ 2147483646 h 57"/>
              <a:gd name="T44" fmla="*/ 2147483646 w 57"/>
              <a:gd name="T45" fmla="*/ 2147483646 h 57"/>
              <a:gd name="T46" fmla="*/ 2147483646 w 57"/>
              <a:gd name="T47" fmla="*/ 2147483646 h 57"/>
              <a:gd name="T48" fmla="*/ 2147483646 w 57"/>
              <a:gd name="T49" fmla="*/ 2147483646 h 57"/>
              <a:gd name="T50" fmla="*/ 2147483646 w 57"/>
              <a:gd name="T51" fmla="*/ 2147483646 h 57"/>
              <a:gd name="T52" fmla="*/ 2147483646 w 57"/>
              <a:gd name="T53" fmla="*/ 2147483646 h 57"/>
              <a:gd name="T54" fmla="*/ 2147483646 w 57"/>
              <a:gd name="T55" fmla="*/ 2147483646 h 57"/>
              <a:gd name="T56" fmla="*/ 2147483646 w 57"/>
              <a:gd name="T57" fmla="*/ 2147483646 h 57"/>
              <a:gd name="T58" fmla="*/ 2147483646 w 57"/>
              <a:gd name="T59" fmla="*/ 2147483646 h 57"/>
              <a:gd name="T60" fmla="*/ 2147483646 w 57"/>
              <a:gd name="T61" fmla="*/ 2147483646 h 57"/>
              <a:gd name="T62" fmla="*/ 2147483646 w 57"/>
              <a:gd name="T63" fmla="*/ 2147483646 h 57"/>
              <a:gd name="T64" fmla="*/ 2147483646 w 57"/>
              <a:gd name="T65" fmla="*/ 2147483646 h 57"/>
              <a:gd name="T66" fmla="*/ 2147483646 w 57"/>
              <a:gd name="T67" fmla="*/ 2147483646 h 57"/>
              <a:gd name="T68" fmla="*/ 2147483646 w 57"/>
              <a:gd name="T69" fmla="*/ 2147483646 h 57"/>
              <a:gd name="T70" fmla="*/ 2147483646 w 57"/>
              <a:gd name="T71" fmla="*/ 2147483646 h 57"/>
              <a:gd name="T72" fmla="*/ 2147483646 w 57"/>
              <a:gd name="T73" fmla="*/ 2147483646 h 57"/>
              <a:gd name="T74" fmla="*/ 2147483646 w 57"/>
              <a:gd name="T75" fmla="*/ 2147483646 h 57"/>
              <a:gd name="T76" fmla="*/ 2147483646 w 57"/>
              <a:gd name="T77" fmla="*/ 2147483646 h 57"/>
              <a:gd name="T78" fmla="*/ 2147483646 w 57"/>
              <a:gd name="T79" fmla="*/ 2147483646 h 57"/>
              <a:gd name="T80" fmla="*/ 2147483646 w 57"/>
              <a:gd name="T81" fmla="*/ 2147483646 h 57"/>
              <a:gd name="T82" fmla="*/ 2147483646 w 57"/>
              <a:gd name="T83" fmla="*/ 2147483646 h 57"/>
              <a:gd name="T84" fmla="*/ 2147483646 w 57"/>
              <a:gd name="T85" fmla="*/ 0 h 57"/>
              <a:gd name="T86" fmla="*/ 2147483646 w 57"/>
              <a:gd name="T87" fmla="*/ 0 h 57"/>
              <a:gd name="T88" fmla="*/ 2147483646 w 57"/>
              <a:gd name="T89" fmla="*/ 2147483646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57"/>
              <a:gd name="T137" fmla="*/ 57 w 57"/>
              <a:gd name="T138" fmla="*/ 57 h 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57">
                <a:moveTo>
                  <a:pt x="28" y="28"/>
                </a:move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1" y="5"/>
                </a:lnTo>
                <a:lnTo>
                  <a:pt x="10" y="7"/>
                </a:lnTo>
                <a:lnTo>
                  <a:pt x="8" y="8"/>
                </a:lnTo>
                <a:lnTo>
                  <a:pt x="7" y="8"/>
                </a:lnTo>
                <a:lnTo>
                  <a:pt x="7" y="10"/>
                </a:lnTo>
                <a:lnTo>
                  <a:pt x="5" y="11"/>
                </a:lnTo>
                <a:lnTo>
                  <a:pt x="5" y="13"/>
                </a:lnTo>
                <a:lnTo>
                  <a:pt x="4" y="13"/>
                </a:lnTo>
                <a:lnTo>
                  <a:pt x="4" y="14"/>
                </a:lnTo>
                <a:lnTo>
                  <a:pt x="2" y="15"/>
                </a:lnTo>
                <a:lnTo>
                  <a:pt x="2" y="17"/>
                </a:lnTo>
                <a:lnTo>
                  <a:pt x="2" y="18"/>
                </a:lnTo>
                <a:lnTo>
                  <a:pt x="1" y="20"/>
                </a:lnTo>
                <a:lnTo>
                  <a:pt x="1" y="21"/>
                </a:lnTo>
                <a:lnTo>
                  <a:pt x="1" y="23"/>
                </a:lnTo>
                <a:lnTo>
                  <a:pt x="1" y="24"/>
                </a:lnTo>
                <a:lnTo>
                  <a:pt x="0" y="26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" y="37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4" y="41"/>
                </a:lnTo>
                <a:lnTo>
                  <a:pt x="4" y="43"/>
                </a:lnTo>
                <a:lnTo>
                  <a:pt x="5" y="44"/>
                </a:lnTo>
                <a:lnTo>
                  <a:pt x="5" y="46"/>
                </a:lnTo>
                <a:lnTo>
                  <a:pt x="7" y="47"/>
                </a:lnTo>
                <a:lnTo>
                  <a:pt x="8" y="49"/>
                </a:lnTo>
                <a:lnTo>
                  <a:pt x="10" y="50"/>
                </a:lnTo>
                <a:lnTo>
                  <a:pt x="11" y="50"/>
                </a:lnTo>
                <a:lnTo>
                  <a:pt x="11" y="51"/>
                </a:lnTo>
                <a:lnTo>
                  <a:pt x="13" y="51"/>
                </a:lnTo>
                <a:lnTo>
                  <a:pt x="14" y="53"/>
                </a:lnTo>
                <a:lnTo>
                  <a:pt x="15" y="53"/>
                </a:lnTo>
                <a:lnTo>
                  <a:pt x="17" y="54"/>
                </a:lnTo>
                <a:lnTo>
                  <a:pt x="18" y="54"/>
                </a:lnTo>
                <a:lnTo>
                  <a:pt x="18" y="56"/>
                </a:lnTo>
                <a:lnTo>
                  <a:pt x="20" y="56"/>
                </a:lnTo>
                <a:lnTo>
                  <a:pt x="21" y="56"/>
                </a:lnTo>
                <a:lnTo>
                  <a:pt x="23" y="56"/>
                </a:lnTo>
                <a:lnTo>
                  <a:pt x="24" y="57"/>
                </a:lnTo>
                <a:lnTo>
                  <a:pt x="26" y="57"/>
                </a:lnTo>
                <a:lnTo>
                  <a:pt x="27" y="57"/>
                </a:lnTo>
                <a:lnTo>
                  <a:pt x="28" y="57"/>
                </a:lnTo>
                <a:lnTo>
                  <a:pt x="30" y="57"/>
                </a:lnTo>
                <a:lnTo>
                  <a:pt x="31" y="57"/>
                </a:lnTo>
                <a:lnTo>
                  <a:pt x="33" y="57"/>
                </a:lnTo>
                <a:lnTo>
                  <a:pt x="34" y="56"/>
                </a:lnTo>
                <a:lnTo>
                  <a:pt x="36" y="56"/>
                </a:lnTo>
                <a:lnTo>
                  <a:pt x="37" y="56"/>
                </a:lnTo>
                <a:lnTo>
                  <a:pt x="38" y="56"/>
                </a:lnTo>
                <a:lnTo>
                  <a:pt x="40" y="54"/>
                </a:lnTo>
                <a:lnTo>
                  <a:pt x="41" y="54"/>
                </a:lnTo>
                <a:lnTo>
                  <a:pt x="43" y="53"/>
                </a:lnTo>
                <a:lnTo>
                  <a:pt x="44" y="53"/>
                </a:lnTo>
                <a:lnTo>
                  <a:pt x="44" y="51"/>
                </a:lnTo>
                <a:lnTo>
                  <a:pt x="46" y="51"/>
                </a:lnTo>
                <a:lnTo>
                  <a:pt x="47" y="50"/>
                </a:lnTo>
                <a:lnTo>
                  <a:pt x="49" y="50"/>
                </a:lnTo>
                <a:lnTo>
                  <a:pt x="49" y="49"/>
                </a:lnTo>
                <a:lnTo>
                  <a:pt x="50" y="47"/>
                </a:lnTo>
                <a:lnTo>
                  <a:pt x="51" y="47"/>
                </a:lnTo>
                <a:lnTo>
                  <a:pt x="51" y="46"/>
                </a:lnTo>
                <a:lnTo>
                  <a:pt x="53" y="44"/>
                </a:lnTo>
                <a:lnTo>
                  <a:pt x="53" y="43"/>
                </a:lnTo>
                <a:lnTo>
                  <a:pt x="54" y="41"/>
                </a:lnTo>
                <a:lnTo>
                  <a:pt x="56" y="40"/>
                </a:lnTo>
                <a:lnTo>
                  <a:pt x="56" y="39"/>
                </a:lnTo>
                <a:lnTo>
                  <a:pt x="56" y="37"/>
                </a:lnTo>
                <a:lnTo>
                  <a:pt x="57" y="36"/>
                </a:lnTo>
                <a:lnTo>
                  <a:pt x="57" y="34"/>
                </a:lnTo>
                <a:lnTo>
                  <a:pt x="57" y="33"/>
                </a:lnTo>
                <a:lnTo>
                  <a:pt x="57" y="31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7" y="26"/>
                </a:lnTo>
                <a:lnTo>
                  <a:pt x="57" y="24"/>
                </a:lnTo>
                <a:lnTo>
                  <a:pt x="57" y="23"/>
                </a:lnTo>
                <a:lnTo>
                  <a:pt x="57" y="21"/>
                </a:lnTo>
                <a:lnTo>
                  <a:pt x="56" y="20"/>
                </a:lnTo>
                <a:lnTo>
                  <a:pt x="56" y="18"/>
                </a:lnTo>
                <a:lnTo>
                  <a:pt x="56" y="17"/>
                </a:lnTo>
                <a:lnTo>
                  <a:pt x="54" y="15"/>
                </a:lnTo>
                <a:lnTo>
                  <a:pt x="54" y="14"/>
                </a:lnTo>
                <a:lnTo>
                  <a:pt x="53" y="13"/>
                </a:lnTo>
                <a:lnTo>
                  <a:pt x="51" y="11"/>
                </a:lnTo>
                <a:lnTo>
                  <a:pt x="51" y="10"/>
                </a:lnTo>
                <a:lnTo>
                  <a:pt x="50" y="8"/>
                </a:lnTo>
                <a:lnTo>
                  <a:pt x="49" y="8"/>
                </a:lnTo>
                <a:lnTo>
                  <a:pt x="49" y="7"/>
                </a:lnTo>
                <a:lnTo>
                  <a:pt x="47" y="5"/>
                </a:lnTo>
                <a:lnTo>
                  <a:pt x="46" y="5"/>
                </a:lnTo>
                <a:lnTo>
                  <a:pt x="44" y="4"/>
                </a:lnTo>
                <a:lnTo>
                  <a:pt x="43" y="3"/>
                </a:lnTo>
                <a:lnTo>
                  <a:pt x="41" y="3"/>
                </a:lnTo>
                <a:lnTo>
                  <a:pt x="40" y="1"/>
                </a:lnTo>
                <a:lnTo>
                  <a:pt x="38" y="1"/>
                </a:lnTo>
                <a:lnTo>
                  <a:pt x="37" y="1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8" y="28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30" name="Freeform 83">
            <a:extLst>
              <a:ext uri="{FF2B5EF4-FFF2-40B4-BE49-F238E27FC236}">
                <a16:creationId xmlns:a16="http://schemas.microsoft.com/office/drawing/2014/main" id="{5E588DD7-974E-604E-9BB4-63DC88FF7DB3}"/>
              </a:ext>
            </a:extLst>
          </p:cNvPr>
          <p:cNvSpPr>
            <a:spLocks/>
          </p:cNvSpPr>
          <p:nvPr/>
        </p:nvSpPr>
        <p:spPr bwMode="auto">
          <a:xfrm>
            <a:off x="5899151" y="3529014"/>
            <a:ext cx="55563" cy="53975"/>
          </a:xfrm>
          <a:custGeom>
            <a:avLst/>
            <a:gdLst>
              <a:gd name="T0" fmla="*/ 2147483646 w 71"/>
              <a:gd name="T1" fmla="*/ 0 h 69"/>
              <a:gd name="T2" fmla="*/ 2147483646 w 71"/>
              <a:gd name="T3" fmla="*/ 0 h 69"/>
              <a:gd name="T4" fmla="*/ 2147483646 w 71"/>
              <a:gd name="T5" fmla="*/ 2147483646 h 69"/>
              <a:gd name="T6" fmla="*/ 2147483646 w 71"/>
              <a:gd name="T7" fmla="*/ 2147483646 h 69"/>
              <a:gd name="T8" fmla="*/ 2147483646 w 71"/>
              <a:gd name="T9" fmla="*/ 2147483646 h 69"/>
              <a:gd name="T10" fmla="*/ 2147483646 w 71"/>
              <a:gd name="T11" fmla="*/ 2147483646 h 69"/>
              <a:gd name="T12" fmla="*/ 2147483646 w 71"/>
              <a:gd name="T13" fmla="*/ 2147483646 h 69"/>
              <a:gd name="T14" fmla="*/ 2147483646 w 71"/>
              <a:gd name="T15" fmla="*/ 2147483646 h 69"/>
              <a:gd name="T16" fmla="*/ 2147483646 w 71"/>
              <a:gd name="T17" fmla="*/ 2147483646 h 69"/>
              <a:gd name="T18" fmla="*/ 0 w 71"/>
              <a:gd name="T19" fmla="*/ 2147483646 h 69"/>
              <a:gd name="T20" fmla="*/ 0 w 71"/>
              <a:gd name="T21" fmla="*/ 2147483646 h 69"/>
              <a:gd name="T22" fmla="*/ 0 w 71"/>
              <a:gd name="T23" fmla="*/ 2147483646 h 69"/>
              <a:gd name="T24" fmla="*/ 2147483646 w 71"/>
              <a:gd name="T25" fmla="*/ 2147483646 h 69"/>
              <a:gd name="T26" fmla="*/ 2147483646 w 71"/>
              <a:gd name="T27" fmla="*/ 2147483646 h 69"/>
              <a:gd name="T28" fmla="*/ 2147483646 w 71"/>
              <a:gd name="T29" fmla="*/ 2147483646 h 69"/>
              <a:gd name="T30" fmla="*/ 2147483646 w 71"/>
              <a:gd name="T31" fmla="*/ 2147483646 h 69"/>
              <a:gd name="T32" fmla="*/ 2147483646 w 71"/>
              <a:gd name="T33" fmla="*/ 2147483646 h 69"/>
              <a:gd name="T34" fmla="*/ 2147483646 w 71"/>
              <a:gd name="T35" fmla="*/ 2147483646 h 69"/>
              <a:gd name="T36" fmla="*/ 2147483646 w 71"/>
              <a:gd name="T37" fmla="*/ 2147483646 h 69"/>
              <a:gd name="T38" fmla="*/ 2147483646 w 71"/>
              <a:gd name="T39" fmla="*/ 2147483646 h 69"/>
              <a:gd name="T40" fmla="*/ 2147483646 w 71"/>
              <a:gd name="T41" fmla="*/ 2147483646 h 69"/>
              <a:gd name="T42" fmla="*/ 2147483646 w 71"/>
              <a:gd name="T43" fmla="*/ 2147483646 h 69"/>
              <a:gd name="T44" fmla="*/ 2147483646 w 71"/>
              <a:gd name="T45" fmla="*/ 2147483646 h 69"/>
              <a:gd name="T46" fmla="*/ 2147483646 w 71"/>
              <a:gd name="T47" fmla="*/ 2147483646 h 69"/>
              <a:gd name="T48" fmla="*/ 2147483646 w 71"/>
              <a:gd name="T49" fmla="*/ 2147483646 h 69"/>
              <a:gd name="T50" fmla="*/ 2147483646 w 71"/>
              <a:gd name="T51" fmla="*/ 2147483646 h 69"/>
              <a:gd name="T52" fmla="*/ 2147483646 w 71"/>
              <a:gd name="T53" fmla="*/ 2147483646 h 69"/>
              <a:gd name="T54" fmla="*/ 2147483646 w 71"/>
              <a:gd name="T55" fmla="*/ 2147483646 h 69"/>
              <a:gd name="T56" fmla="*/ 2147483646 w 71"/>
              <a:gd name="T57" fmla="*/ 2147483646 h 69"/>
              <a:gd name="T58" fmla="*/ 2147483646 w 71"/>
              <a:gd name="T59" fmla="*/ 2147483646 h 69"/>
              <a:gd name="T60" fmla="*/ 2147483646 w 71"/>
              <a:gd name="T61" fmla="*/ 2147483646 h 69"/>
              <a:gd name="T62" fmla="*/ 2147483646 w 71"/>
              <a:gd name="T63" fmla="*/ 2147483646 h 69"/>
              <a:gd name="T64" fmla="*/ 2147483646 w 71"/>
              <a:gd name="T65" fmla="*/ 2147483646 h 69"/>
              <a:gd name="T66" fmla="*/ 2147483646 w 71"/>
              <a:gd name="T67" fmla="*/ 2147483646 h 69"/>
              <a:gd name="T68" fmla="*/ 2147483646 w 71"/>
              <a:gd name="T69" fmla="*/ 2147483646 h 69"/>
              <a:gd name="T70" fmla="*/ 2147483646 w 71"/>
              <a:gd name="T71" fmla="*/ 2147483646 h 69"/>
              <a:gd name="T72" fmla="*/ 2147483646 w 71"/>
              <a:gd name="T73" fmla="*/ 2147483646 h 69"/>
              <a:gd name="T74" fmla="*/ 2147483646 w 71"/>
              <a:gd name="T75" fmla="*/ 2147483646 h 69"/>
              <a:gd name="T76" fmla="*/ 2147483646 w 71"/>
              <a:gd name="T77" fmla="*/ 2147483646 h 69"/>
              <a:gd name="T78" fmla="*/ 2147483646 w 71"/>
              <a:gd name="T79" fmla="*/ 2147483646 h 69"/>
              <a:gd name="T80" fmla="*/ 2147483646 w 71"/>
              <a:gd name="T81" fmla="*/ 2147483646 h 69"/>
              <a:gd name="T82" fmla="*/ 2147483646 w 71"/>
              <a:gd name="T83" fmla="*/ 2147483646 h 69"/>
              <a:gd name="T84" fmla="*/ 2147483646 w 71"/>
              <a:gd name="T85" fmla="*/ 0 h 69"/>
              <a:gd name="T86" fmla="*/ 2147483646 w 71"/>
              <a:gd name="T87" fmla="*/ 0 h 6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"/>
              <a:gd name="T133" fmla="*/ 0 h 69"/>
              <a:gd name="T134" fmla="*/ 71 w 71"/>
              <a:gd name="T135" fmla="*/ 69 h 6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" h="69">
                <a:moveTo>
                  <a:pt x="35" y="0"/>
                </a:moveTo>
                <a:lnTo>
                  <a:pt x="33" y="0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5" y="2"/>
                </a:lnTo>
                <a:lnTo>
                  <a:pt x="23" y="2"/>
                </a:lnTo>
                <a:lnTo>
                  <a:pt x="22" y="3"/>
                </a:lnTo>
                <a:lnTo>
                  <a:pt x="20" y="3"/>
                </a:lnTo>
                <a:lnTo>
                  <a:pt x="19" y="4"/>
                </a:lnTo>
                <a:lnTo>
                  <a:pt x="18" y="4"/>
                </a:lnTo>
                <a:lnTo>
                  <a:pt x="16" y="6"/>
                </a:lnTo>
                <a:lnTo>
                  <a:pt x="15" y="6"/>
                </a:lnTo>
                <a:lnTo>
                  <a:pt x="13" y="7"/>
                </a:lnTo>
                <a:lnTo>
                  <a:pt x="12" y="9"/>
                </a:lnTo>
                <a:lnTo>
                  <a:pt x="10" y="10"/>
                </a:lnTo>
                <a:lnTo>
                  <a:pt x="9" y="12"/>
                </a:lnTo>
                <a:lnTo>
                  <a:pt x="9" y="13"/>
                </a:lnTo>
                <a:lnTo>
                  <a:pt x="7" y="13"/>
                </a:lnTo>
                <a:lnTo>
                  <a:pt x="6" y="15"/>
                </a:lnTo>
                <a:lnTo>
                  <a:pt x="6" y="16"/>
                </a:lnTo>
                <a:lnTo>
                  <a:pt x="5" y="17"/>
                </a:lnTo>
                <a:lnTo>
                  <a:pt x="3" y="19"/>
                </a:lnTo>
                <a:lnTo>
                  <a:pt x="3" y="22"/>
                </a:lnTo>
                <a:lnTo>
                  <a:pt x="3" y="23"/>
                </a:lnTo>
                <a:lnTo>
                  <a:pt x="2" y="25"/>
                </a:lnTo>
                <a:lnTo>
                  <a:pt x="2" y="26"/>
                </a:lnTo>
                <a:lnTo>
                  <a:pt x="2" y="28"/>
                </a:lnTo>
                <a:lnTo>
                  <a:pt x="0" y="29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0" y="39"/>
                </a:lnTo>
                <a:lnTo>
                  <a:pt x="0" y="40"/>
                </a:lnTo>
                <a:lnTo>
                  <a:pt x="2" y="42"/>
                </a:lnTo>
                <a:lnTo>
                  <a:pt x="2" y="43"/>
                </a:lnTo>
                <a:lnTo>
                  <a:pt x="2" y="45"/>
                </a:lnTo>
                <a:lnTo>
                  <a:pt x="3" y="46"/>
                </a:lnTo>
                <a:lnTo>
                  <a:pt x="3" y="49"/>
                </a:lnTo>
                <a:lnTo>
                  <a:pt x="3" y="51"/>
                </a:lnTo>
                <a:lnTo>
                  <a:pt x="5" y="52"/>
                </a:lnTo>
                <a:lnTo>
                  <a:pt x="6" y="53"/>
                </a:lnTo>
                <a:lnTo>
                  <a:pt x="6" y="55"/>
                </a:lnTo>
                <a:lnTo>
                  <a:pt x="7" y="56"/>
                </a:lnTo>
                <a:lnTo>
                  <a:pt x="9" y="58"/>
                </a:lnTo>
                <a:lnTo>
                  <a:pt x="10" y="59"/>
                </a:lnTo>
                <a:lnTo>
                  <a:pt x="12" y="61"/>
                </a:lnTo>
                <a:lnTo>
                  <a:pt x="13" y="62"/>
                </a:lnTo>
                <a:lnTo>
                  <a:pt x="15" y="63"/>
                </a:lnTo>
                <a:lnTo>
                  <a:pt x="16" y="63"/>
                </a:lnTo>
                <a:lnTo>
                  <a:pt x="18" y="65"/>
                </a:lnTo>
                <a:lnTo>
                  <a:pt x="19" y="65"/>
                </a:lnTo>
                <a:lnTo>
                  <a:pt x="20" y="66"/>
                </a:lnTo>
                <a:lnTo>
                  <a:pt x="22" y="68"/>
                </a:lnTo>
                <a:lnTo>
                  <a:pt x="23" y="68"/>
                </a:lnTo>
                <a:lnTo>
                  <a:pt x="25" y="68"/>
                </a:lnTo>
                <a:lnTo>
                  <a:pt x="26" y="69"/>
                </a:lnTo>
                <a:lnTo>
                  <a:pt x="29" y="69"/>
                </a:lnTo>
                <a:lnTo>
                  <a:pt x="31" y="69"/>
                </a:lnTo>
                <a:lnTo>
                  <a:pt x="32" y="69"/>
                </a:lnTo>
                <a:lnTo>
                  <a:pt x="33" y="69"/>
                </a:lnTo>
                <a:lnTo>
                  <a:pt x="35" y="69"/>
                </a:lnTo>
                <a:lnTo>
                  <a:pt x="38" y="69"/>
                </a:lnTo>
                <a:lnTo>
                  <a:pt x="39" y="69"/>
                </a:lnTo>
                <a:lnTo>
                  <a:pt x="41" y="69"/>
                </a:lnTo>
                <a:lnTo>
                  <a:pt x="42" y="69"/>
                </a:lnTo>
                <a:lnTo>
                  <a:pt x="45" y="69"/>
                </a:lnTo>
                <a:lnTo>
                  <a:pt x="46" y="68"/>
                </a:lnTo>
                <a:lnTo>
                  <a:pt x="48" y="68"/>
                </a:lnTo>
                <a:lnTo>
                  <a:pt x="49" y="68"/>
                </a:lnTo>
                <a:lnTo>
                  <a:pt x="51" y="66"/>
                </a:lnTo>
                <a:lnTo>
                  <a:pt x="52" y="65"/>
                </a:lnTo>
                <a:lnTo>
                  <a:pt x="54" y="65"/>
                </a:lnTo>
                <a:lnTo>
                  <a:pt x="55" y="63"/>
                </a:lnTo>
                <a:lnTo>
                  <a:pt x="56" y="63"/>
                </a:lnTo>
                <a:lnTo>
                  <a:pt x="58" y="62"/>
                </a:lnTo>
                <a:lnTo>
                  <a:pt x="59" y="61"/>
                </a:lnTo>
                <a:lnTo>
                  <a:pt x="61" y="59"/>
                </a:lnTo>
                <a:lnTo>
                  <a:pt x="62" y="58"/>
                </a:lnTo>
                <a:lnTo>
                  <a:pt x="64" y="56"/>
                </a:lnTo>
                <a:lnTo>
                  <a:pt x="65" y="55"/>
                </a:lnTo>
                <a:lnTo>
                  <a:pt x="65" y="53"/>
                </a:lnTo>
                <a:lnTo>
                  <a:pt x="67" y="52"/>
                </a:lnTo>
                <a:lnTo>
                  <a:pt x="67" y="51"/>
                </a:lnTo>
                <a:lnTo>
                  <a:pt x="68" y="49"/>
                </a:lnTo>
                <a:lnTo>
                  <a:pt x="68" y="46"/>
                </a:lnTo>
                <a:lnTo>
                  <a:pt x="69" y="45"/>
                </a:lnTo>
                <a:lnTo>
                  <a:pt x="69" y="43"/>
                </a:lnTo>
                <a:lnTo>
                  <a:pt x="69" y="42"/>
                </a:lnTo>
                <a:lnTo>
                  <a:pt x="71" y="40"/>
                </a:lnTo>
                <a:lnTo>
                  <a:pt x="71" y="39"/>
                </a:lnTo>
                <a:lnTo>
                  <a:pt x="71" y="36"/>
                </a:lnTo>
                <a:lnTo>
                  <a:pt x="71" y="35"/>
                </a:lnTo>
                <a:lnTo>
                  <a:pt x="71" y="33"/>
                </a:lnTo>
                <a:lnTo>
                  <a:pt x="71" y="32"/>
                </a:lnTo>
                <a:lnTo>
                  <a:pt x="71" y="29"/>
                </a:lnTo>
                <a:lnTo>
                  <a:pt x="69" y="28"/>
                </a:lnTo>
                <a:lnTo>
                  <a:pt x="69" y="26"/>
                </a:lnTo>
                <a:lnTo>
                  <a:pt x="69" y="25"/>
                </a:lnTo>
                <a:lnTo>
                  <a:pt x="68" y="23"/>
                </a:lnTo>
                <a:lnTo>
                  <a:pt x="68" y="22"/>
                </a:lnTo>
                <a:lnTo>
                  <a:pt x="67" y="19"/>
                </a:lnTo>
                <a:lnTo>
                  <a:pt x="67" y="17"/>
                </a:lnTo>
                <a:lnTo>
                  <a:pt x="65" y="16"/>
                </a:lnTo>
                <a:lnTo>
                  <a:pt x="65" y="15"/>
                </a:lnTo>
                <a:lnTo>
                  <a:pt x="64" y="13"/>
                </a:lnTo>
                <a:lnTo>
                  <a:pt x="62" y="13"/>
                </a:lnTo>
                <a:lnTo>
                  <a:pt x="62" y="12"/>
                </a:lnTo>
                <a:lnTo>
                  <a:pt x="61" y="10"/>
                </a:lnTo>
                <a:lnTo>
                  <a:pt x="59" y="9"/>
                </a:lnTo>
                <a:lnTo>
                  <a:pt x="58" y="7"/>
                </a:lnTo>
                <a:lnTo>
                  <a:pt x="56" y="6"/>
                </a:lnTo>
                <a:lnTo>
                  <a:pt x="55" y="6"/>
                </a:lnTo>
                <a:lnTo>
                  <a:pt x="54" y="4"/>
                </a:lnTo>
                <a:lnTo>
                  <a:pt x="52" y="4"/>
                </a:lnTo>
                <a:lnTo>
                  <a:pt x="51" y="3"/>
                </a:lnTo>
                <a:lnTo>
                  <a:pt x="49" y="3"/>
                </a:lnTo>
                <a:lnTo>
                  <a:pt x="48" y="2"/>
                </a:lnTo>
                <a:lnTo>
                  <a:pt x="46" y="2"/>
                </a:lnTo>
                <a:lnTo>
                  <a:pt x="45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0"/>
                </a:lnTo>
                <a:lnTo>
                  <a:pt x="35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1" name="Line 84">
            <a:extLst>
              <a:ext uri="{FF2B5EF4-FFF2-40B4-BE49-F238E27FC236}">
                <a16:creationId xmlns:a16="http://schemas.microsoft.com/office/drawing/2014/main" id="{85E39F04-D324-1044-B1C5-FF32F5657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3770314"/>
            <a:ext cx="342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2" name="Freeform 85">
            <a:extLst>
              <a:ext uri="{FF2B5EF4-FFF2-40B4-BE49-F238E27FC236}">
                <a16:creationId xmlns:a16="http://schemas.microsoft.com/office/drawing/2014/main" id="{90EE3AF2-3E7C-6F43-B592-39FCF515508D}"/>
              </a:ext>
            </a:extLst>
          </p:cNvPr>
          <p:cNvSpPr>
            <a:spLocks/>
          </p:cNvSpPr>
          <p:nvPr/>
        </p:nvSpPr>
        <p:spPr bwMode="auto">
          <a:xfrm>
            <a:off x="5913439" y="3748089"/>
            <a:ext cx="46037" cy="46037"/>
          </a:xfrm>
          <a:custGeom>
            <a:avLst/>
            <a:gdLst>
              <a:gd name="T0" fmla="*/ 2147483646 w 57"/>
              <a:gd name="T1" fmla="*/ 0 h 57"/>
              <a:gd name="T2" fmla="*/ 2147483646 w 57"/>
              <a:gd name="T3" fmla="*/ 0 h 57"/>
              <a:gd name="T4" fmla="*/ 2147483646 w 57"/>
              <a:gd name="T5" fmla="*/ 2147483646 h 57"/>
              <a:gd name="T6" fmla="*/ 2147483646 w 57"/>
              <a:gd name="T7" fmla="*/ 2147483646 h 57"/>
              <a:gd name="T8" fmla="*/ 2147483646 w 57"/>
              <a:gd name="T9" fmla="*/ 2147483646 h 57"/>
              <a:gd name="T10" fmla="*/ 2147483646 w 57"/>
              <a:gd name="T11" fmla="*/ 2147483646 h 57"/>
              <a:gd name="T12" fmla="*/ 2147483646 w 57"/>
              <a:gd name="T13" fmla="*/ 2147483646 h 57"/>
              <a:gd name="T14" fmla="*/ 2147483646 w 57"/>
              <a:gd name="T15" fmla="*/ 2147483646 h 57"/>
              <a:gd name="T16" fmla="*/ 2147483646 w 57"/>
              <a:gd name="T17" fmla="*/ 2147483646 h 57"/>
              <a:gd name="T18" fmla="*/ 2147483646 w 57"/>
              <a:gd name="T19" fmla="*/ 2147483646 h 57"/>
              <a:gd name="T20" fmla="*/ 0 w 57"/>
              <a:gd name="T21" fmla="*/ 2147483646 h 57"/>
              <a:gd name="T22" fmla="*/ 0 w 57"/>
              <a:gd name="T23" fmla="*/ 2147483646 h 57"/>
              <a:gd name="T24" fmla="*/ 2147483646 w 57"/>
              <a:gd name="T25" fmla="*/ 2147483646 h 57"/>
              <a:gd name="T26" fmla="*/ 2147483646 w 57"/>
              <a:gd name="T27" fmla="*/ 2147483646 h 57"/>
              <a:gd name="T28" fmla="*/ 2147483646 w 57"/>
              <a:gd name="T29" fmla="*/ 2147483646 h 57"/>
              <a:gd name="T30" fmla="*/ 2147483646 w 57"/>
              <a:gd name="T31" fmla="*/ 2147483646 h 57"/>
              <a:gd name="T32" fmla="*/ 2147483646 w 57"/>
              <a:gd name="T33" fmla="*/ 2147483646 h 57"/>
              <a:gd name="T34" fmla="*/ 2147483646 w 57"/>
              <a:gd name="T35" fmla="*/ 2147483646 h 57"/>
              <a:gd name="T36" fmla="*/ 2147483646 w 57"/>
              <a:gd name="T37" fmla="*/ 2147483646 h 57"/>
              <a:gd name="T38" fmla="*/ 2147483646 w 57"/>
              <a:gd name="T39" fmla="*/ 2147483646 h 57"/>
              <a:gd name="T40" fmla="*/ 2147483646 w 57"/>
              <a:gd name="T41" fmla="*/ 2147483646 h 57"/>
              <a:gd name="T42" fmla="*/ 2147483646 w 57"/>
              <a:gd name="T43" fmla="*/ 2147483646 h 57"/>
              <a:gd name="T44" fmla="*/ 2147483646 w 57"/>
              <a:gd name="T45" fmla="*/ 2147483646 h 57"/>
              <a:gd name="T46" fmla="*/ 2147483646 w 57"/>
              <a:gd name="T47" fmla="*/ 2147483646 h 57"/>
              <a:gd name="T48" fmla="*/ 2147483646 w 57"/>
              <a:gd name="T49" fmla="*/ 2147483646 h 57"/>
              <a:gd name="T50" fmla="*/ 2147483646 w 57"/>
              <a:gd name="T51" fmla="*/ 2147483646 h 57"/>
              <a:gd name="T52" fmla="*/ 2147483646 w 57"/>
              <a:gd name="T53" fmla="*/ 2147483646 h 57"/>
              <a:gd name="T54" fmla="*/ 2147483646 w 57"/>
              <a:gd name="T55" fmla="*/ 2147483646 h 57"/>
              <a:gd name="T56" fmla="*/ 2147483646 w 57"/>
              <a:gd name="T57" fmla="*/ 2147483646 h 57"/>
              <a:gd name="T58" fmla="*/ 2147483646 w 57"/>
              <a:gd name="T59" fmla="*/ 2147483646 h 57"/>
              <a:gd name="T60" fmla="*/ 2147483646 w 57"/>
              <a:gd name="T61" fmla="*/ 2147483646 h 57"/>
              <a:gd name="T62" fmla="*/ 2147483646 w 57"/>
              <a:gd name="T63" fmla="*/ 2147483646 h 57"/>
              <a:gd name="T64" fmla="*/ 2147483646 w 57"/>
              <a:gd name="T65" fmla="*/ 2147483646 h 57"/>
              <a:gd name="T66" fmla="*/ 2147483646 w 57"/>
              <a:gd name="T67" fmla="*/ 2147483646 h 57"/>
              <a:gd name="T68" fmla="*/ 2147483646 w 57"/>
              <a:gd name="T69" fmla="*/ 2147483646 h 57"/>
              <a:gd name="T70" fmla="*/ 2147483646 w 57"/>
              <a:gd name="T71" fmla="*/ 2147483646 h 57"/>
              <a:gd name="T72" fmla="*/ 2147483646 w 57"/>
              <a:gd name="T73" fmla="*/ 2147483646 h 57"/>
              <a:gd name="T74" fmla="*/ 2147483646 w 57"/>
              <a:gd name="T75" fmla="*/ 2147483646 h 57"/>
              <a:gd name="T76" fmla="*/ 2147483646 w 57"/>
              <a:gd name="T77" fmla="*/ 2147483646 h 57"/>
              <a:gd name="T78" fmla="*/ 2147483646 w 57"/>
              <a:gd name="T79" fmla="*/ 2147483646 h 57"/>
              <a:gd name="T80" fmla="*/ 2147483646 w 57"/>
              <a:gd name="T81" fmla="*/ 2147483646 h 57"/>
              <a:gd name="T82" fmla="*/ 2147483646 w 57"/>
              <a:gd name="T83" fmla="*/ 2147483646 h 57"/>
              <a:gd name="T84" fmla="*/ 2147483646 w 57"/>
              <a:gd name="T85" fmla="*/ 0 h 57"/>
              <a:gd name="T86" fmla="*/ 2147483646 w 57"/>
              <a:gd name="T87" fmla="*/ 0 h 57"/>
              <a:gd name="T88" fmla="*/ 2147483646 w 57"/>
              <a:gd name="T89" fmla="*/ 2147483646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57"/>
              <a:gd name="T137" fmla="*/ 57 w 57"/>
              <a:gd name="T138" fmla="*/ 57 h 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57">
                <a:moveTo>
                  <a:pt x="28" y="28"/>
                </a:move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2"/>
                </a:lnTo>
                <a:lnTo>
                  <a:pt x="15" y="2"/>
                </a:lnTo>
                <a:lnTo>
                  <a:pt x="14" y="4"/>
                </a:lnTo>
                <a:lnTo>
                  <a:pt x="13" y="4"/>
                </a:lnTo>
                <a:lnTo>
                  <a:pt x="11" y="5"/>
                </a:lnTo>
                <a:lnTo>
                  <a:pt x="10" y="7"/>
                </a:lnTo>
                <a:lnTo>
                  <a:pt x="8" y="8"/>
                </a:lnTo>
                <a:lnTo>
                  <a:pt x="7" y="8"/>
                </a:lnTo>
                <a:lnTo>
                  <a:pt x="7" y="10"/>
                </a:lnTo>
                <a:lnTo>
                  <a:pt x="5" y="11"/>
                </a:lnTo>
                <a:lnTo>
                  <a:pt x="5" y="12"/>
                </a:lnTo>
                <a:lnTo>
                  <a:pt x="4" y="12"/>
                </a:lnTo>
                <a:lnTo>
                  <a:pt x="4" y="14"/>
                </a:lnTo>
                <a:lnTo>
                  <a:pt x="2" y="15"/>
                </a:lnTo>
                <a:lnTo>
                  <a:pt x="2" y="17"/>
                </a:lnTo>
                <a:lnTo>
                  <a:pt x="2" y="18"/>
                </a:lnTo>
                <a:lnTo>
                  <a:pt x="1" y="20"/>
                </a:lnTo>
                <a:lnTo>
                  <a:pt x="1" y="21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7"/>
                </a:lnTo>
                <a:lnTo>
                  <a:pt x="2" y="38"/>
                </a:lnTo>
                <a:lnTo>
                  <a:pt x="2" y="40"/>
                </a:lnTo>
                <a:lnTo>
                  <a:pt x="2" y="41"/>
                </a:lnTo>
                <a:lnTo>
                  <a:pt x="4" y="41"/>
                </a:lnTo>
                <a:lnTo>
                  <a:pt x="4" y="43"/>
                </a:lnTo>
                <a:lnTo>
                  <a:pt x="5" y="44"/>
                </a:lnTo>
                <a:lnTo>
                  <a:pt x="5" y="46"/>
                </a:lnTo>
                <a:lnTo>
                  <a:pt x="7" y="47"/>
                </a:lnTo>
                <a:lnTo>
                  <a:pt x="8" y="48"/>
                </a:lnTo>
                <a:lnTo>
                  <a:pt x="10" y="50"/>
                </a:lnTo>
                <a:lnTo>
                  <a:pt x="11" y="50"/>
                </a:lnTo>
                <a:lnTo>
                  <a:pt x="11" y="51"/>
                </a:lnTo>
                <a:lnTo>
                  <a:pt x="13" y="51"/>
                </a:lnTo>
                <a:lnTo>
                  <a:pt x="14" y="53"/>
                </a:lnTo>
                <a:lnTo>
                  <a:pt x="15" y="53"/>
                </a:lnTo>
                <a:lnTo>
                  <a:pt x="17" y="54"/>
                </a:lnTo>
                <a:lnTo>
                  <a:pt x="18" y="54"/>
                </a:lnTo>
                <a:lnTo>
                  <a:pt x="18" y="56"/>
                </a:lnTo>
                <a:lnTo>
                  <a:pt x="20" y="56"/>
                </a:lnTo>
                <a:lnTo>
                  <a:pt x="21" y="56"/>
                </a:lnTo>
                <a:lnTo>
                  <a:pt x="23" y="56"/>
                </a:lnTo>
                <a:lnTo>
                  <a:pt x="24" y="57"/>
                </a:lnTo>
                <a:lnTo>
                  <a:pt x="26" y="57"/>
                </a:lnTo>
                <a:lnTo>
                  <a:pt x="27" y="57"/>
                </a:lnTo>
                <a:lnTo>
                  <a:pt x="28" y="57"/>
                </a:lnTo>
                <a:lnTo>
                  <a:pt x="30" y="57"/>
                </a:lnTo>
                <a:lnTo>
                  <a:pt x="31" y="57"/>
                </a:lnTo>
                <a:lnTo>
                  <a:pt x="33" y="57"/>
                </a:lnTo>
                <a:lnTo>
                  <a:pt x="34" y="56"/>
                </a:lnTo>
                <a:lnTo>
                  <a:pt x="36" y="56"/>
                </a:lnTo>
                <a:lnTo>
                  <a:pt x="37" y="56"/>
                </a:lnTo>
                <a:lnTo>
                  <a:pt x="38" y="56"/>
                </a:lnTo>
                <a:lnTo>
                  <a:pt x="40" y="54"/>
                </a:lnTo>
                <a:lnTo>
                  <a:pt x="41" y="54"/>
                </a:lnTo>
                <a:lnTo>
                  <a:pt x="43" y="53"/>
                </a:lnTo>
                <a:lnTo>
                  <a:pt x="44" y="53"/>
                </a:lnTo>
                <a:lnTo>
                  <a:pt x="44" y="51"/>
                </a:lnTo>
                <a:lnTo>
                  <a:pt x="46" y="51"/>
                </a:lnTo>
                <a:lnTo>
                  <a:pt x="47" y="50"/>
                </a:lnTo>
                <a:lnTo>
                  <a:pt x="49" y="50"/>
                </a:lnTo>
                <a:lnTo>
                  <a:pt x="49" y="48"/>
                </a:lnTo>
                <a:lnTo>
                  <a:pt x="50" y="47"/>
                </a:lnTo>
                <a:lnTo>
                  <a:pt x="51" y="47"/>
                </a:lnTo>
                <a:lnTo>
                  <a:pt x="51" y="46"/>
                </a:lnTo>
                <a:lnTo>
                  <a:pt x="53" y="44"/>
                </a:lnTo>
                <a:lnTo>
                  <a:pt x="53" y="43"/>
                </a:lnTo>
                <a:lnTo>
                  <a:pt x="54" y="41"/>
                </a:lnTo>
                <a:lnTo>
                  <a:pt x="56" y="40"/>
                </a:lnTo>
                <a:lnTo>
                  <a:pt x="56" y="38"/>
                </a:lnTo>
                <a:lnTo>
                  <a:pt x="56" y="37"/>
                </a:lnTo>
                <a:lnTo>
                  <a:pt x="57" y="35"/>
                </a:lnTo>
                <a:lnTo>
                  <a:pt x="57" y="34"/>
                </a:lnTo>
                <a:lnTo>
                  <a:pt x="57" y="33"/>
                </a:lnTo>
                <a:lnTo>
                  <a:pt x="57" y="31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7" y="25"/>
                </a:lnTo>
                <a:lnTo>
                  <a:pt x="57" y="24"/>
                </a:lnTo>
                <a:lnTo>
                  <a:pt x="57" y="23"/>
                </a:lnTo>
                <a:lnTo>
                  <a:pt x="57" y="21"/>
                </a:lnTo>
                <a:lnTo>
                  <a:pt x="56" y="20"/>
                </a:lnTo>
                <a:lnTo>
                  <a:pt x="56" y="18"/>
                </a:lnTo>
                <a:lnTo>
                  <a:pt x="56" y="17"/>
                </a:lnTo>
                <a:lnTo>
                  <a:pt x="54" y="15"/>
                </a:lnTo>
                <a:lnTo>
                  <a:pt x="54" y="14"/>
                </a:lnTo>
                <a:lnTo>
                  <a:pt x="53" y="12"/>
                </a:lnTo>
                <a:lnTo>
                  <a:pt x="51" y="11"/>
                </a:lnTo>
                <a:lnTo>
                  <a:pt x="51" y="10"/>
                </a:lnTo>
                <a:lnTo>
                  <a:pt x="50" y="8"/>
                </a:lnTo>
                <a:lnTo>
                  <a:pt x="49" y="8"/>
                </a:lnTo>
                <a:lnTo>
                  <a:pt x="49" y="7"/>
                </a:lnTo>
                <a:lnTo>
                  <a:pt x="47" y="5"/>
                </a:lnTo>
                <a:lnTo>
                  <a:pt x="46" y="5"/>
                </a:lnTo>
                <a:lnTo>
                  <a:pt x="44" y="4"/>
                </a:lnTo>
                <a:lnTo>
                  <a:pt x="43" y="2"/>
                </a:lnTo>
                <a:lnTo>
                  <a:pt x="41" y="2"/>
                </a:lnTo>
                <a:lnTo>
                  <a:pt x="40" y="1"/>
                </a:lnTo>
                <a:lnTo>
                  <a:pt x="38" y="1"/>
                </a:lnTo>
                <a:lnTo>
                  <a:pt x="37" y="1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8" y="28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33" name="Freeform 86">
            <a:extLst>
              <a:ext uri="{FF2B5EF4-FFF2-40B4-BE49-F238E27FC236}">
                <a16:creationId xmlns:a16="http://schemas.microsoft.com/office/drawing/2014/main" id="{D4D551AF-D9FE-9740-8163-D0EDE0D2654F}"/>
              </a:ext>
            </a:extLst>
          </p:cNvPr>
          <p:cNvSpPr>
            <a:spLocks/>
          </p:cNvSpPr>
          <p:nvPr/>
        </p:nvSpPr>
        <p:spPr bwMode="auto">
          <a:xfrm>
            <a:off x="5899151" y="3757614"/>
            <a:ext cx="55563" cy="53975"/>
          </a:xfrm>
          <a:custGeom>
            <a:avLst/>
            <a:gdLst>
              <a:gd name="T0" fmla="*/ 2147483646 w 71"/>
              <a:gd name="T1" fmla="*/ 0 h 69"/>
              <a:gd name="T2" fmla="*/ 2147483646 w 71"/>
              <a:gd name="T3" fmla="*/ 0 h 69"/>
              <a:gd name="T4" fmla="*/ 2147483646 w 71"/>
              <a:gd name="T5" fmla="*/ 2147483646 h 69"/>
              <a:gd name="T6" fmla="*/ 2147483646 w 71"/>
              <a:gd name="T7" fmla="*/ 2147483646 h 69"/>
              <a:gd name="T8" fmla="*/ 2147483646 w 71"/>
              <a:gd name="T9" fmla="*/ 2147483646 h 69"/>
              <a:gd name="T10" fmla="*/ 2147483646 w 71"/>
              <a:gd name="T11" fmla="*/ 2147483646 h 69"/>
              <a:gd name="T12" fmla="*/ 2147483646 w 71"/>
              <a:gd name="T13" fmla="*/ 2147483646 h 69"/>
              <a:gd name="T14" fmla="*/ 2147483646 w 71"/>
              <a:gd name="T15" fmla="*/ 2147483646 h 69"/>
              <a:gd name="T16" fmla="*/ 2147483646 w 71"/>
              <a:gd name="T17" fmla="*/ 2147483646 h 69"/>
              <a:gd name="T18" fmla="*/ 0 w 71"/>
              <a:gd name="T19" fmla="*/ 2147483646 h 69"/>
              <a:gd name="T20" fmla="*/ 0 w 71"/>
              <a:gd name="T21" fmla="*/ 2147483646 h 69"/>
              <a:gd name="T22" fmla="*/ 0 w 71"/>
              <a:gd name="T23" fmla="*/ 2147483646 h 69"/>
              <a:gd name="T24" fmla="*/ 2147483646 w 71"/>
              <a:gd name="T25" fmla="*/ 2147483646 h 69"/>
              <a:gd name="T26" fmla="*/ 2147483646 w 71"/>
              <a:gd name="T27" fmla="*/ 2147483646 h 69"/>
              <a:gd name="T28" fmla="*/ 2147483646 w 71"/>
              <a:gd name="T29" fmla="*/ 2147483646 h 69"/>
              <a:gd name="T30" fmla="*/ 2147483646 w 71"/>
              <a:gd name="T31" fmla="*/ 2147483646 h 69"/>
              <a:gd name="T32" fmla="*/ 2147483646 w 71"/>
              <a:gd name="T33" fmla="*/ 2147483646 h 69"/>
              <a:gd name="T34" fmla="*/ 2147483646 w 71"/>
              <a:gd name="T35" fmla="*/ 2147483646 h 69"/>
              <a:gd name="T36" fmla="*/ 2147483646 w 71"/>
              <a:gd name="T37" fmla="*/ 2147483646 h 69"/>
              <a:gd name="T38" fmla="*/ 2147483646 w 71"/>
              <a:gd name="T39" fmla="*/ 2147483646 h 69"/>
              <a:gd name="T40" fmla="*/ 2147483646 w 71"/>
              <a:gd name="T41" fmla="*/ 2147483646 h 69"/>
              <a:gd name="T42" fmla="*/ 2147483646 w 71"/>
              <a:gd name="T43" fmla="*/ 2147483646 h 69"/>
              <a:gd name="T44" fmla="*/ 2147483646 w 71"/>
              <a:gd name="T45" fmla="*/ 2147483646 h 69"/>
              <a:gd name="T46" fmla="*/ 2147483646 w 71"/>
              <a:gd name="T47" fmla="*/ 2147483646 h 69"/>
              <a:gd name="T48" fmla="*/ 2147483646 w 71"/>
              <a:gd name="T49" fmla="*/ 2147483646 h 69"/>
              <a:gd name="T50" fmla="*/ 2147483646 w 71"/>
              <a:gd name="T51" fmla="*/ 2147483646 h 69"/>
              <a:gd name="T52" fmla="*/ 2147483646 w 71"/>
              <a:gd name="T53" fmla="*/ 2147483646 h 69"/>
              <a:gd name="T54" fmla="*/ 2147483646 w 71"/>
              <a:gd name="T55" fmla="*/ 2147483646 h 69"/>
              <a:gd name="T56" fmla="*/ 2147483646 w 71"/>
              <a:gd name="T57" fmla="*/ 2147483646 h 69"/>
              <a:gd name="T58" fmla="*/ 2147483646 w 71"/>
              <a:gd name="T59" fmla="*/ 2147483646 h 69"/>
              <a:gd name="T60" fmla="*/ 2147483646 w 71"/>
              <a:gd name="T61" fmla="*/ 2147483646 h 69"/>
              <a:gd name="T62" fmla="*/ 2147483646 w 71"/>
              <a:gd name="T63" fmla="*/ 2147483646 h 69"/>
              <a:gd name="T64" fmla="*/ 2147483646 w 71"/>
              <a:gd name="T65" fmla="*/ 2147483646 h 69"/>
              <a:gd name="T66" fmla="*/ 2147483646 w 71"/>
              <a:gd name="T67" fmla="*/ 2147483646 h 69"/>
              <a:gd name="T68" fmla="*/ 2147483646 w 71"/>
              <a:gd name="T69" fmla="*/ 2147483646 h 69"/>
              <a:gd name="T70" fmla="*/ 2147483646 w 71"/>
              <a:gd name="T71" fmla="*/ 2147483646 h 69"/>
              <a:gd name="T72" fmla="*/ 2147483646 w 71"/>
              <a:gd name="T73" fmla="*/ 2147483646 h 69"/>
              <a:gd name="T74" fmla="*/ 2147483646 w 71"/>
              <a:gd name="T75" fmla="*/ 2147483646 h 69"/>
              <a:gd name="T76" fmla="*/ 2147483646 w 71"/>
              <a:gd name="T77" fmla="*/ 2147483646 h 69"/>
              <a:gd name="T78" fmla="*/ 2147483646 w 71"/>
              <a:gd name="T79" fmla="*/ 2147483646 h 69"/>
              <a:gd name="T80" fmla="*/ 2147483646 w 71"/>
              <a:gd name="T81" fmla="*/ 2147483646 h 69"/>
              <a:gd name="T82" fmla="*/ 2147483646 w 71"/>
              <a:gd name="T83" fmla="*/ 2147483646 h 69"/>
              <a:gd name="T84" fmla="*/ 2147483646 w 71"/>
              <a:gd name="T85" fmla="*/ 0 h 69"/>
              <a:gd name="T86" fmla="*/ 2147483646 w 71"/>
              <a:gd name="T87" fmla="*/ 0 h 6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"/>
              <a:gd name="T133" fmla="*/ 0 h 69"/>
              <a:gd name="T134" fmla="*/ 71 w 71"/>
              <a:gd name="T135" fmla="*/ 69 h 6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" h="69">
                <a:moveTo>
                  <a:pt x="35" y="0"/>
                </a:moveTo>
                <a:lnTo>
                  <a:pt x="33" y="0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5" y="1"/>
                </a:lnTo>
                <a:lnTo>
                  <a:pt x="23" y="1"/>
                </a:lnTo>
                <a:lnTo>
                  <a:pt x="22" y="3"/>
                </a:lnTo>
                <a:lnTo>
                  <a:pt x="20" y="3"/>
                </a:lnTo>
                <a:lnTo>
                  <a:pt x="19" y="4"/>
                </a:lnTo>
                <a:lnTo>
                  <a:pt x="18" y="4"/>
                </a:lnTo>
                <a:lnTo>
                  <a:pt x="16" y="6"/>
                </a:lnTo>
                <a:lnTo>
                  <a:pt x="15" y="6"/>
                </a:lnTo>
                <a:lnTo>
                  <a:pt x="13" y="7"/>
                </a:lnTo>
                <a:lnTo>
                  <a:pt x="12" y="9"/>
                </a:lnTo>
                <a:lnTo>
                  <a:pt x="10" y="10"/>
                </a:lnTo>
                <a:lnTo>
                  <a:pt x="9" y="12"/>
                </a:lnTo>
                <a:lnTo>
                  <a:pt x="9" y="13"/>
                </a:lnTo>
                <a:lnTo>
                  <a:pt x="7" y="13"/>
                </a:lnTo>
                <a:lnTo>
                  <a:pt x="6" y="14"/>
                </a:lnTo>
                <a:lnTo>
                  <a:pt x="6" y="16"/>
                </a:lnTo>
                <a:lnTo>
                  <a:pt x="5" y="17"/>
                </a:lnTo>
                <a:lnTo>
                  <a:pt x="3" y="19"/>
                </a:lnTo>
                <a:lnTo>
                  <a:pt x="3" y="22"/>
                </a:lnTo>
                <a:lnTo>
                  <a:pt x="3" y="23"/>
                </a:lnTo>
                <a:lnTo>
                  <a:pt x="2" y="24"/>
                </a:lnTo>
                <a:lnTo>
                  <a:pt x="2" y="26"/>
                </a:lnTo>
                <a:lnTo>
                  <a:pt x="2" y="27"/>
                </a:lnTo>
                <a:lnTo>
                  <a:pt x="0" y="29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0" y="39"/>
                </a:lnTo>
                <a:lnTo>
                  <a:pt x="0" y="40"/>
                </a:lnTo>
                <a:lnTo>
                  <a:pt x="2" y="42"/>
                </a:lnTo>
                <a:lnTo>
                  <a:pt x="2" y="43"/>
                </a:lnTo>
                <a:lnTo>
                  <a:pt x="2" y="45"/>
                </a:lnTo>
                <a:lnTo>
                  <a:pt x="3" y="46"/>
                </a:lnTo>
                <a:lnTo>
                  <a:pt x="3" y="49"/>
                </a:lnTo>
                <a:lnTo>
                  <a:pt x="3" y="50"/>
                </a:lnTo>
                <a:lnTo>
                  <a:pt x="5" y="52"/>
                </a:lnTo>
                <a:lnTo>
                  <a:pt x="6" y="53"/>
                </a:lnTo>
                <a:lnTo>
                  <a:pt x="6" y="55"/>
                </a:lnTo>
                <a:lnTo>
                  <a:pt x="7" y="56"/>
                </a:lnTo>
                <a:lnTo>
                  <a:pt x="9" y="58"/>
                </a:lnTo>
                <a:lnTo>
                  <a:pt x="10" y="59"/>
                </a:lnTo>
                <a:lnTo>
                  <a:pt x="12" y="60"/>
                </a:lnTo>
                <a:lnTo>
                  <a:pt x="13" y="62"/>
                </a:lnTo>
                <a:lnTo>
                  <a:pt x="15" y="63"/>
                </a:lnTo>
                <a:lnTo>
                  <a:pt x="16" y="63"/>
                </a:lnTo>
                <a:lnTo>
                  <a:pt x="18" y="65"/>
                </a:lnTo>
                <a:lnTo>
                  <a:pt x="19" y="65"/>
                </a:lnTo>
                <a:lnTo>
                  <a:pt x="20" y="66"/>
                </a:lnTo>
                <a:lnTo>
                  <a:pt x="22" y="68"/>
                </a:lnTo>
                <a:lnTo>
                  <a:pt x="23" y="68"/>
                </a:lnTo>
                <a:lnTo>
                  <a:pt x="25" y="68"/>
                </a:lnTo>
                <a:lnTo>
                  <a:pt x="26" y="69"/>
                </a:lnTo>
                <a:lnTo>
                  <a:pt x="29" y="69"/>
                </a:lnTo>
                <a:lnTo>
                  <a:pt x="31" y="69"/>
                </a:lnTo>
                <a:lnTo>
                  <a:pt x="32" y="69"/>
                </a:lnTo>
                <a:lnTo>
                  <a:pt x="33" y="69"/>
                </a:lnTo>
                <a:lnTo>
                  <a:pt x="35" y="69"/>
                </a:lnTo>
                <a:lnTo>
                  <a:pt x="38" y="69"/>
                </a:lnTo>
                <a:lnTo>
                  <a:pt x="39" y="69"/>
                </a:lnTo>
                <a:lnTo>
                  <a:pt x="41" y="69"/>
                </a:lnTo>
                <a:lnTo>
                  <a:pt x="42" y="69"/>
                </a:lnTo>
                <a:lnTo>
                  <a:pt x="45" y="69"/>
                </a:lnTo>
                <a:lnTo>
                  <a:pt x="46" y="68"/>
                </a:lnTo>
                <a:lnTo>
                  <a:pt x="48" y="68"/>
                </a:lnTo>
                <a:lnTo>
                  <a:pt x="49" y="68"/>
                </a:lnTo>
                <a:lnTo>
                  <a:pt x="51" y="66"/>
                </a:lnTo>
                <a:lnTo>
                  <a:pt x="52" y="65"/>
                </a:lnTo>
                <a:lnTo>
                  <a:pt x="54" y="65"/>
                </a:lnTo>
                <a:lnTo>
                  <a:pt x="55" y="63"/>
                </a:lnTo>
                <a:lnTo>
                  <a:pt x="56" y="63"/>
                </a:lnTo>
                <a:lnTo>
                  <a:pt x="58" y="62"/>
                </a:lnTo>
                <a:lnTo>
                  <a:pt x="59" y="60"/>
                </a:lnTo>
                <a:lnTo>
                  <a:pt x="61" y="59"/>
                </a:lnTo>
                <a:lnTo>
                  <a:pt x="62" y="58"/>
                </a:lnTo>
                <a:lnTo>
                  <a:pt x="64" y="56"/>
                </a:lnTo>
                <a:lnTo>
                  <a:pt x="65" y="55"/>
                </a:lnTo>
                <a:lnTo>
                  <a:pt x="65" y="53"/>
                </a:lnTo>
                <a:lnTo>
                  <a:pt x="67" y="52"/>
                </a:lnTo>
                <a:lnTo>
                  <a:pt x="67" y="50"/>
                </a:lnTo>
                <a:lnTo>
                  <a:pt x="68" y="49"/>
                </a:lnTo>
                <a:lnTo>
                  <a:pt x="68" y="46"/>
                </a:lnTo>
                <a:lnTo>
                  <a:pt x="69" y="45"/>
                </a:lnTo>
                <a:lnTo>
                  <a:pt x="69" y="43"/>
                </a:lnTo>
                <a:lnTo>
                  <a:pt x="69" y="42"/>
                </a:lnTo>
                <a:lnTo>
                  <a:pt x="71" y="40"/>
                </a:lnTo>
                <a:lnTo>
                  <a:pt x="71" y="39"/>
                </a:lnTo>
                <a:lnTo>
                  <a:pt x="71" y="36"/>
                </a:lnTo>
                <a:lnTo>
                  <a:pt x="71" y="35"/>
                </a:lnTo>
                <a:lnTo>
                  <a:pt x="71" y="33"/>
                </a:lnTo>
                <a:lnTo>
                  <a:pt x="71" y="32"/>
                </a:lnTo>
                <a:lnTo>
                  <a:pt x="71" y="29"/>
                </a:lnTo>
                <a:lnTo>
                  <a:pt x="69" y="27"/>
                </a:lnTo>
                <a:lnTo>
                  <a:pt x="69" y="26"/>
                </a:lnTo>
                <a:lnTo>
                  <a:pt x="69" y="24"/>
                </a:lnTo>
                <a:lnTo>
                  <a:pt x="68" y="23"/>
                </a:lnTo>
                <a:lnTo>
                  <a:pt x="68" y="22"/>
                </a:lnTo>
                <a:lnTo>
                  <a:pt x="67" y="19"/>
                </a:lnTo>
                <a:lnTo>
                  <a:pt x="67" y="17"/>
                </a:lnTo>
                <a:lnTo>
                  <a:pt x="65" y="16"/>
                </a:lnTo>
                <a:lnTo>
                  <a:pt x="65" y="14"/>
                </a:lnTo>
                <a:lnTo>
                  <a:pt x="64" y="13"/>
                </a:lnTo>
                <a:lnTo>
                  <a:pt x="62" y="13"/>
                </a:lnTo>
                <a:lnTo>
                  <a:pt x="62" y="12"/>
                </a:lnTo>
                <a:lnTo>
                  <a:pt x="61" y="10"/>
                </a:lnTo>
                <a:lnTo>
                  <a:pt x="59" y="9"/>
                </a:lnTo>
                <a:lnTo>
                  <a:pt x="58" y="7"/>
                </a:lnTo>
                <a:lnTo>
                  <a:pt x="56" y="6"/>
                </a:lnTo>
                <a:lnTo>
                  <a:pt x="55" y="6"/>
                </a:lnTo>
                <a:lnTo>
                  <a:pt x="54" y="4"/>
                </a:lnTo>
                <a:lnTo>
                  <a:pt x="52" y="4"/>
                </a:lnTo>
                <a:lnTo>
                  <a:pt x="51" y="3"/>
                </a:lnTo>
                <a:lnTo>
                  <a:pt x="49" y="3"/>
                </a:lnTo>
                <a:lnTo>
                  <a:pt x="48" y="1"/>
                </a:lnTo>
                <a:lnTo>
                  <a:pt x="46" y="1"/>
                </a:lnTo>
                <a:lnTo>
                  <a:pt x="45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0"/>
                </a:lnTo>
                <a:lnTo>
                  <a:pt x="35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4" name="Title 1">
            <a:extLst>
              <a:ext uri="{FF2B5EF4-FFF2-40B4-BE49-F238E27FC236}">
                <a16:creationId xmlns:a16="http://schemas.microsoft.com/office/drawing/2014/main" id="{F7F36D88-8A2C-9B4D-9AAC-D1EC680DB74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Implementation of 3-input XOR</a:t>
            </a:r>
            <a:br>
              <a:rPr lang="en-US" altLang="en-US" sz="3600"/>
            </a:br>
            <a:r>
              <a:rPr lang="en-US" altLang="en-US" sz="3600"/>
              <a:t>with a 4-to-1 Multiplexer</a:t>
            </a:r>
          </a:p>
        </p:txBody>
      </p:sp>
      <p:sp>
        <p:nvSpPr>
          <p:cNvPr id="139335" name="TextBox 125">
            <a:extLst>
              <a:ext uri="{FF2B5EF4-FFF2-40B4-BE49-F238E27FC236}">
                <a16:creationId xmlns:a16="http://schemas.microsoft.com/office/drawing/2014/main" id="{8DA71836-34CF-EF4B-B784-C9A7D8181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4.9 from the textbook ]</a:t>
            </a:r>
          </a:p>
        </p:txBody>
      </p:sp>
      <p:sp>
        <p:nvSpPr>
          <p:cNvPr id="139336" name="Freeform 18">
            <a:extLst>
              <a:ext uri="{FF2B5EF4-FFF2-40B4-BE49-F238E27FC236}">
                <a16:creationId xmlns:a16="http://schemas.microsoft.com/office/drawing/2014/main" id="{CA73BBAB-140F-C04A-B8B1-28964124DC5E}"/>
              </a:ext>
            </a:extLst>
          </p:cNvPr>
          <p:cNvSpPr>
            <a:spLocks/>
          </p:cNvSpPr>
          <p:nvPr/>
        </p:nvSpPr>
        <p:spPr bwMode="auto">
          <a:xfrm>
            <a:off x="4219576" y="2608264"/>
            <a:ext cx="85725" cy="414337"/>
          </a:xfrm>
          <a:custGeom>
            <a:avLst/>
            <a:gdLst>
              <a:gd name="T0" fmla="*/ 2147483646 w 108"/>
              <a:gd name="T1" fmla="*/ 0 h 523"/>
              <a:gd name="T2" fmla="*/ 2147483646 w 108"/>
              <a:gd name="T3" fmla="*/ 2147483646 h 523"/>
              <a:gd name="T4" fmla="*/ 2147483646 w 108"/>
              <a:gd name="T5" fmla="*/ 2147483646 h 523"/>
              <a:gd name="T6" fmla="*/ 2147483646 w 108"/>
              <a:gd name="T7" fmla="*/ 2147483646 h 523"/>
              <a:gd name="T8" fmla="*/ 2147483646 w 108"/>
              <a:gd name="T9" fmla="*/ 2147483646 h 523"/>
              <a:gd name="T10" fmla="*/ 2147483646 w 108"/>
              <a:gd name="T11" fmla="*/ 2147483646 h 523"/>
              <a:gd name="T12" fmla="*/ 2147483646 w 108"/>
              <a:gd name="T13" fmla="*/ 2147483646 h 523"/>
              <a:gd name="T14" fmla="*/ 2147483646 w 108"/>
              <a:gd name="T15" fmla="*/ 2147483646 h 523"/>
              <a:gd name="T16" fmla="*/ 2147483646 w 108"/>
              <a:gd name="T17" fmla="*/ 2147483646 h 523"/>
              <a:gd name="T18" fmla="*/ 2147483646 w 108"/>
              <a:gd name="T19" fmla="*/ 2147483646 h 523"/>
              <a:gd name="T20" fmla="*/ 2147483646 w 108"/>
              <a:gd name="T21" fmla="*/ 2147483646 h 523"/>
              <a:gd name="T22" fmla="*/ 2147483646 w 108"/>
              <a:gd name="T23" fmla="*/ 2147483646 h 523"/>
              <a:gd name="T24" fmla="*/ 2147483646 w 108"/>
              <a:gd name="T25" fmla="*/ 2147483646 h 523"/>
              <a:gd name="T26" fmla="*/ 2147483646 w 108"/>
              <a:gd name="T27" fmla="*/ 2147483646 h 523"/>
              <a:gd name="T28" fmla="*/ 2147483646 w 108"/>
              <a:gd name="T29" fmla="*/ 2147483646 h 523"/>
              <a:gd name="T30" fmla="*/ 2147483646 w 108"/>
              <a:gd name="T31" fmla="*/ 2147483646 h 523"/>
              <a:gd name="T32" fmla="*/ 2147483646 w 108"/>
              <a:gd name="T33" fmla="*/ 2147483646 h 523"/>
              <a:gd name="T34" fmla="*/ 2147483646 w 108"/>
              <a:gd name="T35" fmla="*/ 2147483646 h 523"/>
              <a:gd name="T36" fmla="*/ 2147483646 w 108"/>
              <a:gd name="T37" fmla="*/ 2147483646 h 523"/>
              <a:gd name="T38" fmla="*/ 2147483646 w 108"/>
              <a:gd name="T39" fmla="*/ 2147483646 h 523"/>
              <a:gd name="T40" fmla="*/ 2147483646 w 108"/>
              <a:gd name="T41" fmla="*/ 2147483646 h 523"/>
              <a:gd name="T42" fmla="*/ 2147483646 w 108"/>
              <a:gd name="T43" fmla="*/ 2147483646 h 523"/>
              <a:gd name="T44" fmla="*/ 2147483646 w 108"/>
              <a:gd name="T45" fmla="*/ 2147483646 h 523"/>
              <a:gd name="T46" fmla="*/ 2147483646 w 108"/>
              <a:gd name="T47" fmla="*/ 2147483646 h 523"/>
              <a:gd name="T48" fmla="*/ 2147483646 w 108"/>
              <a:gd name="T49" fmla="*/ 2147483646 h 523"/>
              <a:gd name="T50" fmla="*/ 2147483646 w 108"/>
              <a:gd name="T51" fmla="*/ 2147483646 h 523"/>
              <a:gd name="T52" fmla="*/ 2147483646 w 108"/>
              <a:gd name="T53" fmla="*/ 2147483646 h 523"/>
              <a:gd name="T54" fmla="*/ 2147483646 w 108"/>
              <a:gd name="T55" fmla="*/ 2147483646 h 523"/>
              <a:gd name="T56" fmla="*/ 2147483646 w 108"/>
              <a:gd name="T57" fmla="*/ 2147483646 h 523"/>
              <a:gd name="T58" fmla="*/ 2147483646 w 108"/>
              <a:gd name="T59" fmla="*/ 2147483646 h 523"/>
              <a:gd name="T60" fmla="*/ 2147483646 w 108"/>
              <a:gd name="T61" fmla="*/ 2147483646 h 523"/>
              <a:gd name="T62" fmla="*/ 2147483646 w 108"/>
              <a:gd name="T63" fmla="*/ 2147483646 h 523"/>
              <a:gd name="T64" fmla="*/ 0 w 108"/>
              <a:gd name="T65" fmla="*/ 2147483646 h 5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3"/>
              <a:gd name="T101" fmla="*/ 108 w 108"/>
              <a:gd name="T102" fmla="*/ 523 h 5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3">
                <a:moveTo>
                  <a:pt x="0" y="0"/>
                </a:moveTo>
                <a:lnTo>
                  <a:pt x="13" y="0"/>
                </a:lnTo>
                <a:lnTo>
                  <a:pt x="23" y="3"/>
                </a:lnTo>
                <a:lnTo>
                  <a:pt x="33" y="6"/>
                </a:lnTo>
                <a:lnTo>
                  <a:pt x="40" y="10"/>
                </a:lnTo>
                <a:lnTo>
                  <a:pt x="46" y="17"/>
                </a:lnTo>
                <a:lnTo>
                  <a:pt x="52" y="23"/>
                </a:lnTo>
                <a:lnTo>
                  <a:pt x="55" y="32"/>
                </a:lnTo>
                <a:lnTo>
                  <a:pt x="58" y="40"/>
                </a:lnTo>
                <a:lnTo>
                  <a:pt x="59" y="50"/>
                </a:lnTo>
                <a:lnTo>
                  <a:pt x="61" y="61"/>
                </a:lnTo>
                <a:lnTo>
                  <a:pt x="61" y="71"/>
                </a:lnTo>
                <a:lnTo>
                  <a:pt x="59" y="82"/>
                </a:lnTo>
                <a:lnTo>
                  <a:pt x="59" y="94"/>
                </a:lnTo>
                <a:lnTo>
                  <a:pt x="58" y="105"/>
                </a:lnTo>
                <a:lnTo>
                  <a:pt x="56" y="118"/>
                </a:lnTo>
                <a:lnTo>
                  <a:pt x="55" y="130"/>
                </a:lnTo>
                <a:lnTo>
                  <a:pt x="53" y="143"/>
                </a:lnTo>
                <a:lnTo>
                  <a:pt x="50" y="154"/>
                </a:lnTo>
                <a:lnTo>
                  <a:pt x="50" y="167"/>
                </a:lnTo>
                <a:lnTo>
                  <a:pt x="49" y="179"/>
                </a:lnTo>
                <a:lnTo>
                  <a:pt x="49" y="190"/>
                </a:lnTo>
                <a:lnTo>
                  <a:pt x="49" y="200"/>
                </a:lnTo>
                <a:lnTo>
                  <a:pt x="49" y="210"/>
                </a:lnTo>
                <a:lnTo>
                  <a:pt x="50" y="220"/>
                </a:lnTo>
                <a:lnTo>
                  <a:pt x="53" y="229"/>
                </a:lnTo>
                <a:lnTo>
                  <a:pt x="58" y="236"/>
                </a:lnTo>
                <a:lnTo>
                  <a:pt x="62" y="243"/>
                </a:lnTo>
                <a:lnTo>
                  <a:pt x="68" y="249"/>
                </a:lnTo>
                <a:lnTo>
                  <a:pt x="76" y="255"/>
                </a:lnTo>
                <a:lnTo>
                  <a:pt x="85" y="258"/>
                </a:lnTo>
                <a:lnTo>
                  <a:pt x="95" y="261"/>
                </a:lnTo>
                <a:lnTo>
                  <a:pt x="108" y="261"/>
                </a:lnTo>
                <a:lnTo>
                  <a:pt x="95" y="262"/>
                </a:lnTo>
                <a:lnTo>
                  <a:pt x="85" y="263"/>
                </a:lnTo>
                <a:lnTo>
                  <a:pt x="76" y="266"/>
                </a:lnTo>
                <a:lnTo>
                  <a:pt x="68" y="272"/>
                </a:lnTo>
                <a:lnTo>
                  <a:pt x="62" y="278"/>
                </a:lnTo>
                <a:lnTo>
                  <a:pt x="58" y="285"/>
                </a:lnTo>
                <a:lnTo>
                  <a:pt x="53" y="292"/>
                </a:lnTo>
                <a:lnTo>
                  <a:pt x="50" y="301"/>
                </a:lnTo>
                <a:lnTo>
                  <a:pt x="49" y="311"/>
                </a:lnTo>
                <a:lnTo>
                  <a:pt x="49" y="321"/>
                </a:lnTo>
                <a:lnTo>
                  <a:pt x="49" y="333"/>
                </a:lnTo>
                <a:lnTo>
                  <a:pt x="49" y="343"/>
                </a:lnTo>
                <a:lnTo>
                  <a:pt x="50" y="354"/>
                </a:lnTo>
                <a:lnTo>
                  <a:pt x="50" y="367"/>
                </a:lnTo>
                <a:lnTo>
                  <a:pt x="53" y="379"/>
                </a:lnTo>
                <a:lnTo>
                  <a:pt x="55" y="392"/>
                </a:lnTo>
                <a:lnTo>
                  <a:pt x="56" y="403"/>
                </a:lnTo>
                <a:lnTo>
                  <a:pt x="58" y="416"/>
                </a:lnTo>
                <a:lnTo>
                  <a:pt x="59" y="428"/>
                </a:lnTo>
                <a:lnTo>
                  <a:pt x="59" y="439"/>
                </a:lnTo>
                <a:lnTo>
                  <a:pt x="61" y="451"/>
                </a:lnTo>
                <a:lnTo>
                  <a:pt x="61" y="461"/>
                </a:lnTo>
                <a:lnTo>
                  <a:pt x="59" y="472"/>
                </a:lnTo>
                <a:lnTo>
                  <a:pt x="58" y="481"/>
                </a:lnTo>
                <a:lnTo>
                  <a:pt x="55" y="489"/>
                </a:lnTo>
                <a:lnTo>
                  <a:pt x="52" y="498"/>
                </a:lnTo>
                <a:lnTo>
                  <a:pt x="46" y="505"/>
                </a:lnTo>
                <a:lnTo>
                  <a:pt x="40" y="511"/>
                </a:lnTo>
                <a:lnTo>
                  <a:pt x="33" y="515"/>
                </a:lnTo>
                <a:lnTo>
                  <a:pt x="23" y="520"/>
                </a:lnTo>
                <a:lnTo>
                  <a:pt x="13" y="521"/>
                </a:lnTo>
                <a:lnTo>
                  <a:pt x="0" y="523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7" name="Freeform 19">
            <a:extLst>
              <a:ext uri="{FF2B5EF4-FFF2-40B4-BE49-F238E27FC236}">
                <a16:creationId xmlns:a16="http://schemas.microsoft.com/office/drawing/2014/main" id="{3E118056-282A-F34B-9331-A0833BB9496F}"/>
              </a:ext>
            </a:extLst>
          </p:cNvPr>
          <p:cNvSpPr>
            <a:spLocks/>
          </p:cNvSpPr>
          <p:nvPr/>
        </p:nvSpPr>
        <p:spPr bwMode="auto">
          <a:xfrm>
            <a:off x="4219576" y="3203575"/>
            <a:ext cx="85725" cy="414338"/>
          </a:xfrm>
          <a:custGeom>
            <a:avLst/>
            <a:gdLst>
              <a:gd name="T0" fmla="*/ 2147483646 w 108"/>
              <a:gd name="T1" fmla="*/ 2147483646 h 523"/>
              <a:gd name="T2" fmla="*/ 2147483646 w 108"/>
              <a:gd name="T3" fmla="*/ 2147483646 h 523"/>
              <a:gd name="T4" fmla="*/ 2147483646 w 108"/>
              <a:gd name="T5" fmla="*/ 2147483646 h 523"/>
              <a:gd name="T6" fmla="*/ 2147483646 w 108"/>
              <a:gd name="T7" fmla="*/ 2147483646 h 523"/>
              <a:gd name="T8" fmla="*/ 2147483646 w 108"/>
              <a:gd name="T9" fmla="*/ 2147483646 h 523"/>
              <a:gd name="T10" fmla="*/ 2147483646 w 108"/>
              <a:gd name="T11" fmla="*/ 2147483646 h 523"/>
              <a:gd name="T12" fmla="*/ 2147483646 w 108"/>
              <a:gd name="T13" fmla="*/ 2147483646 h 523"/>
              <a:gd name="T14" fmla="*/ 2147483646 w 108"/>
              <a:gd name="T15" fmla="*/ 2147483646 h 523"/>
              <a:gd name="T16" fmla="*/ 2147483646 w 108"/>
              <a:gd name="T17" fmla="*/ 2147483646 h 523"/>
              <a:gd name="T18" fmla="*/ 2147483646 w 108"/>
              <a:gd name="T19" fmla="*/ 2147483646 h 523"/>
              <a:gd name="T20" fmla="*/ 2147483646 w 108"/>
              <a:gd name="T21" fmla="*/ 2147483646 h 523"/>
              <a:gd name="T22" fmla="*/ 2147483646 w 108"/>
              <a:gd name="T23" fmla="*/ 2147483646 h 523"/>
              <a:gd name="T24" fmla="*/ 2147483646 w 108"/>
              <a:gd name="T25" fmla="*/ 2147483646 h 523"/>
              <a:gd name="T26" fmla="*/ 2147483646 w 108"/>
              <a:gd name="T27" fmla="*/ 2147483646 h 523"/>
              <a:gd name="T28" fmla="*/ 2147483646 w 108"/>
              <a:gd name="T29" fmla="*/ 2147483646 h 523"/>
              <a:gd name="T30" fmla="*/ 2147483646 w 108"/>
              <a:gd name="T31" fmla="*/ 2147483646 h 523"/>
              <a:gd name="T32" fmla="*/ 2147483646 w 108"/>
              <a:gd name="T33" fmla="*/ 2147483646 h 523"/>
              <a:gd name="T34" fmla="*/ 2147483646 w 108"/>
              <a:gd name="T35" fmla="*/ 2147483646 h 523"/>
              <a:gd name="T36" fmla="*/ 2147483646 w 108"/>
              <a:gd name="T37" fmla="*/ 2147483646 h 523"/>
              <a:gd name="T38" fmla="*/ 2147483646 w 108"/>
              <a:gd name="T39" fmla="*/ 2147483646 h 523"/>
              <a:gd name="T40" fmla="*/ 2147483646 w 108"/>
              <a:gd name="T41" fmla="*/ 2147483646 h 523"/>
              <a:gd name="T42" fmla="*/ 2147483646 w 108"/>
              <a:gd name="T43" fmla="*/ 2147483646 h 523"/>
              <a:gd name="T44" fmla="*/ 2147483646 w 108"/>
              <a:gd name="T45" fmla="*/ 2147483646 h 523"/>
              <a:gd name="T46" fmla="*/ 2147483646 w 108"/>
              <a:gd name="T47" fmla="*/ 2147483646 h 523"/>
              <a:gd name="T48" fmla="*/ 2147483646 w 108"/>
              <a:gd name="T49" fmla="*/ 2147483646 h 523"/>
              <a:gd name="T50" fmla="*/ 2147483646 w 108"/>
              <a:gd name="T51" fmla="*/ 2147483646 h 523"/>
              <a:gd name="T52" fmla="*/ 2147483646 w 108"/>
              <a:gd name="T53" fmla="*/ 2147483646 h 523"/>
              <a:gd name="T54" fmla="*/ 2147483646 w 108"/>
              <a:gd name="T55" fmla="*/ 2147483646 h 523"/>
              <a:gd name="T56" fmla="*/ 2147483646 w 108"/>
              <a:gd name="T57" fmla="*/ 2147483646 h 523"/>
              <a:gd name="T58" fmla="*/ 2147483646 w 108"/>
              <a:gd name="T59" fmla="*/ 2147483646 h 523"/>
              <a:gd name="T60" fmla="*/ 2147483646 w 108"/>
              <a:gd name="T61" fmla="*/ 2147483646 h 523"/>
              <a:gd name="T62" fmla="*/ 2147483646 w 108"/>
              <a:gd name="T63" fmla="*/ 2147483646 h 523"/>
              <a:gd name="T64" fmla="*/ 0 w 108"/>
              <a:gd name="T65" fmla="*/ 2147483646 h 5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3"/>
              <a:gd name="T101" fmla="*/ 108 w 108"/>
              <a:gd name="T102" fmla="*/ 523 h 5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3">
                <a:moveTo>
                  <a:pt x="0" y="0"/>
                </a:moveTo>
                <a:lnTo>
                  <a:pt x="13" y="2"/>
                </a:lnTo>
                <a:lnTo>
                  <a:pt x="23" y="3"/>
                </a:lnTo>
                <a:lnTo>
                  <a:pt x="33" y="8"/>
                </a:lnTo>
                <a:lnTo>
                  <a:pt x="40" y="12"/>
                </a:lnTo>
                <a:lnTo>
                  <a:pt x="46" y="18"/>
                </a:lnTo>
                <a:lnTo>
                  <a:pt x="52" y="25"/>
                </a:lnTo>
                <a:lnTo>
                  <a:pt x="55" y="32"/>
                </a:lnTo>
                <a:lnTo>
                  <a:pt x="58" y="41"/>
                </a:lnTo>
                <a:lnTo>
                  <a:pt x="59" y="51"/>
                </a:lnTo>
                <a:lnTo>
                  <a:pt x="61" y="61"/>
                </a:lnTo>
                <a:lnTo>
                  <a:pt x="61" y="72"/>
                </a:lnTo>
                <a:lnTo>
                  <a:pt x="59" y="82"/>
                </a:lnTo>
                <a:lnTo>
                  <a:pt x="59" y="95"/>
                </a:lnTo>
                <a:lnTo>
                  <a:pt x="58" y="107"/>
                </a:lnTo>
                <a:lnTo>
                  <a:pt x="56" y="118"/>
                </a:lnTo>
                <a:lnTo>
                  <a:pt x="55" y="131"/>
                </a:lnTo>
                <a:lnTo>
                  <a:pt x="53" y="143"/>
                </a:lnTo>
                <a:lnTo>
                  <a:pt x="50" y="156"/>
                </a:lnTo>
                <a:lnTo>
                  <a:pt x="50" y="167"/>
                </a:lnTo>
                <a:lnTo>
                  <a:pt x="49" y="179"/>
                </a:lnTo>
                <a:lnTo>
                  <a:pt x="49" y="190"/>
                </a:lnTo>
                <a:lnTo>
                  <a:pt x="49" y="202"/>
                </a:lnTo>
                <a:lnTo>
                  <a:pt x="49" y="212"/>
                </a:lnTo>
                <a:lnTo>
                  <a:pt x="50" y="221"/>
                </a:lnTo>
                <a:lnTo>
                  <a:pt x="53" y="229"/>
                </a:lnTo>
                <a:lnTo>
                  <a:pt x="58" y="238"/>
                </a:lnTo>
                <a:lnTo>
                  <a:pt x="62" y="245"/>
                </a:lnTo>
                <a:lnTo>
                  <a:pt x="68" y="251"/>
                </a:lnTo>
                <a:lnTo>
                  <a:pt x="76" y="255"/>
                </a:lnTo>
                <a:lnTo>
                  <a:pt x="85" y="259"/>
                </a:lnTo>
                <a:lnTo>
                  <a:pt x="95" y="261"/>
                </a:lnTo>
                <a:lnTo>
                  <a:pt x="108" y="262"/>
                </a:lnTo>
                <a:lnTo>
                  <a:pt x="95" y="262"/>
                </a:lnTo>
                <a:lnTo>
                  <a:pt x="85" y="265"/>
                </a:lnTo>
                <a:lnTo>
                  <a:pt x="76" y="268"/>
                </a:lnTo>
                <a:lnTo>
                  <a:pt x="68" y="272"/>
                </a:lnTo>
                <a:lnTo>
                  <a:pt x="62" y="278"/>
                </a:lnTo>
                <a:lnTo>
                  <a:pt x="58" y="285"/>
                </a:lnTo>
                <a:lnTo>
                  <a:pt x="53" y="294"/>
                </a:lnTo>
                <a:lnTo>
                  <a:pt x="50" y="303"/>
                </a:lnTo>
                <a:lnTo>
                  <a:pt x="49" y="313"/>
                </a:lnTo>
                <a:lnTo>
                  <a:pt x="49" y="323"/>
                </a:lnTo>
                <a:lnTo>
                  <a:pt x="49" y="333"/>
                </a:lnTo>
                <a:lnTo>
                  <a:pt x="49" y="344"/>
                </a:lnTo>
                <a:lnTo>
                  <a:pt x="50" y="356"/>
                </a:lnTo>
                <a:lnTo>
                  <a:pt x="50" y="367"/>
                </a:lnTo>
                <a:lnTo>
                  <a:pt x="53" y="380"/>
                </a:lnTo>
                <a:lnTo>
                  <a:pt x="55" y="392"/>
                </a:lnTo>
                <a:lnTo>
                  <a:pt x="56" y="405"/>
                </a:lnTo>
                <a:lnTo>
                  <a:pt x="58" y="416"/>
                </a:lnTo>
                <a:lnTo>
                  <a:pt x="59" y="428"/>
                </a:lnTo>
                <a:lnTo>
                  <a:pt x="59" y="441"/>
                </a:lnTo>
                <a:lnTo>
                  <a:pt x="61" y="451"/>
                </a:lnTo>
                <a:lnTo>
                  <a:pt x="61" y="462"/>
                </a:lnTo>
                <a:lnTo>
                  <a:pt x="59" y="472"/>
                </a:lnTo>
                <a:lnTo>
                  <a:pt x="58" y="483"/>
                </a:lnTo>
                <a:lnTo>
                  <a:pt x="55" y="491"/>
                </a:lnTo>
                <a:lnTo>
                  <a:pt x="52" y="498"/>
                </a:lnTo>
                <a:lnTo>
                  <a:pt x="46" y="506"/>
                </a:lnTo>
                <a:lnTo>
                  <a:pt x="40" y="511"/>
                </a:lnTo>
                <a:lnTo>
                  <a:pt x="33" y="517"/>
                </a:lnTo>
                <a:lnTo>
                  <a:pt x="23" y="520"/>
                </a:lnTo>
                <a:lnTo>
                  <a:pt x="13" y="523"/>
                </a:lnTo>
                <a:lnTo>
                  <a:pt x="0" y="523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8" name="Freeform 62">
            <a:extLst>
              <a:ext uri="{FF2B5EF4-FFF2-40B4-BE49-F238E27FC236}">
                <a16:creationId xmlns:a16="http://schemas.microsoft.com/office/drawing/2014/main" id="{F9A8E038-951A-4B47-BF53-E775792B2124}"/>
              </a:ext>
            </a:extLst>
          </p:cNvPr>
          <p:cNvSpPr>
            <a:spLocks/>
          </p:cNvSpPr>
          <p:nvPr/>
        </p:nvSpPr>
        <p:spPr bwMode="auto">
          <a:xfrm>
            <a:off x="4219576" y="3803650"/>
            <a:ext cx="85725" cy="414338"/>
          </a:xfrm>
          <a:custGeom>
            <a:avLst/>
            <a:gdLst>
              <a:gd name="T0" fmla="*/ 2147483646 w 108"/>
              <a:gd name="T1" fmla="*/ 2147483646 h 522"/>
              <a:gd name="T2" fmla="*/ 2147483646 w 108"/>
              <a:gd name="T3" fmla="*/ 2147483646 h 522"/>
              <a:gd name="T4" fmla="*/ 2147483646 w 108"/>
              <a:gd name="T5" fmla="*/ 2147483646 h 522"/>
              <a:gd name="T6" fmla="*/ 2147483646 w 108"/>
              <a:gd name="T7" fmla="*/ 2147483646 h 522"/>
              <a:gd name="T8" fmla="*/ 2147483646 w 108"/>
              <a:gd name="T9" fmla="*/ 2147483646 h 522"/>
              <a:gd name="T10" fmla="*/ 2147483646 w 108"/>
              <a:gd name="T11" fmla="*/ 2147483646 h 522"/>
              <a:gd name="T12" fmla="*/ 2147483646 w 108"/>
              <a:gd name="T13" fmla="*/ 2147483646 h 522"/>
              <a:gd name="T14" fmla="*/ 2147483646 w 108"/>
              <a:gd name="T15" fmla="*/ 2147483646 h 522"/>
              <a:gd name="T16" fmla="*/ 2147483646 w 108"/>
              <a:gd name="T17" fmla="*/ 2147483646 h 522"/>
              <a:gd name="T18" fmla="*/ 2147483646 w 108"/>
              <a:gd name="T19" fmla="*/ 2147483646 h 522"/>
              <a:gd name="T20" fmla="*/ 2147483646 w 108"/>
              <a:gd name="T21" fmla="*/ 2147483646 h 522"/>
              <a:gd name="T22" fmla="*/ 2147483646 w 108"/>
              <a:gd name="T23" fmla="*/ 2147483646 h 522"/>
              <a:gd name="T24" fmla="*/ 2147483646 w 108"/>
              <a:gd name="T25" fmla="*/ 2147483646 h 522"/>
              <a:gd name="T26" fmla="*/ 2147483646 w 108"/>
              <a:gd name="T27" fmla="*/ 2147483646 h 522"/>
              <a:gd name="T28" fmla="*/ 2147483646 w 108"/>
              <a:gd name="T29" fmla="*/ 2147483646 h 522"/>
              <a:gd name="T30" fmla="*/ 2147483646 w 108"/>
              <a:gd name="T31" fmla="*/ 2147483646 h 522"/>
              <a:gd name="T32" fmla="*/ 2147483646 w 108"/>
              <a:gd name="T33" fmla="*/ 2147483646 h 522"/>
              <a:gd name="T34" fmla="*/ 2147483646 w 108"/>
              <a:gd name="T35" fmla="*/ 2147483646 h 522"/>
              <a:gd name="T36" fmla="*/ 2147483646 w 108"/>
              <a:gd name="T37" fmla="*/ 2147483646 h 522"/>
              <a:gd name="T38" fmla="*/ 2147483646 w 108"/>
              <a:gd name="T39" fmla="*/ 2147483646 h 522"/>
              <a:gd name="T40" fmla="*/ 2147483646 w 108"/>
              <a:gd name="T41" fmla="*/ 2147483646 h 522"/>
              <a:gd name="T42" fmla="*/ 2147483646 w 108"/>
              <a:gd name="T43" fmla="*/ 2147483646 h 522"/>
              <a:gd name="T44" fmla="*/ 2147483646 w 108"/>
              <a:gd name="T45" fmla="*/ 2147483646 h 522"/>
              <a:gd name="T46" fmla="*/ 2147483646 w 108"/>
              <a:gd name="T47" fmla="*/ 2147483646 h 522"/>
              <a:gd name="T48" fmla="*/ 2147483646 w 108"/>
              <a:gd name="T49" fmla="*/ 2147483646 h 522"/>
              <a:gd name="T50" fmla="*/ 2147483646 w 108"/>
              <a:gd name="T51" fmla="*/ 2147483646 h 522"/>
              <a:gd name="T52" fmla="*/ 2147483646 w 108"/>
              <a:gd name="T53" fmla="*/ 2147483646 h 522"/>
              <a:gd name="T54" fmla="*/ 2147483646 w 108"/>
              <a:gd name="T55" fmla="*/ 2147483646 h 522"/>
              <a:gd name="T56" fmla="*/ 2147483646 w 108"/>
              <a:gd name="T57" fmla="*/ 2147483646 h 522"/>
              <a:gd name="T58" fmla="*/ 2147483646 w 108"/>
              <a:gd name="T59" fmla="*/ 2147483646 h 522"/>
              <a:gd name="T60" fmla="*/ 2147483646 w 108"/>
              <a:gd name="T61" fmla="*/ 2147483646 h 522"/>
              <a:gd name="T62" fmla="*/ 2147483646 w 108"/>
              <a:gd name="T63" fmla="*/ 2147483646 h 522"/>
              <a:gd name="T64" fmla="*/ 0 w 108"/>
              <a:gd name="T65" fmla="*/ 2147483646 h 5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2"/>
              <a:gd name="T101" fmla="*/ 108 w 108"/>
              <a:gd name="T102" fmla="*/ 522 h 5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2">
                <a:moveTo>
                  <a:pt x="0" y="0"/>
                </a:moveTo>
                <a:lnTo>
                  <a:pt x="13" y="1"/>
                </a:lnTo>
                <a:lnTo>
                  <a:pt x="23" y="3"/>
                </a:lnTo>
                <a:lnTo>
                  <a:pt x="33" y="7"/>
                </a:lnTo>
                <a:lnTo>
                  <a:pt x="40" y="12"/>
                </a:lnTo>
                <a:lnTo>
                  <a:pt x="46" y="17"/>
                </a:lnTo>
                <a:lnTo>
                  <a:pt x="52" y="24"/>
                </a:lnTo>
                <a:lnTo>
                  <a:pt x="55" y="32"/>
                </a:lnTo>
                <a:lnTo>
                  <a:pt x="58" y="40"/>
                </a:lnTo>
                <a:lnTo>
                  <a:pt x="59" y="50"/>
                </a:lnTo>
                <a:lnTo>
                  <a:pt x="61" y="60"/>
                </a:lnTo>
                <a:lnTo>
                  <a:pt x="61" y="72"/>
                </a:lnTo>
                <a:lnTo>
                  <a:pt x="59" y="82"/>
                </a:lnTo>
                <a:lnTo>
                  <a:pt x="59" y="95"/>
                </a:lnTo>
                <a:lnTo>
                  <a:pt x="58" y="107"/>
                </a:lnTo>
                <a:lnTo>
                  <a:pt x="56" y="118"/>
                </a:lnTo>
                <a:lnTo>
                  <a:pt x="55" y="131"/>
                </a:lnTo>
                <a:lnTo>
                  <a:pt x="53" y="143"/>
                </a:lnTo>
                <a:lnTo>
                  <a:pt x="50" y="155"/>
                </a:lnTo>
                <a:lnTo>
                  <a:pt x="50" y="167"/>
                </a:lnTo>
                <a:lnTo>
                  <a:pt x="49" y="178"/>
                </a:lnTo>
                <a:lnTo>
                  <a:pt x="49" y="190"/>
                </a:lnTo>
                <a:lnTo>
                  <a:pt x="49" y="202"/>
                </a:lnTo>
                <a:lnTo>
                  <a:pt x="49" y="212"/>
                </a:lnTo>
                <a:lnTo>
                  <a:pt x="50" y="220"/>
                </a:lnTo>
                <a:lnTo>
                  <a:pt x="53" y="229"/>
                </a:lnTo>
                <a:lnTo>
                  <a:pt x="58" y="238"/>
                </a:lnTo>
                <a:lnTo>
                  <a:pt x="62" y="245"/>
                </a:lnTo>
                <a:lnTo>
                  <a:pt x="68" y="250"/>
                </a:lnTo>
                <a:lnTo>
                  <a:pt x="76" y="255"/>
                </a:lnTo>
                <a:lnTo>
                  <a:pt x="85" y="259"/>
                </a:lnTo>
                <a:lnTo>
                  <a:pt x="95" y="261"/>
                </a:lnTo>
                <a:lnTo>
                  <a:pt x="108" y="262"/>
                </a:lnTo>
                <a:lnTo>
                  <a:pt x="95" y="262"/>
                </a:lnTo>
                <a:lnTo>
                  <a:pt x="85" y="265"/>
                </a:lnTo>
                <a:lnTo>
                  <a:pt x="76" y="268"/>
                </a:lnTo>
                <a:lnTo>
                  <a:pt x="68" y="272"/>
                </a:lnTo>
                <a:lnTo>
                  <a:pt x="62" y="278"/>
                </a:lnTo>
                <a:lnTo>
                  <a:pt x="58" y="285"/>
                </a:lnTo>
                <a:lnTo>
                  <a:pt x="53" y="294"/>
                </a:lnTo>
                <a:lnTo>
                  <a:pt x="50" y="302"/>
                </a:lnTo>
                <a:lnTo>
                  <a:pt x="49" y="312"/>
                </a:lnTo>
                <a:lnTo>
                  <a:pt x="49" y="322"/>
                </a:lnTo>
                <a:lnTo>
                  <a:pt x="49" y="332"/>
                </a:lnTo>
                <a:lnTo>
                  <a:pt x="49" y="344"/>
                </a:lnTo>
                <a:lnTo>
                  <a:pt x="50" y="356"/>
                </a:lnTo>
                <a:lnTo>
                  <a:pt x="50" y="367"/>
                </a:lnTo>
                <a:lnTo>
                  <a:pt x="53" y="380"/>
                </a:lnTo>
                <a:lnTo>
                  <a:pt x="55" y="392"/>
                </a:lnTo>
                <a:lnTo>
                  <a:pt x="56" y="404"/>
                </a:lnTo>
                <a:lnTo>
                  <a:pt x="58" y="416"/>
                </a:lnTo>
                <a:lnTo>
                  <a:pt x="59" y="427"/>
                </a:lnTo>
                <a:lnTo>
                  <a:pt x="59" y="440"/>
                </a:lnTo>
                <a:lnTo>
                  <a:pt x="61" y="451"/>
                </a:lnTo>
                <a:lnTo>
                  <a:pt x="61" y="462"/>
                </a:lnTo>
                <a:lnTo>
                  <a:pt x="59" y="472"/>
                </a:lnTo>
                <a:lnTo>
                  <a:pt x="58" y="482"/>
                </a:lnTo>
                <a:lnTo>
                  <a:pt x="55" y="491"/>
                </a:lnTo>
                <a:lnTo>
                  <a:pt x="52" y="498"/>
                </a:lnTo>
                <a:lnTo>
                  <a:pt x="46" y="505"/>
                </a:lnTo>
                <a:lnTo>
                  <a:pt x="40" y="511"/>
                </a:lnTo>
                <a:lnTo>
                  <a:pt x="33" y="517"/>
                </a:lnTo>
                <a:lnTo>
                  <a:pt x="23" y="520"/>
                </a:lnTo>
                <a:lnTo>
                  <a:pt x="13" y="522"/>
                </a:lnTo>
                <a:lnTo>
                  <a:pt x="0" y="522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9" name="Freeform 63">
            <a:extLst>
              <a:ext uri="{FF2B5EF4-FFF2-40B4-BE49-F238E27FC236}">
                <a16:creationId xmlns:a16="http://schemas.microsoft.com/office/drawing/2014/main" id="{5CC7C437-2876-AF4D-B41D-F20082E476F4}"/>
              </a:ext>
            </a:extLst>
          </p:cNvPr>
          <p:cNvSpPr>
            <a:spLocks/>
          </p:cNvSpPr>
          <p:nvPr/>
        </p:nvSpPr>
        <p:spPr bwMode="auto">
          <a:xfrm>
            <a:off x="4219576" y="4395789"/>
            <a:ext cx="85725" cy="414337"/>
          </a:xfrm>
          <a:custGeom>
            <a:avLst/>
            <a:gdLst>
              <a:gd name="T0" fmla="*/ 2147483646 w 108"/>
              <a:gd name="T1" fmla="*/ 0 h 522"/>
              <a:gd name="T2" fmla="*/ 2147483646 w 108"/>
              <a:gd name="T3" fmla="*/ 2147483646 h 522"/>
              <a:gd name="T4" fmla="*/ 2147483646 w 108"/>
              <a:gd name="T5" fmla="*/ 2147483646 h 522"/>
              <a:gd name="T6" fmla="*/ 2147483646 w 108"/>
              <a:gd name="T7" fmla="*/ 2147483646 h 522"/>
              <a:gd name="T8" fmla="*/ 2147483646 w 108"/>
              <a:gd name="T9" fmla="*/ 2147483646 h 522"/>
              <a:gd name="T10" fmla="*/ 2147483646 w 108"/>
              <a:gd name="T11" fmla="*/ 2147483646 h 522"/>
              <a:gd name="T12" fmla="*/ 2147483646 w 108"/>
              <a:gd name="T13" fmla="*/ 2147483646 h 522"/>
              <a:gd name="T14" fmla="*/ 2147483646 w 108"/>
              <a:gd name="T15" fmla="*/ 2147483646 h 522"/>
              <a:gd name="T16" fmla="*/ 2147483646 w 108"/>
              <a:gd name="T17" fmla="*/ 2147483646 h 522"/>
              <a:gd name="T18" fmla="*/ 2147483646 w 108"/>
              <a:gd name="T19" fmla="*/ 2147483646 h 522"/>
              <a:gd name="T20" fmla="*/ 2147483646 w 108"/>
              <a:gd name="T21" fmla="*/ 2147483646 h 522"/>
              <a:gd name="T22" fmla="*/ 2147483646 w 108"/>
              <a:gd name="T23" fmla="*/ 2147483646 h 522"/>
              <a:gd name="T24" fmla="*/ 2147483646 w 108"/>
              <a:gd name="T25" fmla="*/ 2147483646 h 522"/>
              <a:gd name="T26" fmla="*/ 2147483646 w 108"/>
              <a:gd name="T27" fmla="*/ 2147483646 h 522"/>
              <a:gd name="T28" fmla="*/ 2147483646 w 108"/>
              <a:gd name="T29" fmla="*/ 2147483646 h 522"/>
              <a:gd name="T30" fmla="*/ 2147483646 w 108"/>
              <a:gd name="T31" fmla="*/ 2147483646 h 522"/>
              <a:gd name="T32" fmla="*/ 2147483646 w 108"/>
              <a:gd name="T33" fmla="*/ 2147483646 h 522"/>
              <a:gd name="T34" fmla="*/ 2147483646 w 108"/>
              <a:gd name="T35" fmla="*/ 2147483646 h 522"/>
              <a:gd name="T36" fmla="*/ 2147483646 w 108"/>
              <a:gd name="T37" fmla="*/ 2147483646 h 522"/>
              <a:gd name="T38" fmla="*/ 2147483646 w 108"/>
              <a:gd name="T39" fmla="*/ 2147483646 h 522"/>
              <a:gd name="T40" fmla="*/ 2147483646 w 108"/>
              <a:gd name="T41" fmla="*/ 2147483646 h 522"/>
              <a:gd name="T42" fmla="*/ 2147483646 w 108"/>
              <a:gd name="T43" fmla="*/ 2147483646 h 522"/>
              <a:gd name="T44" fmla="*/ 2147483646 w 108"/>
              <a:gd name="T45" fmla="*/ 2147483646 h 522"/>
              <a:gd name="T46" fmla="*/ 2147483646 w 108"/>
              <a:gd name="T47" fmla="*/ 2147483646 h 522"/>
              <a:gd name="T48" fmla="*/ 2147483646 w 108"/>
              <a:gd name="T49" fmla="*/ 2147483646 h 522"/>
              <a:gd name="T50" fmla="*/ 2147483646 w 108"/>
              <a:gd name="T51" fmla="*/ 2147483646 h 522"/>
              <a:gd name="T52" fmla="*/ 2147483646 w 108"/>
              <a:gd name="T53" fmla="*/ 2147483646 h 522"/>
              <a:gd name="T54" fmla="*/ 2147483646 w 108"/>
              <a:gd name="T55" fmla="*/ 2147483646 h 522"/>
              <a:gd name="T56" fmla="*/ 2147483646 w 108"/>
              <a:gd name="T57" fmla="*/ 2147483646 h 522"/>
              <a:gd name="T58" fmla="*/ 2147483646 w 108"/>
              <a:gd name="T59" fmla="*/ 2147483646 h 522"/>
              <a:gd name="T60" fmla="*/ 2147483646 w 108"/>
              <a:gd name="T61" fmla="*/ 2147483646 h 522"/>
              <a:gd name="T62" fmla="*/ 2147483646 w 108"/>
              <a:gd name="T63" fmla="*/ 2147483646 h 522"/>
              <a:gd name="T64" fmla="*/ 0 w 108"/>
              <a:gd name="T65" fmla="*/ 2147483646 h 5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522"/>
              <a:gd name="T101" fmla="*/ 108 w 108"/>
              <a:gd name="T102" fmla="*/ 522 h 5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522">
                <a:moveTo>
                  <a:pt x="0" y="0"/>
                </a:moveTo>
                <a:lnTo>
                  <a:pt x="13" y="0"/>
                </a:lnTo>
                <a:lnTo>
                  <a:pt x="23" y="2"/>
                </a:lnTo>
                <a:lnTo>
                  <a:pt x="33" y="5"/>
                </a:lnTo>
                <a:lnTo>
                  <a:pt x="40" y="10"/>
                </a:lnTo>
                <a:lnTo>
                  <a:pt x="46" y="17"/>
                </a:lnTo>
                <a:lnTo>
                  <a:pt x="52" y="23"/>
                </a:lnTo>
                <a:lnTo>
                  <a:pt x="55" y="31"/>
                </a:lnTo>
                <a:lnTo>
                  <a:pt x="58" y="40"/>
                </a:lnTo>
                <a:lnTo>
                  <a:pt x="59" y="50"/>
                </a:lnTo>
                <a:lnTo>
                  <a:pt x="61" y="60"/>
                </a:lnTo>
                <a:lnTo>
                  <a:pt x="61" y="70"/>
                </a:lnTo>
                <a:lnTo>
                  <a:pt x="59" y="82"/>
                </a:lnTo>
                <a:lnTo>
                  <a:pt x="59" y="93"/>
                </a:lnTo>
                <a:lnTo>
                  <a:pt x="58" y="105"/>
                </a:lnTo>
                <a:lnTo>
                  <a:pt x="56" y="118"/>
                </a:lnTo>
                <a:lnTo>
                  <a:pt x="55" y="129"/>
                </a:lnTo>
                <a:lnTo>
                  <a:pt x="53" y="142"/>
                </a:lnTo>
                <a:lnTo>
                  <a:pt x="50" y="154"/>
                </a:lnTo>
                <a:lnTo>
                  <a:pt x="50" y="167"/>
                </a:lnTo>
                <a:lnTo>
                  <a:pt x="49" y="178"/>
                </a:lnTo>
                <a:lnTo>
                  <a:pt x="49" y="190"/>
                </a:lnTo>
                <a:lnTo>
                  <a:pt x="49" y="200"/>
                </a:lnTo>
                <a:lnTo>
                  <a:pt x="49" y="210"/>
                </a:lnTo>
                <a:lnTo>
                  <a:pt x="50" y="220"/>
                </a:lnTo>
                <a:lnTo>
                  <a:pt x="53" y="228"/>
                </a:lnTo>
                <a:lnTo>
                  <a:pt x="58" y="236"/>
                </a:lnTo>
                <a:lnTo>
                  <a:pt x="62" y="243"/>
                </a:lnTo>
                <a:lnTo>
                  <a:pt x="68" y="249"/>
                </a:lnTo>
                <a:lnTo>
                  <a:pt x="76" y="254"/>
                </a:lnTo>
                <a:lnTo>
                  <a:pt x="85" y="257"/>
                </a:lnTo>
                <a:lnTo>
                  <a:pt x="95" y="260"/>
                </a:lnTo>
                <a:lnTo>
                  <a:pt x="108" y="260"/>
                </a:lnTo>
                <a:lnTo>
                  <a:pt x="95" y="262"/>
                </a:lnTo>
                <a:lnTo>
                  <a:pt x="85" y="263"/>
                </a:lnTo>
                <a:lnTo>
                  <a:pt x="76" y="266"/>
                </a:lnTo>
                <a:lnTo>
                  <a:pt x="68" y="272"/>
                </a:lnTo>
                <a:lnTo>
                  <a:pt x="62" y="277"/>
                </a:lnTo>
                <a:lnTo>
                  <a:pt x="58" y="285"/>
                </a:lnTo>
                <a:lnTo>
                  <a:pt x="53" y="292"/>
                </a:lnTo>
                <a:lnTo>
                  <a:pt x="50" y="300"/>
                </a:lnTo>
                <a:lnTo>
                  <a:pt x="49" y="310"/>
                </a:lnTo>
                <a:lnTo>
                  <a:pt x="49" y="321"/>
                </a:lnTo>
                <a:lnTo>
                  <a:pt x="49" y="332"/>
                </a:lnTo>
                <a:lnTo>
                  <a:pt x="49" y="342"/>
                </a:lnTo>
                <a:lnTo>
                  <a:pt x="50" y="355"/>
                </a:lnTo>
                <a:lnTo>
                  <a:pt x="50" y="367"/>
                </a:lnTo>
                <a:lnTo>
                  <a:pt x="53" y="378"/>
                </a:lnTo>
                <a:lnTo>
                  <a:pt x="55" y="391"/>
                </a:lnTo>
                <a:lnTo>
                  <a:pt x="56" y="403"/>
                </a:lnTo>
                <a:lnTo>
                  <a:pt x="58" y="416"/>
                </a:lnTo>
                <a:lnTo>
                  <a:pt x="59" y="427"/>
                </a:lnTo>
                <a:lnTo>
                  <a:pt x="59" y="439"/>
                </a:lnTo>
                <a:lnTo>
                  <a:pt x="61" y="450"/>
                </a:lnTo>
                <a:lnTo>
                  <a:pt x="61" y="460"/>
                </a:lnTo>
                <a:lnTo>
                  <a:pt x="59" y="472"/>
                </a:lnTo>
                <a:lnTo>
                  <a:pt x="58" y="480"/>
                </a:lnTo>
                <a:lnTo>
                  <a:pt x="55" y="489"/>
                </a:lnTo>
                <a:lnTo>
                  <a:pt x="52" y="498"/>
                </a:lnTo>
                <a:lnTo>
                  <a:pt x="46" y="505"/>
                </a:lnTo>
                <a:lnTo>
                  <a:pt x="40" y="511"/>
                </a:lnTo>
                <a:lnTo>
                  <a:pt x="33" y="515"/>
                </a:lnTo>
                <a:lnTo>
                  <a:pt x="23" y="519"/>
                </a:lnTo>
                <a:lnTo>
                  <a:pt x="13" y="521"/>
                </a:lnTo>
                <a:lnTo>
                  <a:pt x="0" y="522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40" name="Rectangle 70">
            <a:extLst>
              <a:ext uri="{FF2B5EF4-FFF2-40B4-BE49-F238E27FC236}">
                <a16:creationId xmlns:a16="http://schemas.microsoft.com/office/drawing/2014/main" id="{5A6DDB63-2709-4B4A-9AA0-2214BE32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26749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9341" name="Rectangle 71">
            <a:extLst>
              <a:ext uri="{FF2B5EF4-FFF2-40B4-BE49-F238E27FC236}">
                <a16:creationId xmlns:a16="http://schemas.microsoft.com/office/drawing/2014/main" id="{BCA86F33-FBBE-064E-995D-36E619FE8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27797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9342" name="Rectangle 72">
            <a:extLst>
              <a:ext uri="{FF2B5EF4-FFF2-40B4-BE49-F238E27FC236}">
                <a16:creationId xmlns:a16="http://schemas.microsoft.com/office/drawing/2014/main" id="{C9B338BF-8572-8A48-8091-3DE8B192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2750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9343" name="Line 73">
            <a:extLst>
              <a:ext uri="{FF2B5EF4-FFF2-40B4-BE49-F238E27FC236}">
                <a16:creationId xmlns:a16="http://schemas.microsoft.com/office/drawing/2014/main" id="{C60A524A-91D2-8B40-9BF0-DE2CC648F8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7376" y="3290889"/>
            <a:ext cx="149225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44" name="Rectangle 74">
            <a:extLst>
              <a:ext uri="{FF2B5EF4-FFF2-40B4-BE49-F238E27FC236}">
                <a16:creationId xmlns:a16="http://schemas.microsoft.com/office/drawing/2014/main" id="{0782CE19-02DD-B547-BD4C-745FA25B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337343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9345" name="Rectangle 75">
            <a:extLst>
              <a:ext uri="{FF2B5EF4-FFF2-40B4-BE49-F238E27FC236}">
                <a16:creationId xmlns:a16="http://schemas.microsoft.com/office/drawing/2014/main" id="{FCC296A7-05C8-2A47-935F-162E2F8E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44688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9346" name="Rectangle 76">
            <a:extLst>
              <a:ext uri="{FF2B5EF4-FFF2-40B4-BE49-F238E27FC236}">
                <a16:creationId xmlns:a16="http://schemas.microsoft.com/office/drawing/2014/main" id="{9EB176F0-E076-7D4F-A2DA-85E70B470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57358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9347" name="Rectangle 77">
            <a:extLst>
              <a:ext uri="{FF2B5EF4-FFF2-40B4-BE49-F238E27FC236}">
                <a16:creationId xmlns:a16="http://schemas.microsoft.com/office/drawing/2014/main" id="{A783A5E6-0C2C-B446-9182-0C6ED0244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87508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0000"/>
                </a:solidFill>
                <a:latin typeface="Times-Roman" pitchFamily="2" charset="0"/>
              </a:rPr>
              <a:t>w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9348" name="Line 78">
            <a:extLst>
              <a:ext uri="{FF2B5EF4-FFF2-40B4-BE49-F238E27FC236}">
                <a16:creationId xmlns:a16="http://schemas.microsoft.com/office/drawing/2014/main" id="{ED57B713-0A74-AD41-8B14-FAC0FE1CC2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7376" y="3908425"/>
            <a:ext cx="149225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49" name="Rectangle 87">
            <a:extLst>
              <a:ext uri="{FF2B5EF4-FFF2-40B4-BE49-F238E27FC236}">
                <a16:creationId xmlns:a16="http://schemas.microsoft.com/office/drawing/2014/main" id="{266FE70F-6465-584C-852C-2461CF31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39735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FF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139350" name="Straight Connector 100">
            <a:extLst>
              <a:ext uri="{FF2B5EF4-FFF2-40B4-BE49-F238E27FC236}">
                <a16:creationId xmlns:a16="http://schemas.microsoft.com/office/drawing/2014/main" id="{469F8EB0-F279-B04B-97E9-998AA1D21E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038" y="2114550"/>
            <a:ext cx="0" cy="287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351" name="Straight Connector 101">
            <a:extLst>
              <a:ext uri="{FF2B5EF4-FFF2-40B4-BE49-F238E27FC236}">
                <a16:creationId xmlns:a16="http://schemas.microsoft.com/office/drawing/2014/main" id="{2710C9E9-C72E-084A-AE45-9AB67F01C9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3717926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352" name="Straight Connector 102">
            <a:extLst>
              <a:ext uri="{FF2B5EF4-FFF2-40B4-BE49-F238E27FC236}">
                <a16:creationId xmlns:a16="http://schemas.microsoft.com/office/drawing/2014/main" id="{504CB6E6-185C-CC4A-A89B-DE729108A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4319589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353" name="Straight Connector 103">
            <a:extLst>
              <a:ext uri="{FF2B5EF4-FFF2-40B4-BE49-F238E27FC236}">
                <a16:creationId xmlns:a16="http://schemas.microsoft.com/office/drawing/2014/main" id="{66423113-3E0D-B34F-AAAE-D6BF4EAF3F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3525" y="3135314"/>
            <a:ext cx="1868488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EB794090-2DB3-9647-A2D3-DF9E0A888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/>
              <a:t>Multiplexor Synthesis </a:t>
            </a:r>
            <a:br>
              <a:rPr lang="en-US" altLang="en-US"/>
            </a:br>
            <a:r>
              <a:rPr lang="en-US" altLang="en-US"/>
              <a:t>Using Shannon’s Expansion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Line 100">
            <a:extLst>
              <a:ext uri="{FF2B5EF4-FFF2-40B4-BE49-F238E27FC236}">
                <a16:creationId xmlns:a16="http://schemas.microsoft.com/office/drawing/2014/main" id="{7C178C88-432E-1E41-8CC0-B8EFFC57C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1419225"/>
            <a:ext cx="1460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4" name="Line 101">
            <a:extLst>
              <a:ext uri="{FF2B5EF4-FFF2-40B4-BE49-F238E27FC236}">
                <a16:creationId xmlns:a16="http://schemas.microsoft.com/office/drawing/2014/main" id="{B6B27883-17CB-CF41-99D8-1B251E4875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750" y="1100139"/>
            <a:ext cx="1588" cy="2987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5" name="Rectangle 103">
            <a:extLst>
              <a:ext uri="{FF2B5EF4-FFF2-40B4-BE49-F238E27FC236}">
                <a16:creationId xmlns:a16="http://schemas.microsoft.com/office/drawing/2014/main" id="{B92076FC-CFAA-6D42-8CF6-7E848EB5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16" name="Rectangle 104">
            <a:extLst>
              <a:ext uri="{FF2B5EF4-FFF2-40B4-BE49-F238E27FC236}">
                <a16:creationId xmlns:a16="http://schemas.microsoft.com/office/drawing/2014/main" id="{C2A5CC96-4407-F340-A291-0E63386F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17" name="Rectangle 105">
            <a:extLst>
              <a:ext uri="{FF2B5EF4-FFF2-40B4-BE49-F238E27FC236}">
                <a16:creationId xmlns:a16="http://schemas.microsoft.com/office/drawing/2014/main" id="{316D3923-11ED-D342-B514-D3FE52488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18" name="Rectangle 106">
            <a:extLst>
              <a:ext uri="{FF2B5EF4-FFF2-40B4-BE49-F238E27FC236}">
                <a16:creationId xmlns:a16="http://schemas.microsoft.com/office/drawing/2014/main" id="{F4AE0EC5-4356-B34C-8C17-AE025440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19" name="Rectangle 107">
            <a:extLst>
              <a:ext uri="{FF2B5EF4-FFF2-40B4-BE49-F238E27FC236}">
                <a16:creationId xmlns:a16="http://schemas.microsoft.com/office/drawing/2014/main" id="{CBAB59FA-FFA0-A14E-8AD9-CAD2128C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0" name="Rectangle 108">
            <a:extLst>
              <a:ext uri="{FF2B5EF4-FFF2-40B4-BE49-F238E27FC236}">
                <a16:creationId xmlns:a16="http://schemas.microsoft.com/office/drawing/2014/main" id="{B4E42DA1-2F1A-3A41-A41A-42AF393E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1" name="Rectangle 109">
            <a:extLst>
              <a:ext uri="{FF2B5EF4-FFF2-40B4-BE49-F238E27FC236}">
                <a16:creationId xmlns:a16="http://schemas.microsoft.com/office/drawing/2014/main" id="{0977AC52-9BBE-CE4D-AADD-35BBD21D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2" name="Rectangle 110">
            <a:extLst>
              <a:ext uri="{FF2B5EF4-FFF2-40B4-BE49-F238E27FC236}">
                <a16:creationId xmlns:a16="http://schemas.microsoft.com/office/drawing/2014/main" id="{3CDDA5DA-AAF1-F44F-9CAD-243AA151E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3" name="Rectangle 111">
            <a:extLst>
              <a:ext uri="{FF2B5EF4-FFF2-40B4-BE49-F238E27FC236}">
                <a16:creationId xmlns:a16="http://schemas.microsoft.com/office/drawing/2014/main" id="{1D47108C-9616-894C-B8C2-9D188C13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4" name="Rectangle 112">
            <a:extLst>
              <a:ext uri="{FF2B5EF4-FFF2-40B4-BE49-F238E27FC236}">
                <a16:creationId xmlns:a16="http://schemas.microsoft.com/office/drawing/2014/main" id="{1D64674A-46E2-7247-82DE-788AF275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5" name="Rectangle 113">
            <a:extLst>
              <a:ext uri="{FF2B5EF4-FFF2-40B4-BE49-F238E27FC236}">
                <a16:creationId xmlns:a16="http://schemas.microsoft.com/office/drawing/2014/main" id="{0E9648B7-D9B3-7545-87D1-E97DD051A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6" name="Rectangle 114">
            <a:extLst>
              <a:ext uri="{FF2B5EF4-FFF2-40B4-BE49-F238E27FC236}">
                <a16:creationId xmlns:a16="http://schemas.microsoft.com/office/drawing/2014/main" id="{05BE4215-F6C7-0F45-90BB-AE002C47E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7" name="Rectangle 115">
            <a:extLst>
              <a:ext uri="{FF2B5EF4-FFF2-40B4-BE49-F238E27FC236}">
                <a16:creationId xmlns:a16="http://schemas.microsoft.com/office/drawing/2014/main" id="{05F27EBD-4EDB-3D47-BE2B-A68C4703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8" name="Rectangle 116">
            <a:extLst>
              <a:ext uri="{FF2B5EF4-FFF2-40B4-BE49-F238E27FC236}">
                <a16:creationId xmlns:a16="http://schemas.microsoft.com/office/drawing/2014/main" id="{B736A85E-1958-8B4D-8D8D-B3EA5AD9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29" name="Rectangle 117">
            <a:extLst>
              <a:ext uri="{FF2B5EF4-FFF2-40B4-BE49-F238E27FC236}">
                <a16:creationId xmlns:a16="http://schemas.microsoft.com/office/drawing/2014/main" id="{C08F0E30-D4CA-0444-A085-46BC2697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0" name="Rectangle 118">
            <a:extLst>
              <a:ext uri="{FF2B5EF4-FFF2-40B4-BE49-F238E27FC236}">
                <a16:creationId xmlns:a16="http://schemas.microsoft.com/office/drawing/2014/main" id="{79242B63-A24A-DE45-B6B4-66EC13CC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1" name="Rectangle 119">
            <a:extLst>
              <a:ext uri="{FF2B5EF4-FFF2-40B4-BE49-F238E27FC236}">
                <a16:creationId xmlns:a16="http://schemas.microsoft.com/office/drawing/2014/main" id="{1F6D3134-5673-7F4C-95BD-14A56D605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2" name="Rectangle 120">
            <a:extLst>
              <a:ext uri="{FF2B5EF4-FFF2-40B4-BE49-F238E27FC236}">
                <a16:creationId xmlns:a16="http://schemas.microsoft.com/office/drawing/2014/main" id="{5CF5E9E0-ADE8-5D45-8A7D-3543E5ED8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3" name="Rectangle 121">
            <a:extLst>
              <a:ext uri="{FF2B5EF4-FFF2-40B4-BE49-F238E27FC236}">
                <a16:creationId xmlns:a16="http://schemas.microsoft.com/office/drawing/2014/main" id="{81739A09-E741-0442-8135-8A6380C5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4" name="Rectangle 122">
            <a:extLst>
              <a:ext uri="{FF2B5EF4-FFF2-40B4-BE49-F238E27FC236}">
                <a16:creationId xmlns:a16="http://schemas.microsoft.com/office/drawing/2014/main" id="{2A7211CD-2078-DE49-AB2A-B48849C5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5" name="Rectangle 123">
            <a:extLst>
              <a:ext uri="{FF2B5EF4-FFF2-40B4-BE49-F238E27FC236}">
                <a16:creationId xmlns:a16="http://schemas.microsoft.com/office/drawing/2014/main" id="{E42E28A1-8114-F24C-BD42-779EAEF19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6" name="Rectangle 124">
            <a:extLst>
              <a:ext uri="{FF2B5EF4-FFF2-40B4-BE49-F238E27FC236}">
                <a16:creationId xmlns:a16="http://schemas.microsoft.com/office/drawing/2014/main" id="{32DE5DBC-5C39-B741-AF84-E0B29C00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7" name="Rectangle 125">
            <a:extLst>
              <a:ext uri="{FF2B5EF4-FFF2-40B4-BE49-F238E27FC236}">
                <a16:creationId xmlns:a16="http://schemas.microsoft.com/office/drawing/2014/main" id="{C172548F-7335-D349-8A2E-DA7D5A7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8" name="Rectangle 126">
            <a:extLst>
              <a:ext uri="{FF2B5EF4-FFF2-40B4-BE49-F238E27FC236}">
                <a16:creationId xmlns:a16="http://schemas.microsoft.com/office/drawing/2014/main" id="{76B8288C-AEEA-F14D-A200-CE3723F00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39" name="Rectangle 127">
            <a:extLst>
              <a:ext uri="{FF2B5EF4-FFF2-40B4-BE49-F238E27FC236}">
                <a16:creationId xmlns:a16="http://schemas.microsoft.com/office/drawing/2014/main" id="{35857AAE-4228-4A4E-BF45-89FB01F8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0" name="Rectangle 128">
            <a:extLst>
              <a:ext uri="{FF2B5EF4-FFF2-40B4-BE49-F238E27FC236}">
                <a16:creationId xmlns:a16="http://schemas.microsoft.com/office/drawing/2014/main" id="{C1475E0D-C595-9848-BFA1-47DEC1E9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1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1" name="Rectangle 129">
            <a:extLst>
              <a:ext uri="{FF2B5EF4-FFF2-40B4-BE49-F238E27FC236}">
                <a16:creationId xmlns:a16="http://schemas.microsoft.com/office/drawing/2014/main" id="{AC6619F0-997D-DE47-98A6-A12975B1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2" name="Rectangle 130">
            <a:extLst>
              <a:ext uri="{FF2B5EF4-FFF2-40B4-BE49-F238E27FC236}">
                <a16:creationId xmlns:a16="http://schemas.microsoft.com/office/drawing/2014/main" id="{B4DFD27B-50DA-6845-97C9-A445C80D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4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3" name="Rectangle 131">
            <a:extLst>
              <a:ext uri="{FF2B5EF4-FFF2-40B4-BE49-F238E27FC236}">
                <a16:creationId xmlns:a16="http://schemas.microsoft.com/office/drawing/2014/main" id="{EE872D5E-A792-E54F-884A-761C8EF18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4" name="Rectangle 132">
            <a:extLst>
              <a:ext uri="{FF2B5EF4-FFF2-40B4-BE49-F238E27FC236}">
                <a16:creationId xmlns:a16="http://schemas.microsoft.com/office/drawing/2014/main" id="{83C88923-1A38-9A4B-9AEF-78AD1B111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6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5" name="Rectangle 133">
            <a:extLst>
              <a:ext uri="{FF2B5EF4-FFF2-40B4-BE49-F238E27FC236}">
                <a16:creationId xmlns:a16="http://schemas.microsoft.com/office/drawing/2014/main" id="{F3396B38-22F7-A34B-BA27-80DC0798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08743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6" name="Rectangle 134">
            <a:extLst>
              <a:ext uri="{FF2B5EF4-FFF2-40B4-BE49-F238E27FC236}">
                <a16:creationId xmlns:a16="http://schemas.microsoft.com/office/drawing/2014/main" id="{BEB69ABF-BAA8-BD42-90D6-CA76B312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7" name="Rectangle 135">
            <a:extLst>
              <a:ext uri="{FF2B5EF4-FFF2-40B4-BE49-F238E27FC236}">
                <a16:creationId xmlns:a16="http://schemas.microsoft.com/office/drawing/2014/main" id="{29AE417E-5096-1B4B-A36C-30C9BDE6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8" name="Rectangle 136">
            <a:extLst>
              <a:ext uri="{FF2B5EF4-FFF2-40B4-BE49-F238E27FC236}">
                <a16:creationId xmlns:a16="http://schemas.microsoft.com/office/drawing/2014/main" id="{E9D5C259-5D5E-6340-AE4D-6876A5D5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49" name="Rectangle 137">
            <a:extLst>
              <a:ext uri="{FF2B5EF4-FFF2-40B4-BE49-F238E27FC236}">
                <a16:creationId xmlns:a16="http://schemas.microsoft.com/office/drawing/2014/main" id="{E002CD7A-21BE-FF43-B42C-B419ACC9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50" name="Rectangle 138">
            <a:extLst>
              <a:ext uri="{FF2B5EF4-FFF2-40B4-BE49-F238E27FC236}">
                <a16:creationId xmlns:a16="http://schemas.microsoft.com/office/drawing/2014/main" id="{12DF3A39-F5E8-D04A-978D-3996009E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51" name="Rectangle 139">
            <a:extLst>
              <a:ext uri="{FF2B5EF4-FFF2-40B4-BE49-F238E27FC236}">
                <a16:creationId xmlns:a16="http://schemas.microsoft.com/office/drawing/2014/main" id="{0E89DCC4-701F-BE43-A063-71C1B3D23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52" name="Rectangle 140">
            <a:extLst>
              <a:ext uri="{FF2B5EF4-FFF2-40B4-BE49-F238E27FC236}">
                <a16:creationId xmlns:a16="http://schemas.microsoft.com/office/drawing/2014/main" id="{DF65F0D4-4A7F-3B4F-9976-9274D3A12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53" name="Rectangle 143">
            <a:extLst>
              <a:ext uri="{FF2B5EF4-FFF2-40B4-BE49-F238E27FC236}">
                <a16:creationId xmlns:a16="http://schemas.microsoft.com/office/drawing/2014/main" id="{7766B694-26ED-DC4C-9382-8C4318CDD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1354" name="Title 1">
            <a:extLst>
              <a:ext uri="{FF2B5EF4-FFF2-40B4-BE49-F238E27FC236}">
                <a16:creationId xmlns:a16="http://schemas.microsoft.com/office/drawing/2014/main" id="{3B347322-DEB8-FE4E-B5AB-2F3C0E778D2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Three-input majority function</a:t>
            </a:r>
          </a:p>
        </p:txBody>
      </p:sp>
      <p:sp>
        <p:nvSpPr>
          <p:cNvPr id="141355" name="TextBox 125">
            <a:extLst>
              <a:ext uri="{FF2B5EF4-FFF2-40B4-BE49-F238E27FC236}">
                <a16:creationId xmlns:a16="http://schemas.microsoft.com/office/drawing/2014/main" id="{D854ED6F-082E-6742-9BA4-919A9B53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4.10a from the textbook ]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Line 100">
            <a:extLst>
              <a:ext uri="{FF2B5EF4-FFF2-40B4-BE49-F238E27FC236}">
                <a16:creationId xmlns:a16="http://schemas.microsoft.com/office/drawing/2014/main" id="{1A5104A3-4F1D-5444-918C-AAA18FFC0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1419225"/>
            <a:ext cx="1460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38" name="Line 101">
            <a:extLst>
              <a:ext uri="{FF2B5EF4-FFF2-40B4-BE49-F238E27FC236}">
                <a16:creationId xmlns:a16="http://schemas.microsoft.com/office/drawing/2014/main" id="{8C76021C-975C-3D43-980B-14C837FB21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750" y="1100139"/>
            <a:ext cx="1588" cy="2987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39" name="Rectangle 103">
            <a:extLst>
              <a:ext uri="{FF2B5EF4-FFF2-40B4-BE49-F238E27FC236}">
                <a16:creationId xmlns:a16="http://schemas.microsoft.com/office/drawing/2014/main" id="{9D07F2A2-5A43-7046-89CA-FD875B5B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0" name="Rectangle 104">
            <a:extLst>
              <a:ext uri="{FF2B5EF4-FFF2-40B4-BE49-F238E27FC236}">
                <a16:creationId xmlns:a16="http://schemas.microsoft.com/office/drawing/2014/main" id="{BC1002BE-B173-A94A-94BD-554B99AC2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1" name="Rectangle 105">
            <a:extLst>
              <a:ext uri="{FF2B5EF4-FFF2-40B4-BE49-F238E27FC236}">
                <a16:creationId xmlns:a16="http://schemas.microsoft.com/office/drawing/2014/main" id="{BC410A6F-F044-3945-9E72-8FCDABDFD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2" name="Rectangle 106">
            <a:extLst>
              <a:ext uri="{FF2B5EF4-FFF2-40B4-BE49-F238E27FC236}">
                <a16:creationId xmlns:a16="http://schemas.microsoft.com/office/drawing/2014/main" id="{36A13076-C3AE-A942-9541-A348F167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3" name="Rectangle 107">
            <a:extLst>
              <a:ext uri="{FF2B5EF4-FFF2-40B4-BE49-F238E27FC236}">
                <a16:creationId xmlns:a16="http://schemas.microsoft.com/office/drawing/2014/main" id="{12DFE999-5E4B-1545-88F4-6016038B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4" name="Rectangle 108">
            <a:extLst>
              <a:ext uri="{FF2B5EF4-FFF2-40B4-BE49-F238E27FC236}">
                <a16:creationId xmlns:a16="http://schemas.microsoft.com/office/drawing/2014/main" id="{53BEAA54-2F52-4D4C-BF40-670A9AAE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5" name="Rectangle 109">
            <a:extLst>
              <a:ext uri="{FF2B5EF4-FFF2-40B4-BE49-F238E27FC236}">
                <a16:creationId xmlns:a16="http://schemas.microsoft.com/office/drawing/2014/main" id="{5E891D86-4244-C243-9D6F-F4AF4FDB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6" name="Rectangle 110">
            <a:extLst>
              <a:ext uri="{FF2B5EF4-FFF2-40B4-BE49-F238E27FC236}">
                <a16:creationId xmlns:a16="http://schemas.microsoft.com/office/drawing/2014/main" id="{A542F63B-BF01-614F-B9D6-7E7CEB03D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7" name="Rectangle 111">
            <a:extLst>
              <a:ext uri="{FF2B5EF4-FFF2-40B4-BE49-F238E27FC236}">
                <a16:creationId xmlns:a16="http://schemas.microsoft.com/office/drawing/2014/main" id="{35983B3D-9203-7D4D-8B60-01BA31941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8" name="Rectangle 112">
            <a:extLst>
              <a:ext uri="{FF2B5EF4-FFF2-40B4-BE49-F238E27FC236}">
                <a16:creationId xmlns:a16="http://schemas.microsoft.com/office/drawing/2014/main" id="{6415ACFA-BF01-164D-97A1-31AD82739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49" name="Rectangle 113">
            <a:extLst>
              <a:ext uri="{FF2B5EF4-FFF2-40B4-BE49-F238E27FC236}">
                <a16:creationId xmlns:a16="http://schemas.microsoft.com/office/drawing/2014/main" id="{2E03BFCD-B05A-D640-B8AB-4DAA3BCEC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0" name="Rectangle 114">
            <a:extLst>
              <a:ext uri="{FF2B5EF4-FFF2-40B4-BE49-F238E27FC236}">
                <a16:creationId xmlns:a16="http://schemas.microsoft.com/office/drawing/2014/main" id="{7989231F-5304-8F44-9671-D921F92F2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1" name="Rectangle 115">
            <a:extLst>
              <a:ext uri="{FF2B5EF4-FFF2-40B4-BE49-F238E27FC236}">
                <a16:creationId xmlns:a16="http://schemas.microsoft.com/office/drawing/2014/main" id="{0F056AC8-47D5-B849-BCEF-04A70DBD1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2" name="Rectangle 116">
            <a:extLst>
              <a:ext uri="{FF2B5EF4-FFF2-40B4-BE49-F238E27FC236}">
                <a16:creationId xmlns:a16="http://schemas.microsoft.com/office/drawing/2014/main" id="{590E0E59-045C-CB41-8A05-D400E871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3" name="Rectangle 117">
            <a:extLst>
              <a:ext uri="{FF2B5EF4-FFF2-40B4-BE49-F238E27FC236}">
                <a16:creationId xmlns:a16="http://schemas.microsoft.com/office/drawing/2014/main" id="{1677A121-750B-8B4F-BB1D-E163922C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4" name="Rectangle 118">
            <a:extLst>
              <a:ext uri="{FF2B5EF4-FFF2-40B4-BE49-F238E27FC236}">
                <a16:creationId xmlns:a16="http://schemas.microsoft.com/office/drawing/2014/main" id="{1509D0E1-28EB-D14A-91BF-159F805A7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5" name="Rectangle 119">
            <a:extLst>
              <a:ext uri="{FF2B5EF4-FFF2-40B4-BE49-F238E27FC236}">
                <a16:creationId xmlns:a16="http://schemas.microsoft.com/office/drawing/2014/main" id="{1B1159E9-B14C-7645-A8EC-280A27D3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6" name="Rectangle 120">
            <a:extLst>
              <a:ext uri="{FF2B5EF4-FFF2-40B4-BE49-F238E27FC236}">
                <a16:creationId xmlns:a16="http://schemas.microsoft.com/office/drawing/2014/main" id="{EA3D65DA-623F-AC43-BE46-28176C4A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7" name="Rectangle 121">
            <a:extLst>
              <a:ext uri="{FF2B5EF4-FFF2-40B4-BE49-F238E27FC236}">
                <a16:creationId xmlns:a16="http://schemas.microsoft.com/office/drawing/2014/main" id="{BB63D4B4-E73A-B94C-A6CA-D796B606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8" name="Rectangle 122">
            <a:extLst>
              <a:ext uri="{FF2B5EF4-FFF2-40B4-BE49-F238E27FC236}">
                <a16:creationId xmlns:a16="http://schemas.microsoft.com/office/drawing/2014/main" id="{1B1E1C7F-C5A9-494B-9015-9A47F487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9" name="Rectangle 123">
            <a:extLst>
              <a:ext uri="{FF2B5EF4-FFF2-40B4-BE49-F238E27FC236}">
                <a16:creationId xmlns:a16="http://schemas.microsoft.com/office/drawing/2014/main" id="{92D301FF-5FFA-3D4F-A3FB-11A02C2E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0" name="Rectangle 124">
            <a:extLst>
              <a:ext uri="{FF2B5EF4-FFF2-40B4-BE49-F238E27FC236}">
                <a16:creationId xmlns:a16="http://schemas.microsoft.com/office/drawing/2014/main" id="{6B816164-A0EA-FA40-96D4-BDE972852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1" name="Rectangle 125">
            <a:extLst>
              <a:ext uri="{FF2B5EF4-FFF2-40B4-BE49-F238E27FC236}">
                <a16:creationId xmlns:a16="http://schemas.microsoft.com/office/drawing/2014/main" id="{50ADD166-767C-7146-AF95-F5D3FC4A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2" name="Rectangle 126">
            <a:extLst>
              <a:ext uri="{FF2B5EF4-FFF2-40B4-BE49-F238E27FC236}">
                <a16:creationId xmlns:a16="http://schemas.microsoft.com/office/drawing/2014/main" id="{A30E6900-1F20-204D-B996-634A7EE7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3" name="Rectangle 127">
            <a:extLst>
              <a:ext uri="{FF2B5EF4-FFF2-40B4-BE49-F238E27FC236}">
                <a16:creationId xmlns:a16="http://schemas.microsoft.com/office/drawing/2014/main" id="{0356AAF1-97E4-DD43-A5C2-A41115D5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4" name="Rectangle 128">
            <a:extLst>
              <a:ext uri="{FF2B5EF4-FFF2-40B4-BE49-F238E27FC236}">
                <a16:creationId xmlns:a16="http://schemas.microsoft.com/office/drawing/2014/main" id="{FE981854-D97F-5644-B011-E5FA96F7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1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5" name="Rectangle 129">
            <a:extLst>
              <a:ext uri="{FF2B5EF4-FFF2-40B4-BE49-F238E27FC236}">
                <a16:creationId xmlns:a16="http://schemas.microsoft.com/office/drawing/2014/main" id="{6E65632F-1D3A-0546-B0B5-FCEAEBA4C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6" name="Rectangle 130">
            <a:extLst>
              <a:ext uri="{FF2B5EF4-FFF2-40B4-BE49-F238E27FC236}">
                <a16:creationId xmlns:a16="http://schemas.microsoft.com/office/drawing/2014/main" id="{75D35F7A-380B-D641-B0A6-D6E0E3A2D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4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7" name="Rectangle 131">
            <a:extLst>
              <a:ext uri="{FF2B5EF4-FFF2-40B4-BE49-F238E27FC236}">
                <a16:creationId xmlns:a16="http://schemas.microsoft.com/office/drawing/2014/main" id="{6E5D287F-D127-F744-9A6D-1D78C785B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8" name="Rectangle 132">
            <a:extLst>
              <a:ext uri="{FF2B5EF4-FFF2-40B4-BE49-F238E27FC236}">
                <a16:creationId xmlns:a16="http://schemas.microsoft.com/office/drawing/2014/main" id="{B2776875-38AA-224F-8647-1FA4E187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6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9" name="Rectangle 133">
            <a:extLst>
              <a:ext uri="{FF2B5EF4-FFF2-40B4-BE49-F238E27FC236}">
                <a16:creationId xmlns:a16="http://schemas.microsoft.com/office/drawing/2014/main" id="{16A4CE74-D69E-8C48-A97C-4B2DB4FC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08743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0" name="Rectangle 134">
            <a:extLst>
              <a:ext uri="{FF2B5EF4-FFF2-40B4-BE49-F238E27FC236}">
                <a16:creationId xmlns:a16="http://schemas.microsoft.com/office/drawing/2014/main" id="{71F5A06D-A9BD-1B43-A360-498CA1998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1" name="Rectangle 135">
            <a:extLst>
              <a:ext uri="{FF2B5EF4-FFF2-40B4-BE49-F238E27FC236}">
                <a16:creationId xmlns:a16="http://schemas.microsoft.com/office/drawing/2014/main" id="{EF9E40CB-F015-B84B-8EC8-806E6C0C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2" name="Rectangle 136">
            <a:extLst>
              <a:ext uri="{FF2B5EF4-FFF2-40B4-BE49-F238E27FC236}">
                <a16:creationId xmlns:a16="http://schemas.microsoft.com/office/drawing/2014/main" id="{4F2A491D-A26D-7440-B52C-E85A775B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3" name="Rectangle 137">
            <a:extLst>
              <a:ext uri="{FF2B5EF4-FFF2-40B4-BE49-F238E27FC236}">
                <a16:creationId xmlns:a16="http://schemas.microsoft.com/office/drawing/2014/main" id="{B820FBF4-F34D-6147-B27A-86B06146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4" name="Rectangle 138">
            <a:extLst>
              <a:ext uri="{FF2B5EF4-FFF2-40B4-BE49-F238E27FC236}">
                <a16:creationId xmlns:a16="http://schemas.microsoft.com/office/drawing/2014/main" id="{040676A6-8101-DE4E-B75D-B1A4C0DB6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5" name="Rectangle 139">
            <a:extLst>
              <a:ext uri="{FF2B5EF4-FFF2-40B4-BE49-F238E27FC236}">
                <a16:creationId xmlns:a16="http://schemas.microsoft.com/office/drawing/2014/main" id="{E50462EA-AF0E-084C-A87B-C484EAEE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6" name="Rectangle 140">
            <a:extLst>
              <a:ext uri="{FF2B5EF4-FFF2-40B4-BE49-F238E27FC236}">
                <a16:creationId xmlns:a16="http://schemas.microsoft.com/office/drawing/2014/main" id="{C03C7135-977A-8D43-B951-85C688A7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77" name="Freeform 141">
            <a:extLst>
              <a:ext uri="{FF2B5EF4-FFF2-40B4-BE49-F238E27FC236}">
                <a16:creationId xmlns:a16="http://schemas.microsoft.com/office/drawing/2014/main" id="{5695E5F0-F335-EC42-A0B7-C649EAF57ADE}"/>
              </a:ext>
            </a:extLst>
          </p:cNvPr>
          <p:cNvSpPr>
            <a:spLocks/>
          </p:cNvSpPr>
          <p:nvPr/>
        </p:nvSpPr>
        <p:spPr bwMode="auto">
          <a:xfrm>
            <a:off x="4967288" y="1598614"/>
            <a:ext cx="196850" cy="966787"/>
          </a:xfrm>
          <a:custGeom>
            <a:avLst/>
            <a:gdLst>
              <a:gd name="T0" fmla="*/ 2147483646 w 247"/>
              <a:gd name="T1" fmla="*/ 2147483646 h 1217"/>
              <a:gd name="T2" fmla="*/ 2147483646 w 247"/>
              <a:gd name="T3" fmla="*/ 2147483646 h 1217"/>
              <a:gd name="T4" fmla="*/ 2147483646 w 247"/>
              <a:gd name="T5" fmla="*/ 2147483646 h 1217"/>
              <a:gd name="T6" fmla="*/ 2147483646 w 247"/>
              <a:gd name="T7" fmla="*/ 2147483646 h 1217"/>
              <a:gd name="T8" fmla="*/ 2147483646 w 247"/>
              <a:gd name="T9" fmla="*/ 2147483646 h 1217"/>
              <a:gd name="T10" fmla="*/ 2147483646 w 247"/>
              <a:gd name="T11" fmla="*/ 2147483646 h 1217"/>
              <a:gd name="T12" fmla="*/ 2147483646 w 247"/>
              <a:gd name="T13" fmla="*/ 2147483646 h 1217"/>
              <a:gd name="T14" fmla="*/ 2147483646 w 247"/>
              <a:gd name="T15" fmla="*/ 2147483646 h 1217"/>
              <a:gd name="T16" fmla="*/ 2147483646 w 247"/>
              <a:gd name="T17" fmla="*/ 2147483646 h 1217"/>
              <a:gd name="T18" fmla="*/ 2147483646 w 247"/>
              <a:gd name="T19" fmla="*/ 2147483646 h 1217"/>
              <a:gd name="T20" fmla="*/ 2147483646 w 247"/>
              <a:gd name="T21" fmla="*/ 2147483646 h 1217"/>
              <a:gd name="T22" fmla="*/ 2147483646 w 247"/>
              <a:gd name="T23" fmla="*/ 2147483646 h 1217"/>
              <a:gd name="T24" fmla="*/ 2147483646 w 247"/>
              <a:gd name="T25" fmla="*/ 2147483646 h 1217"/>
              <a:gd name="T26" fmla="*/ 2147483646 w 247"/>
              <a:gd name="T27" fmla="*/ 2147483646 h 1217"/>
              <a:gd name="T28" fmla="*/ 2147483646 w 247"/>
              <a:gd name="T29" fmla="*/ 2147483646 h 1217"/>
              <a:gd name="T30" fmla="*/ 2147483646 w 247"/>
              <a:gd name="T31" fmla="*/ 2147483646 h 1217"/>
              <a:gd name="T32" fmla="*/ 2147483646 w 247"/>
              <a:gd name="T33" fmla="*/ 2147483646 h 1217"/>
              <a:gd name="T34" fmla="*/ 2147483646 w 247"/>
              <a:gd name="T35" fmla="*/ 2147483646 h 1217"/>
              <a:gd name="T36" fmla="*/ 2147483646 w 247"/>
              <a:gd name="T37" fmla="*/ 2147483646 h 1217"/>
              <a:gd name="T38" fmla="*/ 2147483646 w 247"/>
              <a:gd name="T39" fmla="*/ 2147483646 h 1217"/>
              <a:gd name="T40" fmla="*/ 2147483646 w 247"/>
              <a:gd name="T41" fmla="*/ 2147483646 h 1217"/>
              <a:gd name="T42" fmla="*/ 2147483646 w 247"/>
              <a:gd name="T43" fmla="*/ 2147483646 h 1217"/>
              <a:gd name="T44" fmla="*/ 2147483646 w 247"/>
              <a:gd name="T45" fmla="*/ 2147483646 h 1217"/>
              <a:gd name="T46" fmla="*/ 2147483646 w 247"/>
              <a:gd name="T47" fmla="*/ 2147483646 h 1217"/>
              <a:gd name="T48" fmla="*/ 2147483646 w 247"/>
              <a:gd name="T49" fmla="*/ 2147483646 h 1217"/>
              <a:gd name="T50" fmla="*/ 2147483646 w 247"/>
              <a:gd name="T51" fmla="*/ 2147483646 h 1217"/>
              <a:gd name="T52" fmla="*/ 2147483646 w 247"/>
              <a:gd name="T53" fmla="*/ 2147483646 h 1217"/>
              <a:gd name="T54" fmla="*/ 2147483646 w 247"/>
              <a:gd name="T55" fmla="*/ 2147483646 h 1217"/>
              <a:gd name="T56" fmla="*/ 2147483646 w 247"/>
              <a:gd name="T57" fmla="*/ 2147483646 h 1217"/>
              <a:gd name="T58" fmla="*/ 2147483646 w 247"/>
              <a:gd name="T59" fmla="*/ 2147483646 h 1217"/>
              <a:gd name="T60" fmla="*/ 2147483646 w 247"/>
              <a:gd name="T61" fmla="*/ 2147483646 h 1217"/>
              <a:gd name="T62" fmla="*/ 2147483646 w 247"/>
              <a:gd name="T63" fmla="*/ 2147483646 h 1217"/>
              <a:gd name="T64" fmla="*/ 0 w 247"/>
              <a:gd name="T65" fmla="*/ 2147483646 h 1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1217"/>
              <a:gd name="T101" fmla="*/ 247 w 247"/>
              <a:gd name="T102" fmla="*/ 1217 h 1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1217">
                <a:moveTo>
                  <a:pt x="0" y="0"/>
                </a:moveTo>
                <a:lnTo>
                  <a:pt x="29" y="3"/>
                </a:lnTo>
                <a:lnTo>
                  <a:pt x="53" y="7"/>
                </a:lnTo>
                <a:lnTo>
                  <a:pt x="75" y="16"/>
                </a:lnTo>
                <a:lnTo>
                  <a:pt x="92" y="27"/>
                </a:lnTo>
                <a:lnTo>
                  <a:pt x="106" y="40"/>
                </a:lnTo>
                <a:lnTo>
                  <a:pt x="118" y="57"/>
                </a:lnTo>
                <a:lnTo>
                  <a:pt x="126" y="75"/>
                </a:lnTo>
                <a:lnTo>
                  <a:pt x="132" y="96"/>
                </a:lnTo>
                <a:lnTo>
                  <a:pt x="135" y="118"/>
                </a:lnTo>
                <a:lnTo>
                  <a:pt x="138" y="142"/>
                </a:lnTo>
                <a:lnTo>
                  <a:pt x="138" y="167"/>
                </a:lnTo>
                <a:lnTo>
                  <a:pt x="136" y="192"/>
                </a:lnTo>
                <a:lnTo>
                  <a:pt x="135" y="220"/>
                </a:lnTo>
                <a:lnTo>
                  <a:pt x="131" y="248"/>
                </a:lnTo>
                <a:lnTo>
                  <a:pt x="128" y="276"/>
                </a:lnTo>
                <a:lnTo>
                  <a:pt x="123" y="305"/>
                </a:lnTo>
                <a:lnTo>
                  <a:pt x="121" y="333"/>
                </a:lnTo>
                <a:lnTo>
                  <a:pt x="116" y="362"/>
                </a:lnTo>
                <a:lnTo>
                  <a:pt x="113" y="389"/>
                </a:lnTo>
                <a:lnTo>
                  <a:pt x="112" y="417"/>
                </a:lnTo>
                <a:lnTo>
                  <a:pt x="111" y="442"/>
                </a:lnTo>
                <a:lnTo>
                  <a:pt x="111" y="468"/>
                </a:lnTo>
                <a:lnTo>
                  <a:pt x="112" y="491"/>
                </a:lnTo>
                <a:lnTo>
                  <a:pt x="116" y="514"/>
                </a:lnTo>
                <a:lnTo>
                  <a:pt x="122" y="534"/>
                </a:lnTo>
                <a:lnTo>
                  <a:pt x="131" y="553"/>
                </a:lnTo>
                <a:lnTo>
                  <a:pt x="142" y="569"/>
                </a:lnTo>
                <a:lnTo>
                  <a:pt x="157" y="583"/>
                </a:lnTo>
                <a:lnTo>
                  <a:pt x="174" y="593"/>
                </a:lnTo>
                <a:lnTo>
                  <a:pt x="194" y="602"/>
                </a:lnTo>
                <a:lnTo>
                  <a:pt x="218" y="608"/>
                </a:lnTo>
                <a:lnTo>
                  <a:pt x="247" y="609"/>
                </a:lnTo>
                <a:lnTo>
                  <a:pt x="218" y="611"/>
                </a:lnTo>
                <a:lnTo>
                  <a:pt x="194" y="616"/>
                </a:lnTo>
                <a:lnTo>
                  <a:pt x="174" y="624"/>
                </a:lnTo>
                <a:lnTo>
                  <a:pt x="157" y="635"/>
                </a:lnTo>
                <a:lnTo>
                  <a:pt x="142" y="648"/>
                </a:lnTo>
                <a:lnTo>
                  <a:pt x="131" y="665"/>
                </a:lnTo>
                <a:lnTo>
                  <a:pt x="122" y="684"/>
                </a:lnTo>
                <a:lnTo>
                  <a:pt x="116" y="704"/>
                </a:lnTo>
                <a:lnTo>
                  <a:pt x="112" y="726"/>
                </a:lnTo>
                <a:lnTo>
                  <a:pt x="111" y="750"/>
                </a:lnTo>
                <a:lnTo>
                  <a:pt x="111" y="774"/>
                </a:lnTo>
                <a:lnTo>
                  <a:pt x="112" y="802"/>
                </a:lnTo>
                <a:lnTo>
                  <a:pt x="113" y="829"/>
                </a:lnTo>
                <a:lnTo>
                  <a:pt x="116" y="856"/>
                </a:lnTo>
                <a:lnTo>
                  <a:pt x="121" y="885"/>
                </a:lnTo>
                <a:lnTo>
                  <a:pt x="123" y="912"/>
                </a:lnTo>
                <a:lnTo>
                  <a:pt x="128" y="941"/>
                </a:lnTo>
                <a:lnTo>
                  <a:pt x="131" y="970"/>
                </a:lnTo>
                <a:lnTo>
                  <a:pt x="135" y="997"/>
                </a:lnTo>
                <a:lnTo>
                  <a:pt x="136" y="1025"/>
                </a:lnTo>
                <a:lnTo>
                  <a:pt x="138" y="1050"/>
                </a:lnTo>
                <a:lnTo>
                  <a:pt x="138" y="1076"/>
                </a:lnTo>
                <a:lnTo>
                  <a:pt x="135" y="1101"/>
                </a:lnTo>
                <a:lnTo>
                  <a:pt x="132" y="1122"/>
                </a:lnTo>
                <a:lnTo>
                  <a:pt x="126" y="1142"/>
                </a:lnTo>
                <a:lnTo>
                  <a:pt x="118" y="1161"/>
                </a:lnTo>
                <a:lnTo>
                  <a:pt x="106" y="1177"/>
                </a:lnTo>
                <a:lnTo>
                  <a:pt x="92" y="1191"/>
                </a:lnTo>
                <a:lnTo>
                  <a:pt x="75" y="1203"/>
                </a:lnTo>
                <a:lnTo>
                  <a:pt x="53" y="1210"/>
                </a:lnTo>
                <a:lnTo>
                  <a:pt x="29" y="1216"/>
                </a:lnTo>
                <a:lnTo>
                  <a:pt x="0" y="1217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8" name="Freeform 142">
            <a:extLst>
              <a:ext uri="{FF2B5EF4-FFF2-40B4-BE49-F238E27FC236}">
                <a16:creationId xmlns:a16="http://schemas.microsoft.com/office/drawing/2014/main" id="{9B6EDABA-DCF5-6A4D-AF0A-A61B629890E7}"/>
              </a:ext>
            </a:extLst>
          </p:cNvPr>
          <p:cNvSpPr>
            <a:spLocks/>
          </p:cNvSpPr>
          <p:nvPr/>
        </p:nvSpPr>
        <p:spPr bwMode="auto">
          <a:xfrm>
            <a:off x="4967288" y="2803525"/>
            <a:ext cx="196850" cy="965200"/>
          </a:xfrm>
          <a:custGeom>
            <a:avLst/>
            <a:gdLst>
              <a:gd name="T0" fmla="*/ 2147483646 w 247"/>
              <a:gd name="T1" fmla="*/ 2147483646 h 1217"/>
              <a:gd name="T2" fmla="*/ 2147483646 w 247"/>
              <a:gd name="T3" fmla="*/ 2147483646 h 1217"/>
              <a:gd name="T4" fmla="*/ 2147483646 w 247"/>
              <a:gd name="T5" fmla="*/ 2147483646 h 1217"/>
              <a:gd name="T6" fmla="*/ 2147483646 w 247"/>
              <a:gd name="T7" fmla="*/ 2147483646 h 1217"/>
              <a:gd name="T8" fmla="*/ 2147483646 w 247"/>
              <a:gd name="T9" fmla="*/ 2147483646 h 1217"/>
              <a:gd name="T10" fmla="*/ 2147483646 w 247"/>
              <a:gd name="T11" fmla="*/ 2147483646 h 1217"/>
              <a:gd name="T12" fmla="*/ 2147483646 w 247"/>
              <a:gd name="T13" fmla="*/ 2147483646 h 1217"/>
              <a:gd name="T14" fmla="*/ 2147483646 w 247"/>
              <a:gd name="T15" fmla="*/ 2147483646 h 1217"/>
              <a:gd name="T16" fmla="*/ 2147483646 w 247"/>
              <a:gd name="T17" fmla="*/ 2147483646 h 1217"/>
              <a:gd name="T18" fmla="*/ 2147483646 w 247"/>
              <a:gd name="T19" fmla="*/ 2147483646 h 1217"/>
              <a:gd name="T20" fmla="*/ 2147483646 w 247"/>
              <a:gd name="T21" fmla="*/ 2147483646 h 1217"/>
              <a:gd name="T22" fmla="*/ 2147483646 w 247"/>
              <a:gd name="T23" fmla="*/ 2147483646 h 1217"/>
              <a:gd name="T24" fmla="*/ 2147483646 w 247"/>
              <a:gd name="T25" fmla="*/ 2147483646 h 1217"/>
              <a:gd name="T26" fmla="*/ 2147483646 w 247"/>
              <a:gd name="T27" fmla="*/ 2147483646 h 1217"/>
              <a:gd name="T28" fmla="*/ 2147483646 w 247"/>
              <a:gd name="T29" fmla="*/ 2147483646 h 1217"/>
              <a:gd name="T30" fmla="*/ 2147483646 w 247"/>
              <a:gd name="T31" fmla="*/ 2147483646 h 1217"/>
              <a:gd name="T32" fmla="*/ 2147483646 w 247"/>
              <a:gd name="T33" fmla="*/ 2147483646 h 1217"/>
              <a:gd name="T34" fmla="*/ 2147483646 w 247"/>
              <a:gd name="T35" fmla="*/ 2147483646 h 1217"/>
              <a:gd name="T36" fmla="*/ 2147483646 w 247"/>
              <a:gd name="T37" fmla="*/ 2147483646 h 1217"/>
              <a:gd name="T38" fmla="*/ 2147483646 w 247"/>
              <a:gd name="T39" fmla="*/ 2147483646 h 1217"/>
              <a:gd name="T40" fmla="*/ 2147483646 w 247"/>
              <a:gd name="T41" fmla="*/ 2147483646 h 1217"/>
              <a:gd name="T42" fmla="*/ 2147483646 w 247"/>
              <a:gd name="T43" fmla="*/ 2147483646 h 1217"/>
              <a:gd name="T44" fmla="*/ 2147483646 w 247"/>
              <a:gd name="T45" fmla="*/ 2147483646 h 1217"/>
              <a:gd name="T46" fmla="*/ 2147483646 w 247"/>
              <a:gd name="T47" fmla="*/ 2147483646 h 1217"/>
              <a:gd name="T48" fmla="*/ 2147483646 w 247"/>
              <a:gd name="T49" fmla="*/ 2147483646 h 1217"/>
              <a:gd name="T50" fmla="*/ 2147483646 w 247"/>
              <a:gd name="T51" fmla="*/ 2147483646 h 1217"/>
              <a:gd name="T52" fmla="*/ 2147483646 w 247"/>
              <a:gd name="T53" fmla="*/ 2147483646 h 1217"/>
              <a:gd name="T54" fmla="*/ 2147483646 w 247"/>
              <a:gd name="T55" fmla="*/ 2147483646 h 1217"/>
              <a:gd name="T56" fmla="*/ 2147483646 w 247"/>
              <a:gd name="T57" fmla="*/ 2147483646 h 1217"/>
              <a:gd name="T58" fmla="*/ 2147483646 w 247"/>
              <a:gd name="T59" fmla="*/ 2147483646 h 1217"/>
              <a:gd name="T60" fmla="*/ 2147483646 w 247"/>
              <a:gd name="T61" fmla="*/ 2147483646 h 1217"/>
              <a:gd name="T62" fmla="*/ 2147483646 w 247"/>
              <a:gd name="T63" fmla="*/ 2147483646 h 1217"/>
              <a:gd name="T64" fmla="*/ 0 w 247"/>
              <a:gd name="T65" fmla="*/ 2147483646 h 1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1217"/>
              <a:gd name="T101" fmla="*/ 247 w 247"/>
              <a:gd name="T102" fmla="*/ 1217 h 1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1217">
                <a:moveTo>
                  <a:pt x="0" y="0"/>
                </a:moveTo>
                <a:lnTo>
                  <a:pt x="29" y="3"/>
                </a:lnTo>
                <a:lnTo>
                  <a:pt x="53" y="7"/>
                </a:lnTo>
                <a:lnTo>
                  <a:pt x="75" y="16"/>
                </a:lnTo>
                <a:lnTo>
                  <a:pt x="92" y="27"/>
                </a:lnTo>
                <a:lnTo>
                  <a:pt x="106" y="40"/>
                </a:lnTo>
                <a:lnTo>
                  <a:pt x="118" y="57"/>
                </a:lnTo>
                <a:lnTo>
                  <a:pt x="126" y="75"/>
                </a:lnTo>
                <a:lnTo>
                  <a:pt x="132" y="96"/>
                </a:lnTo>
                <a:lnTo>
                  <a:pt x="135" y="118"/>
                </a:lnTo>
                <a:lnTo>
                  <a:pt x="138" y="142"/>
                </a:lnTo>
                <a:lnTo>
                  <a:pt x="138" y="167"/>
                </a:lnTo>
                <a:lnTo>
                  <a:pt x="136" y="194"/>
                </a:lnTo>
                <a:lnTo>
                  <a:pt x="135" y="220"/>
                </a:lnTo>
                <a:lnTo>
                  <a:pt x="131" y="249"/>
                </a:lnTo>
                <a:lnTo>
                  <a:pt x="128" y="276"/>
                </a:lnTo>
                <a:lnTo>
                  <a:pt x="123" y="305"/>
                </a:lnTo>
                <a:lnTo>
                  <a:pt x="121" y="333"/>
                </a:lnTo>
                <a:lnTo>
                  <a:pt x="116" y="362"/>
                </a:lnTo>
                <a:lnTo>
                  <a:pt x="113" y="389"/>
                </a:lnTo>
                <a:lnTo>
                  <a:pt x="112" y="417"/>
                </a:lnTo>
                <a:lnTo>
                  <a:pt x="111" y="443"/>
                </a:lnTo>
                <a:lnTo>
                  <a:pt x="111" y="469"/>
                </a:lnTo>
                <a:lnTo>
                  <a:pt x="112" y="491"/>
                </a:lnTo>
                <a:lnTo>
                  <a:pt x="116" y="514"/>
                </a:lnTo>
                <a:lnTo>
                  <a:pt x="122" y="535"/>
                </a:lnTo>
                <a:lnTo>
                  <a:pt x="131" y="553"/>
                </a:lnTo>
                <a:lnTo>
                  <a:pt x="142" y="569"/>
                </a:lnTo>
                <a:lnTo>
                  <a:pt x="157" y="583"/>
                </a:lnTo>
                <a:lnTo>
                  <a:pt x="174" y="594"/>
                </a:lnTo>
                <a:lnTo>
                  <a:pt x="194" y="602"/>
                </a:lnTo>
                <a:lnTo>
                  <a:pt x="218" y="608"/>
                </a:lnTo>
                <a:lnTo>
                  <a:pt x="247" y="609"/>
                </a:lnTo>
                <a:lnTo>
                  <a:pt x="218" y="611"/>
                </a:lnTo>
                <a:lnTo>
                  <a:pt x="194" y="617"/>
                </a:lnTo>
                <a:lnTo>
                  <a:pt x="174" y="624"/>
                </a:lnTo>
                <a:lnTo>
                  <a:pt x="157" y="635"/>
                </a:lnTo>
                <a:lnTo>
                  <a:pt x="142" y="648"/>
                </a:lnTo>
                <a:lnTo>
                  <a:pt x="131" y="665"/>
                </a:lnTo>
                <a:lnTo>
                  <a:pt x="122" y="684"/>
                </a:lnTo>
                <a:lnTo>
                  <a:pt x="116" y="704"/>
                </a:lnTo>
                <a:lnTo>
                  <a:pt x="112" y="726"/>
                </a:lnTo>
                <a:lnTo>
                  <a:pt x="111" y="750"/>
                </a:lnTo>
                <a:lnTo>
                  <a:pt x="111" y="775"/>
                </a:lnTo>
                <a:lnTo>
                  <a:pt x="112" y="802"/>
                </a:lnTo>
                <a:lnTo>
                  <a:pt x="113" y="829"/>
                </a:lnTo>
                <a:lnTo>
                  <a:pt x="116" y="857"/>
                </a:lnTo>
                <a:lnTo>
                  <a:pt x="121" y="885"/>
                </a:lnTo>
                <a:lnTo>
                  <a:pt x="123" y="913"/>
                </a:lnTo>
                <a:lnTo>
                  <a:pt x="128" y="941"/>
                </a:lnTo>
                <a:lnTo>
                  <a:pt x="131" y="970"/>
                </a:lnTo>
                <a:lnTo>
                  <a:pt x="135" y="997"/>
                </a:lnTo>
                <a:lnTo>
                  <a:pt x="136" y="1025"/>
                </a:lnTo>
                <a:lnTo>
                  <a:pt x="138" y="1051"/>
                </a:lnTo>
                <a:lnTo>
                  <a:pt x="138" y="1076"/>
                </a:lnTo>
                <a:lnTo>
                  <a:pt x="135" y="1101"/>
                </a:lnTo>
                <a:lnTo>
                  <a:pt x="132" y="1122"/>
                </a:lnTo>
                <a:lnTo>
                  <a:pt x="126" y="1143"/>
                </a:lnTo>
                <a:lnTo>
                  <a:pt x="118" y="1161"/>
                </a:lnTo>
                <a:lnTo>
                  <a:pt x="106" y="1177"/>
                </a:lnTo>
                <a:lnTo>
                  <a:pt x="92" y="1191"/>
                </a:lnTo>
                <a:lnTo>
                  <a:pt x="75" y="1203"/>
                </a:lnTo>
                <a:lnTo>
                  <a:pt x="53" y="1210"/>
                </a:lnTo>
                <a:lnTo>
                  <a:pt x="29" y="1216"/>
                </a:lnTo>
                <a:lnTo>
                  <a:pt x="0" y="1217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9" name="Rectangle 143">
            <a:extLst>
              <a:ext uri="{FF2B5EF4-FFF2-40B4-BE49-F238E27FC236}">
                <a16:creationId xmlns:a16="http://schemas.microsoft.com/office/drawing/2014/main" id="{8E86D74E-506F-A246-AA2B-091E1A65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80" name="Freeform 144">
            <a:extLst>
              <a:ext uri="{FF2B5EF4-FFF2-40B4-BE49-F238E27FC236}">
                <a16:creationId xmlns:a16="http://schemas.microsoft.com/office/drawing/2014/main" id="{03CF8320-277C-8F46-9F12-025F53BF711A}"/>
              </a:ext>
            </a:extLst>
          </p:cNvPr>
          <p:cNvSpPr>
            <a:spLocks/>
          </p:cNvSpPr>
          <p:nvPr/>
        </p:nvSpPr>
        <p:spPr bwMode="auto">
          <a:xfrm>
            <a:off x="5640389" y="2057400"/>
            <a:ext cx="160337" cy="46038"/>
          </a:xfrm>
          <a:custGeom>
            <a:avLst/>
            <a:gdLst>
              <a:gd name="T0" fmla="*/ 0 w 201"/>
              <a:gd name="T1" fmla="*/ 2147483646 h 57"/>
              <a:gd name="T2" fmla="*/ 2147483646 w 201"/>
              <a:gd name="T3" fmla="*/ 2147483646 h 57"/>
              <a:gd name="T4" fmla="*/ 0 w 201"/>
              <a:gd name="T5" fmla="*/ 0 h 57"/>
              <a:gd name="T6" fmla="*/ 0 w 201"/>
              <a:gd name="T7" fmla="*/ 2147483646 h 57"/>
              <a:gd name="T8" fmla="*/ 0 w 201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57"/>
              <a:gd name="T17" fmla="*/ 201 w 201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57">
                <a:moveTo>
                  <a:pt x="0" y="57"/>
                </a:moveTo>
                <a:lnTo>
                  <a:pt x="201" y="28"/>
                </a:lnTo>
                <a:lnTo>
                  <a:pt x="0" y="0"/>
                </a:lnTo>
                <a:lnTo>
                  <a:pt x="0" y="28"/>
                </a:lnTo>
                <a:lnTo>
                  <a:pt x="0" y="57"/>
                </a:lnTo>
                <a:close/>
              </a:path>
            </a:pathLst>
          </a:custGeom>
          <a:solidFill>
            <a:srgbClr val="FF00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1" name="Line 145">
            <a:extLst>
              <a:ext uri="{FF2B5EF4-FFF2-40B4-BE49-F238E27FC236}">
                <a16:creationId xmlns:a16="http://schemas.microsoft.com/office/drawing/2014/main" id="{1D26B3F6-7FA0-B54D-9586-E7A8A835F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4" y="2081214"/>
            <a:ext cx="479425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2" name="Line 146">
            <a:extLst>
              <a:ext uri="{FF2B5EF4-FFF2-40B4-BE49-F238E27FC236}">
                <a16:creationId xmlns:a16="http://schemas.microsoft.com/office/drawing/2014/main" id="{611D953B-97E0-D14A-A0D4-C658B58AEB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4688" y="1874839"/>
            <a:ext cx="146050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3" name="Line 147">
            <a:extLst>
              <a:ext uri="{FF2B5EF4-FFF2-40B4-BE49-F238E27FC236}">
                <a16:creationId xmlns:a16="http://schemas.microsoft.com/office/drawing/2014/main" id="{221D1F3A-CB81-6843-8E1C-232BBE0B6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4" y="1533525"/>
            <a:ext cx="1587" cy="10033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4" name="Rectangle 149">
            <a:extLst>
              <a:ext uri="{FF2B5EF4-FFF2-40B4-BE49-F238E27FC236}">
                <a16:creationId xmlns:a16="http://schemas.microsoft.com/office/drawing/2014/main" id="{071DF48F-3868-CD4E-AED8-85DD1EED6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198755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85" name="Rectangle 150">
            <a:extLst>
              <a:ext uri="{FF2B5EF4-FFF2-40B4-BE49-F238E27FC236}">
                <a16:creationId xmlns:a16="http://schemas.microsoft.com/office/drawing/2014/main" id="{7CD0D7AC-C5C8-C54C-8BA6-9995C097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260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86" name="Rectangle 151">
            <a:extLst>
              <a:ext uri="{FF2B5EF4-FFF2-40B4-BE49-F238E27FC236}">
                <a16:creationId xmlns:a16="http://schemas.microsoft.com/office/drawing/2014/main" id="{8DDB7B80-7AF0-DB40-A3C8-3BA32AADF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153193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87" name="Rectangle 152">
            <a:extLst>
              <a:ext uri="{FF2B5EF4-FFF2-40B4-BE49-F238E27FC236}">
                <a16:creationId xmlns:a16="http://schemas.microsoft.com/office/drawing/2014/main" id="{9AD16A63-791D-C341-9FDA-7FE33FD6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1549401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88" name="Rectangle 153">
            <a:extLst>
              <a:ext uri="{FF2B5EF4-FFF2-40B4-BE49-F238E27FC236}">
                <a16:creationId xmlns:a16="http://schemas.microsoft.com/office/drawing/2014/main" id="{4BE9306D-682D-AB4F-B7D0-FE41CB4D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9" y="1652589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89" name="Rectangle 154">
            <a:extLst>
              <a:ext uri="{FF2B5EF4-FFF2-40B4-BE49-F238E27FC236}">
                <a16:creationId xmlns:a16="http://schemas.microsoft.com/office/drawing/2014/main" id="{1783DFF4-A646-534D-8A2B-F6CA55F3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92246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90" name="Rectangle 156">
            <a:extLst>
              <a:ext uri="{FF2B5EF4-FFF2-40B4-BE49-F238E27FC236}">
                <a16:creationId xmlns:a16="http://schemas.microsoft.com/office/drawing/2014/main" id="{D70DB6D5-0E9B-A748-A378-7186C536F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192246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91" name="Rectangle 158">
            <a:extLst>
              <a:ext uri="{FF2B5EF4-FFF2-40B4-BE49-F238E27FC236}">
                <a16:creationId xmlns:a16="http://schemas.microsoft.com/office/drawing/2014/main" id="{F2229268-34F5-4A49-BEF7-0A914DC7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224631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92" name="Freeform 162">
            <a:extLst>
              <a:ext uri="{FF2B5EF4-FFF2-40B4-BE49-F238E27FC236}">
                <a16:creationId xmlns:a16="http://schemas.microsoft.com/office/drawing/2014/main" id="{F7357EEC-1D4C-E144-A1C5-EDF48AF814E2}"/>
              </a:ext>
            </a:extLst>
          </p:cNvPr>
          <p:cNvSpPr>
            <a:spLocks/>
          </p:cNvSpPr>
          <p:nvPr/>
        </p:nvSpPr>
        <p:spPr bwMode="auto">
          <a:xfrm>
            <a:off x="5640389" y="2332038"/>
            <a:ext cx="160337" cy="68262"/>
          </a:xfrm>
          <a:custGeom>
            <a:avLst/>
            <a:gdLst>
              <a:gd name="T0" fmla="*/ 0 w 201"/>
              <a:gd name="T1" fmla="*/ 2147483646 h 87"/>
              <a:gd name="T2" fmla="*/ 2147483646 w 201"/>
              <a:gd name="T3" fmla="*/ 2147483646 h 87"/>
              <a:gd name="T4" fmla="*/ 0 w 201"/>
              <a:gd name="T5" fmla="*/ 0 h 87"/>
              <a:gd name="T6" fmla="*/ 0 w 201"/>
              <a:gd name="T7" fmla="*/ 2147483646 h 87"/>
              <a:gd name="T8" fmla="*/ 0 w 201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87"/>
              <a:gd name="T17" fmla="*/ 201 w 201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87">
                <a:moveTo>
                  <a:pt x="0" y="87"/>
                </a:moveTo>
                <a:lnTo>
                  <a:pt x="201" y="29"/>
                </a:lnTo>
                <a:lnTo>
                  <a:pt x="0" y="0"/>
                </a:lnTo>
                <a:lnTo>
                  <a:pt x="0" y="29"/>
                </a:lnTo>
                <a:lnTo>
                  <a:pt x="0" y="87"/>
                </a:lnTo>
                <a:close/>
              </a:path>
            </a:pathLst>
          </a:custGeom>
          <a:solidFill>
            <a:srgbClr val="FF00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3" name="Freeform 163">
            <a:extLst>
              <a:ext uri="{FF2B5EF4-FFF2-40B4-BE49-F238E27FC236}">
                <a16:creationId xmlns:a16="http://schemas.microsoft.com/office/drawing/2014/main" id="{BD7F498E-FA33-BF41-8BDB-8396BBAA02B2}"/>
              </a:ext>
            </a:extLst>
          </p:cNvPr>
          <p:cNvSpPr>
            <a:spLocks/>
          </p:cNvSpPr>
          <p:nvPr/>
        </p:nvSpPr>
        <p:spPr bwMode="auto">
          <a:xfrm>
            <a:off x="5160964" y="2354264"/>
            <a:ext cx="479425" cy="935037"/>
          </a:xfrm>
          <a:custGeom>
            <a:avLst/>
            <a:gdLst>
              <a:gd name="T0" fmla="*/ 2147483646 w 604"/>
              <a:gd name="T1" fmla="*/ 0 h 1179"/>
              <a:gd name="T2" fmla="*/ 2147483646 w 604"/>
              <a:gd name="T3" fmla="*/ 0 h 1179"/>
              <a:gd name="T4" fmla="*/ 2147483646 w 604"/>
              <a:gd name="T5" fmla="*/ 2147483646 h 1179"/>
              <a:gd name="T6" fmla="*/ 0 w 604"/>
              <a:gd name="T7" fmla="*/ 2147483646 h 1179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179"/>
              <a:gd name="T14" fmla="*/ 604 w 604"/>
              <a:gd name="T15" fmla="*/ 1179 h 1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179">
                <a:moveTo>
                  <a:pt x="604" y="0"/>
                </a:moveTo>
                <a:lnTo>
                  <a:pt x="259" y="0"/>
                </a:lnTo>
                <a:lnTo>
                  <a:pt x="259" y="1179"/>
                </a:lnTo>
                <a:lnTo>
                  <a:pt x="0" y="1179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4" name="Title 1">
            <a:extLst>
              <a:ext uri="{FF2B5EF4-FFF2-40B4-BE49-F238E27FC236}">
                <a16:creationId xmlns:a16="http://schemas.microsoft.com/office/drawing/2014/main" id="{F0305C4B-C3F4-924D-B9ED-E32E71B0314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Three-input majority function</a:t>
            </a:r>
          </a:p>
        </p:txBody>
      </p:sp>
      <p:sp>
        <p:nvSpPr>
          <p:cNvPr id="142395" name="TextBox 125">
            <a:extLst>
              <a:ext uri="{FF2B5EF4-FFF2-40B4-BE49-F238E27FC236}">
                <a16:creationId xmlns:a16="http://schemas.microsoft.com/office/drawing/2014/main" id="{603C5DE1-212D-9A44-B647-40744B12B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4.10a from the textbook ]</a:t>
            </a:r>
          </a:p>
        </p:txBody>
      </p:sp>
      <p:cxnSp>
        <p:nvCxnSpPr>
          <p:cNvPr id="142396" name="Straight Connector 60">
            <a:extLst>
              <a:ext uri="{FF2B5EF4-FFF2-40B4-BE49-F238E27FC236}">
                <a16:creationId xmlns:a16="http://schemas.microsoft.com/office/drawing/2014/main" id="{FD91B11E-1BA2-D444-9E32-A02EBE7337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8888" y="1114426"/>
            <a:ext cx="0" cy="28686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97" name="Straight Connector 61">
            <a:extLst>
              <a:ext uri="{FF2B5EF4-FFF2-40B4-BE49-F238E27FC236}">
                <a16:creationId xmlns:a16="http://schemas.microsoft.com/office/drawing/2014/main" id="{4054ADF9-1A4A-6C4C-9BB5-05D71EE74E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4" y="2717801"/>
            <a:ext cx="1698625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Line 100">
            <a:extLst>
              <a:ext uri="{FF2B5EF4-FFF2-40B4-BE49-F238E27FC236}">
                <a16:creationId xmlns:a16="http://schemas.microsoft.com/office/drawing/2014/main" id="{8A2D6536-751F-F34F-9D10-17CF4A8CCA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1419225"/>
            <a:ext cx="1460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2" name="Line 101">
            <a:extLst>
              <a:ext uri="{FF2B5EF4-FFF2-40B4-BE49-F238E27FC236}">
                <a16:creationId xmlns:a16="http://schemas.microsoft.com/office/drawing/2014/main" id="{D155DEF2-217D-914E-AF31-DE129002E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750" y="1100139"/>
            <a:ext cx="1588" cy="2987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3" name="Rectangle 103">
            <a:extLst>
              <a:ext uri="{FF2B5EF4-FFF2-40B4-BE49-F238E27FC236}">
                <a16:creationId xmlns:a16="http://schemas.microsoft.com/office/drawing/2014/main" id="{8B842091-AA54-9C42-8E5D-349D1045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64" name="Rectangle 104">
            <a:extLst>
              <a:ext uri="{FF2B5EF4-FFF2-40B4-BE49-F238E27FC236}">
                <a16:creationId xmlns:a16="http://schemas.microsoft.com/office/drawing/2014/main" id="{97934957-6E46-3643-B8AB-1F057CA1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65" name="Rectangle 105">
            <a:extLst>
              <a:ext uri="{FF2B5EF4-FFF2-40B4-BE49-F238E27FC236}">
                <a16:creationId xmlns:a16="http://schemas.microsoft.com/office/drawing/2014/main" id="{8E9BE1CC-6047-8A4E-AC16-F4032087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66" name="Rectangle 106">
            <a:extLst>
              <a:ext uri="{FF2B5EF4-FFF2-40B4-BE49-F238E27FC236}">
                <a16:creationId xmlns:a16="http://schemas.microsoft.com/office/drawing/2014/main" id="{16A79234-FCF1-1446-A435-367C4E8E4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67" name="Rectangle 107">
            <a:extLst>
              <a:ext uri="{FF2B5EF4-FFF2-40B4-BE49-F238E27FC236}">
                <a16:creationId xmlns:a16="http://schemas.microsoft.com/office/drawing/2014/main" id="{004C57E0-58A9-4943-8CBB-D8906622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68" name="Rectangle 108">
            <a:extLst>
              <a:ext uri="{FF2B5EF4-FFF2-40B4-BE49-F238E27FC236}">
                <a16:creationId xmlns:a16="http://schemas.microsoft.com/office/drawing/2014/main" id="{EDB06FEB-A123-AD4F-BF56-314A68B4A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69" name="Rectangle 109">
            <a:extLst>
              <a:ext uri="{FF2B5EF4-FFF2-40B4-BE49-F238E27FC236}">
                <a16:creationId xmlns:a16="http://schemas.microsoft.com/office/drawing/2014/main" id="{9FA3ED48-CE22-774E-87D2-E0EBF8B3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0" name="Rectangle 110">
            <a:extLst>
              <a:ext uri="{FF2B5EF4-FFF2-40B4-BE49-F238E27FC236}">
                <a16:creationId xmlns:a16="http://schemas.microsoft.com/office/drawing/2014/main" id="{3B097717-A26E-1343-81C0-36C3208E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1" name="Rectangle 111">
            <a:extLst>
              <a:ext uri="{FF2B5EF4-FFF2-40B4-BE49-F238E27FC236}">
                <a16:creationId xmlns:a16="http://schemas.microsoft.com/office/drawing/2014/main" id="{29F53F3A-0410-D44B-9EB0-993FB8DB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2" name="Rectangle 112">
            <a:extLst>
              <a:ext uri="{FF2B5EF4-FFF2-40B4-BE49-F238E27FC236}">
                <a16:creationId xmlns:a16="http://schemas.microsoft.com/office/drawing/2014/main" id="{BDF4D0EC-21F7-DC44-8964-AADAA4E2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3" name="Rectangle 113">
            <a:extLst>
              <a:ext uri="{FF2B5EF4-FFF2-40B4-BE49-F238E27FC236}">
                <a16:creationId xmlns:a16="http://schemas.microsoft.com/office/drawing/2014/main" id="{58EC6B3B-E4A4-0D4A-9C39-BD8FF02B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4" name="Rectangle 114">
            <a:extLst>
              <a:ext uri="{FF2B5EF4-FFF2-40B4-BE49-F238E27FC236}">
                <a16:creationId xmlns:a16="http://schemas.microsoft.com/office/drawing/2014/main" id="{BCFC23F9-FB75-4043-86A5-498477B7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5" name="Rectangle 115">
            <a:extLst>
              <a:ext uri="{FF2B5EF4-FFF2-40B4-BE49-F238E27FC236}">
                <a16:creationId xmlns:a16="http://schemas.microsoft.com/office/drawing/2014/main" id="{DA5BB711-ECD8-E745-8DF1-0EB96715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6" name="Rectangle 116">
            <a:extLst>
              <a:ext uri="{FF2B5EF4-FFF2-40B4-BE49-F238E27FC236}">
                <a16:creationId xmlns:a16="http://schemas.microsoft.com/office/drawing/2014/main" id="{7E25CCC6-4AA4-1146-B35B-55646E9C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7" name="Rectangle 117">
            <a:extLst>
              <a:ext uri="{FF2B5EF4-FFF2-40B4-BE49-F238E27FC236}">
                <a16:creationId xmlns:a16="http://schemas.microsoft.com/office/drawing/2014/main" id="{40968206-4359-AE41-95BD-DE10727B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8" name="Rectangle 118">
            <a:extLst>
              <a:ext uri="{FF2B5EF4-FFF2-40B4-BE49-F238E27FC236}">
                <a16:creationId xmlns:a16="http://schemas.microsoft.com/office/drawing/2014/main" id="{725041BB-2486-9644-AD24-6B5567B9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79" name="Rectangle 119">
            <a:extLst>
              <a:ext uri="{FF2B5EF4-FFF2-40B4-BE49-F238E27FC236}">
                <a16:creationId xmlns:a16="http://schemas.microsoft.com/office/drawing/2014/main" id="{366AE70E-DEFE-2545-86BF-778E8B84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0" name="Rectangle 120">
            <a:extLst>
              <a:ext uri="{FF2B5EF4-FFF2-40B4-BE49-F238E27FC236}">
                <a16:creationId xmlns:a16="http://schemas.microsoft.com/office/drawing/2014/main" id="{30DAA878-EEAE-6648-9D20-38124F4B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1" name="Rectangle 121">
            <a:extLst>
              <a:ext uri="{FF2B5EF4-FFF2-40B4-BE49-F238E27FC236}">
                <a16:creationId xmlns:a16="http://schemas.microsoft.com/office/drawing/2014/main" id="{A4B770E4-80F1-554A-94A0-9AFD3795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2" name="Rectangle 122">
            <a:extLst>
              <a:ext uri="{FF2B5EF4-FFF2-40B4-BE49-F238E27FC236}">
                <a16:creationId xmlns:a16="http://schemas.microsoft.com/office/drawing/2014/main" id="{F64C977F-B570-C843-B3BE-C6B0FB2B3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3" name="Rectangle 123">
            <a:extLst>
              <a:ext uri="{FF2B5EF4-FFF2-40B4-BE49-F238E27FC236}">
                <a16:creationId xmlns:a16="http://schemas.microsoft.com/office/drawing/2014/main" id="{5FC4555A-24BB-494C-BB6A-934D825D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4" name="Rectangle 124">
            <a:extLst>
              <a:ext uri="{FF2B5EF4-FFF2-40B4-BE49-F238E27FC236}">
                <a16:creationId xmlns:a16="http://schemas.microsoft.com/office/drawing/2014/main" id="{3E5B2C43-A75A-314A-92B6-A1F000A2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5" name="Rectangle 125">
            <a:extLst>
              <a:ext uri="{FF2B5EF4-FFF2-40B4-BE49-F238E27FC236}">
                <a16:creationId xmlns:a16="http://schemas.microsoft.com/office/drawing/2014/main" id="{5EDBD60D-FF72-B341-80ED-414DDDAD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6" name="Rectangle 126">
            <a:extLst>
              <a:ext uri="{FF2B5EF4-FFF2-40B4-BE49-F238E27FC236}">
                <a16:creationId xmlns:a16="http://schemas.microsoft.com/office/drawing/2014/main" id="{0C9D93BE-70D0-DC41-8F9B-9C0A12EF9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7" name="Rectangle 127">
            <a:extLst>
              <a:ext uri="{FF2B5EF4-FFF2-40B4-BE49-F238E27FC236}">
                <a16:creationId xmlns:a16="http://schemas.microsoft.com/office/drawing/2014/main" id="{9B085D02-97EB-7541-90F8-757B1EBA6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8" name="Rectangle 128">
            <a:extLst>
              <a:ext uri="{FF2B5EF4-FFF2-40B4-BE49-F238E27FC236}">
                <a16:creationId xmlns:a16="http://schemas.microsoft.com/office/drawing/2014/main" id="{7228C914-6DA1-5A45-8494-26E9AB62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1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89" name="Rectangle 129">
            <a:extLst>
              <a:ext uri="{FF2B5EF4-FFF2-40B4-BE49-F238E27FC236}">
                <a16:creationId xmlns:a16="http://schemas.microsoft.com/office/drawing/2014/main" id="{EB691242-451C-714E-A852-ADBFDC71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0" name="Rectangle 130">
            <a:extLst>
              <a:ext uri="{FF2B5EF4-FFF2-40B4-BE49-F238E27FC236}">
                <a16:creationId xmlns:a16="http://schemas.microsoft.com/office/drawing/2014/main" id="{756E8F10-8C64-1149-B06B-E5651E77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4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1" name="Rectangle 131">
            <a:extLst>
              <a:ext uri="{FF2B5EF4-FFF2-40B4-BE49-F238E27FC236}">
                <a16:creationId xmlns:a16="http://schemas.microsoft.com/office/drawing/2014/main" id="{88B9C91A-8129-ED46-8C56-19B353DF8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2" name="Rectangle 132">
            <a:extLst>
              <a:ext uri="{FF2B5EF4-FFF2-40B4-BE49-F238E27FC236}">
                <a16:creationId xmlns:a16="http://schemas.microsoft.com/office/drawing/2014/main" id="{C21CE38A-4142-CE4B-87EF-D1067F641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6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3" name="Rectangle 133">
            <a:extLst>
              <a:ext uri="{FF2B5EF4-FFF2-40B4-BE49-F238E27FC236}">
                <a16:creationId xmlns:a16="http://schemas.microsoft.com/office/drawing/2014/main" id="{24462EF7-83BC-DE4D-8CF2-23955D8C2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08743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4" name="Rectangle 134">
            <a:extLst>
              <a:ext uri="{FF2B5EF4-FFF2-40B4-BE49-F238E27FC236}">
                <a16:creationId xmlns:a16="http://schemas.microsoft.com/office/drawing/2014/main" id="{05C7F05D-B793-384D-80E7-B37099671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5" name="Rectangle 135">
            <a:extLst>
              <a:ext uri="{FF2B5EF4-FFF2-40B4-BE49-F238E27FC236}">
                <a16:creationId xmlns:a16="http://schemas.microsoft.com/office/drawing/2014/main" id="{80030996-04E2-0A42-8AAB-00EB2483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6" name="Rectangle 136">
            <a:extLst>
              <a:ext uri="{FF2B5EF4-FFF2-40B4-BE49-F238E27FC236}">
                <a16:creationId xmlns:a16="http://schemas.microsoft.com/office/drawing/2014/main" id="{00AB0B8A-88C1-094E-8A99-172DF845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7" name="Rectangle 137">
            <a:extLst>
              <a:ext uri="{FF2B5EF4-FFF2-40B4-BE49-F238E27FC236}">
                <a16:creationId xmlns:a16="http://schemas.microsoft.com/office/drawing/2014/main" id="{CFDA4DF1-A249-0E48-85DF-F9FC9E2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8" name="Rectangle 138">
            <a:extLst>
              <a:ext uri="{FF2B5EF4-FFF2-40B4-BE49-F238E27FC236}">
                <a16:creationId xmlns:a16="http://schemas.microsoft.com/office/drawing/2014/main" id="{EEBA9837-296C-5341-A5F4-C908AB97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399" name="Rectangle 139">
            <a:extLst>
              <a:ext uri="{FF2B5EF4-FFF2-40B4-BE49-F238E27FC236}">
                <a16:creationId xmlns:a16="http://schemas.microsoft.com/office/drawing/2014/main" id="{986338EF-C312-1549-8133-9E6C10BE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00" name="Rectangle 140">
            <a:extLst>
              <a:ext uri="{FF2B5EF4-FFF2-40B4-BE49-F238E27FC236}">
                <a16:creationId xmlns:a16="http://schemas.microsoft.com/office/drawing/2014/main" id="{E6FE6873-82DA-1D46-8FAB-D82B0D5D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01" name="Freeform 141">
            <a:extLst>
              <a:ext uri="{FF2B5EF4-FFF2-40B4-BE49-F238E27FC236}">
                <a16:creationId xmlns:a16="http://schemas.microsoft.com/office/drawing/2014/main" id="{C10D7F13-69BE-E046-91BB-8A5CF0C8FD0E}"/>
              </a:ext>
            </a:extLst>
          </p:cNvPr>
          <p:cNvSpPr>
            <a:spLocks/>
          </p:cNvSpPr>
          <p:nvPr/>
        </p:nvSpPr>
        <p:spPr bwMode="auto">
          <a:xfrm>
            <a:off x="4967288" y="1598614"/>
            <a:ext cx="196850" cy="966787"/>
          </a:xfrm>
          <a:custGeom>
            <a:avLst/>
            <a:gdLst>
              <a:gd name="T0" fmla="*/ 2147483646 w 247"/>
              <a:gd name="T1" fmla="*/ 2147483646 h 1217"/>
              <a:gd name="T2" fmla="*/ 2147483646 w 247"/>
              <a:gd name="T3" fmla="*/ 2147483646 h 1217"/>
              <a:gd name="T4" fmla="*/ 2147483646 w 247"/>
              <a:gd name="T5" fmla="*/ 2147483646 h 1217"/>
              <a:gd name="T6" fmla="*/ 2147483646 w 247"/>
              <a:gd name="T7" fmla="*/ 2147483646 h 1217"/>
              <a:gd name="T8" fmla="*/ 2147483646 w 247"/>
              <a:gd name="T9" fmla="*/ 2147483646 h 1217"/>
              <a:gd name="T10" fmla="*/ 2147483646 w 247"/>
              <a:gd name="T11" fmla="*/ 2147483646 h 1217"/>
              <a:gd name="T12" fmla="*/ 2147483646 w 247"/>
              <a:gd name="T13" fmla="*/ 2147483646 h 1217"/>
              <a:gd name="T14" fmla="*/ 2147483646 w 247"/>
              <a:gd name="T15" fmla="*/ 2147483646 h 1217"/>
              <a:gd name="T16" fmla="*/ 2147483646 w 247"/>
              <a:gd name="T17" fmla="*/ 2147483646 h 1217"/>
              <a:gd name="T18" fmla="*/ 2147483646 w 247"/>
              <a:gd name="T19" fmla="*/ 2147483646 h 1217"/>
              <a:gd name="T20" fmla="*/ 2147483646 w 247"/>
              <a:gd name="T21" fmla="*/ 2147483646 h 1217"/>
              <a:gd name="T22" fmla="*/ 2147483646 w 247"/>
              <a:gd name="T23" fmla="*/ 2147483646 h 1217"/>
              <a:gd name="T24" fmla="*/ 2147483646 w 247"/>
              <a:gd name="T25" fmla="*/ 2147483646 h 1217"/>
              <a:gd name="T26" fmla="*/ 2147483646 w 247"/>
              <a:gd name="T27" fmla="*/ 2147483646 h 1217"/>
              <a:gd name="T28" fmla="*/ 2147483646 w 247"/>
              <a:gd name="T29" fmla="*/ 2147483646 h 1217"/>
              <a:gd name="T30" fmla="*/ 2147483646 w 247"/>
              <a:gd name="T31" fmla="*/ 2147483646 h 1217"/>
              <a:gd name="T32" fmla="*/ 2147483646 w 247"/>
              <a:gd name="T33" fmla="*/ 2147483646 h 1217"/>
              <a:gd name="T34" fmla="*/ 2147483646 w 247"/>
              <a:gd name="T35" fmla="*/ 2147483646 h 1217"/>
              <a:gd name="T36" fmla="*/ 2147483646 w 247"/>
              <a:gd name="T37" fmla="*/ 2147483646 h 1217"/>
              <a:gd name="T38" fmla="*/ 2147483646 w 247"/>
              <a:gd name="T39" fmla="*/ 2147483646 h 1217"/>
              <a:gd name="T40" fmla="*/ 2147483646 w 247"/>
              <a:gd name="T41" fmla="*/ 2147483646 h 1217"/>
              <a:gd name="T42" fmla="*/ 2147483646 w 247"/>
              <a:gd name="T43" fmla="*/ 2147483646 h 1217"/>
              <a:gd name="T44" fmla="*/ 2147483646 w 247"/>
              <a:gd name="T45" fmla="*/ 2147483646 h 1217"/>
              <a:gd name="T46" fmla="*/ 2147483646 w 247"/>
              <a:gd name="T47" fmla="*/ 2147483646 h 1217"/>
              <a:gd name="T48" fmla="*/ 2147483646 w 247"/>
              <a:gd name="T49" fmla="*/ 2147483646 h 1217"/>
              <a:gd name="T50" fmla="*/ 2147483646 w 247"/>
              <a:gd name="T51" fmla="*/ 2147483646 h 1217"/>
              <a:gd name="T52" fmla="*/ 2147483646 w 247"/>
              <a:gd name="T53" fmla="*/ 2147483646 h 1217"/>
              <a:gd name="T54" fmla="*/ 2147483646 w 247"/>
              <a:gd name="T55" fmla="*/ 2147483646 h 1217"/>
              <a:gd name="T56" fmla="*/ 2147483646 w 247"/>
              <a:gd name="T57" fmla="*/ 2147483646 h 1217"/>
              <a:gd name="T58" fmla="*/ 2147483646 w 247"/>
              <a:gd name="T59" fmla="*/ 2147483646 h 1217"/>
              <a:gd name="T60" fmla="*/ 2147483646 w 247"/>
              <a:gd name="T61" fmla="*/ 2147483646 h 1217"/>
              <a:gd name="T62" fmla="*/ 2147483646 w 247"/>
              <a:gd name="T63" fmla="*/ 2147483646 h 1217"/>
              <a:gd name="T64" fmla="*/ 0 w 247"/>
              <a:gd name="T65" fmla="*/ 2147483646 h 1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1217"/>
              <a:gd name="T101" fmla="*/ 247 w 247"/>
              <a:gd name="T102" fmla="*/ 1217 h 1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1217">
                <a:moveTo>
                  <a:pt x="0" y="0"/>
                </a:moveTo>
                <a:lnTo>
                  <a:pt x="29" y="3"/>
                </a:lnTo>
                <a:lnTo>
                  <a:pt x="53" y="7"/>
                </a:lnTo>
                <a:lnTo>
                  <a:pt x="75" y="16"/>
                </a:lnTo>
                <a:lnTo>
                  <a:pt x="92" y="27"/>
                </a:lnTo>
                <a:lnTo>
                  <a:pt x="106" y="40"/>
                </a:lnTo>
                <a:lnTo>
                  <a:pt x="118" y="57"/>
                </a:lnTo>
                <a:lnTo>
                  <a:pt x="126" y="75"/>
                </a:lnTo>
                <a:lnTo>
                  <a:pt x="132" y="96"/>
                </a:lnTo>
                <a:lnTo>
                  <a:pt x="135" y="118"/>
                </a:lnTo>
                <a:lnTo>
                  <a:pt x="138" y="142"/>
                </a:lnTo>
                <a:lnTo>
                  <a:pt x="138" y="167"/>
                </a:lnTo>
                <a:lnTo>
                  <a:pt x="136" y="192"/>
                </a:lnTo>
                <a:lnTo>
                  <a:pt x="135" y="220"/>
                </a:lnTo>
                <a:lnTo>
                  <a:pt x="131" y="248"/>
                </a:lnTo>
                <a:lnTo>
                  <a:pt x="128" y="276"/>
                </a:lnTo>
                <a:lnTo>
                  <a:pt x="123" y="305"/>
                </a:lnTo>
                <a:lnTo>
                  <a:pt x="121" y="333"/>
                </a:lnTo>
                <a:lnTo>
                  <a:pt x="116" y="362"/>
                </a:lnTo>
                <a:lnTo>
                  <a:pt x="113" y="389"/>
                </a:lnTo>
                <a:lnTo>
                  <a:pt x="112" y="417"/>
                </a:lnTo>
                <a:lnTo>
                  <a:pt x="111" y="442"/>
                </a:lnTo>
                <a:lnTo>
                  <a:pt x="111" y="468"/>
                </a:lnTo>
                <a:lnTo>
                  <a:pt x="112" y="491"/>
                </a:lnTo>
                <a:lnTo>
                  <a:pt x="116" y="514"/>
                </a:lnTo>
                <a:lnTo>
                  <a:pt x="122" y="534"/>
                </a:lnTo>
                <a:lnTo>
                  <a:pt x="131" y="553"/>
                </a:lnTo>
                <a:lnTo>
                  <a:pt x="142" y="569"/>
                </a:lnTo>
                <a:lnTo>
                  <a:pt x="157" y="583"/>
                </a:lnTo>
                <a:lnTo>
                  <a:pt x="174" y="593"/>
                </a:lnTo>
                <a:lnTo>
                  <a:pt x="194" y="602"/>
                </a:lnTo>
                <a:lnTo>
                  <a:pt x="218" y="608"/>
                </a:lnTo>
                <a:lnTo>
                  <a:pt x="247" y="609"/>
                </a:lnTo>
                <a:lnTo>
                  <a:pt x="218" y="611"/>
                </a:lnTo>
                <a:lnTo>
                  <a:pt x="194" y="616"/>
                </a:lnTo>
                <a:lnTo>
                  <a:pt x="174" y="624"/>
                </a:lnTo>
                <a:lnTo>
                  <a:pt x="157" y="635"/>
                </a:lnTo>
                <a:lnTo>
                  <a:pt x="142" y="648"/>
                </a:lnTo>
                <a:lnTo>
                  <a:pt x="131" y="665"/>
                </a:lnTo>
                <a:lnTo>
                  <a:pt x="122" y="684"/>
                </a:lnTo>
                <a:lnTo>
                  <a:pt x="116" y="704"/>
                </a:lnTo>
                <a:lnTo>
                  <a:pt x="112" y="726"/>
                </a:lnTo>
                <a:lnTo>
                  <a:pt x="111" y="750"/>
                </a:lnTo>
                <a:lnTo>
                  <a:pt x="111" y="774"/>
                </a:lnTo>
                <a:lnTo>
                  <a:pt x="112" y="802"/>
                </a:lnTo>
                <a:lnTo>
                  <a:pt x="113" y="829"/>
                </a:lnTo>
                <a:lnTo>
                  <a:pt x="116" y="856"/>
                </a:lnTo>
                <a:lnTo>
                  <a:pt x="121" y="885"/>
                </a:lnTo>
                <a:lnTo>
                  <a:pt x="123" y="912"/>
                </a:lnTo>
                <a:lnTo>
                  <a:pt x="128" y="941"/>
                </a:lnTo>
                <a:lnTo>
                  <a:pt x="131" y="970"/>
                </a:lnTo>
                <a:lnTo>
                  <a:pt x="135" y="997"/>
                </a:lnTo>
                <a:lnTo>
                  <a:pt x="136" y="1025"/>
                </a:lnTo>
                <a:lnTo>
                  <a:pt x="138" y="1050"/>
                </a:lnTo>
                <a:lnTo>
                  <a:pt x="138" y="1076"/>
                </a:lnTo>
                <a:lnTo>
                  <a:pt x="135" y="1101"/>
                </a:lnTo>
                <a:lnTo>
                  <a:pt x="132" y="1122"/>
                </a:lnTo>
                <a:lnTo>
                  <a:pt x="126" y="1142"/>
                </a:lnTo>
                <a:lnTo>
                  <a:pt x="118" y="1161"/>
                </a:lnTo>
                <a:lnTo>
                  <a:pt x="106" y="1177"/>
                </a:lnTo>
                <a:lnTo>
                  <a:pt x="92" y="1191"/>
                </a:lnTo>
                <a:lnTo>
                  <a:pt x="75" y="1203"/>
                </a:lnTo>
                <a:lnTo>
                  <a:pt x="53" y="1210"/>
                </a:lnTo>
                <a:lnTo>
                  <a:pt x="29" y="1216"/>
                </a:lnTo>
                <a:lnTo>
                  <a:pt x="0" y="1217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2" name="Freeform 142">
            <a:extLst>
              <a:ext uri="{FF2B5EF4-FFF2-40B4-BE49-F238E27FC236}">
                <a16:creationId xmlns:a16="http://schemas.microsoft.com/office/drawing/2014/main" id="{EA08BBA1-FEE2-2545-815E-92BD68470241}"/>
              </a:ext>
            </a:extLst>
          </p:cNvPr>
          <p:cNvSpPr>
            <a:spLocks/>
          </p:cNvSpPr>
          <p:nvPr/>
        </p:nvSpPr>
        <p:spPr bwMode="auto">
          <a:xfrm>
            <a:off x="4967288" y="2803525"/>
            <a:ext cx="196850" cy="965200"/>
          </a:xfrm>
          <a:custGeom>
            <a:avLst/>
            <a:gdLst>
              <a:gd name="T0" fmla="*/ 2147483646 w 247"/>
              <a:gd name="T1" fmla="*/ 2147483646 h 1217"/>
              <a:gd name="T2" fmla="*/ 2147483646 w 247"/>
              <a:gd name="T3" fmla="*/ 2147483646 h 1217"/>
              <a:gd name="T4" fmla="*/ 2147483646 w 247"/>
              <a:gd name="T5" fmla="*/ 2147483646 h 1217"/>
              <a:gd name="T6" fmla="*/ 2147483646 w 247"/>
              <a:gd name="T7" fmla="*/ 2147483646 h 1217"/>
              <a:gd name="T8" fmla="*/ 2147483646 w 247"/>
              <a:gd name="T9" fmla="*/ 2147483646 h 1217"/>
              <a:gd name="T10" fmla="*/ 2147483646 w 247"/>
              <a:gd name="T11" fmla="*/ 2147483646 h 1217"/>
              <a:gd name="T12" fmla="*/ 2147483646 w 247"/>
              <a:gd name="T13" fmla="*/ 2147483646 h 1217"/>
              <a:gd name="T14" fmla="*/ 2147483646 w 247"/>
              <a:gd name="T15" fmla="*/ 2147483646 h 1217"/>
              <a:gd name="T16" fmla="*/ 2147483646 w 247"/>
              <a:gd name="T17" fmla="*/ 2147483646 h 1217"/>
              <a:gd name="T18" fmla="*/ 2147483646 w 247"/>
              <a:gd name="T19" fmla="*/ 2147483646 h 1217"/>
              <a:gd name="T20" fmla="*/ 2147483646 w 247"/>
              <a:gd name="T21" fmla="*/ 2147483646 h 1217"/>
              <a:gd name="T22" fmla="*/ 2147483646 w 247"/>
              <a:gd name="T23" fmla="*/ 2147483646 h 1217"/>
              <a:gd name="T24" fmla="*/ 2147483646 w 247"/>
              <a:gd name="T25" fmla="*/ 2147483646 h 1217"/>
              <a:gd name="T26" fmla="*/ 2147483646 w 247"/>
              <a:gd name="T27" fmla="*/ 2147483646 h 1217"/>
              <a:gd name="T28" fmla="*/ 2147483646 w 247"/>
              <a:gd name="T29" fmla="*/ 2147483646 h 1217"/>
              <a:gd name="T30" fmla="*/ 2147483646 w 247"/>
              <a:gd name="T31" fmla="*/ 2147483646 h 1217"/>
              <a:gd name="T32" fmla="*/ 2147483646 w 247"/>
              <a:gd name="T33" fmla="*/ 2147483646 h 1217"/>
              <a:gd name="T34" fmla="*/ 2147483646 w 247"/>
              <a:gd name="T35" fmla="*/ 2147483646 h 1217"/>
              <a:gd name="T36" fmla="*/ 2147483646 w 247"/>
              <a:gd name="T37" fmla="*/ 2147483646 h 1217"/>
              <a:gd name="T38" fmla="*/ 2147483646 w 247"/>
              <a:gd name="T39" fmla="*/ 2147483646 h 1217"/>
              <a:gd name="T40" fmla="*/ 2147483646 w 247"/>
              <a:gd name="T41" fmla="*/ 2147483646 h 1217"/>
              <a:gd name="T42" fmla="*/ 2147483646 w 247"/>
              <a:gd name="T43" fmla="*/ 2147483646 h 1217"/>
              <a:gd name="T44" fmla="*/ 2147483646 w 247"/>
              <a:gd name="T45" fmla="*/ 2147483646 h 1217"/>
              <a:gd name="T46" fmla="*/ 2147483646 w 247"/>
              <a:gd name="T47" fmla="*/ 2147483646 h 1217"/>
              <a:gd name="T48" fmla="*/ 2147483646 w 247"/>
              <a:gd name="T49" fmla="*/ 2147483646 h 1217"/>
              <a:gd name="T50" fmla="*/ 2147483646 w 247"/>
              <a:gd name="T51" fmla="*/ 2147483646 h 1217"/>
              <a:gd name="T52" fmla="*/ 2147483646 w 247"/>
              <a:gd name="T53" fmla="*/ 2147483646 h 1217"/>
              <a:gd name="T54" fmla="*/ 2147483646 w 247"/>
              <a:gd name="T55" fmla="*/ 2147483646 h 1217"/>
              <a:gd name="T56" fmla="*/ 2147483646 w 247"/>
              <a:gd name="T57" fmla="*/ 2147483646 h 1217"/>
              <a:gd name="T58" fmla="*/ 2147483646 w 247"/>
              <a:gd name="T59" fmla="*/ 2147483646 h 1217"/>
              <a:gd name="T60" fmla="*/ 2147483646 w 247"/>
              <a:gd name="T61" fmla="*/ 2147483646 h 1217"/>
              <a:gd name="T62" fmla="*/ 2147483646 w 247"/>
              <a:gd name="T63" fmla="*/ 2147483646 h 1217"/>
              <a:gd name="T64" fmla="*/ 0 w 247"/>
              <a:gd name="T65" fmla="*/ 2147483646 h 1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1217"/>
              <a:gd name="T101" fmla="*/ 247 w 247"/>
              <a:gd name="T102" fmla="*/ 1217 h 1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1217">
                <a:moveTo>
                  <a:pt x="0" y="0"/>
                </a:moveTo>
                <a:lnTo>
                  <a:pt x="29" y="3"/>
                </a:lnTo>
                <a:lnTo>
                  <a:pt x="53" y="7"/>
                </a:lnTo>
                <a:lnTo>
                  <a:pt x="75" y="16"/>
                </a:lnTo>
                <a:lnTo>
                  <a:pt x="92" y="27"/>
                </a:lnTo>
                <a:lnTo>
                  <a:pt x="106" y="40"/>
                </a:lnTo>
                <a:lnTo>
                  <a:pt x="118" y="57"/>
                </a:lnTo>
                <a:lnTo>
                  <a:pt x="126" y="75"/>
                </a:lnTo>
                <a:lnTo>
                  <a:pt x="132" y="96"/>
                </a:lnTo>
                <a:lnTo>
                  <a:pt x="135" y="118"/>
                </a:lnTo>
                <a:lnTo>
                  <a:pt x="138" y="142"/>
                </a:lnTo>
                <a:lnTo>
                  <a:pt x="138" y="167"/>
                </a:lnTo>
                <a:lnTo>
                  <a:pt x="136" y="194"/>
                </a:lnTo>
                <a:lnTo>
                  <a:pt x="135" y="220"/>
                </a:lnTo>
                <a:lnTo>
                  <a:pt x="131" y="249"/>
                </a:lnTo>
                <a:lnTo>
                  <a:pt x="128" y="276"/>
                </a:lnTo>
                <a:lnTo>
                  <a:pt x="123" y="305"/>
                </a:lnTo>
                <a:lnTo>
                  <a:pt x="121" y="333"/>
                </a:lnTo>
                <a:lnTo>
                  <a:pt x="116" y="362"/>
                </a:lnTo>
                <a:lnTo>
                  <a:pt x="113" y="389"/>
                </a:lnTo>
                <a:lnTo>
                  <a:pt x="112" y="417"/>
                </a:lnTo>
                <a:lnTo>
                  <a:pt x="111" y="443"/>
                </a:lnTo>
                <a:lnTo>
                  <a:pt x="111" y="469"/>
                </a:lnTo>
                <a:lnTo>
                  <a:pt x="112" y="491"/>
                </a:lnTo>
                <a:lnTo>
                  <a:pt x="116" y="514"/>
                </a:lnTo>
                <a:lnTo>
                  <a:pt x="122" y="535"/>
                </a:lnTo>
                <a:lnTo>
                  <a:pt x="131" y="553"/>
                </a:lnTo>
                <a:lnTo>
                  <a:pt x="142" y="569"/>
                </a:lnTo>
                <a:lnTo>
                  <a:pt x="157" y="583"/>
                </a:lnTo>
                <a:lnTo>
                  <a:pt x="174" y="594"/>
                </a:lnTo>
                <a:lnTo>
                  <a:pt x="194" y="602"/>
                </a:lnTo>
                <a:lnTo>
                  <a:pt x="218" y="608"/>
                </a:lnTo>
                <a:lnTo>
                  <a:pt x="247" y="609"/>
                </a:lnTo>
                <a:lnTo>
                  <a:pt x="218" y="611"/>
                </a:lnTo>
                <a:lnTo>
                  <a:pt x="194" y="617"/>
                </a:lnTo>
                <a:lnTo>
                  <a:pt x="174" y="624"/>
                </a:lnTo>
                <a:lnTo>
                  <a:pt x="157" y="635"/>
                </a:lnTo>
                <a:lnTo>
                  <a:pt x="142" y="648"/>
                </a:lnTo>
                <a:lnTo>
                  <a:pt x="131" y="665"/>
                </a:lnTo>
                <a:lnTo>
                  <a:pt x="122" y="684"/>
                </a:lnTo>
                <a:lnTo>
                  <a:pt x="116" y="704"/>
                </a:lnTo>
                <a:lnTo>
                  <a:pt x="112" y="726"/>
                </a:lnTo>
                <a:lnTo>
                  <a:pt x="111" y="750"/>
                </a:lnTo>
                <a:lnTo>
                  <a:pt x="111" y="775"/>
                </a:lnTo>
                <a:lnTo>
                  <a:pt x="112" y="802"/>
                </a:lnTo>
                <a:lnTo>
                  <a:pt x="113" y="829"/>
                </a:lnTo>
                <a:lnTo>
                  <a:pt x="116" y="857"/>
                </a:lnTo>
                <a:lnTo>
                  <a:pt x="121" y="885"/>
                </a:lnTo>
                <a:lnTo>
                  <a:pt x="123" y="913"/>
                </a:lnTo>
                <a:lnTo>
                  <a:pt x="128" y="941"/>
                </a:lnTo>
                <a:lnTo>
                  <a:pt x="131" y="970"/>
                </a:lnTo>
                <a:lnTo>
                  <a:pt x="135" y="997"/>
                </a:lnTo>
                <a:lnTo>
                  <a:pt x="136" y="1025"/>
                </a:lnTo>
                <a:lnTo>
                  <a:pt x="138" y="1051"/>
                </a:lnTo>
                <a:lnTo>
                  <a:pt x="138" y="1076"/>
                </a:lnTo>
                <a:lnTo>
                  <a:pt x="135" y="1101"/>
                </a:lnTo>
                <a:lnTo>
                  <a:pt x="132" y="1122"/>
                </a:lnTo>
                <a:lnTo>
                  <a:pt x="126" y="1143"/>
                </a:lnTo>
                <a:lnTo>
                  <a:pt x="118" y="1161"/>
                </a:lnTo>
                <a:lnTo>
                  <a:pt x="106" y="1177"/>
                </a:lnTo>
                <a:lnTo>
                  <a:pt x="92" y="1191"/>
                </a:lnTo>
                <a:lnTo>
                  <a:pt x="75" y="1203"/>
                </a:lnTo>
                <a:lnTo>
                  <a:pt x="53" y="1210"/>
                </a:lnTo>
                <a:lnTo>
                  <a:pt x="29" y="1216"/>
                </a:lnTo>
                <a:lnTo>
                  <a:pt x="0" y="1217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3" name="Rectangle 143">
            <a:extLst>
              <a:ext uri="{FF2B5EF4-FFF2-40B4-BE49-F238E27FC236}">
                <a16:creationId xmlns:a16="http://schemas.microsoft.com/office/drawing/2014/main" id="{FB139E8E-D3EB-6F4D-8828-B5F46F16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04" name="Freeform 144">
            <a:extLst>
              <a:ext uri="{FF2B5EF4-FFF2-40B4-BE49-F238E27FC236}">
                <a16:creationId xmlns:a16="http://schemas.microsoft.com/office/drawing/2014/main" id="{7F90BCA9-FD1E-134E-B12F-7395840FDC2A}"/>
              </a:ext>
            </a:extLst>
          </p:cNvPr>
          <p:cNvSpPr>
            <a:spLocks/>
          </p:cNvSpPr>
          <p:nvPr/>
        </p:nvSpPr>
        <p:spPr bwMode="auto">
          <a:xfrm>
            <a:off x="5640389" y="2057400"/>
            <a:ext cx="160337" cy="46038"/>
          </a:xfrm>
          <a:custGeom>
            <a:avLst/>
            <a:gdLst>
              <a:gd name="T0" fmla="*/ 0 w 201"/>
              <a:gd name="T1" fmla="*/ 2147483646 h 57"/>
              <a:gd name="T2" fmla="*/ 2147483646 w 201"/>
              <a:gd name="T3" fmla="*/ 2147483646 h 57"/>
              <a:gd name="T4" fmla="*/ 0 w 201"/>
              <a:gd name="T5" fmla="*/ 0 h 57"/>
              <a:gd name="T6" fmla="*/ 0 w 201"/>
              <a:gd name="T7" fmla="*/ 2147483646 h 57"/>
              <a:gd name="T8" fmla="*/ 0 w 201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57"/>
              <a:gd name="T17" fmla="*/ 201 w 201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57">
                <a:moveTo>
                  <a:pt x="0" y="57"/>
                </a:moveTo>
                <a:lnTo>
                  <a:pt x="201" y="28"/>
                </a:lnTo>
                <a:lnTo>
                  <a:pt x="0" y="0"/>
                </a:lnTo>
                <a:lnTo>
                  <a:pt x="0" y="28"/>
                </a:lnTo>
                <a:lnTo>
                  <a:pt x="0" y="57"/>
                </a:lnTo>
                <a:close/>
              </a:path>
            </a:pathLst>
          </a:custGeom>
          <a:solidFill>
            <a:srgbClr val="FF00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5" name="Line 145">
            <a:extLst>
              <a:ext uri="{FF2B5EF4-FFF2-40B4-BE49-F238E27FC236}">
                <a16:creationId xmlns:a16="http://schemas.microsoft.com/office/drawing/2014/main" id="{0C3E8FBF-86F7-2F49-AE7B-94530B8183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4" y="2081214"/>
            <a:ext cx="479425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6" name="Line 146">
            <a:extLst>
              <a:ext uri="{FF2B5EF4-FFF2-40B4-BE49-F238E27FC236}">
                <a16:creationId xmlns:a16="http://schemas.microsoft.com/office/drawing/2014/main" id="{6E3EC601-1E8B-E047-975E-7015204B9E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4688" y="1874839"/>
            <a:ext cx="146050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7" name="Line 147">
            <a:extLst>
              <a:ext uri="{FF2B5EF4-FFF2-40B4-BE49-F238E27FC236}">
                <a16:creationId xmlns:a16="http://schemas.microsoft.com/office/drawing/2014/main" id="{95792309-C9EA-2B42-8B27-54491BEDB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4" y="1533525"/>
            <a:ext cx="1587" cy="10033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8" name="Rectangle 149">
            <a:extLst>
              <a:ext uri="{FF2B5EF4-FFF2-40B4-BE49-F238E27FC236}">
                <a16:creationId xmlns:a16="http://schemas.microsoft.com/office/drawing/2014/main" id="{DD4C1DB5-19DB-C148-BEDF-D281D609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198755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09" name="Rectangle 150">
            <a:extLst>
              <a:ext uri="{FF2B5EF4-FFF2-40B4-BE49-F238E27FC236}">
                <a16:creationId xmlns:a16="http://schemas.microsoft.com/office/drawing/2014/main" id="{5E5FBD3D-4983-A946-BE5D-93EA30265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260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10" name="Rectangle 151">
            <a:extLst>
              <a:ext uri="{FF2B5EF4-FFF2-40B4-BE49-F238E27FC236}">
                <a16:creationId xmlns:a16="http://schemas.microsoft.com/office/drawing/2014/main" id="{AB6B9573-0A84-6A42-8572-90C87E13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153193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11" name="Rectangle 152">
            <a:extLst>
              <a:ext uri="{FF2B5EF4-FFF2-40B4-BE49-F238E27FC236}">
                <a16:creationId xmlns:a16="http://schemas.microsoft.com/office/drawing/2014/main" id="{C8EEA27D-0FAF-4E44-A13D-321C1AD8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1549401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12" name="Rectangle 153">
            <a:extLst>
              <a:ext uri="{FF2B5EF4-FFF2-40B4-BE49-F238E27FC236}">
                <a16:creationId xmlns:a16="http://schemas.microsoft.com/office/drawing/2014/main" id="{772CC0C2-BA16-E74D-91C9-2E48CA21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9" y="1652589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13" name="Rectangle 154">
            <a:extLst>
              <a:ext uri="{FF2B5EF4-FFF2-40B4-BE49-F238E27FC236}">
                <a16:creationId xmlns:a16="http://schemas.microsoft.com/office/drawing/2014/main" id="{6530CED3-7872-1B44-AAEE-77945D5E7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92246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14" name="Rectangle 156">
            <a:extLst>
              <a:ext uri="{FF2B5EF4-FFF2-40B4-BE49-F238E27FC236}">
                <a16:creationId xmlns:a16="http://schemas.microsoft.com/office/drawing/2014/main" id="{43E6ED71-E915-6C49-93D3-0ED0C24D6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192246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15" name="Rectangle 158">
            <a:extLst>
              <a:ext uri="{FF2B5EF4-FFF2-40B4-BE49-F238E27FC236}">
                <a16:creationId xmlns:a16="http://schemas.microsoft.com/office/drawing/2014/main" id="{8FA536E1-9DED-F442-9275-0E3EBA8F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224631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16" name="Freeform 162">
            <a:extLst>
              <a:ext uri="{FF2B5EF4-FFF2-40B4-BE49-F238E27FC236}">
                <a16:creationId xmlns:a16="http://schemas.microsoft.com/office/drawing/2014/main" id="{CC4F5378-01A1-6E4F-A598-3DCCDB94CDC8}"/>
              </a:ext>
            </a:extLst>
          </p:cNvPr>
          <p:cNvSpPr>
            <a:spLocks/>
          </p:cNvSpPr>
          <p:nvPr/>
        </p:nvSpPr>
        <p:spPr bwMode="auto">
          <a:xfrm>
            <a:off x="5640389" y="2332038"/>
            <a:ext cx="160337" cy="68262"/>
          </a:xfrm>
          <a:custGeom>
            <a:avLst/>
            <a:gdLst>
              <a:gd name="T0" fmla="*/ 0 w 201"/>
              <a:gd name="T1" fmla="*/ 2147483646 h 87"/>
              <a:gd name="T2" fmla="*/ 2147483646 w 201"/>
              <a:gd name="T3" fmla="*/ 2147483646 h 87"/>
              <a:gd name="T4" fmla="*/ 0 w 201"/>
              <a:gd name="T5" fmla="*/ 0 h 87"/>
              <a:gd name="T6" fmla="*/ 0 w 201"/>
              <a:gd name="T7" fmla="*/ 2147483646 h 87"/>
              <a:gd name="T8" fmla="*/ 0 w 201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87"/>
              <a:gd name="T17" fmla="*/ 201 w 201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87">
                <a:moveTo>
                  <a:pt x="0" y="87"/>
                </a:moveTo>
                <a:lnTo>
                  <a:pt x="201" y="29"/>
                </a:lnTo>
                <a:lnTo>
                  <a:pt x="0" y="0"/>
                </a:lnTo>
                <a:lnTo>
                  <a:pt x="0" y="29"/>
                </a:lnTo>
                <a:lnTo>
                  <a:pt x="0" y="87"/>
                </a:lnTo>
                <a:close/>
              </a:path>
            </a:pathLst>
          </a:custGeom>
          <a:solidFill>
            <a:srgbClr val="FF00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7" name="Freeform 163">
            <a:extLst>
              <a:ext uri="{FF2B5EF4-FFF2-40B4-BE49-F238E27FC236}">
                <a16:creationId xmlns:a16="http://schemas.microsoft.com/office/drawing/2014/main" id="{880652E3-0BFE-EE4D-83EC-24D72BCF4746}"/>
              </a:ext>
            </a:extLst>
          </p:cNvPr>
          <p:cNvSpPr>
            <a:spLocks/>
          </p:cNvSpPr>
          <p:nvPr/>
        </p:nvSpPr>
        <p:spPr bwMode="auto">
          <a:xfrm>
            <a:off x="5160964" y="2354264"/>
            <a:ext cx="479425" cy="935037"/>
          </a:xfrm>
          <a:custGeom>
            <a:avLst/>
            <a:gdLst>
              <a:gd name="T0" fmla="*/ 2147483646 w 604"/>
              <a:gd name="T1" fmla="*/ 0 h 1179"/>
              <a:gd name="T2" fmla="*/ 2147483646 w 604"/>
              <a:gd name="T3" fmla="*/ 0 h 1179"/>
              <a:gd name="T4" fmla="*/ 2147483646 w 604"/>
              <a:gd name="T5" fmla="*/ 2147483646 h 1179"/>
              <a:gd name="T6" fmla="*/ 0 w 604"/>
              <a:gd name="T7" fmla="*/ 2147483646 h 1179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179"/>
              <a:gd name="T14" fmla="*/ 604 w 604"/>
              <a:gd name="T15" fmla="*/ 1179 h 1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179">
                <a:moveTo>
                  <a:pt x="604" y="0"/>
                </a:moveTo>
                <a:lnTo>
                  <a:pt x="259" y="0"/>
                </a:lnTo>
                <a:lnTo>
                  <a:pt x="259" y="1179"/>
                </a:lnTo>
                <a:lnTo>
                  <a:pt x="0" y="1179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8" name="Title 1">
            <a:extLst>
              <a:ext uri="{FF2B5EF4-FFF2-40B4-BE49-F238E27FC236}">
                <a16:creationId xmlns:a16="http://schemas.microsoft.com/office/drawing/2014/main" id="{5BFE30C2-5A70-4A45-893D-51DE2801E72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Three-input majority function</a:t>
            </a:r>
          </a:p>
        </p:txBody>
      </p:sp>
      <p:sp>
        <p:nvSpPr>
          <p:cNvPr id="143419" name="TextBox 125">
            <a:extLst>
              <a:ext uri="{FF2B5EF4-FFF2-40B4-BE49-F238E27FC236}">
                <a16:creationId xmlns:a16="http://schemas.microsoft.com/office/drawing/2014/main" id="{C5ED2984-AF22-5E43-8212-C285AA7E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4.10a from the textbook ]</a:t>
            </a:r>
          </a:p>
        </p:txBody>
      </p:sp>
      <p:cxnSp>
        <p:nvCxnSpPr>
          <p:cNvPr id="143420" name="Straight Connector 60">
            <a:extLst>
              <a:ext uri="{FF2B5EF4-FFF2-40B4-BE49-F238E27FC236}">
                <a16:creationId xmlns:a16="http://schemas.microsoft.com/office/drawing/2014/main" id="{CFCE25B5-0A22-E645-93AA-F7B10291BF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8888" y="1114426"/>
            <a:ext cx="0" cy="28686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1" name="Straight Connector 61">
            <a:extLst>
              <a:ext uri="{FF2B5EF4-FFF2-40B4-BE49-F238E27FC236}">
                <a16:creationId xmlns:a16="http://schemas.microsoft.com/office/drawing/2014/main" id="{0A9512D0-C2DC-844F-93AC-7645EE4613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4" y="2717801"/>
            <a:ext cx="1698625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2" name="Rectangle 154">
            <a:extLst>
              <a:ext uri="{FF2B5EF4-FFF2-40B4-BE49-F238E27FC236}">
                <a16:creationId xmlns:a16="http://schemas.microsoft.com/office/drawing/2014/main" id="{FC817E53-80EB-BF48-9513-4CD99002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92246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23" name="Rectangle 155">
            <a:extLst>
              <a:ext uri="{FF2B5EF4-FFF2-40B4-BE49-F238E27FC236}">
                <a16:creationId xmlns:a16="http://schemas.microsoft.com/office/drawing/2014/main" id="{7D06283A-B7ED-9945-BB75-82A6E496A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9" y="202565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24" name="Rectangle 156">
            <a:extLst>
              <a:ext uri="{FF2B5EF4-FFF2-40B4-BE49-F238E27FC236}">
                <a16:creationId xmlns:a16="http://schemas.microsoft.com/office/drawing/2014/main" id="{EBC709DA-C532-A54C-8BE7-8C22D268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192246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25" name="Rectangle 157">
            <a:extLst>
              <a:ext uri="{FF2B5EF4-FFF2-40B4-BE49-F238E27FC236}">
                <a16:creationId xmlns:a16="http://schemas.microsoft.com/office/drawing/2014/main" id="{835754F5-6CB9-654C-92DF-30D0FEC08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202565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26" name="Rectangle 158">
            <a:extLst>
              <a:ext uri="{FF2B5EF4-FFF2-40B4-BE49-F238E27FC236}">
                <a16:creationId xmlns:a16="http://schemas.microsoft.com/office/drawing/2014/main" id="{2AD896E5-29C6-8141-A8A5-8BC92609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22463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27" name="Rectangle 159">
            <a:extLst>
              <a:ext uri="{FF2B5EF4-FFF2-40B4-BE49-F238E27FC236}">
                <a16:creationId xmlns:a16="http://schemas.microsoft.com/office/drawing/2014/main" id="{E48A3441-09BB-F14F-99DA-23C32581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1" y="23495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28" name="Rectangle 160">
            <a:extLst>
              <a:ext uri="{FF2B5EF4-FFF2-40B4-BE49-F238E27FC236}">
                <a16:creationId xmlns:a16="http://schemas.microsoft.com/office/drawing/2014/main" id="{1B78EEFD-E9C9-2B41-9B86-4F263A442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2463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29" name="Rectangle 161">
            <a:extLst>
              <a:ext uri="{FF2B5EF4-FFF2-40B4-BE49-F238E27FC236}">
                <a16:creationId xmlns:a16="http://schemas.microsoft.com/office/drawing/2014/main" id="{D65278D0-53D8-D048-B3D7-CF41E9F0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4" y="23495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3430" name="Rectangle 167">
            <a:extLst>
              <a:ext uri="{FF2B5EF4-FFF2-40B4-BE49-F238E27FC236}">
                <a16:creationId xmlns:a16="http://schemas.microsoft.com/office/drawing/2014/main" id="{74E3EC60-8463-0849-B4AE-35FC259C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246314"/>
            <a:ext cx="165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Line 100">
            <a:extLst>
              <a:ext uri="{FF2B5EF4-FFF2-40B4-BE49-F238E27FC236}">
                <a16:creationId xmlns:a16="http://schemas.microsoft.com/office/drawing/2014/main" id="{48AC2868-7752-AD43-8C7D-78935B8C1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1419225"/>
            <a:ext cx="1460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6" name="Line 101">
            <a:extLst>
              <a:ext uri="{FF2B5EF4-FFF2-40B4-BE49-F238E27FC236}">
                <a16:creationId xmlns:a16="http://schemas.microsoft.com/office/drawing/2014/main" id="{D5DC7BFC-C343-D242-BD5F-7E9A9C6E72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750" y="1100139"/>
            <a:ext cx="1588" cy="2987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7" name="Rectangle 103">
            <a:extLst>
              <a:ext uri="{FF2B5EF4-FFF2-40B4-BE49-F238E27FC236}">
                <a16:creationId xmlns:a16="http://schemas.microsoft.com/office/drawing/2014/main" id="{41775E4F-0CB1-4B4E-BB9E-3BDD40A5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88" name="Rectangle 104">
            <a:extLst>
              <a:ext uri="{FF2B5EF4-FFF2-40B4-BE49-F238E27FC236}">
                <a16:creationId xmlns:a16="http://schemas.microsoft.com/office/drawing/2014/main" id="{D7002F54-F379-EE43-A5D9-98B1EA32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89" name="Rectangle 105">
            <a:extLst>
              <a:ext uri="{FF2B5EF4-FFF2-40B4-BE49-F238E27FC236}">
                <a16:creationId xmlns:a16="http://schemas.microsoft.com/office/drawing/2014/main" id="{166EF79F-5146-914C-8DAF-B4BAEE74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0" name="Rectangle 106">
            <a:extLst>
              <a:ext uri="{FF2B5EF4-FFF2-40B4-BE49-F238E27FC236}">
                <a16:creationId xmlns:a16="http://schemas.microsoft.com/office/drawing/2014/main" id="{B8E9E02D-E6DB-2B45-8BC8-56620E7B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1" name="Rectangle 107">
            <a:extLst>
              <a:ext uri="{FF2B5EF4-FFF2-40B4-BE49-F238E27FC236}">
                <a16:creationId xmlns:a16="http://schemas.microsoft.com/office/drawing/2014/main" id="{EC5EFC17-925F-A440-9093-A3F5985C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2" name="Rectangle 108">
            <a:extLst>
              <a:ext uri="{FF2B5EF4-FFF2-40B4-BE49-F238E27FC236}">
                <a16:creationId xmlns:a16="http://schemas.microsoft.com/office/drawing/2014/main" id="{A6A27C3E-4654-7140-A911-DBD3EE47B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3" name="Rectangle 109">
            <a:extLst>
              <a:ext uri="{FF2B5EF4-FFF2-40B4-BE49-F238E27FC236}">
                <a16:creationId xmlns:a16="http://schemas.microsoft.com/office/drawing/2014/main" id="{10148D70-C925-2E4C-AD34-58F5C98F7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4" name="Rectangle 110">
            <a:extLst>
              <a:ext uri="{FF2B5EF4-FFF2-40B4-BE49-F238E27FC236}">
                <a16:creationId xmlns:a16="http://schemas.microsoft.com/office/drawing/2014/main" id="{64EE90AA-F305-F84A-A9BD-83DF72B3C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5" name="Rectangle 111">
            <a:extLst>
              <a:ext uri="{FF2B5EF4-FFF2-40B4-BE49-F238E27FC236}">
                <a16:creationId xmlns:a16="http://schemas.microsoft.com/office/drawing/2014/main" id="{D55B5FAA-4F6C-DD45-8C51-822A1FAD3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6" name="Rectangle 112">
            <a:extLst>
              <a:ext uri="{FF2B5EF4-FFF2-40B4-BE49-F238E27FC236}">
                <a16:creationId xmlns:a16="http://schemas.microsoft.com/office/drawing/2014/main" id="{6231B1E6-7541-4B41-8676-ED133FDCF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7" name="Rectangle 113">
            <a:extLst>
              <a:ext uri="{FF2B5EF4-FFF2-40B4-BE49-F238E27FC236}">
                <a16:creationId xmlns:a16="http://schemas.microsoft.com/office/drawing/2014/main" id="{72AC453C-512B-7C43-9D16-F2DF895A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8" name="Rectangle 114">
            <a:extLst>
              <a:ext uri="{FF2B5EF4-FFF2-40B4-BE49-F238E27FC236}">
                <a16:creationId xmlns:a16="http://schemas.microsoft.com/office/drawing/2014/main" id="{2CD1218F-1A14-7842-B7A1-67C2EA1A2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399" name="Rectangle 115">
            <a:extLst>
              <a:ext uri="{FF2B5EF4-FFF2-40B4-BE49-F238E27FC236}">
                <a16:creationId xmlns:a16="http://schemas.microsoft.com/office/drawing/2014/main" id="{8AF81B7F-FEE0-8F41-8FDE-708F4B3CA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0" name="Rectangle 116">
            <a:extLst>
              <a:ext uri="{FF2B5EF4-FFF2-40B4-BE49-F238E27FC236}">
                <a16:creationId xmlns:a16="http://schemas.microsoft.com/office/drawing/2014/main" id="{7E88D7BA-0BA3-1F44-A564-E0ECC1B0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1" name="Rectangle 117">
            <a:extLst>
              <a:ext uri="{FF2B5EF4-FFF2-40B4-BE49-F238E27FC236}">
                <a16:creationId xmlns:a16="http://schemas.microsoft.com/office/drawing/2014/main" id="{75F4FD4A-0923-A742-9870-2406A304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2" name="Rectangle 118">
            <a:extLst>
              <a:ext uri="{FF2B5EF4-FFF2-40B4-BE49-F238E27FC236}">
                <a16:creationId xmlns:a16="http://schemas.microsoft.com/office/drawing/2014/main" id="{C4D9F0C9-9BB2-6047-BCE4-A3E04F8F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3" name="Rectangle 119">
            <a:extLst>
              <a:ext uri="{FF2B5EF4-FFF2-40B4-BE49-F238E27FC236}">
                <a16:creationId xmlns:a16="http://schemas.microsoft.com/office/drawing/2014/main" id="{CB9D8A2A-EA7D-214F-88E2-C36F0D6F3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4" name="Rectangle 120">
            <a:extLst>
              <a:ext uri="{FF2B5EF4-FFF2-40B4-BE49-F238E27FC236}">
                <a16:creationId xmlns:a16="http://schemas.microsoft.com/office/drawing/2014/main" id="{B203F4FC-6D53-CF4E-A570-33F8419A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5" name="Rectangle 121">
            <a:extLst>
              <a:ext uri="{FF2B5EF4-FFF2-40B4-BE49-F238E27FC236}">
                <a16:creationId xmlns:a16="http://schemas.microsoft.com/office/drawing/2014/main" id="{2F00B2F2-2A48-0848-94AA-FDD380BD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6" name="Rectangle 122">
            <a:extLst>
              <a:ext uri="{FF2B5EF4-FFF2-40B4-BE49-F238E27FC236}">
                <a16:creationId xmlns:a16="http://schemas.microsoft.com/office/drawing/2014/main" id="{583C795D-ADDF-FB43-8C67-D8093E62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7" name="Rectangle 123">
            <a:extLst>
              <a:ext uri="{FF2B5EF4-FFF2-40B4-BE49-F238E27FC236}">
                <a16:creationId xmlns:a16="http://schemas.microsoft.com/office/drawing/2014/main" id="{C3BFD671-537E-FC45-8923-D6589EBA6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8" name="Rectangle 124">
            <a:extLst>
              <a:ext uri="{FF2B5EF4-FFF2-40B4-BE49-F238E27FC236}">
                <a16:creationId xmlns:a16="http://schemas.microsoft.com/office/drawing/2014/main" id="{B619DEB8-6CF3-0A42-866B-4E2E34DA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09" name="Rectangle 125">
            <a:extLst>
              <a:ext uri="{FF2B5EF4-FFF2-40B4-BE49-F238E27FC236}">
                <a16:creationId xmlns:a16="http://schemas.microsoft.com/office/drawing/2014/main" id="{C1363F4D-CF10-3D47-AC29-D128093D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0" name="Rectangle 126">
            <a:extLst>
              <a:ext uri="{FF2B5EF4-FFF2-40B4-BE49-F238E27FC236}">
                <a16:creationId xmlns:a16="http://schemas.microsoft.com/office/drawing/2014/main" id="{6DD407A7-4F2A-F344-8653-544F8391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1" name="Rectangle 127">
            <a:extLst>
              <a:ext uri="{FF2B5EF4-FFF2-40B4-BE49-F238E27FC236}">
                <a16:creationId xmlns:a16="http://schemas.microsoft.com/office/drawing/2014/main" id="{25E2B324-4E66-D345-AA02-4EDA3D623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2" name="Rectangle 128">
            <a:extLst>
              <a:ext uri="{FF2B5EF4-FFF2-40B4-BE49-F238E27FC236}">
                <a16:creationId xmlns:a16="http://schemas.microsoft.com/office/drawing/2014/main" id="{20AA0149-BDA2-584E-942D-F347BFE8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1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3" name="Rectangle 129">
            <a:extLst>
              <a:ext uri="{FF2B5EF4-FFF2-40B4-BE49-F238E27FC236}">
                <a16:creationId xmlns:a16="http://schemas.microsoft.com/office/drawing/2014/main" id="{020FABE8-5F71-8146-B909-75389A8F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4" name="Rectangle 130">
            <a:extLst>
              <a:ext uri="{FF2B5EF4-FFF2-40B4-BE49-F238E27FC236}">
                <a16:creationId xmlns:a16="http://schemas.microsoft.com/office/drawing/2014/main" id="{E8AB06D4-63BA-104B-96E5-011D8C59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4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5" name="Rectangle 131">
            <a:extLst>
              <a:ext uri="{FF2B5EF4-FFF2-40B4-BE49-F238E27FC236}">
                <a16:creationId xmlns:a16="http://schemas.microsoft.com/office/drawing/2014/main" id="{BC0941FB-FEB1-A94E-8E60-EE2EEFCD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10874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6" name="Rectangle 132">
            <a:extLst>
              <a:ext uri="{FF2B5EF4-FFF2-40B4-BE49-F238E27FC236}">
                <a16:creationId xmlns:a16="http://schemas.microsoft.com/office/drawing/2014/main" id="{3641474E-667E-1742-8267-958F3D28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6" y="11922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7" name="Rectangle 133">
            <a:extLst>
              <a:ext uri="{FF2B5EF4-FFF2-40B4-BE49-F238E27FC236}">
                <a16:creationId xmlns:a16="http://schemas.microsoft.com/office/drawing/2014/main" id="{E5AB69EC-9E4F-0645-8152-6D84D7034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08743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8" name="Rectangle 134">
            <a:extLst>
              <a:ext uri="{FF2B5EF4-FFF2-40B4-BE49-F238E27FC236}">
                <a16:creationId xmlns:a16="http://schemas.microsoft.com/office/drawing/2014/main" id="{D243B09A-7705-2742-BE33-70D75AAC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533526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19" name="Rectangle 135">
            <a:extLst>
              <a:ext uri="{FF2B5EF4-FFF2-40B4-BE49-F238E27FC236}">
                <a16:creationId xmlns:a16="http://schemas.microsoft.com/office/drawing/2014/main" id="{542402F9-0022-CE49-8C7F-48F53ED4E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8335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20" name="Rectangle 136">
            <a:extLst>
              <a:ext uri="{FF2B5EF4-FFF2-40B4-BE49-F238E27FC236}">
                <a16:creationId xmlns:a16="http://schemas.microsoft.com/office/drawing/2014/main" id="{E3C5FBA7-0632-FE4A-A1BD-7E71BB6D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133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21" name="Rectangle 137">
            <a:extLst>
              <a:ext uri="{FF2B5EF4-FFF2-40B4-BE49-F238E27FC236}">
                <a16:creationId xmlns:a16="http://schemas.microsoft.com/office/drawing/2014/main" id="{4C9BD374-DBA7-E845-905F-E836D61E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4336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22" name="Rectangle 138">
            <a:extLst>
              <a:ext uri="{FF2B5EF4-FFF2-40B4-BE49-F238E27FC236}">
                <a16:creationId xmlns:a16="http://schemas.microsoft.com/office/drawing/2014/main" id="{020452E7-F5A5-3147-95DB-7C5FF7BE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7352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23" name="Rectangle 139">
            <a:extLst>
              <a:ext uri="{FF2B5EF4-FFF2-40B4-BE49-F238E27FC236}">
                <a16:creationId xmlns:a16="http://schemas.microsoft.com/office/drawing/2014/main" id="{3585BF63-FFDB-E04A-A5AF-BC9CE2E2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0353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24" name="Rectangle 140">
            <a:extLst>
              <a:ext uri="{FF2B5EF4-FFF2-40B4-BE49-F238E27FC236}">
                <a16:creationId xmlns:a16="http://schemas.microsoft.com/office/drawing/2014/main" id="{95102952-1E42-4843-AAE4-3B1AEB0B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335339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25" name="Freeform 141">
            <a:extLst>
              <a:ext uri="{FF2B5EF4-FFF2-40B4-BE49-F238E27FC236}">
                <a16:creationId xmlns:a16="http://schemas.microsoft.com/office/drawing/2014/main" id="{B24A7601-0AC8-1D44-8D30-AE0ABA86983D}"/>
              </a:ext>
            </a:extLst>
          </p:cNvPr>
          <p:cNvSpPr>
            <a:spLocks/>
          </p:cNvSpPr>
          <p:nvPr/>
        </p:nvSpPr>
        <p:spPr bwMode="auto">
          <a:xfrm>
            <a:off x="4967288" y="1598614"/>
            <a:ext cx="196850" cy="966787"/>
          </a:xfrm>
          <a:custGeom>
            <a:avLst/>
            <a:gdLst>
              <a:gd name="T0" fmla="*/ 2147483646 w 247"/>
              <a:gd name="T1" fmla="*/ 2147483646 h 1217"/>
              <a:gd name="T2" fmla="*/ 2147483646 w 247"/>
              <a:gd name="T3" fmla="*/ 2147483646 h 1217"/>
              <a:gd name="T4" fmla="*/ 2147483646 w 247"/>
              <a:gd name="T5" fmla="*/ 2147483646 h 1217"/>
              <a:gd name="T6" fmla="*/ 2147483646 w 247"/>
              <a:gd name="T7" fmla="*/ 2147483646 h 1217"/>
              <a:gd name="T8" fmla="*/ 2147483646 w 247"/>
              <a:gd name="T9" fmla="*/ 2147483646 h 1217"/>
              <a:gd name="T10" fmla="*/ 2147483646 w 247"/>
              <a:gd name="T11" fmla="*/ 2147483646 h 1217"/>
              <a:gd name="T12" fmla="*/ 2147483646 w 247"/>
              <a:gd name="T13" fmla="*/ 2147483646 h 1217"/>
              <a:gd name="T14" fmla="*/ 2147483646 w 247"/>
              <a:gd name="T15" fmla="*/ 2147483646 h 1217"/>
              <a:gd name="T16" fmla="*/ 2147483646 w 247"/>
              <a:gd name="T17" fmla="*/ 2147483646 h 1217"/>
              <a:gd name="T18" fmla="*/ 2147483646 w 247"/>
              <a:gd name="T19" fmla="*/ 2147483646 h 1217"/>
              <a:gd name="T20" fmla="*/ 2147483646 w 247"/>
              <a:gd name="T21" fmla="*/ 2147483646 h 1217"/>
              <a:gd name="T22" fmla="*/ 2147483646 w 247"/>
              <a:gd name="T23" fmla="*/ 2147483646 h 1217"/>
              <a:gd name="T24" fmla="*/ 2147483646 w 247"/>
              <a:gd name="T25" fmla="*/ 2147483646 h 1217"/>
              <a:gd name="T26" fmla="*/ 2147483646 w 247"/>
              <a:gd name="T27" fmla="*/ 2147483646 h 1217"/>
              <a:gd name="T28" fmla="*/ 2147483646 w 247"/>
              <a:gd name="T29" fmla="*/ 2147483646 h 1217"/>
              <a:gd name="T30" fmla="*/ 2147483646 w 247"/>
              <a:gd name="T31" fmla="*/ 2147483646 h 1217"/>
              <a:gd name="T32" fmla="*/ 2147483646 w 247"/>
              <a:gd name="T33" fmla="*/ 2147483646 h 1217"/>
              <a:gd name="T34" fmla="*/ 2147483646 w 247"/>
              <a:gd name="T35" fmla="*/ 2147483646 h 1217"/>
              <a:gd name="T36" fmla="*/ 2147483646 w 247"/>
              <a:gd name="T37" fmla="*/ 2147483646 h 1217"/>
              <a:gd name="T38" fmla="*/ 2147483646 w 247"/>
              <a:gd name="T39" fmla="*/ 2147483646 h 1217"/>
              <a:gd name="T40" fmla="*/ 2147483646 w 247"/>
              <a:gd name="T41" fmla="*/ 2147483646 h 1217"/>
              <a:gd name="T42" fmla="*/ 2147483646 w 247"/>
              <a:gd name="T43" fmla="*/ 2147483646 h 1217"/>
              <a:gd name="T44" fmla="*/ 2147483646 w 247"/>
              <a:gd name="T45" fmla="*/ 2147483646 h 1217"/>
              <a:gd name="T46" fmla="*/ 2147483646 w 247"/>
              <a:gd name="T47" fmla="*/ 2147483646 h 1217"/>
              <a:gd name="T48" fmla="*/ 2147483646 w 247"/>
              <a:gd name="T49" fmla="*/ 2147483646 h 1217"/>
              <a:gd name="T50" fmla="*/ 2147483646 w 247"/>
              <a:gd name="T51" fmla="*/ 2147483646 h 1217"/>
              <a:gd name="T52" fmla="*/ 2147483646 w 247"/>
              <a:gd name="T53" fmla="*/ 2147483646 h 1217"/>
              <a:gd name="T54" fmla="*/ 2147483646 w 247"/>
              <a:gd name="T55" fmla="*/ 2147483646 h 1217"/>
              <a:gd name="T56" fmla="*/ 2147483646 w 247"/>
              <a:gd name="T57" fmla="*/ 2147483646 h 1217"/>
              <a:gd name="T58" fmla="*/ 2147483646 w 247"/>
              <a:gd name="T59" fmla="*/ 2147483646 h 1217"/>
              <a:gd name="T60" fmla="*/ 2147483646 w 247"/>
              <a:gd name="T61" fmla="*/ 2147483646 h 1217"/>
              <a:gd name="T62" fmla="*/ 2147483646 w 247"/>
              <a:gd name="T63" fmla="*/ 2147483646 h 1217"/>
              <a:gd name="T64" fmla="*/ 0 w 247"/>
              <a:gd name="T65" fmla="*/ 2147483646 h 1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1217"/>
              <a:gd name="T101" fmla="*/ 247 w 247"/>
              <a:gd name="T102" fmla="*/ 1217 h 1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1217">
                <a:moveTo>
                  <a:pt x="0" y="0"/>
                </a:moveTo>
                <a:lnTo>
                  <a:pt x="29" y="3"/>
                </a:lnTo>
                <a:lnTo>
                  <a:pt x="53" y="7"/>
                </a:lnTo>
                <a:lnTo>
                  <a:pt x="75" y="16"/>
                </a:lnTo>
                <a:lnTo>
                  <a:pt x="92" y="27"/>
                </a:lnTo>
                <a:lnTo>
                  <a:pt x="106" y="40"/>
                </a:lnTo>
                <a:lnTo>
                  <a:pt x="118" y="57"/>
                </a:lnTo>
                <a:lnTo>
                  <a:pt x="126" y="75"/>
                </a:lnTo>
                <a:lnTo>
                  <a:pt x="132" y="96"/>
                </a:lnTo>
                <a:lnTo>
                  <a:pt x="135" y="118"/>
                </a:lnTo>
                <a:lnTo>
                  <a:pt x="138" y="142"/>
                </a:lnTo>
                <a:lnTo>
                  <a:pt x="138" y="167"/>
                </a:lnTo>
                <a:lnTo>
                  <a:pt x="136" y="192"/>
                </a:lnTo>
                <a:lnTo>
                  <a:pt x="135" y="220"/>
                </a:lnTo>
                <a:lnTo>
                  <a:pt x="131" y="248"/>
                </a:lnTo>
                <a:lnTo>
                  <a:pt x="128" y="276"/>
                </a:lnTo>
                <a:lnTo>
                  <a:pt x="123" y="305"/>
                </a:lnTo>
                <a:lnTo>
                  <a:pt x="121" y="333"/>
                </a:lnTo>
                <a:lnTo>
                  <a:pt x="116" y="362"/>
                </a:lnTo>
                <a:lnTo>
                  <a:pt x="113" y="389"/>
                </a:lnTo>
                <a:lnTo>
                  <a:pt x="112" y="417"/>
                </a:lnTo>
                <a:lnTo>
                  <a:pt x="111" y="442"/>
                </a:lnTo>
                <a:lnTo>
                  <a:pt x="111" y="468"/>
                </a:lnTo>
                <a:lnTo>
                  <a:pt x="112" y="491"/>
                </a:lnTo>
                <a:lnTo>
                  <a:pt x="116" y="514"/>
                </a:lnTo>
                <a:lnTo>
                  <a:pt x="122" y="534"/>
                </a:lnTo>
                <a:lnTo>
                  <a:pt x="131" y="553"/>
                </a:lnTo>
                <a:lnTo>
                  <a:pt x="142" y="569"/>
                </a:lnTo>
                <a:lnTo>
                  <a:pt x="157" y="583"/>
                </a:lnTo>
                <a:lnTo>
                  <a:pt x="174" y="593"/>
                </a:lnTo>
                <a:lnTo>
                  <a:pt x="194" y="602"/>
                </a:lnTo>
                <a:lnTo>
                  <a:pt x="218" y="608"/>
                </a:lnTo>
                <a:lnTo>
                  <a:pt x="247" y="609"/>
                </a:lnTo>
                <a:lnTo>
                  <a:pt x="218" y="611"/>
                </a:lnTo>
                <a:lnTo>
                  <a:pt x="194" y="616"/>
                </a:lnTo>
                <a:lnTo>
                  <a:pt x="174" y="624"/>
                </a:lnTo>
                <a:lnTo>
                  <a:pt x="157" y="635"/>
                </a:lnTo>
                <a:lnTo>
                  <a:pt x="142" y="648"/>
                </a:lnTo>
                <a:lnTo>
                  <a:pt x="131" y="665"/>
                </a:lnTo>
                <a:lnTo>
                  <a:pt x="122" y="684"/>
                </a:lnTo>
                <a:lnTo>
                  <a:pt x="116" y="704"/>
                </a:lnTo>
                <a:lnTo>
                  <a:pt x="112" y="726"/>
                </a:lnTo>
                <a:lnTo>
                  <a:pt x="111" y="750"/>
                </a:lnTo>
                <a:lnTo>
                  <a:pt x="111" y="774"/>
                </a:lnTo>
                <a:lnTo>
                  <a:pt x="112" y="802"/>
                </a:lnTo>
                <a:lnTo>
                  <a:pt x="113" y="829"/>
                </a:lnTo>
                <a:lnTo>
                  <a:pt x="116" y="856"/>
                </a:lnTo>
                <a:lnTo>
                  <a:pt x="121" y="885"/>
                </a:lnTo>
                <a:lnTo>
                  <a:pt x="123" y="912"/>
                </a:lnTo>
                <a:lnTo>
                  <a:pt x="128" y="941"/>
                </a:lnTo>
                <a:lnTo>
                  <a:pt x="131" y="970"/>
                </a:lnTo>
                <a:lnTo>
                  <a:pt x="135" y="997"/>
                </a:lnTo>
                <a:lnTo>
                  <a:pt x="136" y="1025"/>
                </a:lnTo>
                <a:lnTo>
                  <a:pt x="138" y="1050"/>
                </a:lnTo>
                <a:lnTo>
                  <a:pt x="138" y="1076"/>
                </a:lnTo>
                <a:lnTo>
                  <a:pt x="135" y="1101"/>
                </a:lnTo>
                <a:lnTo>
                  <a:pt x="132" y="1122"/>
                </a:lnTo>
                <a:lnTo>
                  <a:pt x="126" y="1142"/>
                </a:lnTo>
                <a:lnTo>
                  <a:pt x="118" y="1161"/>
                </a:lnTo>
                <a:lnTo>
                  <a:pt x="106" y="1177"/>
                </a:lnTo>
                <a:lnTo>
                  <a:pt x="92" y="1191"/>
                </a:lnTo>
                <a:lnTo>
                  <a:pt x="75" y="1203"/>
                </a:lnTo>
                <a:lnTo>
                  <a:pt x="53" y="1210"/>
                </a:lnTo>
                <a:lnTo>
                  <a:pt x="29" y="1216"/>
                </a:lnTo>
                <a:lnTo>
                  <a:pt x="0" y="1217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6" name="Freeform 142">
            <a:extLst>
              <a:ext uri="{FF2B5EF4-FFF2-40B4-BE49-F238E27FC236}">
                <a16:creationId xmlns:a16="http://schemas.microsoft.com/office/drawing/2014/main" id="{6D8F5BE6-724F-6C4D-8C78-90360FFDC968}"/>
              </a:ext>
            </a:extLst>
          </p:cNvPr>
          <p:cNvSpPr>
            <a:spLocks/>
          </p:cNvSpPr>
          <p:nvPr/>
        </p:nvSpPr>
        <p:spPr bwMode="auto">
          <a:xfrm>
            <a:off x="4967288" y="2803525"/>
            <a:ext cx="196850" cy="965200"/>
          </a:xfrm>
          <a:custGeom>
            <a:avLst/>
            <a:gdLst>
              <a:gd name="T0" fmla="*/ 2147483646 w 247"/>
              <a:gd name="T1" fmla="*/ 2147483646 h 1217"/>
              <a:gd name="T2" fmla="*/ 2147483646 w 247"/>
              <a:gd name="T3" fmla="*/ 2147483646 h 1217"/>
              <a:gd name="T4" fmla="*/ 2147483646 w 247"/>
              <a:gd name="T5" fmla="*/ 2147483646 h 1217"/>
              <a:gd name="T6" fmla="*/ 2147483646 w 247"/>
              <a:gd name="T7" fmla="*/ 2147483646 h 1217"/>
              <a:gd name="T8" fmla="*/ 2147483646 w 247"/>
              <a:gd name="T9" fmla="*/ 2147483646 h 1217"/>
              <a:gd name="T10" fmla="*/ 2147483646 w 247"/>
              <a:gd name="T11" fmla="*/ 2147483646 h 1217"/>
              <a:gd name="T12" fmla="*/ 2147483646 w 247"/>
              <a:gd name="T13" fmla="*/ 2147483646 h 1217"/>
              <a:gd name="T14" fmla="*/ 2147483646 w 247"/>
              <a:gd name="T15" fmla="*/ 2147483646 h 1217"/>
              <a:gd name="T16" fmla="*/ 2147483646 w 247"/>
              <a:gd name="T17" fmla="*/ 2147483646 h 1217"/>
              <a:gd name="T18" fmla="*/ 2147483646 w 247"/>
              <a:gd name="T19" fmla="*/ 2147483646 h 1217"/>
              <a:gd name="T20" fmla="*/ 2147483646 w 247"/>
              <a:gd name="T21" fmla="*/ 2147483646 h 1217"/>
              <a:gd name="T22" fmla="*/ 2147483646 w 247"/>
              <a:gd name="T23" fmla="*/ 2147483646 h 1217"/>
              <a:gd name="T24" fmla="*/ 2147483646 w 247"/>
              <a:gd name="T25" fmla="*/ 2147483646 h 1217"/>
              <a:gd name="T26" fmla="*/ 2147483646 w 247"/>
              <a:gd name="T27" fmla="*/ 2147483646 h 1217"/>
              <a:gd name="T28" fmla="*/ 2147483646 w 247"/>
              <a:gd name="T29" fmla="*/ 2147483646 h 1217"/>
              <a:gd name="T30" fmla="*/ 2147483646 w 247"/>
              <a:gd name="T31" fmla="*/ 2147483646 h 1217"/>
              <a:gd name="T32" fmla="*/ 2147483646 w 247"/>
              <a:gd name="T33" fmla="*/ 2147483646 h 1217"/>
              <a:gd name="T34" fmla="*/ 2147483646 w 247"/>
              <a:gd name="T35" fmla="*/ 2147483646 h 1217"/>
              <a:gd name="T36" fmla="*/ 2147483646 w 247"/>
              <a:gd name="T37" fmla="*/ 2147483646 h 1217"/>
              <a:gd name="T38" fmla="*/ 2147483646 w 247"/>
              <a:gd name="T39" fmla="*/ 2147483646 h 1217"/>
              <a:gd name="T40" fmla="*/ 2147483646 w 247"/>
              <a:gd name="T41" fmla="*/ 2147483646 h 1217"/>
              <a:gd name="T42" fmla="*/ 2147483646 w 247"/>
              <a:gd name="T43" fmla="*/ 2147483646 h 1217"/>
              <a:gd name="T44" fmla="*/ 2147483646 w 247"/>
              <a:gd name="T45" fmla="*/ 2147483646 h 1217"/>
              <a:gd name="T46" fmla="*/ 2147483646 w 247"/>
              <a:gd name="T47" fmla="*/ 2147483646 h 1217"/>
              <a:gd name="T48" fmla="*/ 2147483646 w 247"/>
              <a:gd name="T49" fmla="*/ 2147483646 h 1217"/>
              <a:gd name="T50" fmla="*/ 2147483646 w 247"/>
              <a:gd name="T51" fmla="*/ 2147483646 h 1217"/>
              <a:gd name="T52" fmla="*/ 2147483646 w 247"/>
              <a:gd name="T53" fmla="*/ 2147483646 h 1217"/>
              <a:gd name="T54" fmla="*/ 2147483646 w 247"/>
              <a:gd name="T55" fmla="*/ 2147483646 h 1217"/>
              <a:gd name="T56" fmla="*/ 2147483646 w 247"/>
              <a:gd name="T57" fmla="*/ 2147483646 h 1217"/>
              <a:gd name="T58" fmla="*/ 2147483646 w 247"/>
              <a:gd name="T59" fmla="*/ 2147483646 h 1217"/>
              <a:gd name="T60" fmla="*/ 2147483646 w 247"/>
              <a:gd name="T61" fmla="*/ 2147483646 h 1217"/>
              <a:gd name="T62" fmla="*/ 2147483646 w 247"/>
              <a:gd name="T63" fmla="*/ 2147483646 h 1217"/>
              <a:gd name="T64" fmla="*/ 0 w 247"/>
              <a:gd name="T65" fmla="*/ 2147483646 h 1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1217"/>
              <a:gd name="T101" fmla="*/ 247 w 247"/>
              <a:gd name="T102" fmla="*/ 1217 h 1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1217">
                <a:moveTo>
                  <a:pt x="0" y="0"/>
                </a:moveTo>
                <a:lnTo>
                  <a:pt x="29" y="3"/>
                </a:lnTo>
                <a:lnTo>
                  <a:pt x="53" y="7"/>
                </a:lnTo>
                <a:lnTo>
                  <a:pt x="75" y="16"/>
                </a:lnTo>
                <a:lnTo>
                  <a:pt x="92" y="27"/>
                </a:lnTo>
                <a:lnTo>
                  <a:pt x="106" y="40"/>
                </a:lnTo>
                <a:lnTo>
                  <a:pt x="118" y="57"/>
                </a:lnTo>
                <a:lnTo>
                  <a:pt x="126" y="75"/>
                </a:lnTo>
                <a:lnTo>
                  <a:pt x="132" y="96"/>
                </a:lnTo>
                <a:lnTo>
                  <a:pt x="135" y="118"/>
                </a:lnTo>
                <a:lnTo>
                  <a:pt x="138" y="142"/>
                </a:lnTo>
                <a:lnTo>
                  <a:pt x="138" y="167"/>
                </a:lnTo>
                <a:lnTo>
                  <a:pt x="136" y="194"/>
                </a:lnTo>
                <a:lnTo>
                  <a:pt x="135" y="220"/>
                </a:lnTo>
                <a:lnTo>
                  <a:pt x="131" y="249"/>
                </a:lnTo>
                <a:lnTo>
                  <a:pt x="128" y="276"/>
                </a:lnTo>
                <a:lnTo>
                  <a:pt x="123" y="305"/>
                </a:lnTo>
                <a:lnTo>
                  <a:pt x="121" y="333"/>
                </a:lnTo>
                <a:lnTo>
                  <a:pt x="116" y="362"/>
                </a:lnTo>
                <a:lnTo>
                  <a:pt x="113" y="389"/>
                </a:lnTo>
                <a:lnTo>
                  <a:pt x="112" y="417"/>
                </a:lnTo>
                <a:lnTo>
                  <a:pt x="111" y="443"/>
                </a:lnTo>
                <a:lnTo>
                  <a:pt x="111" y="469"/>
                </a:lnTo>
                <a:lnTo>
                  <a:pt x="112" y="491"/>
                </a:lnTo>
                <a:lnTo>
                  <a:pt x="116" y="514"/>
                </a:lnTo>
                <a:lnTo>
                  <a:pt x="122" y="535"/>
                </a:lnTo>
                <a:lnTo>
                  <a:pt x="131" y="553"/>
                </a:lnTo>
                <a:lnTo>
                  <a:pt x="142" y="569"/>
                </a:lnTo>
                <a:lnTo>
                  <a:pt x="157" y="583"/>
                </a:lnTo>
                <a:lnTo>
                  <a:pt x="174" y="594"/>
                </a:lnTo>
                <a:lnTo>
                  <a:pt x="194" y="602"/>
                </a:lnTo>
                <a:lnTo>
                  <a:pt x="218" y="608"/>
                </a:lnTo>
                <a:lnTo>
                  <a:pt x="247" y="609"/>
                </a:lnTo>
                <a:lnTo>
                  <a:pt x="218" y="611"/>
                </a:lnTo>
                <a:lnTo>
                  <a:pt x="194" y="617"/>
                </a:lnTo>
                <a:lnTo>
                  <a:pt x="174" y="624"/>
                </a:lnTo>
                <a:lnTo>
                  <a:pt x="157" y="635"/>
                </a:lnTo>
                <a:lnTo>
                  <a:pt x="142" y="648"/>
                </a:lnTo>
                <a:lnTo>
                  <a:pt x="131" y="665"/>
                </a:lnTo>
                <a:lnTo>
                  <a:pt x="122" y="684"/>
                </a:lnTo>
                <a:lnTo>
                  <a:pt x="116" y="704"/>
                </a:lnTo>
                <a:lnTo>
                  <a:pt x="112" y="726"/>
                </a:lnTo>
                <a:lnTo>
                  <a:pt x="111" y="750"/>
                </a:lnTo>
                <a:lnTo>
                  <a:pt x="111" y="775"/>
                </a:lnTo>
                <a:lnTo>
                  <a:pt x="112" y="802"/>
                </a:lnTo>
                <a:lnTo>
                  <a:pt x="113" y="829"/>
                </a:lnTo>
                <a:lnTo>
                  <a:pt x="116" y="857"/>
                </a:lnTo>
                <a:lnTo>
                  <a:pt x="121" y="885"/>
                </a:lnTo>
                <a:lnTo>
                  <a:pt x="123" y="913"/>
                </a:lnTo>
                <a:lnTo>
                  <a:pt x="128" y="941"/>
                </a:lnTo>
                <a:lnTo>
                  <a:pt x="131" y="970"/>
                </a:lnTo>
                <a:lnTo>
                  <a:pt x="135" y="997"/>
                </a:lnTo>
                <a:lnTo>
                  <a:pt x="136" y="1025"/>
                </a:lnTo>
                <a:lnTo>
                  <a:pt x="138" y="1051"/>
                </a:lnTo>
                <a:lnTo>
                  <a:pt x="138" y="1076"/>
                </a:lnTo>
                <a:lnTo>
                  <a:pt x="135" y="1101"/>
                </a:lnTo>
                <a:lnTo>
                  <a:pt x="132" y="1122"/>
                </a:lnTo>
                <a:lnTo>
                  <a:pt x="126" y="1143"/>
                </a:lnTo>
                <a:lnTo>
                  <a:pt x="118" y="1161"/>
                </a:lnTo>
                <a:lnTo>
                  <a:pt x="106" y="1177"/>
                </a:lnTo>
                <a:lnTo>
                  <a:pt x="92" y="1191"/>
                </a:lnTo>
                <a:lnTo>
                  <a:pt x="75" y="1203"/>
                </a:lnTo>
                <a:lnTo>
                  <a:pt x="53" y="1210"/>
                </a:lnTo>
                <a:lnTo>
                  <a:pt x="29" y="1216"/>
                </a:lnTo>
                <a:lnTo>
                  <a:pt x="0" y="1217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7" name="Rectangle 143">
            <a:extLst>
              <a:ext uri="{FF2B5EF4-FFF2-40B4-BE49-F238E27FC236}">
                <a16:creationId xmlns:a16="http://schemas.microsoft.com/office/drawing/2014/main" id="{19B81865-C56C-EE49-AB9C-780792D4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636964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28" name="Freeform 144">
            <a:extLst>
              <a:ext uri="{FF2B5EF4-FFF2-40B4-BE49-F238E27FC236}">
                <a16:creationId xmlns:a16="http://schemas.microsoft.com/office/drawing/2014/main" id="{71827992-448A-7E40-8421-7DE1C81C0440}"/>
              </a:ext>
            </a:extLst>
          </p:cNvPr>
          <p:cNvSpPr>
            <a:spLocks/>
          </p:cNvSpPr>
          <p:nvPr/>
        </p:nvSpPr>
        <p:spPr bwMode="auto">
          <a:xfrm>
            <a:off x="5640389" y="2057400"/>
            <a:ext cx="160337" cy="46038"/>
          </a:xfrm>
          <a:custGeom>
            <a:avLst/>
            <a:gdLst>
              <a:gd name="T0" fmla="*/ 0 w 201"/>
              <a:gd name="T1" fmla="*/ 2147483646 h 57"/>
              <a:gd name="T2" fmla="*/ 2147483646 w 201"/>
              <a:gd name="T3" fmla="*/ 2147483646 h 57"/>
              <a:gd name="T4" fmla="*/ 0 w 201"/>
              <a:gd name="T5" fmla="*/ 0 h 57"/>
              <a:gd name="T6" fmla="*/ 0 w 201"/>
              <a:gd name="T7" fmla="*/ 2147483646 h 57"/>
              <a:gd name="T8" fmla="*/ 0 w 201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57"/>
              <a:gd name="T17" fmla="*/ 201 w 201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57">
                <a:moveTo>
                  <a:pt x="0" y="57"/>
                </a:moveTo>
                <a:lnTo>
                  <a:pt x="201" y="28"/>
                </a:lnTo>
                <a:lnTo>
                  <a:pt x="0" y="0"/>
                </a:lnTo>
                <a:lnTo>
                  <a:pt x="0" y="28"/>
                </a:lnTo>
                <a:lnTo>
                  <a:pt x="0" y="57"/>
                </a:lnTo>
                <a:close/>
              </a:path>
            </a:pathLst>
          </a:custGeom>
          <a:solidFill>
            <a:srgbClr val="FF00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9" name="Line 145">
            <a:extLst>
              <a:ext uri="{FF2B5EF4-FFF2-40B4-BE49-F238E27FC236}">
                <a16:creationId xmlns:a16="http://schemas.microsoft.com/office/drawing/2014/main" id="{54E5E346-0F49-9344-B3BC-C9707344C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4" y="2081214"/>
            <a:ext cx="479425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0" name="Line 146">
            <a:extLst>
              <a:ext uri="{FF2B5EF4-FFF2-40B4-BE49-F238E27FC236}">
                <a16:creationId xmlns:a16="http://schemas.microsoft.com/office/drawing/2014/main" id="{4158FA55-6332-9A4B-9949-C938ED82D5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4688" y="1874839"/>
            <a:ext cx="146050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1" name="Line 147">
            <a:extLst>
              <a:ext uri="{FF2B5EF4-FFF2-40B4-BE49-F238E27FC236}">
                <a16:creationId xmlns:a16="http://schemas.microsoft.com/office/drawing/2014/main" id="{D6E84E0F-1A13-3B4A-B3CD-75FA5AF912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4" y="1533525"/>
            <a:ext cx="1587" cy="10033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2" name="Rectangle 149">
            <a:extLst>
              <a:ext uri="{FF2B5EF4-FFF2-40B4-BE49-F238E27FC236}">
                <a16:creationId xmlns:a16="http://schemas.microsoft.com/office/drawing/2014/main" id="{BD4B88EF-602F-6241-A819-D55A85195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198755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33" name="Rectangle 150">
            <a:extLst>
              <a:ext uri="{FF2B5EF4-FFF2-40B4-BE49-F238E27FC236}">
                <a16:creationId xmlns:a16="http://schemas.microsoft.com/office/drawing/2014/main" id="{F417C5F3-B290-F44D-8B7C-1AAF26BD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260601"/>
            <a:ext cx="15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34" name="Rectangle 151">
            <a:extLst>
              <a:ext uri="{FF2B5EF4-FFF2-40B4-BE49-F238E27FC236}">
                <a16:creationId xmlns:a16="http://schemas.microsoft.com/office/drawing/2014/main" id="{4B03BADD-3F9E-2046-BE29-F227022C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153193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35" name="Rectangle 152">
            <a:extLst>
              <a:ext uri="{FF2B5EF4-FFF2-40B4-BE49-F238E27FC236}">
                <a16:creationId xmlns:a16="http://schemas.microsoft.com/office/drawing/2014/main" id="{AF5F3FDE-1840-6346-9F0A-0CEE28D4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1549401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36" name="Rectangle 153">
            <a:extLst>
              <a:ext uri="{FF2B5EF4-FFF2-40B4-BE49-F238E27FC236}">
                <a16:creationId xmlns:a16="http://schemas.microsoft.com/office/drawing/2014/main" id="{38D318AE-2556-A14C-992F-E12489BB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9" y="1652589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37" name="Rectangle 154">
            <a:extLst>
              <a:ext uri="{FF2B5EF4-FFF2-40B4-BE49-F238E27FC236}">
                <a16:creationId xmlns:a16="http://schemas.microsoft.com/office/drawing/2014/main" id="{9DDD3313-FF9C-6F45-A28D-DE62FEE6E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92246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38" name="Rectangle 156">
            <a:extLst>
              <a:ext uri="{FF2B5EF4-FFF2-40B4-BE49-F238E27FC236}">
                <a16:creationId xmlns:a16="http://schemas.microsoft.com/office/drawing/2014/main" id="{79E60E25-22A0-8744-9CE5-CE58D118C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192246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39" name="Rectangle 158">
            <a:extLst>
              <a:ext uri="{FF2B5EF4-FFF2-40B4-BE49-F238E27FC236}">
                <a16:creationId xmlns:a16="http://schemas.microsoft.com/office/drawing/2014/main" id="{3DD7F732-F460-C048-8819-67247CC25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224631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40" name="Freeform 162">
            <a:extLst>
              <a:ext uri="{FF2B5EF4-FFF2-40B4-BE49-F238E27FC236}">
                <a16:creationId xmlns:a16="http://schemas.microsoft.com/office/drawing/2014/main" id="{85C18249-8212-5D47-B541-3E1D2A3F9B89}"/>
              </a:ext>
            </a:extLst>
          </p:cNvPr>
          <p:cNvSpPr>
            <a:spLocks/>
          </p:cNvSpPr>
          <p:nvPr/>
        </p:nvSpPr>
        <p:spPr bwMode="auto">
          <a:xfrm>
            <a:off x="5640389" y="2332038"/>
            <a:ext cx="160337" cy="68262"/>
          </a:xfrm>
          <a:custGeom>
            <a:avLst/>
            <a:gdLst>
              <a:gd name="T0" fmla="*/ 0 w 201"/>
              <a:gd name="T1" fmla="*/ 2147483646 h 87"/>
              <a:gd name="T2" fmla="*/ 2147483646 w 201"/>
              <a:gd name="T3" fmla="*/ 2147483646 h 87"/>
              <a:gd name="T4" fmla="*/ 0 w 201"/>
              <a:gd name="T5" fmla="*/ 0 h 87"/>
              <a:gd name="T6" fmla="*/ 0 w 201"/>
              <a:gd name="T7" fmla="*/ 2147483646 h 87"/>
              <a:gd name="T8" fmla="*/ 0 w 201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87"/>
              <a:gd name="T17" fmla="*/ 201 w 201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87">
                <a:moveTo>
                  <a:pt x="0" y="87"/>
                </a:moveTo>
                <a:lnTo>
                  <a:pt x="201" y="29"/>
                </a:lnTo>
                <a:lnTo>
                  <a:pt x="0" y="0"/>
                </a:lnTo>
                <a:lnTo>
                  <a:pt x="0" y="29"/>
                </a:lnTo>
                <a:lnTo>
                  <a:pt x="0" y="87"/>
                </a:lnTo>
                <a:close/>
              </a:path>
            </a:pathLst>
          </a:custGeom>
          <a:solidFill>
            <a:srgbClr val="FF00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1" name="Freeform 163">
            <a:extLst>
              <a:ext uri="{FF2B5EF4-FFF2-40B4-BE49-F238E27FC236}">
                <a16:creationId xmlns:a16="http://schemas.microsoft.com/office/drawing/2014/main" id="{C5A2B565-B4B7-444F-BBAE-277FD26E6161}"/>
              </a:ext>
            </a:extLst>
          </p:cNvPr>
          <p:cNvSpPr>
            <a:spLocks/>
          </p:cNvSpPr>
          <p:nvPr/>
        </p:nvSpPr>
        <p:spPr bwMode="auto">
          <a:xfrm>
            <a:off x="5160964" y="2354264"/>
            <a:ext cx="479425" cy="935037"/>
          </a:xfrm>
          <a:custGeom>
            <a:avLst/>
            <a:gdLst>
              <a:gd name="T0" fmla="*/ 2147483646 w 604"/>
              <a:gd name="T1" fmla="*/ 0 h 1179"/>
              <a:gd name="T2" fmla="*/ 2147483646 w 604"/>
              <a:gd name="T3" fmla="*/ 0 h 1179"/>
              <a:gd name="T4" fmla="*/ 2147483646 w 604"/>
              <a:gd name="T5" fmla="*/ 2147483646 h 1179"/>
              <a:gd name="T6" fmla="*/ 0 w 604"/>
              <a:gd name="T7" fmla="*/ 2147483646 h 1179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179"/>
              <a:gd name="T14" fmla="*/ 604 w 604"/>
              <a:gd name="T15" fmla="*/ 1179 h 1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179">
                <a:moveTo>
                  <a:pt x="604" y="0"/>
                </a:moveTo>
                <a:lnTo>
                  <a:pt x="259" y="0"/>
                </a:lnTo>
                <a:lnTo>
                  <a:pt x="259" y="1179"/>
                </a:lnTo>
                <a:lnTo>
                  <a:pt x="0" y="1179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2" name="Title 1">
            <a:extLst>
              <a:ext uri="{FF2B5EF4-FFF2-40B4-BE49-F238E27FC236}">
                <a16:creationId xmlns:a16="http://schemas.microsoft.com/office/drawing/2014/main" id="{49EA9F89-A75C-B447-9934-AD7FB4A8D3C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Three-input majority function</a:t>
            </a:r>
          </a:p>
        </p:txBody>
      </p:sp>
      <p:sp>
        <p:nvSpPr>
          <p:cNvPr id="144443" name="TextBox 125">
            <a:extLst>
              <a:ext uri="{FF2B5EF4-FFF2-40B4-BE49-F238E27FC236}">
                <a16:creationId xmlns:a16="http://schemas.microsoft.com/office/drawing/2014/main" id="{5EE79732-6900-B64B-9912-3D8AA96F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4.10a from the textbook ]</a:t>
            </a:r>
          </a:p>
        </p:txBody>
      </p:sp>
      <p:cxnSp>
        <p:nvCxnSpPr>
          <p:cNvPr id="144444" name="Straight Connector 60">
            <a:extLst>
              <a:ext uri="{FF2B5EF4-FFF2-40B4-BE49-F238E27FC236}">
                <a16:creationId xmlns:a16="http://schemas.microsoft.com/office/drawing/2014/main" id="{EE8597BD-A41E-4247-A6E7-203BEFF1F0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8888" y="1114426"/>
            <a:ext cx="0" cy="28686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45" name="Straight Connector 61">
            <a:extLst>
              <a:ext uri="{FF2B5EF4-FFF2-40B4-BE49-F238E27FC236}">
                <a16:creationId xmlns:a16="http://schemas.microsoft.com/office/drawing/2014/main" id="{C82E0240-35F9-E648-870B-51F81D9B19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4" y="2717801"/>
            <a:ext cx="1698625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446" name="Rectangle 154">
            <a:extLst>
              <a:ext uri="{FF2B5EF4-FFF2-40B4-BE49-F238E27FC236}">
                <a16:creationId xmlns:a16="http://schemas.microsoft.com/office/drawing/2014/main" id="{96C9281D-CE12-AA4A-8521-0F2AFA6E1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92246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47" name="Rectangle 155">
            <a:extLst>
              <a:ext uri="{FF2B5EF4-FFF2-40B4-BE49-F238E27FC236}">
                <a16:creationId xmlns:a16="http://schemas.microsoft.com/office/drawing/2014/main" id="{D2999507-ACDD-E94B-99C3-02986132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9" y="202565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48" name="Rectangle 156">
            <a:extLst>
              <a:ext uri="{FF2B5EF4-FFF2-40B4-BE49-F238E27FC236}">
                <a16:creationId xmlns:a16="http://schemas.microsoft.com/office/drawing/2014/main" id="{86DB53DF-9F01-B34B-8261-BB527AE3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192246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49" name="Rectangle 157">
            <a:extLst>
              <a:ext uri="{FF2B5EF4-FFF2-40B4-BE49-F238E27FC236}">
                <a16:creationId xmlns:a16="http://schemas.microsoft.com/office/drawing/2014/main" id="{5220C0E1-B8F0-DA48-9423-C64E22E57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202565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50" name="Rectangle 158">
            <a:extLst>
              <a:ext uri="{FF2B5EF4-FFF2-40B4-BE49-F238E27FC236}">
                <a16:creationId xmlns:a16="http://schemas.microsoft.com/office/drawing/2014/main" id="{AFC98EA0-413C-D544-9A4E-476A95D1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22463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51" name="Rectangle 159">
            <a:extLst>
              <a:ext uri="{FF2B5EF4-FFF2-40B4-BE49-F238E27FC236}">
                <a16:creationId xmlns:a16="http://schemas.microsoft.com/office/drawing/2014/main" id="{EB30C7F8-8DC3-3847-850A-55925C25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1" y="23495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52" name="Rectangle 160">
            <a:extLst>
              <a:ext uri="{FF2B5EF4-FFF2-40B4-BE49-F238E27FC236}">
                <a16:creationId xmlns:a16="http://schemas.microsoft.com/office/drawing/2014/main" id="{343E42DC-0B6C-1742-9025-F236E182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246314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53" name="Rectangle 161">
            <a:extLst>
              <a:ext uri="{FF2B5EF4-FFF2-40B4-BE49-F238E27FC236}">
                <a16:creationId xmlns:a16="http://schemas.microsoft.com/office/drawing/2014/main" id="{72E9AB4C-5DB7-4041-B170-572B9C1F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4" y="23495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54" name="Rectangle 167">
            <a:extLst>
              <a:ext uri="{FF2B5EF4-FFF2-40B4-BE49-F238E27FC236}">
                <a16:creationId xmlns:a16="http://schemas.microsoft.com/office/drawing/2014/main" id="{B968682D-F579-9D46-84D1-AD6CAE5CD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246314"/>
            <a:ext cx="165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55" name="Rectangle 148">
            <a:extLst>
              <a:ext uri="{FF2B5EF4-FFF2-40B4-BE49-F238E27FC236}">
                <a16:creationId xmlns:a16="http://schemas.microsoft.com/office/drawing/2014/main" id="{15E4AF44-7010-4C44-B26A-C28880CA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6" y="6537326"/>
            <a:ext cx="938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Circuit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4456" name="Rectangle 195">
            <a:extLst>
              <a:ext uri="{FF2B5EF4-FFF2-40B4-BE49-F238E27FC236}">
                <a16:creationId xmlns:a16="http://schemas.microsoft.com/office/drawing/2014/main" id="{2D9178DB-8698-654C-9506-80248A0B3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4297364"/>
            <a:ext cx="1335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Truth table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44457" name="Group 1">
            <a:extLst>
              <a:ext uri="{FF2B5EF4-FFF2-40B4-BE49-F238E27FC236}">
                <a16:creationId xmlns:a16="http://schemas.microsoft.com/office/drawing/2014/main" id="{784819F0-FEAA-CD46-BCF5-007AEB2E2753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4819650"/>
            <a:ext cx="4239788" cy="1481138"/>
            <a:chOff x="2347913" y="4819650"/>
            <a:chExt cx="4239788" cy="1481138"/>
          </a:xfrm>
        </p:grpSpPr>
        <p:sp>
          <p:nvSpPr>
            <p:cNvPr id="144458" name="Line 164">
              <a:extLst>
                <a:ext uri="{FF2B5EF4-FFF2-40B4-BE49-F238E27FC236}">
                  <a16:creationId xmlns:a16="http://schemas.microsoft.com/office/drawing/2014/main" id="{A1EECCD4-8ED4-5740-BC10-5E4F2A1D7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81700" y="5630863"/>
              <a:ext cx="3651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9" name="Freeform 165">
              <a:extLst>
                <a:ext uri="{FF2B5EF4-FFF2-40B4-BE49-F238E27FC236}">
                  <a16:creationId xmlns:a16="http://schemas.microsoft.com/office/drawing/2014/main" id="{3886FD32-F2F7-AD42-A116-9F2D6CDF0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025" y="5221288"/>
              <a:ext cx="320675" cy="798512"/>
            </a:xfrm>
            <a:custGeom>
              <a:avLst/>
              <a:gdLst>
                <a:gd name="T0" fmla="*/ 2147483646 w 402"/>
                <a:gd name="T1" fmla="*/ 2147483646 h 1006"/>
                <a:gd name="T2" fmla="*/ 2147483646 w 402"/>
                <a:gd name="T3" fmla="*/ 2147483646 h 1006"/>
                <a:gd name="T4" fmla="*/ 0 w 402"/>
                <a:gd name="T5" fmla="*/ 0 h 1006"/>
                <a:gd name="T6" fmla="*/ 0 w 402"/>
                <a:gd name="T7" fmla="*/ 2147483646 h 1006"/>
                <a:gd name="T8" fmla="*/ 2147483646 w 402"/>
                <a:gd name="T9" fmla="*/ 2147483646 h 10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2"/>
                <a:gd name="T16" fmla="*/ 0 h 1006"/>
                <a:gd name="T17" fmla="*/ 402 w 402"/>
                <a:gd name="T18" fmla="*/ 1006 h 10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2" h="1006">
                  <a:moveTo>
                    <a:pt x="402" y="805"/>
                  </a:moveTo>
                  <a:lnTo>
                    <a:pt x="402" y="202"/>
                  </a:lnTo>
                  <a:lnTo>
                    <a:pt x="0" y="0"/>
                  </a:lnTo>
                  <a:lnTo>
                    <a:pt x="0" y="1006"/>
                  </a:lnTo>
                  <a:lnTo>
                    <a:pt x="402" y="80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0" name="Line 166">
              <a:extLst>
                <a:ext uri="{FF2B5EF4-FFF2-40B4-BE49-F238E27FC236}">
                  <a16:creationId xmlns:a16="http://schemas.microsoft.com/office/drawing/2014/main" id="{E5F1D904-EB02-0746-940B-B3263279E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1363" y="4970463"/>
              <a:ext cx="1587" cy="341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1" name="Line 168">
              <a:extLst>
                <a:ext uri="{FF2B5EF4-FFF2-40B4-BE49-F238E27FC236}">
                  <a16:creationId xmlns:a16="http://schemas.microsoft.com/office/drawing/2014/main" id="{9D20D806-8853-004E-A82C-58F6871B2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4970463"/>
              <a:ext cx="4111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2" name="Rectangle 169">
              <a:extLst>
                <a:ext uri="{FF2B5EF4-FFF2-40B4-BE49-F238E27FC236}">
                  <a16:creationId xmlns:a16="http://schemas.microsoft.com/office/drawing/2014/main" id="{D5EDEC33-9E5D-2345-AEC8-255260F1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55245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63" name="Rectangle 170">
              <a:extLst>
                <a:ext uri="{FF2B5EF4-FFF2-40B4-BE49-F238E27FC236}">
                  <a16:creationId xmlns:a16="http://schemas.microsoft.com/office/drawing/2014/main" id="{93A7F8D4-0EA6-294D-BCE7-CD40EC73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5207000"/>
              <a:ext cx="1987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64" name="Rectangle 171">
              <a:extLst>
                <a:ext uri="{FF2B5EF4-FFF2-40B4-BE49-F238E27FC236}">
                  <a16:creationId xmlns:a16="http://schemas.microsoft.com/office/drawing/2014/main" id="{B0CC89E2-076E-8B43-99DA-D0D9C8829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5" y="5311775"/>
              <a:ext cx="12382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65" name="Rectangle 172">
              <a:extLst>
                <a:ext uri="{FF2B5EF4-FFF2-40B4-BE49-F238E27FC236}">
                  <a16:creationId xmlns:a16="http://schemas.microsoft.com/office/drawing/2014/main" id="{19847077-5430-5040-BC53-BDA9515A9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938" y="4819650"/>
              <a:ext cx="1987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66" name="Freeform 173">
              <a:extLst>
                <a:ext uri="{FF2B5EF4-FFF2-40B4-BE49-F238E27FC236}">
                  <a16:creationId xmlns:a16="http://schemas.microsoft.com/office/drawing/2014/main" id="{4C3EB079-5D51-2B4E-9372-84FC5F706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5335588"/>
              <a:ext cx="46037" cy="44450"/>
            </a:xfrm>
            <a:custGeom>
              <a:avLst/>
              <a:gdLst>
                <a:gd name="T0" fmla="*/ 2147483646 w 57"/>
                <a:gd name="T1" fmla="*/ 0 h 58"/>
                <a:gd name="T2" fmla="*/ 2147483646 w 57"/>
                <a:gd name="T3" fmla="*/ 2147483646 h 58"/>
                <a:gd name="T4" fmla="*/ 2147483646 w 57"/>
                <a:gd name="T5" fmla="*/ 2147483646 h 58"/>
                <a:gd name="T6" fmla="*/ 2147483646 w 57"/>
                <a:gd name="T7" fmla="*/ 2147483646 h 58"/>
                <a:gd name="T8" fmla="*/ 2147483646 w 57"/>
                <a:gd name="T9" fmla="*/ 2147483646 h 58"/>
                <a:gd name="T10" fmla="*/ 2147483646 w 57"/>
                <a:gd name="T11" fmla="*/ 2147483646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2147483646 w 57"/>
                <a:gd name="T19" fmla="*/ 2147483646 h 58"/>
                <a:gd name="T20" fmla="*/ 0 w 57"/>
                <a:gd name="T21" fmla="*/ 2147483646 h 58"/>
                <a:gd name="T22" fmla="*/ 0 w 57"/>
                <a:gd name="T23" fmla="*/ 2147483646 h 58"/>
                <a:gd name="T24" fmla="*/ 2147483646 w 57"/>
                <a:gd name="T25" fmla="*/ 2147483646 h 58"/>
                <a:gd name="T26" fmla="*/ 2147483646 w 57"/>
                <a:gd name="T27" fmla="*/ 2147483646 h 58"/>
                <a:gd name="T28" fmla="*/ 2147483646 w 57"/>
                <a:gd name="T29" fmla="*/ 2147483646 h 58"/>
                <a:gd name="T30" fmla="*/ 2147483646 w 57"/>
                <a:gd name="T31" fmla="*/ 2147483646 h 58"/>
                <a:gd name="T32" fmla="*/ 2147483646 w 57"/>
                <a:gd name="T33" fmla="*/ 2147483646 h 58"/>
                <a:gd name="T34" fmla="*/ 2147483646 w 57"/>
                <a:gd name="T35" fmla="*/ 2147483646 h 58"/>
                <a:gd name="T36" fmla="*/ 2147483646 w 57"/>
                <a:gd name="T37" fmla="*/ 2147483646 h 58"/>
                <a:gd name="T38" fmla="*/ 2147483646 w 57"/>
                <a:gd name="T39" fmla="*/ 2147483646 h 58"/>
                <a:gd name="T40" fmla="*/ 2147483646 w 57"/>
                <a:gd name="T41" fmla="*/ 2147483646 h 58"/>
                <a:gd name="T42" fmla="*/ 2147483646 w 57"/>
                <a:gd name="T43" fmla="*/ 2147483646 h 58"/>
                <a:gd name="T44" fmla="*/ 2147483646 w 57"/>
                <a:gd name="T45" fmla="*/ 2147483646 h 58"/>
                <a:gd name="T46" fmla="*/ 2147483646 w 57"/>
                <a:gd name="T47" fmla="*/ 2147483646 h 58"/>
                <a:gd name="T48" fmla="*/ 2147483646 w 57"/>
                <a:gd name="T49" fmla="*/ 2147483646 h 58"/>
                <a:gd name="T50" fmla="*/ 2147483646 w 57"/>
                <a:gd name="T51" fmla="*/ 2147483646 h 58"/>
                <a:gd name="T52" fmla="*/ 2147483646 w 57"/>
                <a:gd name="T53" fmla="*/ 2147483646 h 58"/>
                <a:gd name="T54" fmla="*/ 2147483646 w 57"/>
                <a:gd name="T55" fmla="*/ 2147483646 h 58"/>
                <a:gd name="T56" fmla="*/ 2147483646 w 57"/>
                <a:gd name="T57" fmla="*/ 2147483646 h 58"/>
                <a:gd name="T58" fmla="*/ 2147483646 w 57"/>
                <a:gd name="T59" fmla="*/ 2147483646 h 58"/>
                <a:gd name="T60" fmla="*/ 2147483646 w 57"/>
                <a:gd name="T61" fmla="*/ 2147483646 h 58"/>
                <a:gd name="T62" fmla="*/ 2147483646 w 57"/>
                <a:gd name="T63" fmla="*/ 2147483646 h 58"/>
                <a:gd name="T64" fmla="*/ 2147483646 w 57"/>
                <a:gd name="T65" fmla="*/ 2147483646 h 58"/>
                <a:gd name="T66" fmla="*/ 2147483646 w 57"/>
                <a:gd name="T67" fmla="*/ 2147483646 h 58"/>
                <a:gd name="T68" fmla="*/ 2147483646 w 57"/>
                <a:gd name="T69" fmla="*/ 2147483646 h 58"/>
                <a:gd name="T70" fmla="*/ 2147483646 w 57"/>
                <a:gd name="T71" fmla="*/ 2147483646 h 58"/>
                <a:gd name="T72" fmla="*/ 2147483646 w 57"/>
                <a:gd name="T73" fmla="*/ 2147483646 h 58"/>
                <a:gd name="T74" fmla="*/ 2147483646 w 57"/>
                <a:gd name="T75" fmla="*/ 2147483646 h 58"/>
                <a:gd name="T76" fmla="*/ 2147483646 w 57"/>
                <a:gd name="T77" fmla="*/ 2147483646 h 58"/>
                <a:gd name="T78" fmla="*/ 2147483646 w 57"/>
                <a:gd name="T79" fmla="*/ 2147483646 h 58"/>
                <a:gd name="T80" fmla="*/ 2147483646 w 57"/>
                <a:gd name="T81" fmla="*/ 2147483646 h 58"/>
                <a:gd name="T82" fmla="*/ 2147483646 w 57"/>
                <a:gd name="T83" fmla="*/ 2147483646 h 58"/>
                <a:gd name="T84" fmla="*/ 2147483646 w 57"/>
                <a:gd name="T85" fmla="*/ 2147483646 h 58"/>
                <a:gd name="T86" fmla="*/ 2147483646 w 57"/>
                <a:gd name="T87" fmla="*/ 0 h 58"/>
                <a:gd name="T88" fmla="*/ 2147483646 w 57"/>
                <a:gd name="T89" fmla="*/ 2147483646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58"/>
                <a:gd name="T137" fmla="*/ 57 w 57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58">
                  <a:moveTo>
                    <a:pt x="29" y="29"/>
                  </a:move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9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5"/>
                  </a:lnTo>
                  <a:lnTo>
                    <a:pt x="54" y="43"/>
                  </a:lnTo>
                  <a:lnTo>
                    <a:pt x="54" y="42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2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7" name="Freeform 174">
              <a:extLst>
                <a:ext uri="{FF2B5EF4-FFF2-40B4-BE49-F238E27FC236}">
                  <a16:creationId xmlns:a16="http://schemas.microsoft.com/office/drawing/2014/main" id="{11BC310A-59C1-8147-8B7D-C4CF59059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5321300"/>
              <a:ext cx="55562" cy="55563"/>
            </a:xfrm>
            <a:custGeom>
              <a:avLst/>
              <a:gdLst>
                <a:gd name="T0" fmla="*/ 2147483646 w 70"/>
                <a:gd name="T1" fmla="*/ 0 h 70"/>
                <a:gd name="T2" fmla="*/ 2147483646 w 70"/>
                <a:gd name="T3" fmla="*/ 2147483646 h 70"/>
                <a:gd name="T4" fmla="*/ 2147483646 w 70"/>
                <a:gd name="T5" fmla="*/ 2147483646 h 70"/>
                <a:gd name="T6" fmla="*/ 2147483646 w 70"/>
                <a:gd name="T7" fmla="*/ 2147483646 h 70"/>
                <a:gd name="T8" fmla="*/ 2147483646 w 70"/>
                <a:gd name="T9" fmla="*/ 2147483646 h 70"/>
                <a:gd name="T10" fmla="*/ 2147483646 w 70"/>
                <a:gd name="T11" fmla="*/ 2147483646 h 70"/>
                <a:gd name="T12" fmla="*/ 2147483646 w 70"/>
                <a:gd name="T13" fmla="*/ 2147483646 h 70"/>
                <a:gd name="T14" fmla="*/ 2147483646 w 70"/>
                <a:gd name="T15" fmla="*/ 2147483646 h 70"/>
                <a:gd name="T16" fmla="*/ 2147483646 w 70"/>
                <a:gd name="T17" fmla="*/ 2147483646 h 70"/>
                <a:gd name="T18" fmla="*/ 0 w 70"/>
                <a:gd name="T19" fmla="*/ 2147483646 h 70"/>
                <a:gd name="T20" fmla="*/ 0 w 70"/>
                <a:gd name="T21" fmla="*/ 2147483646 h 70"/>
                <a:gd name="T22" fmla="*/ 0 w 70"/>
                <a:gd name="T23" fmla="*/ 2147483646 h 70"/>
                <a:gd name="T24" fmla="*/ 2147483646 w 70"/>
                <a:gd name="T25" fmla="*/ 2147483646 h 70"/>
                <a:gd name="T26" fmla="*/ 2147483646 w 70"/>
                <a:gd name="T27" fmla="*/ 2147483646 h 70"/>
                <a:gd name="T28" fmla="*/ 2147483646 w 70"/>
                <a:gd name="T29" fmla="*/ 2147483646 h 70"/>
                <a:gd name="T30" fmla="*/ 2147483646 w 70"/>
                <a:gd name="T31" fmla="*/ 2147483646 h 70"/>
                <a:gd name="T32" fmla="*/ 2147483646 w 70"/>
                <a:gd name="T33" fmla="*/ 2147483646 h 70"/>
                <a:gd name="T34" fmla="*/ 2147483646 w 70"/>
                <a:gd name="T35" fmla="*/ 2147483646 h 70"/>
                <a:gd name="T36" fmla="*/ 2147483646 w 70"/>
                <a:gd name="T37" fmla="*/ 2147483646 h 70"/>
                <a:gd name="T38" fmla="*/ 2147483646 w 70"/>
                <a:gd name="T39" fmla="*/ 2147483646 h 70"/>
                <a:gd name="T40" fmla="*/ 2147483646 w 70"/>
                <a:gd name="T41" fmla="*/ 2147483646 h 70"/>
                <a:gd name="T42" fmla="*/ 2147483646 w 70"/>
                <a:gd name="T43" fmla="*/ 2147483646 h 70"/>
                <a:gd name="T44" fmla="*/ 2147483646 w 70"/>
                <a:gd name="T45" fmla="*/ 2147483646 h 70"/>
                <a:gd name="T46" fmla="*/ 2147483646 w 70"/>
                <a:gd name="T47" fmla="*/ 2147483646 h 70"/>
                <a:gd name="T48" fmla="*/ 2147483646 w 70"/>
                <a:gd name="T49" fmla="*/ 2147483646 h 70"/>
                <a:gd name="T50" fmla="*/ 2147483646 w 70"/>
                <a:gd name="T51" fmla="*/ 2147483646 h 70"/>
                <a:gd name="T52" fmla="*/ 2147483646 w 70"/>
                <a:gd name="T53" fmla="*/ 2147483646 h 70"/>
                <a:gd name="T54" fmla="*/ 2147483646 w 70"/>
                <a:gd name="T55" fmla="*/ 2147483646 h 70"/>
                <a:gd name="T56" fmla="*/ 2147483646 w 70"/>
                <a:gd name="T57" fmla="*/ 2147483646 h 70"/>
                <a:gd name="T58" fmla="*/ 2147483646 w 70"/>
                <a:gd name="T59" fmla="*/ 2147483646 h 70"/>
                <a:gd name="T60" fmla="*/ 2147483646 w 70"/>
                <a:gd name="T61" fmla="*/ 2147483646 h 70"/>
                <a:gd name="T62" fmla="*/ 2147483646 w 70"/>
                <a:gd name="T63" fmla="*/ 2147483646 h 70"/>
                <a:gd name="T64" fmla="*/ 2147483646 w 70"/>
                <a:gd name="T65" fmla="*/ 2147483646 h 70"/>
                <a:gd name="T66" fmla="*/ 2147483646 w 70"/>
                <a:gd name="T67" fmla="*/ 2147483646 h 70"/>
                <a:gd name="T68" fmla="*/ 2147483646 w 70"/>
                <a:gd name="T69" fmla="*/ 2147483646 h 70"/>
                <a:gd name="T70" fmla="*/ 2147483646 w 70"/>
                <a:gd name="T71" fmla="*/ 2147483646 h 70"/>
                <a:gd name="T72" fmla="*/ 2147483646 w 70"/>
                <a:gd name="T73" fmla="*/ 2147483646 h 70"/>
                <a:gd name="T74" fmla="*/ 2147483646 w 70"/>
                <a:gd name="T75" fmla="*/ 2147483646 h 70"/>
                <a:gd name="T76" fmla="*/ 2147483646 w 70"/>
                <a:gd name="T77" fmla="*/ 2147483646 h 70"/>
                <a:gd name="T78" fmla="*/ 2147483646 w 70"/>
                <a:gd name="T79" fmla="*/ 2147483646 h 70"/>
                <a:gd name="T80" fmla="*/ 2147483646 w 70"/>
                <a:gd name="T81" fmla="*/ 2147483646 h 70"/>
                <a:gd name="T82" fmla="*/ 2147483646 w 70"/>
                <a:gd name="T83" fmla="*/ 2147483646 h 70"/>
                <a:gd name="T84" fmla="*/ 2147483646 w 70"/>
                <a:gd name="T85" fmla="*/ 0 h 70"/>
                <a:gd name="T86" fmla="*/ 2147483646 w 70"/>
                <a:gd name="T87" fmla="*/ 0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"/>
                <a:gd name="T133" fmla="*/ 0 h 70"/>
                <a:gd name="T134" fmla="*/ 70 w 70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" h="70">
                  <a:moveTo>
                    <a:pt x="34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5" y="55"/>
                  </a:lnTo>
                  <a:lnTo>
                    <a:pt x="7" y="56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7"/>
                  </a:lnTo>
                  <a:lnTo>
                    <a:pt x="23" y="67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8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4" y="70"/>
                  </a:lnTo>
                  <a:lnTo>
                    <a:pt x="37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1" y="69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7" y="67"/>
                  </a:lnTo>
                  <a:lnTo>
                    <a:pt x="48" y="67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8" y="60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0" y="40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70" y="33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1" y="13"/>
                  </a:lnTo>
                  <a:lnTo>
                    <a:pt x="61" y="11"/>
                  </a:lnTo>
                  <a:lnTo>
                    <a:pt x="60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7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8" name="Rectangle 178">
              <a:extLst>
                <a:ext uri="{FF2B5EF4-FFF2-40B4-BE49-F238E27FC236}">
                  <a16:creationId xmlns:a16="http://schemas.microsoft.com/office/drawing/2014/main" id="{33C5BA03-E58C-134E-9DC0-B470DBF46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13" y="4924425"/>
              <a:ext cx="12382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69" name="Rectangle 179">
              <a:extLst>
                <a:ext uri="{FF2B5EF4-FFF2-40B4-BE49-F238E27FC236}">
                  <a16:creationId xmlns:a16="http://schemas.microsoft.com/office/drawing/2014/main" id="{552DA767-28F0-4046-B682-CC24A3F2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4932363"/>
              <a:ext cx="1987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70" name="Line 180">
              <a:extLst>
                <a:ext uri="{FF2B5EF4-FFF2-40B4-BE49-F238E27FC236}">
                  <a16:creationId xmlns:a16="http://schemas.microsoft.com/office/drawing/2014/main" id="{F0CC633A-406C-AA48-B27F-C8ED058BB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763" y="5357813"/>
              <a:ext cx="100488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1" name="Line 181">
              <a:extLst>
                <a:ext uri="{FF2B5EF4-FFF2-40B4-BE49-F238E27FC236}">
                  <a16:creationId xmlns:a16="http://schemas.microsoft.com/office/drawing/2014/main" id="{CDDBE491-D96A-3242-9412-A3E7CB260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1763" y="5083175"/>
              <a:ext cx="1004887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2" name="Freeform 182">
              <a:extLst>
                <a:ext uri="{FF2B5EF4-FFF2-40B4-BE49-F238E27FC236}">
                  <a16:creationId xmlns:a16="http://schemas.microsoft.com/office/drawing/2014/main" id="{6E9C8A31-9062-A741-8EA5-F094624C6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5757863"/>
              <a:ext cx="681038" cy="269875"/>
            </a:xfrm>
            <a:custGeom>
              <a:avLst/>
              <a:gdLst>
                <a:gd name="T0" fmla="*/ 2147483646 w 858"/>
                <a:gd name="T1" fmla="*/ 0 h 341"/>
                <a:gd name="T2" fmla="*/ 2147483646 w 858"/>
                <a:gd name="T3" fmla="*/ 0 h 341"/>
                <a:gd name="T4" fmla="*/ 2147483646 w 858"/>
                <a:gd name="T5" fmla="*/ 0 h 341"/>
                <a:gd name="T6" fmla="*/ 2147483646 w 858"/>
                <a:gd name="T7" fmla="*/ 2147483646 h 341"/>
                <a:gd name="T8" fmla="*/ 2147483646 w 858"/>
                <a:gd name="T9" fmla="*/ 2147483646 h 341"/>
                <a:gd name="T10" fmla="*/ 2147483646 w 858"/>
                <a:gd name="T11" fmla="*/ 2147483646 h 341"/>
                <a:gd name="T12" fmla="*/ 2147483646 w 858"/>
                <a:gd name="T13" fmla="*/ 2147483646 h 341"/>
                <a:gd name="T14" fmla="*/ 2147483646 w 858"/>
                <a:gd name="T15" fmla="*/ 2147483646 h 341"/>
                <a:gd name="T16" fmla="*/ 2147483646 w 858"/>
                <a:gd name="T17" fmla="*/ 2147483646 h 341"/>
                <a:gd name="T18" fmla="*/ 2147483646 w 858"/>
                <a:gd name="T19" fmla="*/ 2147483646 h 341"/>
                <a:gd name="T20" fmla="*/ 2147483646 w 858"/>
                <a:gd name="T21" fmla="*/ 2147483646 h 341"/>
                <a:gd name="T22" fmla="*/ 2147483646 w 858"/>
                <a:gd name="T23" fmla="*/ 2147483646 h 341"/>
                <a:gd name="T24" fmla="*/ 2147483646 w 858"/>
                <a:gd name="T25" fmla="*/ 2147483646 h 341"/>
                <a:gd name="T26" fmla="*/ 2147483646 w 858"/>
                <a:gd name="T27" fmla="*/ 2147483646 h 341"/>
                <a:gd name="T28" fmla="*/ 2147483646 w 858"/>
                <a:gd name="T29" fmla="*/ 2147483646 h 341"/>
                <a:gd name="T30" fmla="*/ 2147483646 w 858"/>
                <a:gd name="T31" fmla="*/ 2147483646 h 341"/>
                <a:gd name="T32" fmla="*/ 2147483646 w 858"/>
                <a:gd name="T33" fmla="*/ 2147483646 h 341"/>
                <a:gd name="T34" fmla="*/ 2147483646 w 858"/>
                <a:gd name="T35" fmla="*/ 2147483646 h 341"/>
                <a:gd name="T36" fmla="*/ 2147483646 w 858"/>
                <a:gd name="T37" fmla="*/ 2147483646 h 341"/>
                <a:gd name="T38" fmla="*/ 2147483646 w 858"/>
                <a:gd name="T39" fmla="*/ 2147483646 h 341"/>
                <a:gd name="T40" fmla="*/ 2147483646 w 858"/>
                <a:gd name="T41" fmla="*/ 2147483646 h 341"/>
                <a:gd name="T42" fmla="*/ 2147483646 w 858"/>
                <a:gd name="T43" fmla="*/ 2147483646 h 341"/>
                <a:gd name="T44" fmla="*/ 2147483646 w 858"/>
                <a:gd name="T45" fmla="*/ 2147483646 h 341"/>
                <a:gd name="T46" fmla="*/ 2147483646 w 858"/>
                <a:gd name="T47" fmla="*/ 2147483646 h 341"/>
                <a:gd name="T48" fmla="*/ 2147483646 w 858"/>
                <a:gd name="T49" fmla="*/ 2147483646 h 341"/>
                <a:gd name="T50" fmla="*/ 2147483646 w 858"/>
                <a:gd name="T51" fmla="*/ 2147483646 h 341"/>
                <a:gd name="T52" fmla="*/ 2147483646 w 858"/>
                <a:gd name="T53" fmla="*/ 2147483646 h 341"/>
                <a:gd name="T54" fmla="*/ 2147483646 w 858"/>
                <a:gd name="T55" fmla="*/ 2147483646 h 341"/>
                <a:gd name="T56" fmla="*/ 2147483646 w 858"/>
                <a:gd name="T57" fmla="*/ 2147483646 h 341"/>
                <a:gd name="T58" fmla="*/ 2147483646 w 858"/>
                <a:gd name="T59" fmla="*/ 2147483646 h 341"/>
                <a:gd name="T60" fmla="*/ 2147483646 w 858"/>
                <a:gd name="T61" fmla="*/ 2147483646 h 341"/>
                <a:gd name="T62" fmla="*/ 2147483646 w 858"/>
                <a:gd name="T63" fmla="*/ 2147483646 h 341"/>
                <a:gd name="T64" fmla="*/ 2147483646 w 858"/>
                <a:gd name="T65" fmla="*/ 2147483646 h 341"/>
                <a:gd name="T66" fmla="*/ 2147483646 w 858"/>
                <a:gd name="T67" fmla="*/ 2147483646 h 341"/>
                <a:gd name="T68" fmla="*/ 2147483646 w 858"/>
                <a:gd name="T69" fmla="*/ 2147483646 h 341"/>
                <a:gd name="T70" fmla="*/ 2147483646 w 858"/>
                <a:gd name="T71" fmla="*/ 2147483646 h 341"/>
                <a:gd name="T72" fmla="*/ 2147483646 w 858"/>
                <a:gd name="T73" fmla="*/ 2147483646 h 341"/>
                <a:gd name="T74" fmla="*/ 2147483646 w 858"/>
                <a:gd name="T75" fmla="*/ 2147483646 h 341"/>
                <a:gd name="T76" fmla="*/ 2147483646 w 858"/>
                <a:gd name="T77" fmla="*/ 2147483646 h 341"/>
                <a:gd name="T78" fmla="*/ 2147483646 w 858"/>
                <a:gd name="T79" fmla="*/ 2147483646 h 341"/>
                <a:gd name="T80" fmla="*/ 2147483646 w 858"/>
                <a:gd name="T81" fmla="*/ 2147483646 h 341"/>
                <a:gd name="T82" fmla="*/ 2147483646 w 858"/>
                <a:gd name="T83" fmla="*/ 2147483646 h 341"/>
                <a:gd name="T84" fmla="*/ 2147483646 w 858"/>
                <a:gd name="T85" fmla="*/ 2147483646 h 341"/>
                <a:gd name="T86" fmla="*/ 2147483646 w 858"/>
                <a:gd name="T87" fmla="*/ 2147483646 h 341"/>
                <a:gd name="T88" fmla="*/ 2147483646 w 858"/>
                <a:gd name="T89" fmla="*/ 2147483646 h 341"/>
                <a:gd name="T90" fmla="*/ 2147483646 w 858"/>
                <a:gd name="T91" fmla="*/ 2147483646 h 341"/>
                <a:gd name="T92" fmla="*/ 2147483646 w 858"/>
                <a:gd name="T93" fmla="*/ 2147483646 h 341"/>
                <a:gd name="T94" fmla="*/ 2147483646 w 858"/>
                <a:gd name="T95" fmla="*/ 2147483646 h 341"/>
                <a:gd name="T96" fmla="*/ 2147483646 w 858"/>
                <a:gd name="T97" fmla="*/ 2147483646 h 341"/>
                <a:gd name="T98" fmla="*/ 2147483646 w 858"/>
                <a:gd name="T99" fmla="*/ 2147483646 h 341"/>
                <a:gd name="T100" fmla="*/ 2147483646 w 858"/>
                <a:gd name="T101" fmla="*/ 2147483646 h 341"/>
                <a:gd name="T102" fmla="*/ 2147483646 w 858"/>
                <a:gd name="T103" fmla="*/ 2147483646 h 341"/>
                <a:gd name="T104" fmla="*/ 2147483646 w 858"/>
                <a:gd name="T105" fmla="*/ 2147483646 h 341"/>
                <a:gd name="T106" fmla="*/ 2147483646 w 858"/>
                <a:gd name="T107" fmla="*/ 2147483646 h 341"/>
                <a:gd name="T108" fmla="*/ 2147483646 w 858"/>
                <a:gd name="T109" fmla="*/ 2147483646 h 341"/>
                <a:gd name="T110" fmla="*/ 2147483646 w 858"/>
                <a:gd name="T111" fmla="*/ 2147483646 h 341"/>
                <a:gd name="T112" fmla="*/ 2147483646 w 858"/>
                <a:gd name="T113" fmla="*/ 2147483646 h 341"/>
                <a:gd name="T114" fmla="*/ 2147483646 w 858"/>
                <a:gd name="T115" fmla="*/ 2147483646 h 341"/>
                <a:gd name="T116" fmla="*/ 2147483646 w 858"/>
                <a:gd name="T117" fmla="*/ 2147483646 h 341"/>
                <a:gd name="T118" fmla="*/ 2147483646 w 858"/>
                <a:gd name="T119" fmla="*/ 2147483646 h 341"/>
                <a:gd name="T120" fmla="*/ 2147483646 w 858"/>
                <a:gd name="T121" fmla="*/ 2147483646 h 3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8"/>
                <a:gd name="T184" fmla="*/ 0 h 341"/>
                <a:gd name="T185" fmla="*/ 858 w 858"/>
                <a:gd name="T186" fmla="*/ 341 h 3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8" h="341">
                  <a:moveTo>
                    <a:pt x="0" y="0"/>
                  </a:moveTo>
                  <a:lnTo>
                    <a:pt x="33" y="0"/>
                  </a:lnTo>
                  <a:lnTo>
                    <a:pt x="63" y="0"/>
                  </a:lnTo>
                  <a:lnTo>
                    <a:pt x="92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8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4" y="0"/>
                  </a:lnTo>
                  <a:lnTo>
                    <a:pt x="287" y="0"/>
                  </a:lnTo>
                  <a:lnTo>
                    <a:pt x="299" y="0"/>
                  </a:lnTo>
                  <a:lnTo>
                    <a:pt x="309" y="0"/>
                  </a:lnTo>
                  <a:lnTo>
                    <a:pt x="319" y="0"/>
                  </a:lnTo>
                  <a:lnTo>
                    <a:pt x="327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3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6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5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2" y="2"/>
                  </a:lnTo>
                  <a:lnTo>
                    <a:pt x="383" y="2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91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6" y="3"/>
                  </a:lnTo>
                  <a:lnTo>
                    <a:pt x="399" y="3"/>
                  </a:lnTo>
                  <a:lnTo>
                    <a:pt x="401" y="3"/>
                  </a:lnTo>
                  <a:lnTo>
                    <a:pt x="402" y="3"/>
                  </a:lnTo>
                  <a:lnTo>
                    <a:pt x="404" y="3"/>
                  </a:lnTo>
                  <a:lnTo>
                    <a:pt x="405" y="3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09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5"/>
                  </a:lnTo>
                  <a:lnTo>
                    <a:pt x="415" y="5"/>
                  </a:lnTo>
                  <a:lnTo>
                    <a:pt x="417" y="5"/>
                  </a:lnTo>
                  <a:lnTo>
                    <a:pt x="418" y="5"/>
                  </a:lnTo>
                  <a:lnTo>
                    <a:pt x="419" y="5"/>
                  </a:lnTo>
                  <a:lnTo>
                    <a:pt x="421" y="5"/>
                  </a:lnTo>
                  <a:lnTo>
                    <a:pt x="422" y="5"/>
                  </a:lnTo>
                  <a:lnTo>
                    <a:pt x="424" y="5"/>
                  </a:lnTo>
                  <a:lnTo>
                    <a:pt x="425" y="6"/>
                  </a:lnTo>
                  <a:lnTo>
                    <a:pt x="428" y="6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4" y="6"/>
                  </a:lnTo>
                  <a:lnTo>
                    <a:pt x="435" y="8"/>
                  </a:lnTo>
                  <a:lnTo>
                    <a:pt x="438" y="8"/>
                  </a:lnTo>
                  <a:lnTo>
                    <a:pt x="440" y="8"/>
                  </a:lnTo>
                  <a:lnTo>
                    <a:pt x="442" y="8"/>
                  </a:lnTo>
                  <a:lnTo>
                    <a:pt x="444" y="8"/>
                  </a:lnTo>
                  <a:lnTo>
                    <a:pt x="445" y="9"/>
                  </a:lnTo>
                  <a:lnTo>
                    <a:pt x="448" y="9"/>
                  </a:lnTo>
                  <a:lnTo>
                    <a:pt x="450" y="9"/>
                  </a:lnTo>
                  <a:lnTo>
                    <a:pt x="451" y="9"/>
                  </a:lnTo>
                  <a:lnTo>
                    <a:pt x="452" y="9"/>
                  </a:lnTo>
                  <a:lnTo>
                    <a:pt x="454" y="9"/>
                  </a:lnTo>
                  <a:lnTo>
                    <a:pt x="455" y="10"/>
                  </a:lnTo>
                  <a:lnTo>
                    <a:pt x="457" y="10"/>
                  </a:lnTo>
                  <a:lnTo>
                    <a:pt x="458" y="10"/>
                  </a:lnTo>
                  <a:lnTo>
                    <a:pt x="460" y="10"/>
                  </a:lnTo>
                  <a:lnTo>
                    <a:pt x="461" y="10"/>
                  </a:lnTo>
                  <a:lnTo>
                    <a:pt x="463" y="12"/>
                  </a:lnTo>
                  <a:lnTo>
                    <a:pt x="464" y="12"/>
                  </a:lnTo>
                  <a:lnTo>
                    <a:pt x="465" y="12"/>
                  </a:lnTo>
                  <a:lnTo>
                    <a:pt x="467" y="12"/>
                  </a:lnTo>
                  <a:lnTo>
                    <a:pt x="468" y="13"/>
                  </a:lnTo>
                  <a:lnTo>
                    <a:pt x="470" y="13"/>
                  </a:lnTo>
                  <a:lnTo>
                    <a:pt x="471" y="13"/>
                  </a:lnTo>
                  <a:lnTo>
                    <a:pt x="473" y="15"/>
                  </a:lnTo>
                  <a:lnTo>
                    <a:pt x="474" y="15"/>
                  </a:lnTo>
                  <a:lnTo>
                    <a:pt x="475" y="15"/>
                  </a:lnTo>
                  <a:lnTo>
                    <a:pt x="478" y="16"/>
                  </a:lnTo>
                  <a:lnTo>
                    <a:pt x="480" y="16"/>
                  </a:lnTo>
                  <a:lnTo>
                    <a:pt x="481" y="18"/>
                  </a:lnTo>
                  <a:lnTo>
                    <a:pt x="484" y="18"/>
                  </a:lnTo>
                  <a:lnTo>
                    <a:pt x="487" y="19"/>
                  </a:lnTo>
                  <a:lnTo>
                    <a:pt x="488" y="19"/>
                  </a:lnTo>
                  <a:lnTo>
                    <a:pt x="491" y="20"/>
                  </a:lnTo>
                  <a:lnTo>
                    <a:pt x="494" y="20"/>
                  </a:lnTo>
                  <a:lnTo>
                    <a:pt x="497" y="22"/>
                  </a:lnTo>
                  <a:lnTo>
                    <a:pt x="498" y="22"/>
                  </a:lnTo>
                  <a:lnTo>
                    <a:pt x="501" y="23"/>
                  </a:lnTo>
                  <a:lnTo>
                    <a:pt x="503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09" y="25"/>
                  </a:lnTo>
                  <a:lnTo>
                    <a:pt x="510" y="26"/>
                  </a:lnTo>
                  <a:lnTo>
                    <a:pt x="511" y="26"/>
                  </a:lnTo>
                  <a:lnTo>
                    <a:pt x="513" y="26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7" y="28"/>
                  </a:lnTo>
                  <a:lnTo>
                    <a:pt x="519" y="29"/>
                  </a:lnTo>
                  <a:lnTo>
                    <a:pt x="520" y="29"/>
                  </a:lnTo>
                  <a:lnTo>
                    <a:pt x="521" y="30"/>
                  </a:lnTo>
                  <a:lnTo>
                    <a:pt x="523" y="30"/>
                  </a:lnTo>
                  <a:lnTo>
                    <a:pt x="524" y="32"/>
                  </a:lnTo>
                  <a:lnTo>
                    <a:pt x="526" y="32"/>
                  </a:lnTo>
                  <a:lnTo>
                    <a:pt x="527" y="33"/>
                  </a:lnTo>
                  <a:lnTo>
                    <a:pt x="529" y="33"/>
                  </a:lnTo>
                  <a:lnTo>
                    <a:pt x="530" y="33"/>
                  </a:lnTo>
                  <a:lnTo>
                    <a:pt x="532" y="35"/>
                  </a:lnTo>
                  <a:lnTo>
                    <a:pt x="533" y="36"/>
                  </a:lnTo>
                  <a:lnTo>
                    <a:pt x="536" y="36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2" y="39"/>
                  </a:lnTo>
                  <a:lnTo>
                    <a:pt x="543" y="41"/>
                  </a:lnTo>
                  <a:lnTo>
                    <a:pt x="546" y="42"/>
                  </a:lnTo>
                  <a:lnTo>
                    <a:pt x="547" y="42"/>
                  </a:lnTo>
                  <a:lnTo>
                    <a:pt x="550" y="43"/>
                  </a:lnTo>
                  <a:lnTo>
                    <a:pt x="552" y="45"/>
                  </a:lnTo>
                  <a:lnTo>
                    <a:pt x="553" y="45"/>
                  </a:lnTo>
                  <a:lnTo>
                    <a:pt x="556" y="46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60" y="49"/>
                  </a:lnTo>
                  <a:lnTo>
                    <a:pt x="562" y="49"/>
                  </a:lnTo>
                  <a:lnTo>
                    <a:pt x="563" y="51"/>
                  </a:lnTo>
                  <a:lnTo>
                    <a:pt x="565" y="51"/>
                  </a:lnTo>
                  <a:lnTo>
                    <a:pt x="566" y="52"/>
                  </a:lnTo>
                  <a:lnTo>
                    <a:pt x="567" y="52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2" y="55"/>
                  </a:lnTo>
                  <a:lnTo>
                    <a:pt x="573" y="55"/>
                  </a:lnTo>
                  <a:lnTo>
                    <a:pt x="575" y="56"/>
                  </a:lnTo>
                  <a:lnTo>
                    <a:pt x="576" y="56"/>
                  </a:lnTo>
                  <a:lnTo>
                    <a:pt x="578" y="58"/>
                  </a:lnTo>
                  <a:lnTo>
                    <a:pt x="579" y="59"/>
                  </a:lnTo>
                  <a:lnTo>
                    <a:pt x="580" y="59"/>
                  </a:lnTo>
                  <a:lnTo>
                    <a:pt x="582" y="61"/>
                  </a:lnTo>
                  <a:lnTo>
                    <a:pt x="583" y="61"/>
                  </a:lnTo>
                  <a:lnTo>
                    <a:pt x="586" y="62"/>
                  </a:lnTo>
                  <a:lnTo>
                    <a:pt x="588" y="64"/>
                  </a:lnTo>
                  <a:lnTo>
                    <a:pt x="589" y="64"/>
                  </a:lnTo>
                  <a:lnTo>
                    <a:pt x="590" y="65"/>
                  </a:lnTo>
                  <a:lnTo>
                    <a:pt x="593" y="66"/>
                  </a:lnTo>
                  <a:lnTo>
                    <a:pt x="595" y="68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1" y="71"/>
                  </a:lnTo>
                  <a:lnTo>
                    <a:pt x="602" y="72"/>
                  </a:lnTo>
                  <a:lnTo>
                    <a:pt x="603" y="72"/>
                  </a:lnTo>
                  <a:lnTo>
                    <a:pt x="605" y="74"/>
                  </a:lnTo>
                  <a:lnTo>
                    <a:pt x="606" y="74"/>
                  </a:lnTo>
                  <a:lnTo>
                    <a:pt x="608" y="75"/>
                  </a:lnTo>
                  <a:lnTo>
                    <a:pt x="609" y="75"/>
                  </a:lnTo>
                  <a:lnTo>
                    <a:pt x="609" y="76"/>
                  </a:lnTo>
                  <a:lnTo>
                    <a:pt x="611" y="76"/>
                  </a:lnTo>
                  <a:lnTo>
                    <a:pt x="612" y="78"/>
                  </a:lnTo>
                  <a:lnTo>
                    <a:pt x="613" y="78"/>
                  </a:lnTo>
                  <a:lnTo>
                    <a:pt x="615" y="79"/>
                  </a:lnTo>
                  <a:lnTo>
                    <a:pt x="616" y="79"/>
                  </a:lnTo>
                  <a:lnTo>
                    <a:pt x="616" y="81"/>
                  </a:lnTo>
                  <a:lnTo>
                    <a:pt x="618" y="81"/>
                  </a:lnTo>
                  <a:lnTo>
                    <a:pt x="619" y="81"/>
                  </a:lnTo>
                  <a:lnTo>
                    <a:pt x="619" y="82"/>
                  </a:lnTo>
                  <a:lnTo>
                    <a:pt x="621" y="82"/>
                  </a:lnTo>
                  <a:lnTo>
                    <a:pt x="622" y="84"/>
                  </a:lnTo>
                  <a:lnTo>
                    <a:pt x="624" y="85"/>
                  </a:lnTo>
                  <a:lnTo>
                    <a:pt x="625" y="85"/>
                  </a:lnTo>
                  <a:lnTo>
                    <a:pt x="626" y="87"/>
                  </a:lnTo>
                  <a:lnTo>
                    <a:pt x="628" y="87"/>
                  </a:lnTo>
                  <a:lnTo>
                    <a:pt x="629" y="88"/>
                  </a:lnTo>
                  <a:lnTo>
                    <a:pt x="631" y="88"/>
                  </a:lnTo>
                  <a:lnTo>
                    <a:pt x="632" y="89"/>
                  </a:lnTo>
                  <a:lnTo>
                    <a:pt x="634" y="91"/>
                  </a:lnTo>
                  <a:lnTo>
                    <a:pt x="635" y="92"/>
                  </a:lnTo>
                  <a:lnTo>
                    <a:pt x="636" y="92"/>
                  </a:lnTo>
                  <a:lnTo>
                    <a:pt x="638" y="94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2" y="97"/>
                  </a:lnTo>
                  <a:lnTo>
                    <a:pt x="644" y="98"/>
                  </a:lnTo>
                  <a:lnTo>
                    <a:pt x="645" y="98"/>
                  </a:lnTo>
                  <a:lnTo>
                    <a:pt x="647" y="99"/>
                  </a:lnTo>
                  <a:lnTo>
                    <a:pt x="648" y="99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9" y="102"/>
                  </a:lnTo>
                  <a:lnTo>
                    <a:pt x="651" y="102"/>
                  </a:lnTo>
                  <a:lnTo>
                    <a:pt x="652" y="104"/>
                  </a:lnTo>
                  <a:lnTo>
                    <a:pt x="654" y="104"/>
                  </a:lnTo>
                  <a:lnTo>
                    <a:pt x="654" y="105"/>
                  </a:lnTo>
                  <a:lnTo>
                    <a:pt x="655" y="105"/>
                  </a:lnTo>
                  <a:lnTo>
                    <a:pt x="657" y="107"/>
                  </a:lnTo>
                  <a:lnTo>
                    <a:pt x="658" y="108"/>
                  </a:lnTo>
                  <a:lnTo>
                    <a:pt x="659" y="108"/>
                  </a:lnTo>
                  <a:lnTo>
                    <a:pt x="659" y="110"/>
                  </a:lnTo>
                  <a:lnTo>
                    <a:pt x="661" y="110"/>
                  </a:lnTo>
                  <a:lnTo>
                    <a:pt x="662" y="111"/>
                  </a:lnTo>
                  <a:lnTo>
                    <a:pt x="664" y="112"/>
                  </a:lnTo>
                  <a:lnTo>
                    <a:pt x="665" y="112"/>
                  </a:lnTo>
                  <a:lnTo>
                    <a:pt x="667" y="114"/>
                  </a:lnTo>
                  <a:lnTo>
                    <a:pt x="667" y="115"/>
                  </a:lnTo>
                  <a:lnTo>
                    <a:pt x="668" y="115"/>
                  </a:lnTo>
                  <a:lnTo>
                    <a:pt x="670" y="117"/>
                  </a:lnTo>
                  <a:lnTo>
                    <a:pt x="671" y="118"/>
                  </a:lnTo>
                  <a:lnTo>
                    <a:pt x="672" y="118"/>
                  </a:lnTo>
                  <a:lnTo>
                    <a:pt x="672" y="120"/>
                  </a:lnTo>
                  <a:lnTo>
                    <a:pt x="674" y="120"/>
                  </a:lnTo>
                  <a:lnTo>
                    <a:pt x="675" y="121"/>
                  </a:lnTo>
                  <a:lnTo>
                    <a:pt x="677" y="121"/>
                  </a:lnTo>
                  <a:lnTo>
                    <a:pt x="677" y="122"/>
                  </a:lnTo>
                  <a:lnTo>
                    <a:pt x="678" y="122"/>
                  </a:lnTo>
                  <a:lnTo>
                    <a:pt x="678" y="124"/>
                  </a:lnTo>
                  <a:lnTo>
                    <a:pt x="680" y="124"/>
                  </a:lnTo>
                  <a:lnTo>
                    <a:pt x="681" y="125"/>
                  </a:lnTo>
                  <a:lnTo>
                    <a:pt x="682" y="127"/>
                  </a:lnTo>
                  <a:lnTo>
                    <a:pt x="684" y="127"/>
                  </a:lnTo>
                  <a:lnTo>
                    <a:pt x="685" y="128"/>
                  </a:lnTo>
                  <a:lnTo>
                    <a:pt x="687" y="128"/>
                  </a:lnTo>
                  <a:lnTo>
                    <a:pt x="687" y="130"/>
                  </a:lnTo>
                  <a:lnTo>
                    <a:pt x="688" y="130"/>
                  </a:lnTo>
                  <a:lnTo>
                    <a:pt x="690" y="131"/>
                  </a:lnTo>
                  <a:lnTo>
                    <a:pt x="691" y="133"/>
                  </a:lnTo>
                  <a:lnTo>
                    <a:pt x="693" y="133"/>
                  </a:lnTo>
                  <a:lnTo>
                    <a:pt x="694" y="134"/>
                  </a:lnTo>
                  <a:lnTo>
                    <a:pt x="695" y="135"/>
                  </a:lnTo>
                  <a:lnTo>
                    <a:pt x="697" y="135"/>
                  </a:lnTo>
                  <a:lnTo>
                    <a:pt x="698" y="137"/>
                  </a:lnTo>
                  <a:lnTo>
                    <a:pt x="700" y="138"/>
                  </a:lnTo>
                  <a:lnTo>
                    <a:pt x="701" y="140"/>
                  </a:lnTo>
                  <a:lnTo>
                    <a:pt x="703" y="141"/>
                  </a:lnTo>
                  <a:lnTo>
                    <a:pt x="704" y="141"/>
                  </a:lnTo>
                  <a:lnTo>
                    <a:pt x="704" y="143"/>
                  </a:lnTo>
                  <a:lnTo>
                    <a:pt x="705" y="143"/>
                  </a:lnTo>
                  <a:lnTo>
                    <a:pt x="705" y="144"/>
                  </a:lnTo>
                  <a:lnTo>
                    <a:pt x="707" y="144"/>
                  </a:lnTo>
                  <a:lnTo>
                    <a:pt x="707" y="145"/>
                  </a:lnTo>
                  <a:lnTo>
                    <a:pt x="708" y="145"/>
                  </a:lnTo>
                  <a:lnTo>
                    <a:pt x="708" y="147"/>
                  </a:lnTo>
                  <a:lnTo>
                    <a:pt x="710" y="147"/>
                  </a:lnTo>
                  <a:lnTo>
                    <a:pt x="711" y="148"/>
                  </a:lnTo>
                  <a:lnTo>
                    <a:pt x="713" y="150"/>
                  </a:lnTo>
                  <a:lnTo>
                    <a:pt x="714" y="151"/>
                  </a:lnTo>
                  <a:lnTo>
                    <a:pt x="716" y="153"/>
                  </a:lnTo>
                  <a:lnTo>
                    <a:pt x="717" y="154"/>
                  </a:lnTo>
                  <a:lnTo>
                    <a:pt x="718" y="156"/>
                  </a:lnTo>
                  <a:lnTo>
                    <a:pt x="720" y="157"/>
                  </a:lnTo>
                  <a:lnTo>
                    <a:pt x="720" y="158"/>
                  </a:lnTo>
                  <a:lnTo>
                    <a:pt x="721" y="160"/>
                  </a:lnTo>
                  <a:lnTo>
                    <a:pt x="723" y="161"/>
                  </a:lnTo>
                  <a:lnTo>
                    <a:pt x="724" y="163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6"/>
                  </a:lnTo>
                  <a:lnTo>
                    <a:pt x="728" y="167"/>
                  </a:lnTo>
                  <a:lnTo>
                    <a:pt x="730" y="168"/>
                  </a:lnTo>
                  <a:lnTo>
                    <a:pt x="731" y="170"/>
                  </a:lnTo>
                  <a:lnTo>
                    <a:pt x="733" y="170"/>
                  </a:lnTo>
                  <a:lnTo>
                    <a:pt x="733" y="171"/>
                  </a:lnTo>
                  <a:lnTo>
                    <a:pt x="734" y="173"/>
                  </a:lnTo>
                  <a:lnTo>
                    <a:pt x="736" y="174"/>
                  </a:lnTo>
                  <a:lnTo>
                    <a:pt x="736" y="176"/>
                  </a:lnTo>
                  <a:lnTo>
                    <a:pt x="737" y="176"/>
                  </a:lnTo>
                  <a:lnTo>
                    <a:pt x="737" y="177"/>
                  </a:lnTo>
                  <a:lnTo>
                    <a:pt x="739" y="177"/>
                  </a:lnTo>
                  <a:lnTo>
                    <a:pt x="740" y="179"/>
                  </a:lnTo>
                  <a:lnTo>
                    <a:pt x="740" y="180"/>
                  </a:lnTo>
                  <a:lnTo>
                    <a:pt x="741" y="181"/>
                  </a:lnTo>
                  <a:lnTo>
                    <a:pt x="743" y="181"/>
                  </a:lnTo>
                  <a:lnTo>
                    <a:pt x="743" y="183"/>
                  </a:lnTo>
                  <a:lnTo>
                    <a:pt x="744" y="184"/>
                  </a:lnTo>
                  <a:lnTo>
                    <a:pt x="746" y="186"/>
                  </a:lnTo>
                  <a:lnTo>
                    <a:pt x="747" y="187"/>
                  </a:lnTo>
                  <a:lnTo>
                    <a:pt x="749" y="189"/>
                  </a:lnTo>
                  <a:lnTo>
                    <a:pt x="749" y="190"/>
                  </a:lnTo>
                  <a:lnTo>
                    <a:pt x="750" y="191"/>
                  </a:lnTo>
                  <a:lnTo>
                    <a:pt x="753" y="194"/>
                  </a:lnTo>
                  <a:lnTo>
                    <a:pt x="754" y="196"/>
                  </a:lnTo>
                  <a:lnTo>
                    <a:pt x="756" y="197"/>
                  </a:lnTo>
                  <a:lnTo>
                    <a:pt x="757" y="200"/>
                  </a:lnTo>
                  <a:lnTo>
                    <a:pt x="759" y="202"/>
                  </a:lnTo>
                  <a:lnTo>
                    <a:pt x="760" y="203"/>
                  </a:lnTo>
                  <a:lnTo>
                    <a:pt x="762" y="204"/>
                  </a:lnTo>
                  <a:lnTo>
                    <a:pt x="763" y="206"/>
                  </a:lnTo>
                  <a:lnTo>
                    <a:pt x="763" y="207"/>
                  </a:lnTo>
                  <a:lnTo>
                    <a:pt x="764" y="209"/>
                  </a:lnTo>
                  <a:lnTo>
                    <a:pt x="766" y="210"/>
                  </a:lnTo>
                  <a:lnTo>
                    <a:pt x="766" y="212"/>
                  </a:lnTo>
                  <a:lnTo>
                    <a:pt x="767" y="213"/>
                  </a:lnTo>
                  <a:lnTo>
                    <a:pt x="769" y="213"/>
                  </a:lnTo>
                  <a:lnTo>
                    <a:pt x="769" y="214"/>
                  </a:lnTo>
                  <a:lnTo>
                    <a:pt x="770" y="216"/>
                  </a:lnTo>
                  <a:lnTo>
                    <a:pt x="772" y="217"/>
                  </a:lnTo>
                  <a:lnTo>
                    <a:pt x="773" y="219"/>
                  </a:lnTo>
                  <a:lnTo>
                    <a:pt x="773" y="220"/>
                  </a:lnTo>
                  <a:lnTo>
                    <a:pt x="774" y="222"/>
                  </a:lnTo>
                  <a:lnTo>
                    <a:pt x="776" y="223"/>
                  </a:lnTo>
                  <a:lnTo>
                    <a:pt x="777" y="225"/>
                  </a:lnTo>
                  <a:lnTo>
                    <a:pt x="777" y="226"/>
                  </a:lnTo>
                  <a:lnTo>
                    <a:pt x="779" y="227"/>
                  </a:lnTo>
                  <a:lnTo>
                    <a:pt x="780" y="229"/>
                  </a:lnTo>
                  <a:lnTo>
                    <a:pt x="782" y="230"/>
                  </a:lnTo>
                  <a:lnTo>
                    <a:pt x="783" y="233"/>
                  </a:lnTo>
                  <a:lnTo>
                    <a:pt x="785" y="235"/>
                  </a:lnTo>
                  <a:lnTo>
                    <a:pt x="785" y="236"/>
                  </a:lnTo>
                  <a:lnTo>
                    <a:pt x="786" y="239"/>
                  </a:lnTo>
                  <a:lnTo>
                    <a:pt x="789" y="240"/>
                  </a:lnTo>
                  <a:lnTo>
                    <a:pt x="790" y="243"/>
                  </a:lnTo>
                  <a:lnTo>
                    <a:pt x="792" y="245"/>
                  </a:lnTo>
                  <a:lnTo>
                    <a:pt x="793" y="248"/>
                  </a:lnTo>
                  <a:lnTo>
                    <a:pt x="795" y="249"/>
                  </a:lnTo>
                  <a:lnTo>
                    <a:pt x="796" y="250"/>
                  </a:lnTo>
                  <a:lnTo>
                    <a:pt x="797" y="253"/>
                  </a:lnTo>
                  <a:lnTo>
                    <a:pt x="799" y="255"/>
                  </a:lnTo>
                  <a:lnTo>
                    <a:pt x="799" y="256"/>
                  </a:lnTo>
                  <a:lnTo>
                    <a:pt x="800" y="258"/>
                  </a:lnTo>
                  <a:lnTo>
                    <a:pt x="802" y="259"/>
                  </a:lnTo>
                  <a:lnTo>
                    <a:pt x="802" y="260"/>
                  </a:lnTo>
                  <a:lnTo>
                    <a:pt x="803" y="262"/>
                  </a:lnTo>
                  <a:lnTo>
                    <a:pt x="805" y="263"/>
                  </a:lnTo>
                  <a:lnTo>
                    <a:pt x="805" y="265"/>
                  </a:lnTo>
                  <a:lnTo>
                    <a:pt x="806" y="265"/>
                  </a:lnTo>
                  <a:lnTo>
                    <a:pt x="808" y="266"/>
                  </a:lnTo>
                  <a:lnTo>
                    <a:pt x="808" y="268"/>
                  </a:lnTo>
                  <a:lnTo>
                    <a:pt x="809" y="269"/>
                  </a:lnTo>
                  <a:lnTo>
                    <a:pt x="809" y="270"/>
                  </a:lnTo>
                  <a:lnTo>
                    <a:pt x="810" y="272"/>
                  </a:lnTo>
                  <a:lnTo>
                    <a:pt x="812" y="273"/>
                  </a:lnTo>
                  <a:lnTo>
                    <a:pt x="813" y="275"/>
                  </a:lnTo>
                  <a:lnTo>
                    <a:pt x="815" y="276"/>
                  </a:lnTo>
                  <a:lnTo>
                    <a:pt x="815" y="278"/>
                  </a:lnTo>
                  <a:lnTo>
                    <a:pt x="816" y="281"/>
                  </a:lnTo>
                  <a:lnTo>
                    <a:pt x="818" y="282"/>
                  </a:lnTo>
                  <a:lnTo>
                    <a:pt x="819" y="283"/>
                  </a:lnTo>
                  <a:lnTo>
                    <a:pt x="820" y="285"/>
                  </a:lnTo>
                  <a:lnTo>
                    <a:pt x="822" y="288"/>
                  </a:lnTo>
                  <a:lnTo>
                    <a:pt x="823" y="289"/>
                  </a:lnTo>
                  <a:lnTo>
                    <a:pt x="825" y="292"/>
                  </a:lnTo>
                  <a:lnTo>
                    <a:pt x="826" y="293"/>
                  </a:lnTo>
                  <a:lnTo>
                    <a:pt x="828" y="296"/>
                  </a:lnTo>
                  <a:lnTo>
                    <a:pt x="831" y="298"/>
                  </a:lnTo>
                  <a:lnTo>
                    <a:pt x="832" y="301"/>
                  </a:lnTo>
                  <a:lnTo>
                    <a:pt x="833" y="302"/>
                  </a:lnTo>
                  <a:lnTo>
                    <a:pt x="835" y="304"/>
                  </a:lnTo>
                  <a:lnTo>
                    <a:pt x="835" y="306"/>
                  </a:lnTo>
                  <a:lnTo>
                    <a:pt x="836" y="308"/>
                  </a:lnTo>
                  <a:lnTo>
                    <a:pt x="838" y="309"/>
                  </a:lnTo>
                  <a:lnTo>
                    <a:pt x="839" y="311"/>
                  </a:lnTo>
                  <a:lnTo>
                    <a:pt x="839" y="312"/>
                  </a:lnTo>
                  <a:lnTo>
                    <a:pt x="841" y="314"/>
                  </a:lnTo>
                  <a:lnTo>
                    <a:pt x="842" y="315"/>
                  </a:lnTo>
                  <a:lnTo>
                    <a:pt x="843" y="316"/>
                  </a:lnTo>
                  <a:lnTo>
                    <a:pt x="843" y="318"/>
                  </a:lnTo>
                  <a:lnTo>
                    <a:pt x="845" y="319"/>
                  </a:lnTo>
                  <a:lnTo>
                    <a:pt x="845" y="321"/>
                  </a:lnTo>
                  <a:lnTo>
                    <a:pt x="846" y="321"/>
                  </a:lnTo>
                  <a:lnTo>
                    <a:pt x="846" y="322"/>
                  </a:lnTo>
                  <a:lnTo>
                    <a:pt x="848" y="324"/>
                  </a:lnTo>
                  <a:lnTo>
                    <a:pt x="848" y="325"/>
                  </a:lnTo>
                  <a:lnTo>
                    <a:pt x="849" y="327"/>
                  </a:lnTo>
                  <a:lnTo>
                    <a:pt x="851" y="328"/>
                  </a:lnTo>
                  <a:lnTo>
                    <a:pt x="851" y="329"/>
                  </a:lnTo>
                  <a:lnTo>
                    <a:pt x="852" y="331"/>
                  </a:lnTo>
                  <a:lnTo>
                    <a:pt x="854" y="332"/>
                  </a:lnTo>
                  <a:lnTo>
                    <a:pt x="854" y="334"/>
                  </a:lnTo>
                  <a:lnTo>
                    <a:pt x="855" y="335"/>
                  </a:lnTo>
                  <a:lnTo>
                    <a:pt x="856" y="338"/>
                  </a:lnTo>
                  <a:lnTo>
                    <a:pt x="856" y="339"/>
                  </a:lnTo>
                  <a:lnTo>
                    <a:pt x="858" y="34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3" name="Freeform 183">
              <a:extLst>
                <a:ext uri="{FF2B5EF4-FFF2-40B4-BE49-F238E27FC236}">
                  <a16:creationId xmlns:a16="http://schemas.microsoft.com/office/drawing/2014/main" id="{520E632F-1458-AE4B-AC4C-C01058FF5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6030913"/>
              <a:ext cx="681038" cy="269875"/>
            </a:xfrm>
            <a:custGeom>
              <a:avLst/>
              <a:gdLst>
                <a:gd name="T0" fmla="*/ 2147483646 w 858"/>
                <a:gd name="T1" fmla="*/ 2147483646 h 340"/>
                <a:gd name="T2" fmla="*/ 2147483646 w 858"/>
                <a:gd name="T3" fmla="*/ 2147483646 h 340"/>
                <a:gd name="T4" fmla="*/ 2147483646 w 858"/>
                <a:gd name="T5" fmla="*/ 2147483646 h 340"/>
                <a:gd name="T6" fmla="*/ 2147483646 w 858"/>
                <a:gd name="T7" fmla="*/ 2147483646 h 340"/>
                <a:gd name="T8" fmla="*/ 2147483646 w 858"/>
                <a:gd name="T9" fmla="*/ 2147483646 h 340"/>
                <a:gd name="T10" fmla="*/ 2147483646 w 858"/>
                <a:gd name="T11" fmla="*/ 2147483646 h 340"/>
                <a:gd name="T12" fmla="*/ 2147483646 w 858"/>
                <a:gd name="T13" fmla="*/ 2147483646 h 340"/>
                <a:gd name="T14" fmla="*/ 2147483646 w 858"/>
                <a:gd name="T15" fmla="*/ 2147483646 h 340"/>
                <a:gd name="T16" fmla="*/ 2147483646 w 858"/>
                <a:gd name="T17" fmla="*/ 2147483646 h 340"/>
                <a:gd name="T18" fmla="*/ 2147483646 w 858"/>
                <a:gd name="T19" fmla="*/ 2147483646 h 340"/>
                <a:gd name="T20" fmla="*/ 2147483646 w 858"/>
                <a:gd name="T21" fmla="*/ 2147483646 h 340"/>
                <a:gd name="T22" fmla="*/ 2147483646 w 858"/>
                <a:gd name="T23" fmla="*/ 2147483646 h 340"/>
                <a:gd name="T24" fmla="*/ 2147483646 w 858"/>
                <a:gd name="T25" fmla="*/ 2147483646 h 340"/>
                <a:gd name="T26" fmla="*/ 2147483646 w 858"/>
                <a:gd name="T27" fmla="*/ 2147483646 h 340"/>
                <a:gd name="T28" fmla="*/ 2147483646 w 858"/>
                <a:gd name="T29" fmla="*/ 2147483646 h 340"/>
                <a:gd name="T30" fmla="*/ 2147483646 w 858"/>
                <a:gd name="T31" fmla="*/ 2147483646 h 340"/>
                <a:gd name="T32" fmla="*/ 2147483646 w 858"/>
                <a:gd name="T33" fmla="*/ 2147483646 h 340"/>
                <a:gd name="T34" fmla="*/ 2147483646 w 858"/>
                <a:gd name="T35" fmla="*/ 2147483646 h 340"/>
                <a:gd name="T36" fmla="*/ 2147483646 w 858"/>
                <a:gd name="T37" fmla="*/ 2147483646 h 340"/>
                <a:gd name="T38" fmla="*/ 2147483646 w 858"/>
                <a:gd name="T39" fmla="*/ 2147483646 h 340"/>
                <a:gd name="T40" fmla="*/ 2147483646 w 858"/>
                <a:gd name="T41" fmla="*/ 2147483646 h 340"/>
                <a:gd name="T42" fmla="*/ 2147483646 w 858"/>
                <a:gd name="T43" fmla="*/ 2147483646 h 340"/>
                <a:gd name="T44" fmla="*/ 2147483646 w 858"/>
                <a:gd name="T45" fmla="*/ 2147483646 h 340"/>
                <a:gd name="T46" fmla="*/ 2147483646 w 858"/>
                <a:gd name="T47" fmla="*/ 2147483646 h 340"/>
                <a:gd name="T48" fmla="*/ 2147483646 w 858"/>
                <a:gd name="T49" fmla="*/ 2147483646 h 340"/>
                <a:gd name="T50" fmla="*/ 2147483646 w 858"/>
                <a:gd name="T51" fmla="*/ 2147483646 h 340"/>
                <a:gd name="T52" fmla="*/ 2147483646 w 858"/>
                <a:gd name="T53" fmla="*/ 2147483646 h 340"/>
                <a:gd name="T54" fmla="*/ 2147483646 w 858"/>
                <a:gd name="T55" fmla="*/ 2147483646 h 340"/>
                <a:gd name="T56" fmla="*/ 2147483646 w 858"/>
                <a:gd name="T57" fmla="*/ 2147483646 h 340"/>
                <a:gd name="T58" fmla="*/ 2147483646 w 858"/>
                <a:gd name="T59" fmla="*/ 2147483646 h 340"/>
                <a:gd name="T60" fmla="*/ 2147483646 w 858"/>
                <a:gd name="T61" fmla="*/ 2147483646 h 340"/>
                <a:gd name="T62" fmla="*/ 2147483646 w 858"/>
                <a:gd name="T63" fmla="*/ 2147483646 h 340"/>
                <a:gd name="T64" fmla="*/ 2147483646 w 858"/>
                <a:gd name="T65" fmla="*/ 2147483646 h 340"/>
                <a:gd name="T66" fmla="*/ 2147483646 w 858"/>
                <a:gd name="T67" fmla="*/ 2147483646 h 340"/>
                <a:gd name="T68" fmla="*/ 2147483646 w 858"/>
                <a:gd name="T69" fmla="*/ 2147483646 h 340"/>
                <a:gd name="T70" fmla="*/ 2147483646 w 858"/>
                <a:gd name="T71" fmla="*/ 2147483646 h 340"/>
                <a:gd name="T72" fmla="*/ 2147483646 w 858"/>
                <a:gd name="T73" fmla="*/ 2147483646 h 340"/>
                <a:gd name="T74" fmla="*/ 2147483646 w 858"/>
                <a:gd name="T75" fmla="*/ 2147483646 h 340"/>
                <a:gd name="T76" fmla="*/ 2147483646 w 858"/>
                <a:gd name="T77" fmla="*/ 2147483646 h 340"/>
                <a:gd name="T78" fmla="*/ 2147483646 w 858"/>
                <a:gd name="T79" fmla="*/ 2147483646 h 340"/>
                <a:gd name="T80" fmla="*/ 2147483646 w 858"/>
                <a:gd name="T81" fmla="*/ 2147483646 h 340"/>
                <a:gd name="T82" fmla="*/ 2147483646 w 858"/>
                <a:gd name="T83" fmla="*/ 2147483646 h 340"/>
                <a:gd name="T84" fmla="*/ 2147483646 w 858"/>
                <a:gd name="T85" fmla="*/ 2147483646 h 340"/>
                <a:gd name="T86" fmla="*/ 2147483646 w 858"/>
                <a:gd name="T87" fmla="*/ 2147483646 h 340"/>
                <a:gd name="T88" fmla="*/ 2147483646 w 858"/>
                <a:gd name="T89" fmla="*/ 2147483646 h 340"/>
                <a:gd name="T90" fmla="*/ 2147483646 w 858"/>
                <a:gd name="T91" fmla="*/ 2147483646 h 340"/>
                <a:gd name="T92" fmla="*/ 2147483646 w 858"/>
                <a:gd name="T93" fmla="*/ 2147483646 h 340"/>
                <a:gd name="T94" fmla="*/ 2147483646 w 858"/>
                <a:gd name="T95" fmla="*/ 2147483646 h 340"/>
                <a:gd name="T96" fmla="*/ 2147483646 w 858"/>
                <a:gd name="T97" fmla="*/ 2147483646 h 340"/>
                <a:gd name="T98" fmla="*/ 2147483646 w 858"/>
                <a:gd name="T99" fmla="*/ 2147483646 h 340"/>
                <a:gd name="T100" fmla="*/ 2147483646 w 858"/>
                <a:gd name="T101" fmla="*/ 2147483646 h 340"/>
                <a:gd name="T102" fmla="*/ 2147483646 w 858"/>
                <a:gd name="T103" fmla="*/ 2147483646 h 340"/>
                <a:gd name="T104" fmla="*/ 2147483646 w 858"/>
                <a:gd name="T105" fmla="*/ 2147483646 h 340"/>
                <a:gd name="T106" fmla="*/ 2147483646 w 858"/>
                <a:gd name="T107" fmla="*/ 2147483646 h 340"/>
                <a:gd name="T108" fmla="*/ 2147483646 w 858"/>
                <a:gd name="T109" fmla="*/ 2147483646 h 340"/>
                <a:gd name="T110" fmla="*/ 2147483646 w 858"/>
                <a:gd name="T111" fmla="*/ 2147483646 h 340"/>
                <a:gd name="T112" fmla="*/ 2147483646 w 858"/>
                <a:gd name="T113" fmla="*/ 2147483646 h 340"/>
                <a:gd name="T114" fmla="*/ 2147483646 w 858"/>
                <a:gd name="T115" fmla="*/ 2147483646 h 340"/>
                <a:gd name="T116" fmla="*/ 2147483646 w 858"/>
                <a:gd name="T117" fmla="*/ 2147483646 h 340"/>
                <a:gd name="T118" fmla="*/ 2147483646 w 858"/>
                <a:gd name="T119" fmla="*/ 2147483646 h 340"/>
                <a:gd name="T120" fmla="*/ 2147483646 w 858"/>
                <a:gd name="T121" fmla="*/ 2147483646 h 3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8"/>
                <a:gd name="T184" fmla="*/ 0 h 340"/>
                <a:gd name="T185" fmla="*/ 858 w 858"/>
                <a:gd name="T186" fmla="*/ 340 h 3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8" h="340">
                  <a:moveTo>
                    <a:pt x="0" y="340"/>
                  </a:moveTo>
                  <a:lnTo>
                    <a:pt x="33" y="340"/>
                  </a:lnTo>
                  <a:lnTo>
                    <a:pt x="63" y="340"/>
                  </a:lnTo>
                  <a:lnTo>
                    <a:pt x="92" y="340"/>
                  </a:lnTo>
                  <a:lnTo>
                    <a:pt x="119" y="340"/>
                  </a:lnTo>
                  <a:lnTo>
                    <a:pt x="143" y="340"/>
                  </a:lnTo>
                  <a:lnTo>
                    <a:pt x="166" y="340"/>
                  </a:lnTo>
                  <a:lnTo>
                    <a:pt x="188" y="340"/>
                  </a:lnTo>
                  <a:lnTo>
                    <a:pt x="208" y="340"/>
                  </a:lnTo>
                  <a:lnTo>
                    <a:pt x="227" y="340"/>
                  </a:lnTo>
                  <a:lnTo>
                    <a:pt x="244" y="340"/>
                  </a:lnTo>
                  <a:lnTo>
                    <a:pt x="260" y="340"/>
                  </a:lnTo>
                  <a:lnTo>
                    <a:pt x="274" y="340"/>
                  </a:lnTo>
                  <a:lnTo>
                    <a:pt x="287" y="340"/>
                  </a:lnTo>
                  <a:lnTo>
                    <a:pt x="299" y="340"/>
                  </a:lnTo>
                  <a:lnTo>
                    <a:pt x="309" y="340"/>
                  </a:lnTo>
                  <a:lnTo>
                    <a:pt x="319" y="340"/>
                  </a:lnTo>
                  <a:lnTo>
                    <a:pt x="327" y="340"/>
                  </a:lnTo>
                  <a:lnTo>
                    <a:pt x="335" y="340"/>
                  </a:lnTo>
                  <a:lnTo>
                    <a:pt x="342" y="340"/>
                  </a:lnTo>
                  <a:lnTo>
                    <a:pt x="348" y="340"/>
                  </a:lnTo>
                  <a:lnTo>
                    <a:pt x="353" y="340"/>
                  </a:lnTo>
                  <a:lnTo>
                    <a:pt x="358" y="340"/>
                  </a:lnTo>
                  <a:lnTo>
                    <a:pt x="362" y="340"/>
                  </a:lnTo>
                  <a:lnTo>
                    <a:pt x="366" y="340"/>
                  </a:lnTo>
                  <a:lnTo>
                    <a:pt x="369" y="339"/>
                  </a:lnTo>
                  <a:lnTo>
                    <a:pt x="372" y="339"/>
                  </a:lnTo>
                  <a:lnTo>
                    <a:pt x="375" y="339"/>
                  </a:lnTo>
                  <a:lnTo>
                    <a:pt x="378" y="339"/>
                  </a:lnTo>
                  <a:lnTo>
                    <a:pt x="379" y="339"/>
                  </a:lnTo>
                  <a:lnTo>
                    <a:pt x="382" y="339"/>
                  </a:lnTo>
                  <a:lnTo>
                    <a:pt x="383" y="339"/>
                  </a:lnTo>
                  <a:lnTo>
                    <a:pt x="386" y="339"/>
                  </a:lnTo>
                  <a:lnTo>
                    <a:pt x="389" y="339"/>
                  </a:lnTo>
                  <a:lnTo>
                    <a:pt x="391" y="339"/>
                  </a:lnTo>
                  <a:lnTo>
                    <a:pt x="394" y="339"/>
                  </a:lnTo>
                  <a:lnTo>
                    <a:pt x="395" y="338"/>
                  </a:lnTo>
                  <a:lnTo>
                    <a:pt x="396" y="338"/>
                  </a:lnTo>
                  <a:lnTo>
                    <a:pt x="399" y="338"/>
                  </a:lnTo>
                  <a:lnTo>
                    <a:pt x="401" y="338"/>
                  </a:lnTo>
                  <a:lnTo>
                    <a:pt x="402" y="338"/>
                  </a:lnTo>
                  <a:lnTo>
                    <a:pt x="404" y="338"/>
                  </a:lnTo>
                  <a:lnTo>
                    <a:pt x="405" y="338"/>
                  </a:lnTo>
                  <a:lnTo>
                    <a:pt x="406" y="338"/>
                  </a:lnTo>
                  <a:lnTo>
                    <a:pt x="408" y="338"/>
                  </a:lnTo>
                  <a:lnTo>
                    <a:pt x="409" y="338"/>
                  </a:lnTo>
                  <a:lnTo>
                    <a:pt x="411" y="338"/>
                  </a:lnTo>
                  <a:lnTo>
                    <a:pt x="412" y="336"/>
                  </a:lnTo>
                  <a:lnTo>
                    <a:pt x="414" y="336"/>
                  </a:lnTo>
                  <a:lnTo>
                    <a:pt x="415" y="336"/>
                  </a:lnTo>
                  <a:lnTo>
                    <a:pt x="417" y="336"/>
                  </a:lnTo>
                  <a:lnTo>
                    <a:pt x="418" y="336"/>
                  </a:lnTo>
                  <a:lnTo>
                    <a:pt x="419" y="336"/>
                  </a:lnTo>
                  <a:lnTo>
                    <a:pt x="421" y="336"/>
                  </a:lnTo>
                  <a:lnTo>
                    <a:pt x="422" y="336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8" y="335"/>
                  </a:lnTo>
                  <a:lnTo>
                    <a:pt x="429" y="335"/>
                  </a:lnTo>
                  <a:lnTo>
                    <a:pt x="431" y="335"/>
                  </a:lnTo>
                  <a:lnTo>
                    <a:pt x="434" y="333"/>
                  </a:lnTo>
                  <a:lnTo>
                    <a:pt x="435" y="333"/>
                  </a:lnTo>
                  <a:lnTo>
                    <a:pt x="438" y="333"/>
                  </a:lnTo>
                  <a:lnTo>
                    <a:pt x="440" y="333"/>
                  </a:lnTo>
                  <a:lnTo>
                    <a:pt x="442" y="333"/>
                  </a:lnTo>
                  <a:lnTo>
                    <a:pt x="444" y="332"/>
                  </a:lnTo>
                  <a:lnTo>
                    <a:pt x="445" y="332"/>
                  </a:lnTo>
                  <a:lnTo>
                    <a:pt x="448" y="332"/>
                  </a:lnTo>
                  <a:lnTo>
                    <a:pt x="450" y="332"/>
                  </a:lnTo>
                  <a:lnTo>
                    <a:pt x="451" y="332"/>
                  </a:lnTo>
                  <a:lnTo>
                    <a:pt x="452" y="332"/>
                  </a:lnTo>
                  <a:lnTo>
                    <a:pt x="454" y="330"/>
                  </a:lnTo>
                  <a:lnTo>
                    <a:pt x="455" y="330"/>
                  </a:lnTo>
                  <a:lnTo>
                    <a:pt x="457" y="330"/>
                  </a:lnTo>
                  <a:lnTo>
                    <a:pt x="458" y="330"/>
                  </a:lnTo>
                  <a:lnTo>
                    <a:pt x="460" y="330"/>
                  </a:lnTo>
                  <a:lnTo>
                    <a:pt x="461" y="330"/>
                  </a:lnTo>
                  <a:lnTo>
                    <a:pt x="463" y="329"/>
                  </a:lnTo>
                  <a:lnTo>
                    <a:pt x="464" y="329"/>
                  </a:lnTo>
                  <a:lnTo>
                    <a:pt x="465" y="329"/>
                  </a:lnTo>
                  <a:lnTo>
                    <a:pt x="467" y="327"/>
                  </a:lnTo>
                  <a:lnTo>
                    <a:pt x="468" y="327"/>
                  </a:lnTo>
                  <a:lnTo>
                    <a:pt x="470" y="327"/>
                  </a:lnTo>
                  <a:lnTo>
                    <a:pt x="471" y="327"/>
                  </a:lnTo>
                  <a:lnTo>
                    <a:pt x="473" y="326"/>
                  </a:lnTo>
                  <a:lnTo>
                    <a:pt x="474" y="326"/>
                  </a:lnTo>
                  <a:lnTo>
                    <a:pt x="475" y="326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1" y="323"/>
                  </a:lnTo>
                  <a:lnTo>
                    <a:pt x="484" y="323"/>
                  </a:lnTo>
                  <a:lnTo>
                    <a:pt x="487" y="322"/>
                  </a:lnTo>
                  <a:lnTo>
                    <a:pt x="488" y="322"/>
                  </a:lnTo>
                  <a:lnTo>
                    <a:pt x="491" y="320"/>
                  </a:lnTo>
                  <a:lnTo>
                    <a:pt x="494" y="320"/>
                  </a:lnTo>
                  <a:lnTo>
                    <a:pt x="497" y="319"/>
                  </a:lnTo>
                  <a:lnTo>
                    <a:pt x="498" y="319"/>
                  </a:lnTo>
                  <a:lnTo>
                    <a:pt x="501" y="317"/>
                  </a:lnTo>
                  <a:lnTo>
                    <a:pt x="503" y="317"/>
                  </a:lnTo>
                  <a:lnTo>
                    <a:pt x="504" y="316"/>
                  </a:lnTo>
                  <a:lnTo>
                    <a:pt x="507" y="316"/>
                  </a:lnTo>
                  <a:lnTo>
                    <a:pt x="509" y="316"/>
                  </a:lnTo>
                  <a:lnTo>
                    <a:pt x="510" y="315"/>
                  </a:lnTo>
                  <a:lnTo>
                    <a:pt x="511" y="315"/>
                  </a:lnTo>
                  <a:lnTo>
                    <a:pt x="513" y="313"/>
                  </a:lnTo>
                  <a:lnTo>
                    <a:pt x="514" y="313"/>
                  </a:lnTo>
                  <a:lnTo>
                    <a:pt x="516" y="313"/>
                  </a:lnTo>
                  <a:lnTo>
                    <a:pt x="517" y="312"/>
                  </a:lnTo>
                  <a:lnTo>
                    <a:pt x="519" y="312"/>
                  </a:lnTo>
                  <a:lnTo>
                    <a:pt x="520" y="312"/>
                  </a:lnTo>
                  <a:lnTo>
                    <a:pt x="521" y="310"/>
                  </a:lnTo>
                  <a:lnTo>
                    <a:pt x="523" y="310"/>
                  </a:lnTo>
                  <a:lnTo>
                    <a:pt x="524" y="309"/>
                  </a:lnTo>
                  <a:lnTo>
                    <a:pt x="526" y="309"/>
                  </a:lnTo>
                  <a:lnTo>
                    <a:pt x="527" y="307"/>
                  </a:lnTo>
                  <a:lnTo>
                    <a:pt x="529" y="307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3" y="304"/>
                  </a:lnTo>
                  <a:lnTo>
                    <a:pt x="536" y="304"/>
                  </a:lnTo>
                  <a:lnTo>
                    <a:pt x="537" y="303"/>
                  </a:lnTo>
                  <a:lnTo>
                    <a:pt x="539" y="302"/>
                  </a:lnTo>
                  <a:lnTo>
                    <a:pt x="542" y="302"/>
                  </a:lnTo>
                  <a:lnTo>
                    <a:pt x="543" y="300"/>
                  </a:lnTo>
                  <a:lnTo>
                    <a:pt x="546" y="299"/>
                  </a:lnTo>
                  <a:lnTo>
                    <a:pt x="547" y="297"/>
                  </a:lnTo>
                  <a:lnTo>
                    <a:pt x="550" y="297"/>
                  </a:lnTo>
                  <a:lnTo>
                    <a:pt x="552" y="296"/>
                  </a:lnTo>
                  <a:lnTo>
                    <a:pt x="553" y="294"/>
                  </a:lnTo>
                  <a:lnTo>
                    <a:pt x="556" y="294"/>
                  </a:lnTo>
                  <a:lnTo>
                    <a:pt x="557" y="293"/>
                  </a:lnTo>
                  <a:lnTo>
                    <a:pt x="559" y="293"/>
                  </a:lnTo>
                  <a:lnTo>
                    <a:pt x="560" y="292"/>
                  </a:lnTo>
                  <a:lnTo>
                    <a:pt x="562" y="292"/>
                  </a:lnTo>
                  <a:lnTo>
                    <a:pt x="563" y="290"/>
                  </a:lnTo>
                  <a:lnTo>
                    <a:pt x="565" y="290"/>
                  </a:lnTo>
                  <a:lnTo>
                    <a:pt x="566" y="289"/>
                  </a:lnTo>
                  <a:lnTo>
                    <a:pt x="567" y="287"/>
                  </a:lnTo>
                  <a:lnTo>
                    <a:pt x="569" y="287"/>
                  </a:lnTo>
                  <a:lnTo>
                    <a:pt x="570" y="287"/>
                  </a:lnTo>
                  <a:lnTo>
                    <a:pt x="572" y="286"/>
                  </a:lnTo>
                  <a:lnTo>
                    <a:pt x="573" y="284"/>
                  </a:lnTo>
                  <a:lnTo>
                    <a:pt x="575" y="284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9" y="281"/>
                  </a:lnTo>
                  <a:lnTo>
                    <a:pt x="580" y="281"/>
                  </a:lnTo>
                  <a:lnTo>
                    <a:pt x="582" y="280"/>
                  </a:lnTo>
                  <a:lnTo>
                    <a:pt x="583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89" y="276"/>
                  </a:lnTo>
                  <a:lnTo>
                    <a:pt x="590" y="276"/>
                  </a:lnTo>
                  <a:lnTo>
                    <a:pt x="593" y="274"/>
                  </a:lnTo>
                  <a:lnTo>
                    <a:pt x="595" y="273"/>
                  </a:lnTo>
                  <a:lnTo>
                    <a:pt x="596" y="271"/>
                  </a:lnTo>
                  <a:lnTo>
                    <a:pt x="599" y="271"/>
                  </a:lnTo>
                  <a:lnTo>
                    <a:pt x="601" y="270"/>
                  </a:lnTo>
                  <a:lnTo>
                    <a:pt x="602" y="269"/>
                  </a:lnTo>
                  <a:lnTo>
                    <a:pt x="603" y="269"/>
                  </a:lnTo>
                  <a:lnTo>
                    <a:pt x="605" y="267"/>
                  </a:lnTo>
                  <a:lnTo>
                    <a:pt x="606" y="267"/>
                  </a:lnTo>
                  <a:lnTo>
                    <a:pt x="608" y="266"/>
                  </a:lnTo>
                  <a:lnTo>
                    <a:pt x="609" y="266"/>
                  </a:lnTo>
                  <a:lnTo>
                    <a:pt x="609" y="264"/>
                  </a:lnTo>
                  <a:lnTo>
                    <a:pt x="611" y="264"/>
                  </a:lnTo>
                  <a:lnTo>
                    <a:pt x="612" y="263"/>
                  </a:lnTo>
                  <a:lnTo>
                    <a:pt x="613" y="263"/>
                  </a:lnTo>
                  <a:lnTo>
                    <a:pt x="615" y="261"/>
                  </a:lnTo>
                  <a:lnTo>
                    <a:pt x="616" y="261"/>
                  </a:lnTo>
                  <a:lnTo>
                    <a:pt x="616" y="260"/>
                  </a:lnTo>
                  <a:lnTo>
                    <a:pt x="618" y="260"/>
                  </a:lnTo>
                  <a:lnTo>
                    <a:pt x="619" y="258"/>
                  </a:lnTo>
                  <a:lnTo>
                    <a:pt x="621" y="258"/>
                  </a:lnTo>
                  <a:lnTo>
                    <a:pt x="622" y="257"/>
                  </a:lnTo>
                  <a:lnTo>
                    <a:pt x="624" y="256"/>
                  </a:lnTo>
                  <a:lnTo>
                    <a:pt x="625" y="256"/>
                  </a:lnTo>
                  <a:lnTo>
                    <a:pt x="626" y="254"/>
                  </a:lnTo>
                  <a:lnTo>
                    <a:pt x="628" y="254"/>
                  </a:lnTo>
                  <a:lnTo>
                    <a:pt x="629" y="253"/>
                  </a:lnTo>
                  <a:lnTo>
                    <a:pt x="631" y="251"/>
                  </a:lnTo>
                  <a:lnTo>
                    <a:pt x="632" y="251"/>
                  </a:lnTo>
                  <a:lnTo>
                    <a:pt x="634" y="250"/>
                  </a:lnTo>
                  <a:lnTo>
                    <a:pt x="635" y="248"/>
                  </a:lnTo>
                  <a:lnTo>
                    <a:pt x="636" y="247"/>
                  </a:lnTo>
                  <a:lnTo>
                    <a:pt x="638" y="247"/>
                  </a:lnTo>
                  <a:lnTo>
                    <a:pt x="639" y="246"/>
                  </a:lnTo>
                  <a:lnTo>
                    <a:pt x="641" y="246"/>
                  </a:lnTo>
                  <a:lnTo>
                    <a:pt x="642" y="244"/>
                  </a:lnTo>
                  <a:lnTo>
                    <a:pt x="644" y="243"/>
                  </a:lnTo>
                  <a:lnTo>
                    <a:pt x="645" y="243"/>
                  </a:lnTo>
                  <a:lnTo>
                    <a:pt x="647" y="241"/>
                  </a:lnTo>
                  <a:lnTo>
                    <a:pt x="648" y="240"/>
                  </a:lnTo>
                  <a:lnTo>
                    <a:pt x="649" y="240"/>
                  </a:lnTo>
                  <a:lnTo>
                    <a:pt x="649" y="238"/>
                  </a:lnTo>
                  <a:lnTo>
                    <a:pt x="651" y="238"/>
                  </a:lnTo>
                  <a:lnTo>
                    <a:pt x="652" y="237"/>
                  </a:lnTo>
                  <a:lnTo>
                    <a:pt x="654" y="237"/>
                  </a:lnTo>
                  <a:lnTo>
                    <a:pt x="654" y="235"/>
                  </a:lnTo>
                  <a:lnTo>
                    <a:pt x="655" y="235"/>
                  </a:lnTo>
                  <a:lnTo>
                    <a:pt x="655" y="234"/>
                  </a:lnTo>
                  <a:lnTo>
                    <a:pt x="657" y="234"/>
                  </a:lnTo>
                  <a:lnTo>
                    <a:pt x="658" y="233"/>
                  </a:lnTo>
                  <a:lnTo>
                    <a:pt x="659" y="233"/>
                  </a:lnTo>
                  <a:lnTo>
                    <a:pt x="659" y="231"/>
                  </a:lnTo>
                  <a:lnTo>
                    <a:pt x="661" y="231"/>
                  </a:lnTo>
                  <a:lnTo>
                    <a:pt x="662" y="230"/>
                  </a:lnTo>
                  <a:lnTo>
                    <a:pt x="662" y="228"/>
                  </a:lnTo>
                  <a:lnTo>
                    <a:pt x="664" y="228"/>
                  </a:lnTo>
                  <a:lnTo>
                    <a:pt x="665" y="227"/>
                  </a:lnTo>
                  <a:lnTo>
                    <a:pt x="667" y="227"/>
                  </a:lnTo>
                  <a:lnTo>
                    <a:pt x="667" y="225"/>
                  </a:lnTo>
                  <a:lnTo>
                    <a:pt x="668" y="225"/>
                  </a:lnTo>
                  <a:lnTo>
                    <a:pt x="670" y="224"/>
                  </a:lnTo>
                  <a:lnTo>
                    <a:pt x="671" y="223"/>
                  </a:lnTo>
                  <a:lnTo>
                    <a:pt x="672" y="221"/>
                  </a:lnTo>
                  <a:lnTo>
                    <a:pt x="674" y="221"/>
                  </a:lnTo>
                  <a:lnTo>
                    <a:pt x="674" y="220"/>
                  </a:lnTo>
                  <a:lnTo>
                    <a:pt x="675" y="220"/>
                  </a:lnTo>
                  <a:lnTo>
                    <a:pt x="677" y="218"/>
                  </a:lnTo>
                  <a:lnTo>
                    <a:pt x="678" y="217"/>
                  </a:lnTo>
                  <a:lnTo>
                    <a:pt x="680" y="217"/>
                  </a:lnTo>
                  <a:lnTo>
                    <a:pt x="680" y="215"/>
                  </a:lnTo>
                  <a:lnTo>
                    <a:pt x="681" y="215"/>
                  </a:lnTo>
                  <a:lnTo>
                    <a:pt x="682" y="214"/>
                  </a:lnTo>
                  <a:lnTo>
                    <a:pt x="684" y="214"/>
                  </a:lnTo>
                  <a:lnTo>
                    <a:pt x="684" y="212"/>
                  </a:lnTo>
                  <a:lnTo>
                    <a:pt x="685" y="212"/>
                  </a:lnTo>
                  <a:lnTo>
                    <a:pt x="687" y="211"/>
                  </a:lnTo>
                  <a:lnTo>
                    <a:pt x="688" y="210"/>
                  </a:lnTo>
                  <a:lnTo>
                    <a:pt x="690" y="210"/>
                  </a:lnTo>
                  <a:lnTo>
                    <a:pt x="691" y="208"/>
                  </a:lnTo>
                  <a:lnTo>
                    <a:pt x="693" y="208"/>
                  </a:lnTo>
                  <a:lnTo>
                    <a:pt x="694" y="207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7" y="204"/>
                  </a:lnTo>
                  <a:lnTo>
                    <a:pt x="698" y="204"/>
                  </a:lnTo>
                  <a:lnTo>
                    <a:pt x="698" y="202"/>
                  </a:lnTo>
                  <a:lnTo>
                    <a:pt x="700" y="202"/>
                  </a:lnTo>
                  <a:lnTo>
                    <a:pt x="701" y="201"/>
                  </a:lnTo>
                  <a:lnTo>
                    <a:pt x="703" y="200"/>
                  </a:lnTo>
                  <a:lnTo>
                    <a:pt x="704" y="200"/>
                  </a:lnTo>
                  <a:lnTo>
                    <a:pt x="704" y="198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7" y="195"/>
                  </a:lnTo>
                  <a:lnTo>
                    <a:pt x="708" y="195"/>
                  </a:lnTo>
                  <a:lnTo>
                    <a:pt x="708" y="194"/>
                  </a:lnTo>
                  <a:lnTo>
                    <a:pt x="710" y="194"/>
                  </a:lnTo>
                  <a:lnTo>
                    <a:pt x="711" y="192"/>
                  </a:lnTo>
                  <a:lnTo>
                    <a:pt x="713" y="191"/>
                  </a:lnTo>
                  <a:lnTo>
                    <a:pt x="714" y="189"/>
                  </a:lnTo>
                  <a:lnTo>
                    <a:pt x="716" y="188"/>
                  </a:lnTo>
                  <a:lnTo>
                    <a:pt x="717" y="187"/>
                  </a:lnTo>
                  <a:lnTo>
                    <a:pt x="718" y="185"/>
                  </a:lnTo>
                  <a:lnTo>
                    <a:pt x="720" y="184"/>
                  </a:lnTo>
                  <a:lnTo>
                    <a:pt x="720" y="182"/>
                  </a:lnTo>
                  <a:lnTo>
                    <a:pt x="721" y="181"/>
                  </a:lnTo>
                  <a:lnTo>
                    <a:pt x="723" y="179"/>
                  </a:lnTo>
                  <a:lnTo>
                    <a:pt x="724" y="178"/>
                  </a:lnTo>
                  <a:lnTo>
                    <a:pt x="726" y="177"/>
                  </a:lnTo>
                  <a:lnTo>
                    <a:pt x="727" y="177"/>
                  </a:lnTo>
                  <a:lnTo>
                    <a:pt x="727" y="175"/>
                  </a:lnTo>
                  <a:lnTo>
                    <a:pt x="728" y="174"/>
                  </a:lnTo>
                  <a:lnTo>
                    <a:pt x="730" y="172"/>
                  </a:lnTo>
                  <a:lnTo>
                    <a:pt x="731" y="171"/>
                  </a:lnTo>
                  <a:lnTo>
                    <a:pt x="733" y="169"/>
                  </a:lnTo>
                  <a:lnTo>
                    <a:pt x="734" y="168"/>
                  </a:lnTo>
                  <a:lnTo>
                    <a:pt x="736" y="167"/>
                  </a:lnTo>
                  <a:lnTo>
                    <a:pt x="736" y="165"/>
                  </a:lnTo>
                  <a:lnTo>
                    <a:pt x="737" y="165"/>
                  </a:lnTo>
                  <a:lnTo>
                    <a:pt x="737" y="164"/>
                  </a:lnTo>
                  <a:lnTo>
                    <a:pt x="739" y="162"/>
                  </a:lnTo>
                  <a:lnTo>
                    <a:pt x="740" y="162"/>
                  </a:lnTo>
                  <a:lnTo>
                    <a:pt x="740" y="161"/>
                  </a:lnTo>
                  <a:lnTo>
                    <a:pt x="741" y="159"/>
                  </a:lnTo>
                  <a:lnTo>
                    <a:pt x="743" y="159"/>
                  </a:lnTo>
                  <a:lnTo>
                    <a:pt x="743" y="158"/>
                  </a:lnTo>
                  <a:lnTo>
                    <a:pt x="744" y="156"/>
                  </a:lnTo>
                  <a:lnTo>
                    <a:pt x="746" y="155"/>
                  </a:lnTo>
                  <a:lnTo>
                    <a:pt x="747" y="154"/>
                  </a:lnTo>
                  <a:lnTo>
                    <a:pt x="749" y="152"/>
                  </a:lnTo>
                  <a:lnTo>
                    <a:pt x="749" y="151"/>
                  </a:lnTo>
                  <a:lnTo>
                    <a:pt x="750" y="148"/>
                  </a:lnTo>
                  <a:lnTo>
                    <a:pt x="753" y="146"/>
                  </a:lnTo>
                  <a:lnTo>
                    <a:pt x="754" y="145"/>
                  </a:lnTo>
                  <a:lnTo>
                    <a:pt x="756" y="142"/>
                  </a:lnTo>
                  <a:lnTo>
                    <a:pt x="757" y="141"/>
                  </a:lnTo>
                  <a:lnTo>
                    <a:pt x="759" y="139"/>
                  </a:lnTo>
                  <a:lnTo>
                    <a:pt x="760" y="138"/>
                  </a:lnTo>
                  <a:lnTo>
                    <a:pt x="762" y="136"/>
                  </a:lnTo>
                  <a:lnTo>
                    <a:pt x="763" y="135"/>
                  </a:lnTo>
                  <a:lnTo>
                    <a:pt x="763" y="133"/>
                  </a:lnTo>
                  <a:lnTo>
                    <a:pt x="764" y="132"/>
                  </a:lnTo>
                  <a:lnTo>
                    <a:pt x="766" y="131"/>
                  </a:lnTo>
                  <a:lnTo>
                    <a:pt x="766" y="129"/>
                  </a:lnTo>
                  <a:lnTo>
                    <a:pt x="767" y="128"/>
                  </a:lnTo>
                  <a:lnTo>
                    <a:pt x="769" y="128"/>
                  </a:lnTo>
                  <a:lnTo>
                    <a:pt x="769" y="126"/>
                  </a:lnTo>
                  <a:lnTo>
                    <a:pt x="770" y="125"/>
                  </a:lnTo>
                  <a:lnTo>
                    <a:pt x="772" y="123"/>
                  </a:lnTo>
                  <a:lnTo>
                    <a:pt x="773" y="122"/>
                  </a:lnTo>
                  <a:lnTo>
                    <a:pt x="773" y="121"/>
                  </a:lnTo>
                  <a:lnTo>
                    <a:pt x="774" y="119"/>
                  </a:lnTo>
                  <a:lnTo>
                    <a:pt x="776" y="118"/>
                  </a:lnTo>
                  <a:lnTo>
                    <a:pt x="776" y="116"/>
                  </a:lnTo>
                  <a:lnTo>
                    <a:pt x="777" y="116"/>
                  </a:lnTo>
                  <a:lnTo>
                    <a:pt x="777" y="115"/>
                  </a:lnTo>
                  <a:lnTo>
                    <a:pt x="779" y="113"/>
                  </a:lnTo>
                  <a:lnTo>
                    <a:pt x="780" y="112"/>
                  </a:lnTo>
                  <a:lnTo>
                    <a:pt x="782" y="109"/>
                  </a:lnTo>
                  <a:lnTo>
                    <a:pt x="783" y="108"/>
                  </a:lnTo>
                  <a:lnTo>
                    <a:pt x="785" y="106"/>
                  </a:lnTo>
                  <a:lnTo>
                    <a:pt x="785" y="105"/>
                  </a:lnTo>
                  <a:lnTo>
                    <a:pt x="786" y="102"/>
                  </a:lnTo>
                  <a:lnTo>
                    <a:pt x="789" y="100"/>
                  </a:lnTo>
                  <a:lnTo>
                    <a:pt x="790" y="98"/>
                  </a:lnTo>
                  <a:lnTo>
                    <a:pt x="792" y="96"/>
                  </a:lnTo>
                  <a:lnTo>
                    <a:pt x="793" y="93"/>
                  </a:lnTo>
                  <a:lnTo>
                    <a:pt x="795" y="92"/>
                  </a:lnTo>
                  <a:lnTo>
                    <a:pt x="796" y="89"/>
                  </a:lnTo>
                  <a:lnTo>
                    <a:pt x="797" y="87"/>
                  </a:lnTo>
                  <a:lnTo>
                    <a:pt x="799" y="86"/>
                  </a:lnTo>
                  <a:lnTo>
                    <a:pt x="799" y="85"/>
                  </a:lnTo>
                  <a:lnTo>
                    <a:pt x="800" y="83"/>
                  </a:lnTo>
                  <a:lnTo>
                    <a:pt x="802" y="82"/>
                  </a:lnTo>
                  <a:lnTo>
                    <a:pt x="802" y="80"/>
                  </a:lnTo>
                  <a:lnTo>
                    <a:pt x="803" y="79"/>
                  </a:lnTo>
                  <a:lnTo>
                    <a:pt x="805" y="77"/>
                  </a:lnTo>
                  <a:lnTo>
                    <a:pt x="805" y="76"/>
                  </a:lnTo>
                  <a:lnTo>
                    <a:pt x="806" y="75"/>
                  </a:lnTo>
                  <a:lnTo>
                    <a:pt x="808" y="75"/>
                  </a:lnTo>
                  <a:lnTo>
                    <a:pt x="808" y="73"/>
                  </a:lnTo>
                  <a:lnTo>
                    <a:pt x="809" y="72"/>
                  </a:lnTo>
                  <a:lnTo>
                    <a:pt x="809" y="70"/>
                  </a:lnTo>
                  <a:lnTo>
                    <a:pt x="810" y="69"/>
                  </a:lnTo>
                  <a:lnTo>
                    <a:pt x="812" y="67"/>
                  </a:lnTo>
                  <a:lnTo>
                    <a:pt x="812" y="66"/>
                  </a:lnTo>
                  <a:lnTo>
                    <a:pt x="813" y="64"/>
                  </a:lnTo>
                  <a:lnTo>
                    <a:pt x="815" y="63"/>
                  </a:lnTo>
                  <a:lnTo>
                    <a:pt x="815" y="62"/>
                  </a:lnTo>
                  <a:lnTo>
                    <a:pt x="816" y="60"/>
                  </a:lnTo>
                  <a:lnTo>
                    <a:pt x="818" y="59"/>
                  </a:lnTo>
                  <a:lnTo>
                    <a:pt x="819" y="57"/>
                  </a:lnTo>
                  <a:lnTo>
                    <a:pt x="820" y="56"/>
                  </a:lnTo>
                  <a:lnTo>
                    <a:pt x="822" y="53"/>
                  </a:lnTo>
                  <a:lnTo>
                    <a:pt x="823" y="52"/>
                  </a:lnTo>
                  <a:lnTo>
                    <a:pt x="825" y="49"/>
                  </a:lnTo>
                  <a:lnTo>
                    <a:pt x="826" y="47"/>
                  </a:lnTo>
                  <a:lnTo>
                    <a:pt x="828" y="44"/>
                  </a:lnTo>
                  <a:lnTo>
                    <a:pt x="831" y="41"/>
                  </a:lnTo>
                  <a:lnTo>
                    <a:pt x="832" y="40"/>
                  </a:lnTo>
                  <a:lnTo>
                    <a:pt x="833" y="39"/>
                  </a:lnTo>
                  <a:lnTo>
                    <a:pt x="835" y="36"/>
                  </a:lnTo>
                  <a:lnTo>
                    <a:pt x="835" y="34"/>
                  </a:lnTo>
                  <a:lnTo>
                    <a:pt x="836" y="33"/>
                  </a:lnTo>
                  <a:lnTo>
                    <a:pt x="838" y="31"/>
                  </a:lnTo>
                  <a:lnTo>
                    <a:pt x="839" y="30"/>
                  </a:lnTo>
                  <a:lnTo>
                    <a:pt x="839" y="29"/>
                  </a:lnTo>
                  <a:lnTo>
                    <a:pt x="841" y="27"/>
                  </a:lnTo>
                  <a:lnTo>
                    <a:pt x="842" y="26"/>
                  </a:lnTo>
                  <a:lnTo>
                    <a:pt x="842" y="24"/>
                  </a:lnTo>
                  <a:lnTo>
                    <a:pt x="843" y="24"/>
                  </a:lnTo>
                  <a:lnTo>
                    <a:pt x="843" y="23"/>
                  </a:lnTo>
                  <a:lnTo>
                    <a:pt x="845" y="21"/>
                  </a:lnTo>
                  <a:lnTo>
                    <a:pt x="845" y="20"/>
                  </a:lnTo>
                  <a:lnTo>
                    <a:pt x="846" y="18"/>
                  </a:lnTo>
                  <a:lnTo>
                    <a:pt x="848" y="17"/>
                  </a:lnTo>
                  <a:lnTo>
                    <a:pt x="848" y="16"/>
                  </a:lnTo>
                  <a:lnTo>
                    <a:pt x="849" y="14"/>
                  </a:lnTo>
                  <a:lnTo>
                    <a:pt x="849" y="13"/>
                  </a:lnTo>
                  <a:lnTo>
                    <a:pt x="851" y="13"/>
                  </a:lnTo>
                  <a:lnTo>
                    <a:pt x="851" y="11"/>
                  </a:lnTo>
                  <a:lnTo>
                    <a:pt x="852" y="10"/>
                  </a:lnTo>
                  <a:lnTo>
                    <a:pt x="854" y="8"/>
                  </a:lnTo>
                  <a:lnTo>
                    <a:pt x="854" y="7"/>
                  </a:lnTo>
                  <a:lnTo>
                    <a:pt x="855" y="4"/>
                  </a:lnTo>
                  <a:lnTo>
                    <a:pt x="856" y="3"/>
                  </a:lnTo>
                  <a:lnTo>
                    <a:pt x="856" y="1"/>
                  </a:lnTo>
                  <a:lnTo>
                    <a:pt x="85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4" name="Freeform 184">
              <a:extLst>
                <a:ext uri="{FF2B5EF4-FFF2-40B4-BE49-F238E27FC236}">
                  <a16:creationId xmlns:a16="http://schemas.microsoft.com/office/drawing/2014/main" id="{D5864C6D-E174-F64B-81AA-6276727A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5757863"/>
              <a:ext cx="80962" cy="273050"/>
            </a:xfrm>
            <a:custGeom>
              <a:avLst/>
              <a:gdLst>
                <a:gd name="T0" fmla="*/ 2147483646 w 102"/>
                <a:gd name="T1" fmla="*/ 2147483646 h 344"/>
                <a:gd name="T2" fmla="*/ 2147483646 w 102"/>
                <a:gd name="T3" fmla="*/ 2147483646 h 344"/>
                <a:gd name="T4" fmla="*/ 2147483646 w 102"/>
                <a:gd name="T5" fmla="*/ 2147483646 h 344"/>
                <a:gd name="T6" fmla="*/ 2147483646 w 102"/>
                <a:gd name="T7" fmla="*/ 2147483646 h 344"/>
                <a:gd name="T8" fmla="*/ 2147483646 w 102"/>
                <a:gd name="T9" fmla="*/ 2147483646 h 344"/>
                <a:gd name="T10" fmla="*/ 2147483646 w 102"/>
                <a:gd name="T11" fmla="*/ 2147483646 h 344"/>
                <a:gd name="T12" fmla="*/ 2147483646 w 102"/>
                <a:gd name="T13" fmla="*/ 2147483646 h 344"/>
                <a:gd name="T14" fmla="*/ 2147483646 w 102"/>
                <a:gd name="T15" fmla="*/ 2147483646 h 344"/>
                <a:gd name="T16" fmla="*/ 2147483646 w 102"/>
                <a:gd name="T17" fmla="*/ 2147483646 h 344"/>
                <a:gd name="T18" fmla="*/ 2147483646 w 102"/>
                <a:gd name="T19" fmla="*/ 2147483646 h 344"/>
                <a:gd name="T20" fmla="*/ 2147483646 w 102"/>
                <a:gd name="T21" fmla="*/ 2147483646 h 344"/>
                <a:gd name="T22" fmla="*/ 2147483646 w 102"/>
                <a:gd name="T23" fmla="*/ 2147483646 h 344"/>
                <a:gd name="T24" fmla="*/ 2147483646 w 102"/>
                <a:gd name="T25" fmla="*/ 2147483646 h 344"/>
                <a:gd name="T26" fmla="*/ 2147483646 w 102"/>
                <a:gd name="T27" fmla="*/ 2147483646 h 344"/>
                <a:gd name="T28" fmla="*/ 2147483646 w 102"/>
                <a:gd name="T29" fmla="*/ 2147483646 h 344"/>
                <a:gd name="T30" fmla="*/ 2147483646 w 102"/>
                <a:gd name="T31" fmla="*/ 2147483646 h 344"/>
                <a:gd name="T32" fmla="*/ 2147483646 w 102"/>
                <a:gd name="T33" fmla="*/ 2147483646 h 344"/>
                <a:gd name="T34" fmla="*/ 2147483646 w 102"/>
                <a:gd name="T35" fmla="*/ 2147483646 h 344"/>
                <a:gd name="T36" fmla="*/ 2147483646 w 102"/>
                <a:gd name="T37" fmla="*/ 2147483646 h 344"/>
                <a:gd name="T38" fmla="*/ 2147483646 w 102"/>
                <a:gd name="T39" fmla="*/ 2147483646 h 344"/>
                <a:gd name="T40" fmla="*/ 2147483646 w 102"/>
                <a:gd name="T41" fmla="*/ 2147483646 h 344"/>
                <a:gd name="T42" fmla="*/ 2147483646 w 102"/>
                <a:gd name="T43" fmla="*/ 2147483646 h 344"/>
                <a:gd name="T44" fmla="*/ 2147483646 w 102"/>
                <a:gd name="T45" fmla="*/ 2147483646 h 344"/>
                <a:gd name="T46" fmla="*/ 2147483646 w 102"/>
                <a:gd name="T47" fmla="*/ 2147483646 h 344"/>
                <a:gd name="T48" fmla="*/ 2147483646 w 102"/>
                <a:gd name="T49" fmla="*/ 2147483646 h 344"/>
                <a:gd name="T50" fmla="*/ 2147483646 w 102"/>
                <a:gd name="T51" fmla="*/ 2147483646 h 344"/>
                <a:gd name="T52" fmla="*/ 2147483646 w 102"/>
                <a:gd name="T53" fmla="*/ 2147483646 h 344"/>
                <a:gd name="T54" fmla="*/ 2147483646 w 102"/>
                <a:gd name="T55" fmla="*/ 2147483646 h 344"/>
                <a:gd name="T56" fmla="*/ 2147483646 w 102"/>
                <a:gd name="T57" fmla="*/ 2147483646 h 344"/>
                <a:gd name="T58" fmla="*/ 2147483646 w 102"/>
                <a:gd name="T59" fmla="*/ 2147483646 h 344"/>
                <a:gd name="T60" fmla="*/ 2147483646 w 102"/>
                <a:gd name="T61" fmla="*/ 2147483646 h 344"/>
                <a:gd name="T62" fmla="*/ 2147483646 w 102"/>
                <a:gd name="T63" fmla="*/ 2147483646 h 344"/>
                <a:gd name="T64" fmla="*/ 2147483646 w 102"/>
                <a:gd name="T65" fmla="*/ 2147483646 h 344"/>
                <a:gd name="T66" fmla="*/ 2147483646 w 102"/>
                <a:gd name="T67" fmla="*/ 2147483646 h 344"/>
                <a:gd name="T68" fmla="*/ 2147483646 w 102"/>
                <a:gd name="T69" fmla="*/ 2147483646 h 344"/>
                <a:gd name="T70" fmla="*/ 2147483646 w 102"/>
                <a:gd name="T71" fmla="*/ 2147483646 h 344"/>
                <a:gd name="T72" fmla="*/ 2147483646 w 102"/>
                <a:gd name="T73" fmla="*/ 2147483646 h 344"/>
                <a:gd name="T74" fmla="*/ 2147483646 w 102"/>
                <a:gd name="T75" fmla="*/ 2147483646 h 344"/>
                <a:gd name="T76" fmla="*/ 2147483646 w 102"/>
                <a:gd name="T77" fmla="*/ 2147483646 h 344"/>
                <a:gd name="T78" fmla="*/ 2147483646 w 102"/>
                <a:gd name="T79" fmla="*/ 2147483646 h 344"/>
                <a:gd name="T80" fmla="*/ 2147483646 w 102"/>
                <a:gd name="T81" fmla="*/ 2147483646 h 344"/>
                <a:gd name="T82" fmla="*/ 2147483646 w 102"/>
                <a:gd name="T83" fmla="*/ 2147483646 h 344"/>
                <a:gd name="T84" fmla="*/ 2147483646 w 102"/>
                <a:gd name="T85" fmla="*/ 2147483646 h 344"/>
                <a:gd name="T86" fmla="*/ 2147483646 w 102"/>
                <a:gd name="T87" fmla="*/ 2147483646 h 344"/>
                <a:gd name="T88" fmla="*/ 2147483646 w 102"/>
                <a:gd name="T89" fmla="*/ 2147483646 h 344"/>
                <a:gd name="T90" fmla="*/ 2147483646 w 102"/>
                <a:gd name="T91" fmla="*/ 2147483646 h 344"/>
                <a:gd name="T92" fmla="*/ 2147483646 w 102"/>
                <a:gd name="T93" fmla="*/ 2147483646 h 344"/>
                <a:gd name="T94" fmla="*/ 2147483646 w 102"/>
                <a:gd name="T95" fmla="*/ 2147483646 h 344"/>
                <a:gd name="T96" fmla="*/ 2147483646 w 102"/>
                <a:gd name="T97" fmla="*/ 2147483646 h 344"/>
                <a:gd name="T98" fmla="*/ 2147483646 w 102"/>
                <a:gd name="T99" fmla="*/ 2147483646 h 344"/>
                <a:gd name="T100" fmla="*/ 2147483646 w 102"/>
                <a:gd name="T101" fmla="*/ 2147483646 h 344"/>
                <a:gd name="T102" fmla="*/ 2147483646 w 102"/>
                <a:gd name="T103" fmla="*/ 2147483646 h 344"/>
                <a:gd name="T104" fmla="*/ 2147483646 w 102"/>
                <a:gd name="T105" fmla="*/ 2147483646 h 344"/>
                <a:gd name="T106" fmla="*/ 2147483646 w 102"/>
                <a:gd name="T107" fmla="*/ 2147483646 h 344"/>
                <a:gd name="T108" fmla="*/ 2147483646 w 102"/>
                <a:gd name="T109" fmla="*/ 2147483646 h 344"/>
                <a:gd name="T110" fmla="*/ 2147483646 w 102"/>
                <a:gd name="T111" fmla="*/ 2147483646 h 344"/>
                <a:gd name="T112" fmla="*/ 2147483646 w 102"/>
                <a:gd name="T113" fmla="*/ 2147483646 h 3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344"/>
                <a:gd name="T173" fmla="*/ 102 w 102"/>
                <a:gd name="T174" fmla="*/ 344 h 3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344">
                  <a:moveTo>
                    <a:pt x="0" y="0"/>
                  </a:moveTo>
                  <a:lnTo>
                    <a:pt x="3" y="3"/>
                  </a:lnTo>
                  <a:lnTo>
                    <a:pt x="4" y="8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3" y="22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5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4" y="91"/>
                  </a:lnTo>
                  <a:lnTo>
                    <a:pt x="44" y="92"/>
                  </a:lnTo>
                  <a:lnTo>
                    <a:pt x="46" y="94"/>
                  </a:lnTo>
                  <a:lnTo>
                    <a:pt x="46" y="95"/>
                  </a:lnTo>
                  <a:lnTo>
                    <a:pt x="46" y="97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5"/>
                  </a:lnTo>
                  <a:lnTo>
                    <a:pt x="50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7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7" y="124"/>
                  </a:lnTo>
                  <a:lnTo>
                    <a:pt x="57" y="125"/>
                  </a:lnTo>
                  <a:lnTo>
                    <a:pt x="57" y="127"/>
                  </a:lnTo>
                  <a:lnTo>
                    <a:pt x="59" y="128"/>
                  </a:lnTo>
                  <a:lnTo>
                    <a:pt x="59" y="130"/>
                  </a:lnTo>
                  <a:lnTo>
                    <a:pt x="60" y="131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5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3" y="143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4" y="147"/>
                  </a:lnTo>
                  <a:lnTo>
                    <a:pt x="64" y="148"/>
                  </a:lnTo>
                  <a:lnTo>
                    <a:pt x="66" y="150"/>
                  </a:lnTo>
                  <a:lnTo>
                    <a:pt x="66" y="153"/>
                  </a:lnTo>
                  <a:lnTo>
                    <a:pt x="67" y="154"/>
                  </a:lnTo>
                  <a:lnTo>
                    <a:pt x="67" y="156"/>
                  </a:lnTo>
                  <a:lnTo>
                    <a:pt x="69" y="158"/>
                  </a:lnTo>
                  <a:lnTo>
                    <a:pt x="69" y="160"/>
                  </a:lnTo>
                  <a:lnTo>
                    <a:pt x="69" y="163"/>
                  </a:lnTo>
                  <a:lnTo>
                    <a:pt x="70" y="164"/>
                  </a:lnTo>
                  <a:lnTo>
                    <a:pt x="70" y="167"/>
                  </a:lnTo>
                  <a:lnTo>
                    <a:pt x="72" y="170"/>
                  </a:lnTo>
                  <a:lnTo>
                    <a:pt x="72" y="171"/>
                  </a:lnTo>
                  <a:lnTo>
                    <a:pt x="73" y="173"/>
                  </a:lnTo>
                  <a:lnTo>
                    <a:pt x="73" y="174"/>
                  </a:lnTo>
                  <a:lnTo>
                    <a:pt x="73" y="177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1"/>
                  </a:lnTo>
                  <a:lnTo>
                    <a:pt x="76" y="183"/>
                  </a:lnTo>
                  <a:lnTo>
                    <a:pt x="76" y="184"/>
                  </a:lnTo>
                  <a:lnTo>
                    <a:pt x="77" y="186"/>
                  </a:lnTo>
                  <a:lnTo>
                    <a:pt x="77" y="187"/>
                  </a:lnTo>
                  <a:lnTo>
                    <a:pt x="77" y="189"/>
                  </a:lnTo>
                  <a:lnTo>
                    <a:pt x="77" y="190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0" y="196"/>
                  </a:lnTo>
                  <a:lnTo>
                    <a:pt x="80" y="197"/>
                  </a:lnTo>
                  <a:lnTo>
                    <a:pt x="80" y="199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4"/>
                  </a:lnTo>
                  <a:lnTo>
                    <a:pt x="83" y="206"/>
                  </a:lnTo>
                  <a:lnTo>
                    <a:pt x="83" y="209"/>
                  </a:lnTo>
                  <a:lnTo>
                    <a:pt x="84" y="210"/>
                  </a:lnTo>
                  <a:lnTo>
                    <a:pt x="84" y="213"/>
                  </a:lnTo>
                  <a:lnTo>
                    <a:pt x="86" y="214"/>
                  </a:lnTo>
                  <a:lnTo>
                    <a:pt x="86" y="217"/>
                  </a:lnTo>
                  <a:lnTo>
                    <a:pt x="87" y="219"/>
                  </a:lnTo>
                  <a:lnTo>
                    <a:pt x="87" y="222"/>
                  </a:lnTo>
                  <a:lnTo>
                    <a:pt x="89" y="223"/>
                  </a:lnTo>
                  <a:lnTo>
                    <a:pt x="89" y="225"/>
                  </a:lnTo>
                  <a:lnTo>
                    <a:pt x="89" y="227"/>
                  </a:lnTo>
                  <a:lnTo>
                    <a:pt x="90" y="229"/>
                  </a:lnTo>
                  <a:lnTo>
                    <a:pt x="90" y="230"/>
                  </a:lnTo>
                  <a:lnTo>
                    <a:pt x="90" y="232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2" y="236"/>
                  </a:lnTo>
                  <a:lnTo>
                    <a:pt x="92" y="237"/>
                  </a:lnTo>
                  <a:lnTo>
                    <a:pt x="93" y="239"/>
                  </a:lnTo>
                  <a:lnTo>
                    <a:pt x="93" y="240"/>
                  </a:lnTo>
                  <a:lnTo>
                    <a:pt x="93" y="242"/>
                  </a:lnTo>
                  <a:lnTo>
                    <a:pt x="93" y="243"/>
                  </a:lnTo>
                  <a:lnTo>
                    <a:pt x="93" y="245"/>
                  </a:lnTo>
                  <a:lnTo>
                    <a:pt x="93" y="246"/>
                  </a:lnTo>
                  <a:lnTo>
                    <a:pt x="95" y="248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5" y="252"/>
                  </a:lnTo>
                  <a:lnTo>
                    <a:pt x="95" y="255"/>
                  </a:lnTo>
                  <a:lnTo>
                    <a:pt x="95" y="256"/>
                  </a:lnTo>
                  <a:lnTo>
                    <a:pt x="95" y="258"/>
                  </a:lnTo>
                  <a:lnTo>
                    <a:pt x="95" y="259"/>
                  </a:lnTo>
                  <a:lnTo>
                    <a:pt x="96" y="260"/>
                  </a:lnTo>
                  <a:lnTo>
                    <a:pt x="96" y="263"/>
                  </a:lnTo>
                  <a:lnTo>
                    <a:pt x="96" y="265"/>
                  </a:lnTo>
                  <a:lnTo>
                    <a:pt x="96" y="268"/>
                  </a:lnTo>
                  <a:lnTo>
                    <a:pt x="96" y="269"/>
                  </a:lnTo>
                  <a:lnTo>
                    <a:pt x="96" y="270"/>
                  </a:lnTo>
                  <a:lnTo>
                    <a:pt x="96" y="272"/>
                  </a:lnTo>
                  <a:lnTo>
                    <a:pt x="96" y="273"/>
                  </a:lnTo>
                  <a:lnTo>
                    <a:pt x="96" y="275"/>
                  </a:lnTo>
                  <a:lnTo>
                    <a:pt x="96" y="276"/>
                  </a:lnTo>
                  <a:lnTo>
                    <a:pt x="96" y="278"/>
                  </a:lnTo>
                  <a:lnTo>
                    <a:pt x="97" y="279"/>
                  </a:lnTo>
                  <a:lnTo>
                    <a:pt x="97" y="281"/>
                  </a:lnTo>
                  <a:lnTo>
                    <a:pt x="97" y="282"/>
                  </a:lnTo>
                  <a:lnTo>
                    <a:pt x="97" y="283"/>
                  </a:lnTo>
                  <a:lnTo>
                    <a:pt x="97" y="285"/>
                  </a:lnTo>
                  <a:lnTo>
                    <a:pt x="97" y="286"/>
                  </a:lnTo>
                  <a:lnTo>
                    <a:pt x="97" y="288"/>
                  </a:lnTo>
                  <a:lnTo>
                    <a:pt x="97" y="289"/>
                  </a:lnTo>
                  <a:lnTo>
                    <a:pt x="99" y="291"/>
                  </a:lnTo>
                  <a:lnTo>
                    <a:pt x="99" y="292"/>
                  </a:lnTo>
                  <a:lnTo>
                    <a:pt x="99" y="293"/>
                  </a:lnTo>
                  <a:lnTo>
                    <a:pt x="99" y="295"/>
                  </a:lnTo>
                  <a:lnTo>
                    <a:pt x="99" y="296"/>
                  </a:lnTo>
                  <a:lnTo>
                    <a:pt x="100" y="298"/>
                  </a:lnTo>
                  <a:lnTo>
                    <a:pt x="100" y="299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100" y="304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2" y="306"/>
                  </a:lnTo>
                  <a:lnTo>
                    <a:pt x="102" y="308"/>
                  </a:lnTo>
                  <a:lnTo>
                    <a:pt x="102" y="309"/>
                  </a:lnTo>
                  <a:lnTo>
                    <a:pt x="102" y="311"/>
                  </a:lnTo>
                  <a:lnTo>
                    <a:pt x="102" y="312"/>
                  </a:lnTo>
                  <a:lnTo>
                    <a:pt x="102" y="314"/>
                  </a:lnTo>
                  <a:lnTo>
                    <a:pt x="102" y="315"/>
                  </a:lnTo>
                  <a:lnTo>
                    <a:pt x="102" y="316"/>
                  </a:lnTo>
                  <a:lnTo>
                    <a:pt x="102" y="318"/>
                  </a:lnTo>
                  <a:lnTo>
                    <a:pt x="102" y="319"/>
                  </a:lnTo>
                  <a:lnTo>
                    <a:pt x="102" y="321"/>
                  </a:lnTo>
                  <a:lnTo>
                    <a:pt x="102" y="322"/>
                  </a:lnTo>
                  <a:lnTo>
                    <a:pt x="102" y="324"/>
                  </a:lnTo>
                  <a:lnTo>
                    <a:pt x="102" y="325"/>
                  </a:lnTo>
                  <a:lnTo>
                    <a:pt x="102" y="327"/>
                  </a:lnTo>
                  <a:lnTo>
                    <a:pt x="102" y="329"/>
                  </a:lnTo>
                  <a:lnTo>
                    <a:pt x="102" y="331"/>
                  </a:lnTo>
                  <a:lnTo>
                    <a:pt x="102" y="334"/>
                  </a:lnTo>
                  <a:lnTo>
                    <a:pt x="102" y="335"/>
                  </a:lnTo>
                  <a:lnTo>
                    <a:pt x="102" y="338"/>
                  </a:lnTo>
                  <a:lnTo>
                    <a:pt x="100" y="341"/>
                  </a:lnTo>
                  <a:lnTo>
                    <a:pt x="100" y="3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5" name="Freeform 185">
              <a:extLst>
                <a:ext uri="{FF2B5EF4-FFF2-40B4-BE49-F238E27FC236}">
                  <a16:creationId xmlns:a16="http://schemas.microsoft.com/office/drawing/2014/main" id="{A04F374D-52D9-9E45-B9E9-719306F0D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6027738"/>
              <a:ext cx="80962" cy="273050"/>
            </a:xfrm>
            <a:custGeom>
              <a:avLst/>
              <a:gdLst>
                <a:gd name="T0" fmla="*/ 2147483646 w 102"/>
                <a:gd name="T1" fmla="*/ 2147483646 h 343"/>
                <a:gd name="T2" fmla="*/ 2147483646 w 102"/>
                <a:gd name="T3" fmla="*/ 2147483646 h 343"/>
                <a:gd name="T4" fmla="*/ 2147483646 w 102"/>
                <a:gd name="T5" fmla="*/ 2147483646 h 343"/>
                <a:gd name="T6" fmla="*/ 2147483646 w 102"/>
                <a:gd name="T7" fmla="*/ 2147483646 h 343"/>
                <a:gd name="T8" fmla="*/ 2147483646 w 102"/>
                <a:gd name="T9" fmla="*/ 2147483646 h 343"/>
                <a:gd name="T10" fmla="*/ 2147483646 w 102"/>
                <a:gd name="T11" fmla="*/ 2147483646 h 343"/>
                <a:gd name="T12" fmla="*/ 2147483646 w 102"/>
                <a:gd name="T13" fmla="*/ 2147483646 h 343"/>
                <a:gd name="T14" fmla="*/ 2147483646 w 102"/>
                <a:gd name="T15" fmla="*/ 2147483646 h 343"/>
                <a:gd name="T16" fmla="*/ 2147483646 w 102"/>
                <a:gd name="T17" fmla="*/ 2147483646 h 343"/>
                <a:gd name="T18" fmla="*/ 2147483646 w 102"/>
                <a:gd name="T19" fmla="*/ 2147483646 h 343"/>
                <a:gd name="T20" fmla="*/ 2147483646 w 102"/>
                <a:gd name="T21" fmla="*/ 2147483646 h 343"/>
                <a:gd name="T22" fmla="*/ 2147483646 w 102"/>
                <a:gd name="T23" fmla="*/ 2147483646 h 343"/>
                <a:gd name="T24" fmla="*/ 2147483646 w 102"/>
                <a:gd name="T25" fmla="*/ 2147483646 h 343"/>
                <a:gd name="T26" fmla="*/ 2147483646 w 102"/>
                <a:gd name="T27" fmla="*/ 2147483646 h 343"/>
                <a:gd name="T28" fmla="*/ 2147483646 w 102"/>
                <a:gd name="T29" fmla="*/ 2147483646 h 343"/>
                <a:gd name="T30" fmla="*/ 2147483646 w 102"/>
                <a:gd name="T31" fmla="*/ 2147483646 h 343"/>
                <a:gd name="T32" fmla="*/ 2147483646 w 102"/>
                <a:gd name="T33" fmla="*/ 2147483646 h 343"/>
                <a:gd name="T34" fmla="*/ 2147483646 w 102"/>
                <a:gd name="T35" fmla="*/ 2147483646 h 343"/>
                <a:gd name="T36" fmla="*/ 2147483646 w 102"/>
                <a:gd name="T37" fmla="*/ 2147483646 h 343"/>
                <a:gd name="T38" fmla="*/ 2147483646 w 102"/>
                <a:gd name="T39" fmla="*/ 2147483646 h 343"/>
                <a:gd name="T40" fmla="*/ 2147483646 w 102"/>
                <a:gd name="T41" fmla="*/ 2147483646 h 343"/>
                <a:gd name="T42" fmla="*/ 2147483646 w 102"/>
                <a:gd name="T43" fmla="*/ 2147483646 h 343"/>
                <a:gd name="T44" fmla="*/ 2147483646 w 102"/>
                <a:gd name="T45" fmla="*/ 2147483646 h 343"/>
                <a:gd name="T46" fmla="*/ 2147483646 w 102"/>
                <a:gd name="T47" fmla="*/ 2147483646 h 343"/>
                <a:gd name="T48" fmla="*/ 2147483646 w 102"/>
                <a:gd name="T49" fmla="*/ 2147483646 h 343"/>
                <a:gd name="T50" fmla="*/ 2147483646 w 102"/>
                <a:gd name="T51" fmla="*/ 2147483646 h 343"/>
                <a:gd name="T52" fmla="*/ 2147483646 w 102"/>
                <a:gd name="T53" fmla="*/ 2147483646 h 343"/>
                <a:gd name="T54" fmla="*/ 2147483646 w 102"/>
                <a:gd name="T55" fmla="*/ 2147483646 h 343"/>
                <a:gd name="T56" fmla="*/ 2147483646 w 102"/>
                <a:gd name="T57" fmla="*/ 2147483646 h 343"/>
                <a:gd name="T58" fmla="*/ 2147483646 w 102"/>
                <a:gd name="T59" fmla="*/ 2147483646 h 343"/>
                <a:gd name="T60" fmla="*/ 2147483646 w 102"/>
                <a:gd name="T61" fmla="*/ 2147483646 h 343"/>
                <a:gd name="T62" fmla="*/ 2147483646 w 102"/>
                <a:gd name="T63" fmla="*/ 2147483646 h 343"/>
                <a:gd name="T64" fmla="*/ 2147483646 w 102"/>
                <a:gd name="T65" fmla="*/ 2147483646 h 343"/>
                <a:gd name="T66" fmla="*/ 2147483646 w 102"/>
                <a:gd name="T67" fmla="*/ 2147483646 h 343"/>
                <a:gd name="T68" fmla="*/ 2147483646 w 102"/>
                <a:gd name="T69" fmla="*/ 2147483646 h 343"/>
                <a:gd name="T70" fmla="*/ 2147483646 w 102"/>
                <a:gd name="T71" fmla="*/ 2147483646 h 343"/>
                <a:gd name="T72" fmla="*/ 2147483646 w 102"/>
                <a:gd name="T73" fmla="*/ 2147483646 h 343"/>
                <a:gd name="T74" fmla="*/ 2147483646 w 102"/>
                <a:gd name="T75" fmla="*/ 2147483646 h 343"/>
                <a:gd name="T76" fmla="*/ 2147483646 w 102"/>
                <a:gd name="T77" fmla="*/ 2147483646 h 343"/>
                <a:gd name="T78" fmla="*/ 2147483646 w 102"/>
                <a:gd name="T79" fmla="*/ 2147483646 h 343"/>
                <a:gd name="T80" fmla="*/ 2147483646 w 102"/>
                <a:gd name="T81" fmla="*/ 2147483646 h 343"/>
                <a:gd name="T82" fmla="*/ 2147483646 w 102"/>
                <a:gd name="T83" fmla="*/ 2147483646 h 343"/>
                <a:gd name="T84" fmla="*/ 2147483646 w 102"/>
                <a:gd name="T85" fmla="*/ 2147483646 h 343"/>
                <a:gd name="T86" fmla="*/ 2147483646 w 102"/>
                <a:gd name="T87" fmla="*/ 2147483646 h 343"/>
                <a:gd name="T88" fmla="*/ 2147483646 w 102"/>
                <a:gd name="T89" fmla="*/ 2147483646 h 343"/>
                <a:gd name="T90" fmla="*/ 2147483646 w 102"/>
                <a:gd name="T91" fmla="*/ 2147483646 h 343"/>
                <a:gd name="T92" fmla="*/ 2147483646 w 102"/>
                <a:gd name="T93" fmla="*/ 2147483646 h 343"/>
                <a:gd name="T94" fmla="*/ 2147483646 w 102"/>
                <a:gd name="T95" fmla="*/ 2147483646 h 343"/>
                <a:gd name="T96" fmla="*/ 2147483646 w 102"/>
                <a:gd name="T97" fmla="*/ 2147483646 h 343"/>
                <a:gd name="T98" fmla="*/ 2147483646 w 102"/>
                <a:gd name="T99" fmla="*/ 2147483646 h 343"/>
                <a:gd name="T100" fmla="*/ 2147483646 w 102"/>
                <a:gd name="T101" fmla="*/ 2147483646 h 343"/>
                <a:gd name="T102" fmla="*/ 2147483646 w 102"/>
                <a:gd name="T103" fmla="*/ 2147483646 h 343"/>
                <a:gd name="T104" fmla="*/ 2147483646 w 102"/>
                <a:gd name="T105" fmla="*/ 2147483646 h 343"/>
                <a:gd name="T106" fmla="*/ 2147483646 w 102"/>
                <a:gd name="T107" fmla="*/ 2147483646 h 343"/>
                <a:gd name="T108" fmla="*/ 2147483646 w 102"/>
                <a:gd name="T109" fmla="*/ 2147483646 h 343"/>
                <a:gd name="T110" fmla="*/ 2147483646 w 102"/>
                <a:gd name="T111" fmla="*/ 2147483646 h 343"/>
                <a:gd name="T112" fmla="*/ 2147483646 w 102"/>
                <a:gd name="T113" fmla="*/ 2147483646 h 3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343"/>
                <a:gd name="T173" fmla="*/ 102 w 102"/>
                <a:gd name="T174" fmla="*/ 343 h 3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343">
                  <a:moveTo>
                    <a:pt x="0" y="343"/>
                  </a:moveTo>
                  <a:lnTo>
                    <a:pt x="3" y="339"/>
                  </a:lnTo>
                  <a:lnTo>
                    <a:pt x="4" y="336"/>
                  </a:lnTo>
                  <a:lnTo>
                    <a:pt x="5" y="333"/>
                  </a:lnTo>
                  <a:lnTo>
                    <a:pt x="8" y="329"/>
                  </a:lnTo>
                  <a:lnTo>
                    <a:pt x="10" y="326"/>
                  </a:lnTo>
                  <a:lnTo>
                    <a:pt x="11" y="325"/>
                  </a:lnTo>
                  <a:lnTo>
                    <a:pt x="13" y="322"/>
                  </a:lnTo>
                  <a:lnTo>
                    <a:pt x="14" y="319"/>
                  </a:lnTo>
                  <a:lnTo>
                    <a:pt x="15" y="318"/>
                  </a:lnTo>
                  <a:lnTo>
                    <a:pt x="17" y="315"/>
                  </a:lnTo>
                  <a:lnTo>
                    <a:pt x="17" y="313"/>
                  </a:lnTo>
                  <a:lnTo>
                    <a:pt x="18" y="310"/>
                  </a:lnTo>
                  <a:lnTo>
                    <a:pt x="20" y="309"/>
                  </a:lnTo>
                  <a:lnTo>
                    <a:pt x="20" y="307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3" y="303"/>
                  </a:lnTo>
                  <a:lnTo>
                    <a:pt x="23" y="302"/>
                  </a:lnTo>
                  <a:lnTo>
                    <a:pt x="24" y="300"/>
                  </a:lnTo>
                  <a:lnTo>
                    <a:pt x="24" y="299"/>
                  </a:lnTo>
                  <a:lnTo>
                    <a:pt x="26" y="297"/>
                  </a:lnTo>
                  <a:lnTo>
                    <a:pt x="26" y="296"/>
                  </a:lnTo>
                  <a:lnTo>
                    <a:pt x="27" y="295"/>
                  </a:lnTo>
                  <a:lnTo>
                    <a:pt x="27" y="293"/>
                  </a:lnTo>
                  <a:lnTo>
                    <a:pt x="27" y="292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30" y="287"/>
                  </a:lnTo>
                  <a:lnTo>
                    <a:pt x="30" y="286"/>
                  </a:lnTo>
                  <a:lnTo>
                    <a:pt x="31" y="284"/>
                  </a:lnTo>
                  <a:lnTo>
                    <a:pt x="31" y="283"/>
                  </a:lnTo>
                  <a:lnTo>
                    <a:pt x="33" y="280"/>
                  </a:lnTo>
                  <a:lnTo>
                    <a:pt x="33" y="279"/>
                  </a:lnTo>
                  <a:lnTo>
                    <a:pt x="34" y="277"/>
                  </a:lnTo>
                  <a:lnTo>
                    <a:pt x="34" y="274"/>
                  </a:lnTo>
                  <a:lnTo>
                    <a:pt x="36" y="273"/>
                  </a:lnTo>
                  <a:lnTo>
                    <a:pt x="36" y="272"/>
                  </a:lnTo>
                  <a:lnTo>
                    <a:pt x="37" y="270"/>
                  </a:lnTo>
                  <a:lnTo>
                    <a:pt x="37" y="269"/>
                  </a:lnTo>
                  <a:lnTo>
                    <a:pt x="38" y="267"/>
                  </a:lnTo>
                  <a:lnTo>
                    <a:pt x="38" y="266"/>
                  </a:lnTo>
                  <a:lnTo>
                    <a:pt x="40" y="264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1" y="260"/>
                  </a:lnTo>
                  <a:lnTo>
                    <a:pt x="41" y="259"/>
                  </a:lnTo>
                  <a:lnTo>
                    <a:pt x="43" y="257"/>
                  </a:lnTo>
                  <a:lnTo>
                    <a:pt x="43" y="256"/>
                  </a:lnTo>
                  <a:lnTo>
                    <a:pt x="43" y="254"/>
                  </a:lnTo>
                  <a:lnTo>
                    <a:pt x="44" y="253"/>
                  </a:lnTo>
                  <a:lnTo>
                    <a:pt x="44" y="251"/>
                  </a:lnTo>
                  <a:lnTo>
                    <a:pt x="46" y="250"/>
                  </a:lnTo>
                  <a:lnTo>
                    <a:pt x="46" y="249"/>
                  </a:lnTo>
                  <a:lnTo>
                    <a:pt x="46" y="247"/>
                  </a:lnTo>
                  <a:lnTo>
                    <a:pt x="47" y="246"/>
                  </a:lnTo>
                  <a:lnTo>
                    <a:pt x="47" y="243"/>
                  </a:lnTo>
                  <a:lnTo>
                    <a:pt x="49" y="241"/>
                  </a:lnTo>
                  <a:lnTo>
                    <a:pt x="49" y="240"/>
                  </a:lnTo>
                  <a:lnTo>
                    <a:pt x="50" y="237"/>
                  </a:lnTo>
                  <a:lnTo>
                    <a:pt x="50" y="236"/>
                  </a:lnTo>
                  <a:lnTo>
                    <a:pt x="51" y="233"/>
                  </a:lnTo>
                  <a:lnTo>
                    <a:pt x="53" y="231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4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7" y="220"/>
                  </a:lnTo>
                  <a:lnTo>
                    <a:pt x="57" y="217"/>
                  </a:lnTo>
                  <a:lnTo>
                    <a:pt x="57" y="215"/>
                  </a:lnTo>
                  <a:lnTo>
                    <a:pt x="59" y="214"/>
                  </a:lnTo>
                  <a:lnTo>
                    <a:pt x="59" y="213"/>
                  </a:lnTo>
                  <a:lnTo>
                    <a:pt x="60" y="213"/>
                  </a:lnTo>
                  <a:lnTo>
                    <a:pt x="60" y="211"/>
                  </a:lnTo>
                  <a:lnTo>
                    <a:pt x="60" y="210"/>
                  </a:lnTo>
                  <a:lnTo>
                    <a:pt x="60" y="208"/>
                  </a:lnTo>
                  <a:lnTo>
                    <a:pt x="61" y="207"/>
                  </a:lnTo>
                  <a:lnTo>
                    <a:pt x="61" y="205"/>
                  </a:lnTo>
                  <a:lnTo>
                    <a:pt x="61" y="204"/>
                  </a:lnTo>
                  <a:lnTo>
                    <a:pt x="63" y="203"/>
                  </a:lnTo>
                  <a:lnTo>
                    <a:pt x="63" y="201"/>
                  </a:lnTo>
                  <a:lnTo>
                    <a:pt x="64" y="200"/>
                  </a:lnTo>
                  <a:lnTo>
                    <a:pt x="64" y="198"/>
                  </a:lnTo>
                  <a:lnTo>
                    <a:pt x="64" y="197"/>
                  </a:lnTo>
                  <a:lnTo>
                    <a:pt x="64" y="195"/>
                  </a:lnTo>
                  <a:lnTo>
                    <a:pt x="66" y="192"/>
                  </a:lnTo>
                  <a:lnTo>
                    <a:pt x="66" y="191"/>
                  </a:lnTo>
                  <a:lnTo>
                    <a:pt x="67" y="190"/>
                  </a:lnTo>
                  <a:lnTo>
                    <a:pt x="67" y="188"/>
                  </a:lnTo>
                  <a:lnTo>
                    <a:pt x="69" y="185"/>
                  </a:lnTo>
                  <a:lnTo>
                    <a:pt x="69" y="182"/>
                  </a:lnTo>
                  <a:lnTo>
                    <a:pt x="69" y="181"/>
                  </a:lnTo>
                  <a:lnTo>
                    <a:pt x="70" y="178"/>
                  </a:lnTo>
                  <a:lnTo>
                    <a:pt x="70" y="177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3" y="171"/>
                  </a:lnTo>
                  <a:lnTo>
                    <a:pt x="73" y="168"/>
                  </a:lnTo>
                  <a:lnTo>
                    <a:pt x="73" y="167"/>
                  </a:lnTo>
                  <a:lnTo>
                    <a:pt x="74" y="165"/>
                  </a:lnTo>
                  <a:lnTo>
                    <a:pt x="74" y="164"/>
                  </a:lnTo>
                  <a:lnTo>
                    <a:pt x="74" y="162"/>
                  </a:lnTo>
                  <a:lnTo>
                    <a:pt x="76" y="161"/>
                  </a:lnTo>
                  <a:lnTo>
                    <a:pt x="76" y="159"/>
                  </a:lnTo>
                  <a:lnTo>
                    <a:pt x="76" y="158"/>
                  </a:lnTo>
                  <a:lnTo>
                    <a:pt x="77" y="158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4"/>
                  </a:lnTo>
                  <a:lnTo>
                    <a:pt x="79" y="152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2" y="142"/>
                  </a:lnTo>
                  <a:lnTo>
                    <a:pt x="82" y="141"/>
                  </a:lnTo>
                  <a:lnTo>
                    <a:pt x="82" y="139"/>
                  </a:lnTo>
                  <a:lnTo>
                    <a:pt x="83" y="138"/>
                  </a:lnTo>
                  <a:lnTo>
                    <a:pt x="83" y="135"/>
                  </a:lnTo>
                  <a:lnTo>
                    <a:pt x="84" y="134"/>
                  </a:lnTo>
                  <a:lnTo>
                    <a:pt x="84" y="131"/>
                  </a:lnTo>
                  <a:lnTo>
                    <a:pt x="86" y="129"/>
                  </a:lnTo>
                  <a:lnTo>
                    <a:pt x="86" y="126"/>
                  </a:lnTo>
                  <a:lnTo>
                    <a:pt x="87" y="124"/>
                  </a:lnTo>
                  <a:lnTo>
                    <a:pt x="87" y="122"/>
                  </a:lnTo>
                  <a:lnTo>
                    <a:pt x="89" y="121"/>
                  </a:lnTo>
                  <a:lnTo>
                    <a:pt x="89" y="118"/>
                  </a:lnTo>
                  <a:lnTo>
                    <a:pt x="89" y="116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3" y="105"/>
                  </a:lnTo>
                  <a:lnTo>
                    <a:pt x="93" y="103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99"/>
                  </a:lnTo>
                  <a:lnTo>
                    <a:pt x="93" y="98"/>
                  </a:lnTo>
                  <a:lnTo>
                    <a:pt x="95" y="96"/>
                  </a:lnTo>
                  <a:lnTo>
                    <a:pt x="95" y="95"/>
                  </a:lnTo>
                  <a:lnTo>
                    <a:pt x="95" y="93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5" y="89"/>
                  </a:lnTo>
                  <a:lnTo>
                    <a:pt x="95" y="88"/>
                  </a:lnTo>
                  <a:lnTo>
                    <a:pt x="95" y="86"/>
                  </a:lnTo>
                  <a:lnTo>
                    <a:pt x="95" y="85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96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0"/>
                  </a:lnTo>
                  <a:lnTo>
                    <a:pt x="96" y="69"/>
                  </a:lnTo>
                  <a:lnTo>
                    <a:pt x="96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0"/>
                  </a:lnTo>
                  <a:lnTo>
                    <a:pt x="97" y="59"/>
                  </a:lnTo>
                  <a:lnTo>
                    <a:pt x="97" y="57"/>
                  </a:lnTo>
                  <a:lnTo>
                    <a:pt x="97" y="56"/>
                  </a:lnTo>
                  <a:lnTo>
                    <a:pt x="97" y="55"/>
                  </a:lnTo>
                  <a:lnTo>
                    <a:pt x="99" y="53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9" y="47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2" y="33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29"/>
                  </a:lnTo>
                  <a:lnTo>
                    <a:pt x="102" y="27"/>
                  </a:lnTo>
                  <a:lnTo>
                    <a:pt x="102" y="26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2" y="6"/>
                  </a:lnTo>
                  <a:lnTo>
                    <a:pt x="100" y="3"/>
                  </a:lnTo>
                  <a:lnTo>
                    <a:pt x="10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Line 186">
              <a:extLst>
                <a:ext uri="{FF2B5EF4-FFF2-40B4-BE49-F238E27FC236}">
                  <a16:creationId xmlns:a16="http://schemas.microsoft.com/office/drawing/2014/main" id="{FC8A7336-CEC4-914A-B244-94EB99722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438" y="6156325"/>
              <a:ext cx="706437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Line 187">
              <a:extLst>
                <a:ext uri="{FF2B5EF4-FFF2-40B4-BE49-F238E27FC236}">
                  <a16:creationId xmlns:a16="http://schemas.microsoft.com/office/drawing/2014/main" id="{ACF6E9C7-07E0-2D4E-8FDB-61562E8DC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525" y="5881688"/>
              <a:ext cx="3873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8" name="Freeform 188">
              <a:extLst>
                <a:ext uri="{FF2B5EF4-FFF2-40B4-BE49-F238E27FC236}">
                  <a16:creationId xmlns:a16="http://schemas.microsoft.com/office/drawing/2014/main" id="{E1FF51CB-6083-FF45-BAA9-1190A29D6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1288"/>
              <a:ext cx="1368425" cy="250825"/>
            </a:xfrm>
            <a:custGeom>
              <a:avLst/>
              <a:gdLst>
                <a:gd name="T0" fmla="*/ 0 w 1725"/>
                <a:gd name="T1" fmla="*/ 0 h 317"/>
                <a:gd name="T2" fmla="*/ 2147483646 w 1725"/>
                <a:gd name="T3" fmla="*/ 0 h 317"/>
                <a:gd name="T4" fmla="*/ 2147483646 w 1725"/>
                <a:gd name="T5" fmla="*/ 2147483646 h 317"/>
                <a:gd name="T6" fmla="*/ 2147483646 w 1725"/>
                <a:gd name="T7" fmla="*/ 2147483646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5"/>
                <a:gd name="T13" fmla="*/ 0 h 317"/>
                <a:gd name="T14" fmla="*/ 1725 w 1725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5" h="317">
                  <a:moveTo>
                    <a:pt x="0" y="0"/>
                  </a:moveTo>
                  <a:lnTo>
                    <a:pt x="661" y="0"/>
                  </a:lnTo>
                  <a:lnTo>
                    <a:pt x="661" y="317"/>
                  </a:lnTo>
                  <a:lnTo>
                    <a:pt x="1725" y="31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9" name="Freeform 189">
              <a:extLst>
                <a:ext uri="{FF2B5EF4-FFF2-40B4-BE49-F238E27FC236}">
                  <a16:creationId xmlns:a16="http://schemas.microsoft.com/office/drawing/2014/main" id="{885560C9-5452-6242-9A48-6E24D18D7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5791200"/>
              <a:ext cx="1346200" cy="228600"/>
            </a:xfrm>
            <a:custGeom>
              <a:avLst/>
              <a:gdLst>
                <a:gd name="T0" fmla="*/ 0 w 1697"/>
                <a:gd name="T1" fmla="*/ 2147483646 h 287"/>
                <a:gd name="T2" fmla="*/ 2147483646 w 1697"/>
                <a:gd name="T3" fmla="*/ 2147483646 h 287"/>
                <a:gd name="T4" fmla="*/ 2147483646 w 1697"/>
                <a:gd name="T5" fmla="*/ 0 h 287"/>
                <a:gd name="T6" fmla="*/ 2147483646 w 1697"/>
                <a:gd name="T7" fmla="*/ 0 h 2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7"/>
                <a:gd name="T13" fmla="*/ 0 h 287"/>
                <a:gd name="T14" fmla="*/ 1697 w 1697"/>
                <a:gd name="T15" fmla="*/ 287 h 2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7" h="287">
                  <a:moveTo>
                    <a:pt x="0" y="287"/>
                  </a:moveTo>
                  <a:lnTo>
                    <a:pt x="633" y="287"/>
                  </a:lnTo>
                  <a:lnTo>
                    <a:pt x="633" y="0"/>
                  </a:lnTo>
                  <a:lnTo>
                    <a:pt x="169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0" name="Line 190">
              <a:extLst>
                <a:ext uri="{FF2B5EF4-FFF2-40B4-BE49-F238E27FC236}">
                  <a16:creationId xmlns:a16="http://schemas.microsoft.com/office/drawing/2014/main" id="{04120CC6-C294-BF43-951D-835253644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525" y="5357813"/>
              <a:ext cx="1588" cy="5238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1" name="Line 191">
              <a:extLst>
                <a:ext uri="{FF2B5EF4-FFF2-40B4-BE49-F238E27FC236}">
                  <a16:creationId xmlns:a16="http://schemas.microsoft.com/office/drawing/2014/main" id="{FBACACEB-9780-504E-B538-09059238A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438" y="5083175"/>
              <a:ext cx="1587" cy="1073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2" name="Freeform 192">
              <a:extLst>
                <a:ext uri="{FF2B5EF4-FFF2-40B4-BE49-F238E27FC236}">
                  <a16:creationId xmlns:a16="http://schemas.microsoft.com/office/drawing/2014/main" id="{9726EE3D-58BA-EA42-B789-FF38B8CC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060950"/>
              <a:ext cx="46038" cy="46038"/>
            </a:xfrm>
            <a:custGeom>
              <a:avLst/>
              <a:gdLst>
                <a:gd name="T0" fmla="*/ 2147483646 w 58"/>
                <a:gd name="T1" fmla="*/ 0 h 58"/>
                <a:gd name="T2" fmla="*/ 2147483646 w 58"/>
                <a:gd name="T3" fmla="*/ 2147483646 h 58"/>
                <a:gd name="T4" fmla="*/ 2147483646 w 58"/>
                <a:gd name="T5" fmla="*/ 2147483646 h 58"/>
                <a:gd name="T6" fmla="*/ 2147483646 w 58"/>
                <a:gd name="T7" fmla="*/ 2147483646 h 58"/>
                <a:gd name="T8" fmla="*/ 2147483646 w 58"/>
                <a:gd name="T9" fmla="*/ 2147483646 h 58"/>
                <a:gd name="T10" fmla="*/ 2147483646 w 58"/>
                <a:gd name="T11" fmla="*/ 2147483646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2147483646 w 58"/>
                <a:gd name="T19" fmla="*/ 2147483646 h 58"/>
                <a:gd name="T20" fmla="*/ 0 w 58"/>
                <a:gd name="T21" fmla="*/ 2147483646 h 58"/>
                <a:gd name="T22" fmla="*/ 0 w 58"/>
                <a:gd name="T23" fmla="*/ 2147483646 h 58"/>
                <a:gd name="T24" fmla="*/ 2147483646 w 58"/>
                <a:gd name="T25" fmla="*/ 2147483646 h 58"/>
                <a:gd name="T26" fmla="*/ 2147483646 w 58"/>
                <a:gd name="T27" fmla="*/ 2147483646 h 58"/>
                <a:gd name="T28" fmla="*/ 2147483646 w 58"/>
                <a:gd name="T29" fmla="*/ 2147483646 h 58"/>
                <a:gd name="T30" fmla="*/ 2147483646 w 58"/>
                <a:gd name="T31" fmla="*/ 2147483646 h 58"/>
                <a:gd name="T32" fmla="*/ 2147483646 w 58"/>
                <a:gd name="T33" fmla="*/ 2147483646 h 58"/>
                <a:gd name="T34" fmla="*/ 2147483646 w 58"/>
                <a:gd name="T35" fmla="*/ 2147483646 h 58"/>
                <a:gd name="T36" fmla="*/ 2147483646 w 58"/>
                <a:gd name="T37" fmla="*/ 2147483646 h 58"/>
                <a:gd name="T38" fmla="*/ 2147483646 w 58"/>
                <a:gd name="T39" fmla="*/ 2147483646 h 58"/>
                <a:gd name="T40" fmla="*/ 2147483646 w 58"/>
                <a:gd name="T41" fmla="*/ 2147483646 h 58"/>
                <a:gd name="T42" fmla="*/ 2147483646 w 58"/>
                <a:gd name="T43" fmla="*/ 2147483646 h 58"/>
                <a:gd name="T44" fmla="*/ 2147483646 w 58"/>
                <a:gd name="T45" fmla="*/ 2147483646 h 58"/>
                <a:gd name="T46" fmla="*/ 2147483646 w 58"/>
                <a:gd name="T47" fmla="*/ 2147483646 h 58"/>
                <a:gd name="T48" fmla="*/ 2147483646 w 58"/>
                <a:gd name="T49" fmla="*/ 2147483646 h 58"/>
                <a:gd name="T50" fmla="*/ 2147483646 w 58"/>
                <a:gd name="T51" fmla="*/ 2147483646 h 58"/>
                <a:gd name="T52" fmla="*/ 2147483646 w 58"/>
                <a:gd name="T53" fmla="*/ 2147483646 h 58"/>
                <a:gd name="T54" fmla="*/ 2147483646 w 58"/>
                <a:gd name="T55" fmla="*/ 2147483646 h 58"/>
                <a:gd name="T56" fmla="*/ 2147483646 w 58"/>
                <a:gd name="T57" fmla="*/ 2147483646 h 58"/>
                <a:gd name="T58" fmla="*/ 2147483646 w 58"/>
                <a:gd name="T59" fmla="*/ 2147483646 h 58"/>
                <a:gd name="T60" fmla="*/ 2147483646 w 58"/>
                <a:gd name="T61" fmla="*/ 2147483646 h 58"/>
                <a:gd name="T62" fmla="*/ 2147483646 w 58"/>
                <a:gd name="T63" fmla="*/ 2147483646 h 58"/>
                <a:gd name="T64" fmla="*/ 2147483646 w 58"/>
                <a:gd name="T65" fmla="*/ 2147483646 h 58"/>
                <a:gd name="T66" fmla="*/ 2147483646 w 58"/>
                <a:gd name="T67" fmla="*/ 2147483646 h 58"/>
                <a:gd name="T68" fmla="*/ 2147483646 w 58"/>
                <a:gd name="T69" fmla="*/ 2147483646 h 58"/>
                <a:gd name="T70" fmla="*/ 2147483646 w 58"/>
                <a:gd name="T71" fmla="*/ 2147483646 h 58"/>
                <a:gd name="T72" fmla="*/ 2147483646 w 58"/>
                <a:gd name="T73" fmla="*/ 2147483646 h 58"/>
                <a:gd name="T74" fmla="*/ 2147483646 w 58"/>
                <a:gd name="T75" fmla="*/ 2147483646 h 58"/>
                <a:gd name="T76" fmla="*/ 2147483646 w 58"/>
                <a:gd name="T77" fmla="*/ 2147483646 h 58"/>
                <a:gd name="T78" fmla="*/ 2147483646 w 58"/>
                <a:gd name="T79" fmla="*/ 2147483646 h 58"/>
                <a:gd name="T80" fmla="*/ 2147483646 w 58"/>
                <a:gd name="T81" fmla="*/ 2147483646 h 58"/>
                <a:gd name="T82" fmla="*/ 2147483646 w 58"/>
                <a:gd name="T83" fmla="*/ 2147483646 h 58"/>
                <a:gd name="T84" fmla="*/ 2147483646 w 58"/>
                <a:gd name="T85" fmla="*/ 2147483646 h 58"/>
                <a:gd name="T86" fmla="*/ 2147483646 w 58"/>
                <a:gd name="T87" fmla="*/ 0 h 58"/>
                <a:gd name="T88" fmla="*/ 2147483646 w 58"/>
                <a:gd name="T89" fmla="*/ 2147483646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58"/>
                <a:gd name="T137" fmla="*/ 58 w 58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58">
                  <a:moveTo>
                    <a:pt x="29" y="29"/>
                  </a:move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8" y="56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5"/>
                  </a:lnTo>
                  <a:lnTo>
                    <a:pt x="45" y="53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51" y="10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83" name="Freeform 193">
              <a:extLst>
                <a:ext uri="{FF2B5EF4-FFF2-40B4-BE49-F238E27FC236}">
                  <a16:creationId xmlns:a16="http://schemas.microsoft.com/office/drawing/2014/main" id="{A4725368-7917-084B-BF56-246CEB07A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5046663"/>
              <a:ext cx="55563" cy="57150"/>
            </a:xfrm>
            <a:custGeom>
              <a:avLst/>
              <a:gdLst>
                <a:gd name="T0" fmla="*/ 2147483646 w 70"/>
                <a:gd name="T1" fmla="*/ 0 h 70"/>
                <a:gd name="T2" fmla="*/ 2147483646 w 70"/>
                <a:gd name="T3" fmla="*/ 2147483646 h 70"/>
                <a:gd name="T4" fmla="*/ 2147483646 w 70"/>
                <a:gd name="T5" fmla="*/ 2147483646 h 70"/>
                <a:gd name="T6" fmla="*/ 2147483646 w 70"/>
                <a:gd name="T7" fmla="*/ 2147483646 h 70"/>
                <a:gd name="T8" fmla="*/ 2147483646 w 70"/>
                <a:gd name="T9" fmla="*/ 2147483646 h 70"/>
                <a:gd name="T10" fmla="*/ 2147483646 w 70"/>
                <a:gd name="T11" fmla="*/ 2147483646 h 70"/>
                <a:gd name="T12" fmla="*/ 2147483646 w 70"/>
                <a:gd name="T13" fmla="*/ 2147483646 h 70"/>
                <a:gd name="T14" fmla="*/ 2147483646 w 70"/>
                <a:gd name="T15" fmla="*/ 2147483646 h 70"/>
                <a:gd name="T16" fmla="*/ 2147483646 w 70"/>
                <a:gd name="T17" fmla="*/ 2147483646 h 70"/>
                <a:gd name="T18" fmla="*/ 0 w 70"/>
                <a:gd name="T19" fmla="*/ 2147483646 h 70"/>
                <a:gd name="T20" fmla="*/ 0 w 70"/>
                <a:gd name="T21" fmla="*/ 2147483646 h 70"/>
                <a:gd name="T22" fmla="*/ 0 w 70"/>
                <a:gd name="T23" fmla="*/ 2147483646 h 70"/>
                <a:gd name="T24" fmla="*/ 2147483646 w 70"/>
                <a:gd name="T25" fmla="*/ 2147483646 h 70"/>
                <a:gd name="T26" fmla="*/ 2147483646 w 70"/>
                <a:gd name="T27" fmla="*/ 2147483646 h 70"/>
                <a:gd name="T28" fmla="*/ 2147483646 w 70"/>
                <a:gd name="T29" fmla="*/ 2147483646 h 70"/>
                <a:gd name="T30" fmla="*/ 2147483646 w 70"/>
                <a:gd name="T31" fmla="*/ 2147483646 h 70"/>
                <a:gd name="T32" fmla="*/ 2147483646 w 70"/>
                <a:gd name="T33" fmla="*/ 2147483646 h 70"/>
                <a:gd name="T34" fmla="*/ 2147483646 w 70"/>
                <a:gd name="T35" fmla="*/ 2147483646 h 70"/>
                <a:gd name="T36" fmla="*/ 2147483646 w 70"/>
                <a:gd name="T37" fmla="*/ 2147483646 h 70"/>
                <a:gd name="T38" fmla="*/ 2147483646 w 70"/>
                <a:gd name="T39" fmla="*/ 2147483646 h 70"/>
                <a:gd name="T40" fmla="*/ 2147483646 w 70"/>
                <a:gd name="T41" fmla="*/ 2147483646 h 70"/>
                <a:gd name="T42" fmla="*/ 2147483646 w 70"/>
                <a:gd name="T43" fmla="*/ 2147483646 h 70"/>
                <a:gd name="T44" fmla="*/ 2147483646 w 70"/>
                <a:gd name="T45" fmla="*/ 2147483646 h 70"/>
                <a:gd name="T46" fmla="*/ 2147483646 w 70"/>
                <a:gd name="T47" fmla="*/ 2147483646 h 70"/>
                <a:gd name="T48" fmla="*/ 2147483646 w 70"/>
                <a:gd name="T49" fmla="*/ 2147483646 h 70"/>
                <a:gd name="T50" fmla="*/ 2147483646 w 70"/>
                <a:gd name="T51" fmla="*/ 2147483646 h 70"/>
                <a:gd name="T52" fmla="*/ 2147483646 w 70"/>
                <a:gd name="T53" fmla="*/ 2147483646 h 70"/>
                <a:gd name="T54" fmla="*/ 2147483646 w 70"/>
                <a:gd name="T55" fmla="*/ 2147483646 h 70"/>
                <a:gd name="T56" fmla="*/ 2147483646 w 70"/>
                <a:gd name="T57" fmla="*/ 2147483646 h 70"/>
                <a:gd name="T58" fmla="*/ 2147483646 w 70"/>
                <a:gd name="T59" fmla="*/ 2147483646 h 70"/>
                <a:gd name="T60" fmla="*/ 2147483646 w 70"/>
                <a:gd name="T61" fmla="*/ 2147483646 h 70"/>
                <a:gd name="T62" fmla="*/ 2147483646 w 70"/>
                <a:gd name="T63" fmla="*/ 2147483646 h 70"/>
                <a:gd name="T64" fmla="*/ 2147483646 w 70"/>
                <a:gd name="T65" fmla="*/ 2147483646 h 70"/>
                <a:gd name="T66" fmla="*/ 2147483646 w 70"/>
                <a:gd name="T67" fmla="*/ 2147483646 h 70"/>
                <a:gd name="T68" fmla="*/ 2147483646 w 70"/>
                <a:gd name="T69" fmla="*/ 2147483646 h 70"/>
                <a:gd name="T70" fmla="*/ 2147483646 w 70"/>
                <a:gd name="T71" fmla="*/ 2147483646 h 70"/>
                <a:gd name="T72" fmla="*/ 2147483646 w 70"/>
                <a:gd name="T73" fmla="*/ 2147483646 h 70"/>
                <a:gd name="T74" fmla="*/ 2147483646 w 70"/>
                <a:gd name="T75" fmla="*/ 2147483646 h 70"/>
                <a:gd name="T76" fmla="*/ 2147483646 w 70"/>
                <a:gd name="T77" fmla="*/ 2147483646 h 70"/>
                <a:gd name="T78" fmla="*/ 2147483646 w 70"/>
                <a:gd name="T79" fmla="*/ 2147483646 h 70"/>
                <a:gd name="T80" fmla="*/ 2147483646 w 70"/>
                <a:gd name="T81" fmla="*/ 2147483646 h 70"/>
                <a:gd name="T82" fmla="*/ 2147483646 w 70"/>
                <a:gd name="T83" fmla="*/ 2147483646 h 70"/>
                <a:gd name="T84" fmla="*/ 2147483646 w 70"/>
                <a:gd name="T85" fmla="*/ 0 h 70"/>
                <a:gd name="T86" fmla="*/ 2147483646 w 70"/>
                <a:gd name="T87" fmla="*/ 0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"/>
                <a:gd name="T133" fmla="*/ 0 h 70"/>
                <a:gd name="T134" fmla="*/ 70 w 70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" h="70">
                  <a:moveTo>
                    <a:pt x="34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2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7" y="56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3" y="62"/>
                  </a:lnTo>
                  <a:lnTo>
                    <a:pt x="14" y="63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9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4" y="70"/>
                  </a:lnTo>
                  <a:lnTo>
                    <a:pt x="37" y="70"/>
                  </a:lnTo>
                  <a:lnTo>
                    <a:pt x="39" y="70"/>
                  </a:lnTo>
                  <a:lnTo>
                    <a:pt x="40" y="70"/>
                  </a:lnTo>
                  <a:lnTo>
                    <a:pt x="41" y="69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7" y="68"/>
                  </a:lnTo>
                  <a:lnTo>
                    <a:pt x="49" y="68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2" y="59"/>
                  </a:lnTo>
                  <a:lnTo>
                    <a:pt x="62" y="57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9" y="46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70" y="40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70" y="33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2" y="11"/>
                  </a:lnTo>
                  <a:lnTo>
                    <a:pt x="60" y="10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6" y="7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4" name="Rectangle 194">
              <a:extLst>
                <a:ext uri="{FF2B5EF4-FFF2-40B4-BE49-F238E27FC236}">
                  <a16:creationId xmlns:a16="http://schemas.microsoft.com/office/drawing/2014/main" id="{4D357A59-7AA2-E24D-A947-D37985F2E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5" y="5037138"/>
              <a:ext cx="12382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85" name="AutoShape 197">
              <a:extLst>
                <a:ext uri="{FF2B5EF4-FFF2-40B4-BE49-F238E27FC236}">
                  <a16:creationId xmlns:a16="http://schemas.microsoft.com/office/drawing/2014/main" id="{3E09DDD1-FB81-954B-A908-9DF5433E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4949825"/>
              <a:ext cx="615950" cy="5349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86" name="TextBox 102">
              <a:extLst>
                <a:ext uri="{FF2B5EF4-FFF2-40B4-BE49-F238E27FC236}">
                  <a16:creationId xmlns:a16="http://schemas.microsoft.com/office/drawing/2014/main" id="{D5EE9F30-2A7D-4147-BAF1-84499A48E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914" y="5326969"/>
              <a:ext cx="3000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/>
                <a:t>0</a:t>
              </a:r>
            </a:p>
            <a:p>
              <a:r>
                <a:rPr lang="en-US" altLang="en-US" sz="1800"/>
                <a:t>1</a:t>
              </a:r>
            </a:p>
          </p:txBody>
        </p:sp>
      </p:grp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 descr="Screen shot 2013-10-14 at 2.55.17 PM.png">
            <a:extLst>
              <a:ext uri="{FF2B5EF4-FFF2-40B4-BE49-F238E27FC236}">
                <a16:creationId xmlns:a16="http://schemas.microsoft.com/office/drawing/2014/main" id="{5F3667BC-CD97-A04D-881B-4C8C7716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77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0" name="Picture 2" descr="Screen shot 2013-10-14 at 2.55.25 PM.png">
            <a:extLst>
              <a:ext uri="{FF2B5EF4-FFF2-40B4-BE49-F238E27FC236}">
                <a16:creationId xmlns:a16="http://schemas.microsoft.com/office/drawing/2014/main" id="{C4A94283-4F66-3A48-AE8F-865E17F1D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7620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itle 1">
            <a:extLst>
              <a:ext uri="{FF2B5EF4-FFF2-40B4-BE49-F238E27FC236}">
                <a16:creationId xmlns:a16="http://schemas.microsoft.com/office/drawing/2014/main" id="{ED71F531-9B54-9245-81F7-C0AE0EECDAA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Three-input majority function</a:t>
            </a:r>
          </a:p>
        </p:txBody>
      </p:sp>
      <p:grpSp>
        <p:nvGrpSpPr>
          <p:cNvPr id="145412" name="Group 1">
            <a:extLst>
              <a:ext uri="{FF2B5EF4-FFF2-40B4-BE49-F238E27FC236}">
                <a16:creationId xmlns:a16="http://schemas.microsoft.com/office/drawing/2014/main" id="{B9DE3E5D-12B9-874A-84AC-24DA3AF3A90B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4819650"/>
            <a:ext cx="4239788" cy="1481138"/>
            <a:chOff x="2347913" y="4819650"/>
            <a:chExt cx="4239788" cy="1481138"/>
          </a:xfrm>
        </p:grpSpPr>
        <p:sp>
          <p:nvSpPr>
            <p:cNvPr id="145413" name="Line 164">
              <a:extLst>
                <a:ext uri="{FF2B5EF4-FFF2-40B4-BE49-F238E27FC236}">
                  <a16:creationId xmlns:a16="http://schemas.microsoft.com/office/drawing/2014/main" id="{BFDFC1F8-6CCA-8B45-AC9C-101DA0027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81700" y="5630863"/>
              <a:ext cx="3651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14" name="Freeform 165">
              <a:extLst>
                <a:ext uri="{FF2B5EF4-FFF2-40B4-BE49-F238E27FC236}">
                  <a16:creationId xmlns:a16="http://schemas.microsoft.com/office/drawing/2014/main" id="{A4D231FD-07D3-144F-8916-69FBF3E15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025" y="5221288"/>
              <a:ext cx="320675" cy="798512"/>
            </a:xfrm>
            <a:custGeom>
              <a:avLst/>
              <a:gdLst>
                <a:gd name="T0" fmla="*/ 2147483646 w 402"/>
                <a:gd name="T1" fmla="*/ 2147483646 h 1006"/>
                <a:gd name="T2" fmla="*/ 2147483646 w 402"/>
                <a:gd name="T3" fmla="*/ 2147483646 h 1006"/>
                <a:gd name="T4" fmla="*/ 0 w 402"/>
                <a:gd name="T5" fmla="*/ 0 h 1006"/>
                <a:gd name="T6" fmla="*/ 0 w 402"/>
                <a:gd name="T7" fmla="*/ 2147483646 h 1006"/>
                <a:gd name="T8" fmla="*/ 2147483646 w 402"/>
                <a:gd name="T9" fmla="*/ 2147483646 h 10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2"/>
                <a:gd name="T16" fmla="*/ 0 h 1006"/>
                <a:gd name="T17" fmla="*/ 402 w 402"/>
                <a:gd name="T18" fmla="*/ 1006 h 10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2" h="1006">
                  <a:moveTo>
                    <a:pt x="402" y="805"/>
                  </a:moveTo>
                  <a:lnTo>
                    <a:pt x="402" y="202"/>
                  </a:lnTo>
                  <a:lnTo>
                    <a:pt x="0" y="0"/>
                  </a:lnTo>
                  <a:lnTo>
                    <a:pt x="0" y="1006"/>
                  </a:lnTo>
                  <a:lnTo>
                    <a:pt x="402" y="80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15" name="Line 166">
              <a:extLst>
                <a:ext uri="{FF2B5EF4-FFF2-40B4-BE49-F238E27FC236}">
                  <a16:creationId xmlns:a16="http://schemas.microsoft.com/office/drawing/2014/main" id="{629B498E-B44A-5F45-8191-40F93355E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1363" y="4970463"/>
              <a:ext cx="1587" cy="341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16" name="Line 168">
              <a:extLst>
                <a:ext uri="{FF2B5EF4-FFF2-40B4-BE49-F238E27FC236}">
                  <a16:creationId xmlns:a16="http://schemas.microsoft.com/office/drawing/2014/main" id="{02DEE849-F2FD-AE4C-9471-E2E8FF2C1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4970463"/>
              <a:ext cx="4111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17" name="Rectangle 169">
              <a:extLst>
                <a:ext uri="{FF2B5EF4-FFF2-40B4-BE49-F238E27FC236}">
                  <a16:creationId xmlns:a16="http://schemas.microsoft.com/office/drawing/2014/main" id="{B1DA4F66-0B30-AD4D-BB8F-B80A80231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55245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18" name="Rectangle 170">
              <a:extLst>
                <a:ext uri="{FF2B5EF4-FFF2-40B4-BE49-F238E27FC236}">
                  <a16:creationId xmlns:a16="http://schemas.microsoft.com/office/drawing/2014/main" id="{47A5B151-2B72-694B-BA6C-28871B6F8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5207000"/>
              <a:ext cx="1987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19" name="Rectangle 171">
              <a:extLst>
                <a:ext uri="{FF2B5EF4-FFF2-40B4-BE49-F238E27FC236}">
                  <a16:creationId xmlns:a16="http://schemas.microsoft.com/office/drawing/2014/main" id="{67116CF3-3349-A849-A0E5-223CE13EE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5" y="5311775"/>
              <a:ext cx="12382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20" name="Rectangle 172">
              <a:extLst>
                <a:ext uri="{FF2B5EF4-FFF2-40B4-BE49-F238E27FC236}">
                  <a16:creationId xmlns:a16="http://schemas.microsoft.com/office/drawing/2014/main" id="{F9844000-9CDB-1147-A54C-7D5FF354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938" y="4819650"/>
              <a:ext cx="1987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21" name="Freeform 173">
              <a:extLst>
                <a:ext uri="{FF2B5EF4-FFF2-40B4-BE49-F238E27FC236}">
                  <a16:creationId xmlns:a16="http://schemas.microsoft.com/office/drawing/2014/main" id="{7F621082-8EBA-394F-A601-AC2E3490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5335588"/>
              <a:ext cx="46037" cy="44450"/>
            </a:xfrm>
            <a:custGeom>
              <a:avLst/>
              <a:gdLst>
                <a:gd name="T0" fmla="*/ 2147483646 w 57"/>
                <a:gd name="T1" fmla="*/ 0 h 58"/>
                <a:gd name="T2" fmla="*/ 2147483646 w 57"/>
                <a:gd name="T3" fmla="*/ 2147483646 h 58"/>
                <a:gd name="T4" fmla="*/ 2147483646 w 57"/>
                <a:gd name="T5" fmla="*/ 2147483646 h 58"/>
                <a:gd name="T6" fmla="*/ 2147483646 w 57"/>
                <a:gd name="T7" fmla="*/ 2147483646 h 58"/>
                <a:gd name="T8" fmla="*/ 2147483646 w 57"/>
                <a:gd name="T9" fmla="*/ 2147483646 h 58"/>
                <a:gd name="T10" fmla="*/ 2147483646 w 57"/>
                <a:gd name="T11" fmla="*/ 2147483646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2147483646 w 57"/>
                <a:gd name="T19" fmla="*/ 2147483646 h 58"/>
                <a:gd name="T20" fmla="*/ 0 w 57"/>
                <a:gd name="T21" fmla="*/ 2147483646 h 58"/>
                <a:gd name="T22" fmla="*/ 0 w 57"/>
                <a:gd name="T23" fmla="*/ 2147483646 h 58"/>
                <a:gd name="T24" fmla="*/ 2147483646 w 57"/>
                <a:gd name="T25" fmla="*/ 2147483646 h 58"/>
                <a:gd name="T26" fmla="*/ 2147483646 w 57"/>
                <a:gd name="T27" fmla="*/ 2147483646 h 58"/>
                <a:gd name="T28" fmla="*/ 2147483646 w 57"/>
                <a:gd name="T29" fmla="*/ 2147483646 h 58"/>
                <a:gd name="T30" fmla="*/ 2147483646 w 57"/>
                <a:gd name="T31" fmla="*/ 2147483646 h 58"/>
                <a:gd name="T32" fmla="*/ 2147483646 w 57"/>
                <a:gd name="T33" fmla="*/ 2147483646 h 58"/>
                <a:gd name="T34" fmla="*/ 2147483646 w 57"/>
                <a:gd name="T35" fmla="*/ 2147483646 h 58"/>
                <a:gd name="T36" fmla="*/ 2147483646 w 57"/>
                <a:gd name="T37" fmla="*/ 2147483646 h 58"/>
                <a:gd name="T38" fmla="*/ 2147483646 w 57"/>
                <a:gd name="T39" fmla="*/ 2147483646 h 58"/>
                <a:gd name="T40" fmla="*/ 2147483646 w 57"/>
                <a:gd name="T41" fmla="*/ 2147483646 h 58"/>
                <a:gd name="T42" fmla="*/ 2147483646 w 57"/>
                <a:gd name="T43" fmla="*/ 2147483646 h 58"/>
                <a:gd name="T44" fmla="*/ 2147483646 w 57"/>
                <a:gd name="T45" fmla="*/ 2147483646 h 58"/>
                <a:gd name="T46" fmla="*/ 2147483646 w 57"/>
                <a:gd name="T47" fmla="*/ 2147483646 h 58"/>
                <a:gd name="T48" fmla="*/ 2147483646 w 57"/>
                <a:gd name="T49" fmla="*/ 2147483646 h 58"/>
                <a:gd name="T50" fmla="*/ 2147483646 w 57"/>
                <a:gd name="T51" fmla="*/ 2147483646 h 58"/>
                <a:gd name="T52" fmla="*/ 2147483646 w 57"/>
                <a:gd name="T53" fmla="*/ 2147483646 h 58"/>
                <a:gd name="T54" fmla="*/ 2147483646 w 57"/>
                <a:gd name="T55" fmla="*/ 2147483646 h 58"/>
                <a:gd name="T56" fmla="*/ 2147483646 w 57"/>
                <a:gd name="T57" fmla="*/ 2147483646 h 58"/>
                <a:gd name="T58" fmla="*/ 2147483646 w 57"/>
                <a:gd name="T59" fmla="*/ 2147483646 h 58"/>
                <a:gd name="T60" fmla="*/ 2147483646 w 57"/>
                <a:gd name="T61" fmla="*/ 2147483646 h 58"/>
                <a:gd name="T62" fmla="*/ 2147483646 w 57"/>
                <a:gd name="T63" fmla="*/ 2147483646 h 58"/>
                <a:gd name="T64" fmla="*/ 2147483646 w 57"/>
                <a:gd name="T65" fmla="*/ 2147483646 h 58"/>
                <a:gd name="T66" fmla="*/ 2147483646 w 57"/>
                <a:gd name="T67" fmla="*/ 2147483646 h 58"/>
                <a:gd name="T68" fmla="*/ 2147483646 w 57"/>
                <a:gd name="T69" fmla="*/ 2147483646 h 58"/>
                <a:gd name="T70" fmla="*/ 2147483646 w 57"/>
                <a:gd name="T71" fmla="*/ 2147483646 h 58"/>
                <a:gd name="T72" fmla="*/ 2147483646 w 57"/>
                <a:gd name="T73" fmla="*/ 2147483646 h 58"/>
                <a:gd name="T74" fmla="*/ 2147483646 w 57"/>
                <a:gd name="T75" fmla="*/ 2147483646 h 58"/>
                <a:gd name="T76" fmla="*/ 2147483646 w 57"/>
                <a:gd name="T77" fmla="*/ 2147483646 h 58"/>
                <a:gd name="T78" fmla="*/ 2147483646 w 57"/>
                <a:gd name="T79" fmla="*/ 2147483646 h 58"/>
                <a:gd name="T80" fmla="*/ 2147483646 w 57"/>
                <a:gd name="T81" fmla="*/ 2147483646 h 58"/>
                <a:gd name="T82" fmla="*/ 2147483646 w 57"/>
                <a:gd name="T83" fmla="*/ 2147483646 h 58"/>
                <a:gd name="T84" fmla="*/ 2147483646 w 57"/>
                <a:gd name="T85" fmla="*/ 2147483646 h 58"/>
                <a:gd name="T86" fmla="*/ 2147483646 w 57"/>
                <a:gd name="T87" fmla="*/ 0 h 58"/>
                <a:gd name="T88" fmla="*/ 2147483646 w 57"/>
                <a:gd name="T89" fmla="*/ 2147483646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58"/>
                <a:gd name="T137" fmla="*/ 57 w 57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58">
                  <a:moveTo>
                    <a:pt x="29" y="29"/>
                  </a:move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9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5"/>
                  </a:lnTo>
                  <a:lnTo>
                    <a:pt x="54" y="43"/>
                  </a:lnTo>
                  <a:lnTo>
                    <a:pt x="54" y="42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2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2" name="Freeform 174">
              <a:extLst>
                <a:ext uri="{FF2B5EF4-FFF2-40B4-BE49-F238E27FC236}">
                  <a16:creationId xmlns:a16="http://schemas.microsoft.com/office/drawing/2014/main" id="{B98DB4EF-CD45-2F41-A7CB-3952EC928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5321300"/>
              <a:ext cx="55562" cy="55563"/>
            </a:xfrm>
            <a:custGeom>
              <a:avLst/>
              <a:gdLst>
                <a:gd name="T0" fmla="*/ 2147483646 w 70"/>
                <a:gd name="T1" fmla="*/ 0 h 70"/>
                <a:gd name="T2" fmla="*/ 2147483646 w 70"/>
                <a:gd name="T3" fmla="*/ 2147483646 h 70"/>
                <a:gd name="T4" fmla="*/ 2147483646 w 70"/>
                <a:gd name="T5" fmla="*/ 2147483646 h 70"/>
                <a:gd name="T6" fmla="*/ 2147483646 w 70"/>
                <a:gd name="T7" fmla="*/ 2147483646 h 70"/>
                <a:gd name="T8" fmla="*/ 2147483646 w 70"/>
                <a:gd name="T9" fmla="*/ 2147483646 h 70"/>
                <a:gd name="T10" fmla="*/ 2147483646 w 70"/>
                <a:gd name="T11" fmla="*/ 2147483646 h 70"/>
                <a:gd name="T12" fmla="*/ 2147483646 w 70"/>
                <a:gd name="T13" fmla="*/ 2147483646 h 70"/>
                <a:gd name="T14" fmla="*/ 2147483646 w 70"/>
                <a:gd name="T15" fmla="*/ 2147483646 h 70"/>
                <a:gd name="T16" fmla="*/ 2147483646 w 70"/>
                <a:gd name="T17" fmla="*/ 2147483646 h 70"/>
                <a:gd name="T18" fmla="*/ 0 w 70"/>
                <a:gd name="T19" fmla="*/ 2147483646 h 70"/>
                <a:gd name="T20" fmla="*/ 0 w 70"/>
                <a:gd name="T21" fmla="*/ 2147483646 h 70"/>
                <a:gd name="T22" fmla="*/ 0 w 70"/>
                <a:gd name="T23" fmla="*/ 2147483646 h 70"/>
                <a:gd name="T24" fmla="*/ 2147483646 w 70"/>
                <a:gd name="T25" fmla="*/ 2147483646 h 70"/>
                <a:gd name="T26" fmla="*/ 2147483646 w 70"/>
                <a:gd name="T27" fmla="*/ 2147483646 h 70"/>
                <a:gd name="T28" fmla="*/ 2147483646 w 70"/>
                <a:gd name="T29" fmla="*/ 2147483646 h 70"/>
                <a:gd name="T30" fmla="*/ 2147483646 w 70"/>
                <a:gd name="T31" fmla="*/ 2147483646 h 70"/>
                <a:gd name="T32" fmla="*/ 2147483646 w 70"/>
                <a:gd name="T33" fmla="*/ 2147483646 h 70"/>
                <a:gd name="T34" fmla="*/ 2147483646 w 70"/>
                <a:gd name="T35" fmla="*/ 2147483646 h 70"/>
                <a:gd name="T36" fmla="*/ 2147483646 w 70"/>
                <a:gd name="T37" fmla="*/ 2147483646 h 70"/>
                <a:gd name="T38" fmla="*/ 2147483646 w 70"/>
                <a:gd name="T39" fmla="*/ 2147483646 h 70"/>
                <a:gd name="T40" fmla="*/ 2147483646 w 70"/>
                <a:gd name="T41" fmla="*/ 2147483646 h 70"/>
                <a:gd name="T42" fmla="*/ 2147483646 w 70"/>
                <a:gd name="T43" fmla="*/ 2147483646 h 70"/>
                <a:gd name="T44" fmla="*/ 2147483646 w 70"/>
                <a:gd name="T45" fmla="*/ 2147483646 h 70"/>
                <a:gd name="T46" fmla="*/ 2147483646 w 70"/>
                <a:gd name="T47" fmla="*/ 2147483646 h 70"/>
                <a:gd name="T48" fmla="*/ 2147483646 w 70"/>
                <a:gd name="T49" fmla="*/ 2147483646 h 70"/>
                <a:gd name="T50" fmla="*/ 2147483646 w 70"/>
                <a:gd name="T51" fmla="*/ 2147483646 h 70"/>
                <a:gd name="T52" fmla="*/ 2147483646 w 70"/>
                <a:gd name="T53" fmla="*/ 2147483646 h 70"/>
                <a:gd name="T54" fmla="*/ 2147483646 w 70"/>
                <a:gd name="T55" fmla="*/ 2147483646 h 70"/>
                <a:gd name="T56" fmla="*/ 2147483646 w 70"/>
                <a:gd name="T57" fmla="*/ 2147483646 h 70"/>
                <a:gd name="T58" fmla="*/ 2147483646 w 70"/>
                <a:gd name="T59" fmla="*/ 2147483646 h 70"/>
                <a:gd name="T60" fmla="*/ 2147483646 w 70"/>
                <a:gd name="T61" fmla="*/ 2147483646 h 70"/>
                <a:gd name="T62" fmla="*/ 2147483646 w 70"/>
                <a:gd name="T63" fmla="*/ 2147483646 h 70"/>
                <a:gd name="T64" fmla="*/ 2147483646 w 70"/>
                <a:gd name="T65" fmla="*/ 2147483646 h 70"/>
                <a:gd name="T66" fmla="*/ 2147483646 w 70"/>
                <a:gd name="T67" fmla="*/ 2147483646 h 70"/>
                <a:gd name="T68" fmla="*/ 2147483646 w 70"/>
                <a:gd name="T69" fmla="*/ 2147483646 h 70"/>
                <a:gd name="T70" fmla="*/ 2147483646 w 70"/>
                <a:gd name="T71" fmla="*/ 2147483646 h 70"/>
                <a:gd name="T72" fmla="*/ 2147483646 w 70"/>
                <a:gd name="T73" fmla="*/ 2147483646 h 70"/>
                <a:gd name="T74" fmla="*/ 2147483646 w 70"/>
                <a:gd name="T75" fmla="*/ 2147483646 h 70"/>
                <a:gd name="T76" fmla="*/ 2147483646 w 70"/>
                <a:gd name="T77" fmla="*/ 2147483646 h 70"/>
                <a:gd name="T78" fmla="*/ 2147483646 w 70"/>
                <a:gd name="T79" fmla="*/ 2147483646 h 70"/>
                <a:gd name="T80" fmla="*/ 2147483646 w 70"/>
                <a:gd name="T81" fmla="*/ 2147483646 h 70"/>
                <a:gd name="T82" fmla="*/ 2147483646 w 70"/>
                <a:gd name="T83" fmla="*/ 2147483646 h 70"/>
                <a:gd name="T84" fmla="*/ 2147483646 w 70"/>
                <a:gd name="T85" fmla="*/ 0 h 70"/>
                <a:gd name="T86" fmla="*/ 2147483646 w 70"/>
                <a:gd name="T87" fmla="*/ 0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"/>
                <a:gd name="T133" fmla="*/ 0 h 70"/>
                <a:gd name="T134" fmla="*/ 70 w 70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" h="70">
                  <a:moveTo>
                    <a:pt x="34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5" y="55"/>
                  </a:lnTo>
                  <a:lnTo>
                    <a:pt x="7" y="56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7"/>
                  </a:lnTo>
                  <a:lnTo>
                    <a:pt x="23" y="67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8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4" y="70"/>
                  </a:lnTo>
                  <a:lnTo>
                    <a:pt x="37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1" y="69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7" y="67"/>
                  </a:lnTo>
                  <a:lnTo>
                    <a:pt x="48" y="67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8" y="60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0" y="40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70" y="33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1" y="13"/>
                  </a:lnTo>
                  <a:lnTo>
                    <a:pt x="61" y="11"/>
                  </a:lnTo>
                  <a:lnTo>
                    <a:pt x="60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7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3" name="Rectangle 178">
              <a:extLst>
                <a:ext uri="{FF2B5EF4-FFF2-40B4-BE49-F238E27FC236}">
                  <a16:creationId xmlns:a16="http://schemas.microsoft.com/office/drawing/2014/main" id="{6DF93520-0ACE-384C-B8FE-EF976EE86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13" y="4924425"/>
              <a:ext cx="12382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24" name="Rectangle 179">
              <a:extLst>
                <a:ext uri="{FF2B5EF4-FFF2-40B4-BE49-F238E27FC236}">
                  <a16:creationId xmlns:a16="http://schemas.microsoft.com/office/drawing/2014/main" id="{7D640AAE-34E2-DD4C-9259-120A406B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4932363"/>
              <a:ext cx="1987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25" name="Line 180">
              <a:extLst>
                <a:ext uri="{FF2B5EF4-FFF2-40B4-BE49-F238E27FC236}">
                  <a16:creationId xmlns:a16="http://schemas.microsoft.com/office/drawing/2014/main" id="{585F2BCF-F44A-DC43-801F-0DB3474DF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763" y="5357813"/>
              <a:ext cx="100488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6" name="Line 181">
              <a:extLst>
                <a:ext uri="{FF2B5EF4-FFF2-40B4-BE49-F238E27FC236}">
                  <a16:creationId xmlns:a16="http://schemas.microsoft.com/office/drawing/2014/main" id="{7F26CA3E-7FB3-B94A-A309-91A26EBCE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1763" y="5083175"/>
              <a:ext cx="1004887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7" name="Freeform 182">
              <a:extLst>
                <a:ext uri="{FF2B5EF4-FFF2-40B4-BE49-F238E27FC236}">
                  <a16:creationId xmlns:a16="http://schemas.microsoft.com/office/drawing/2014/main" id="{94A9A7F3-6365-5042-B237-F69DE9FAA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5757863"/>
              <a:ext cx="681038" cy="269875"/>
            </a:xfrm>
            <a:custGeom>
              <a:avLst/>
              <a:gdLst>
                <a:gd name="T0" fmla="*/ 2147483646 w 858"/>
                <a:gd name="T1" fmla="*/ 0 h 341"/>
                <a:gd name="T2" fmla="*/ 2147483646 w 858"/>
                <a:gd name="T3" fmla="*/ 0 h 341"/>
                <a:gd name="T4" fmla="*/ 2147483646 w 858"/>
                <a:gd name="T5" fmla="*/ 0 h 341"/>
                <a:gd name="T6" fmla="*/ 2147483646 w 858"/>
                <a:gd name="T7" fmla="*/ 2147483646 h 341"/>
                <a:gd name="T8" fmla="*/ 2147483646 w 858"/>
                <a:gd name="T9" fmla="*/ 2147483646 h 341"/>
                <a:gd name="T10" fmla="*/ 2147483646 w 858"/>
                <a:gd name="T11" fmla="*/ 2147483646 h 341"/>
                <a:gd name="T12" fmla="*/ 2147483646 w 858"/>
                <a:gd name="T13" fmla="*/ 2147483646 h 341"/>
                <a:gd name="T14" fmla="*/ 2147483646 w 858"/>
                <a:gd name="T15" fmla="*/ 2147483646 h 341"/>
                <a:gd name="T16" fmla="*/ 2147483646 w 858"/>
                <a:gd name="T17" fmla="*/ 2147483646 h 341"/>
                <a:gd name="T18" fmla="*/ 2147483646 w 858"/>
                <a:gd name="T19" fmla="*/ 2147483646 h 341"/>
                <a:gd name="T20" fmla="*/ 2147483646 w 858"/>
                <a:gd name="T21" fmla="*/ 2147483646 h 341"/>
                <a:gd name="T22" fmla="*/ 2147483646 w 858"/>
                <a:gd name="T23" fmla="*/ 2147483646 h 341"/>
                <a:gd name="T24" fmla="*/ 2147483646 w 858"/>
                <a:gd name="T25" fmla="*/ 2147483646 h 341"/>
                <a:gd name="T26" fmla="*/ 2147483646 w 858"/>
                <a:gd name="T27" fmla="*/ 2147483646 h 341"/>
                <a:gd name="T28" fmla="*/ 2147483646 w 858"/>
                <a:gd name="T29" fmla="*/ 2147483646 h 341"/>
                <a:gd name="T30" fmla="*/ 2147483646 w 858"/>
                <a:gd name="T31" fmla="*/ 2147483646 h 341"/>
                <a:gd name="T32" fmla="*/ 2147483646 w 858"/>
                <a:gd name="T33" fmla="*/ 2147483646 h 341"/>
                <a:gd name="T34" fmla="*/ 2147483646 w 858"/>
                <a:gd name="T35" fmla="*/ 2147483646 h 341"/>
                <a:gd name="T36" fmla="*/ 2147483646 w 858"/>
                <a:gd name="T37" fmla="*/ 2147483646 h 341"/>
                <a:gd name="T38" fmla="*/ 2147483646 w 858"/>
                <a:gd name="T39" fmla="*/ 2147483646 h 341"/>
                <a:gd name="T40" fmla="*/ 2147483646 w 858"/>
                <a:gd name="T41" fmla="*/ 2147483646 h 341"/>
                <a:gd name="T42" fmla="*/ 2147483646 w 858"/>
                <a:gd name="T43" fmla="*/ 2147483646 h 341"/>
                <a:gd name="T44" fmla="*/ 2147483646 w 858"/>
                <a:gd name="T45" fmla="*/ 2147483646 h 341"/>
                <a:gd name="T46" fmla="*/ 2147483646 w 858"/>
                <a:gd name="T47" fmla="*/ 2147483646 h 341"/>
                <a:gd name="T48" fmla="*/ 2147483646 w 858"/>
                <a:gd name="T49" fmla="*/ 2147483646 h 341"/>
                <a:gd name="T50" fmla="*/ 2147483646 w 858"/>
                <a:gd name="T51" fmla="*/ 2147483646 h 341"/>
                <a:gd name="T52" fmla="*/ 2147483646 w 858"/>
                <a:gd name="T53" fmla="*/ 2147483646 h 341"/>
                <a:gd name="T54" fmla="*/ 2147483646 w 858"/>
                <a:gd name="T55" fmla="*/ 2147483646 h 341"/>
                <a:gd name="T56" fmla="*/ 2147483646 w 858"/>
                <a:gd name="T57" fmla="*/ 2147483646 h 341"/>
                <a:gd name="T58" fmla="*/ 2147483646 w 858"/>
                <a:gd name="T59" fmla="*/ 2147483646 h 341"/>
                <a:gd name="T60" fmla="*/ 2147483646 w 858"/>
                <a:gd name="T61" fmla="*/ 2147483646 h 341"/>
                <a:gd name="T62" fmla="*/ 2147483646 w 858"/>
                <a:gd name="T63" fmla="*/ 2147483646 h 341"/>
                <a:gd name="T64" fmla="*/ 2147483646 w 858"/>
                <a:gd name="T65" fmla="*/ 2147483646 h 341"/>
                <a:gd name="T66" fmla="*/ 2147483646 w 858"/>
                <a:gd name="T67" fmla="*/ 2147483646 h 341"/>
                <a:gd name="T68" fmla="*/ 2147483646 w 858"/>
                <a:gd name="T69" fmla="*/ 2147483646 h 341"/>
                <a:gd name="T70" fmla="*/ 2147483646 w 858"/>
                <a:gd name="T71" fmla="*/ 2147483646 h 341"/>
                <a:gd name="T72" fmla="*/ 2147483646 w 858"/>
                <a:gd name="T73" fmla="*/ 2147483646 h 341"/>
                <a:gd name="T74" fmla="*/ 2147483646 w 858"/>
                <a:gd name="T75" fmla="*/ 2147483646 h 341"/>
                <a:gd name="T76" fmla="*/ 2147483646 w 858"/>
                <a:gd name="T77" fmla="*/ 2147483646 h 341"/>
                <a:gd name="T78" fmla="*/ 2147483646 w 858"/>
                <a:gd name="T79" fmla="*/ 2147483646 h 341"/>
                <a:gd name="T80" fmla="*/ 2147483646 w 858"/>
                <a:gd name="T81" fmla="*/ 2147483646 h 341"/>
                <a:gd name="T82" fmla="*/ 2147483646 w 858"/>
                <a:gd name="T83" fmla="*/ 2147483646 h 341"/>
                <a:gd name="T84" fmla="*/ 2147483646 w 858"/>
                <a:gd name="T85" fmla="*/ 2147483646 h 341"/>
                <a:gd name="T86" fmla="*/ 2147483646 w 858"/>
                <a:gd name="T87" fmla="*/ 2147483646 h 341"/>
                <a:gd name="T88" fmla="*/ 2147483646 w 858"/>
                <a:gd name="T89" fmla="*/ 2147483646 h 341"/>
                <a:gd name="T90" fmla="*/ 2147483646 w 858"/>
                <a:gd name="T91" fmla="*/ 2147483646 h 341"/>
                <a:gd name="T92" fmla="*/ 2147483646 w 858"/>
                <a:gd name="T93" fmla="*/ 2147483646 h 341"/>
                <a:gd name="T94" fmla="*/ 2147483646 w 858"/>
                <a:gd name="T95" fmla="*/ 2147483646 h 341"/>
                <a:gd name="T96" fmla="*/ 2147483646 w 858"/>
                <a:gd name="T97" fmla="*/ 2147483646 h 341"/>
                <a:gd name="T98" fmla="*/ 2147483646 w 858"/>
                <a:gd name="T99" fmla="*/ 2147483646 h 341"/>
                <a:gd name="T100" fmla="*/ 2147483646 w 858"/>
                <a:gd name="T101" fmla="*/ 2147483646 h 341"/>
                <a:gd name="T102" fmla="*/ 2147483646 w 858"/>
                <a:gd name="T103" fmla="*/ 2147483646 h 341"/>
                <a:gd name="T104" fmla="*/ 2147483646 w 858"/>
                <a:gd name="T105" fmla="*/ 2147483646 h 341"/>
                <a:gd name="T106" fmla="*/ 2147483646 w 858"/>
                <a:gd name="T107" fmla="*/ 2147483646 h 341"/>
                <a:gd name="T108" fmla="*/ 2147483646 w 858"/>
                <a:gd name="T109" fmla="*/ 2147483646 h 341"/>
                <a:gd name="T110" fmla="*/ 2147483646 w 858"/>
                <a:gd name="T111" fmla="*/ 2147483646 h 341"/>
                <a:gd name="T112" fmla="*/ 2147483646 w 858"/>
                <a:gd name="T113" fmla="*/ 2147483646 h 341"/>
                <a:gd name="T114" fmla="*/ 2147483646 w 858"/>
                <a:gd name="T115" fmla="*/ 2147483646 h 341"/>
                <a:gd name="T116" fmla="*/ 2147483646 w 858"/>
                <a:gd name="T117" fmla="*/ 2147483646 h 341"/>
                <a:gd name="T118" fmla="*/ 2147483646 w 858"/>
                <a:gd name="T119" fmla="*/ 2147483646 h 341"/>
                <a:gd name="T120" fmla="*/ 2147483646 w 858"/>
                <a:gd name="T121" fmla="*/ 2147483646 h 3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8"/>
                <a:gd name="T184" fmla="*/ 0 h 341"/>
                <a:gd name="T185" fmla="*/ 858 w 858"/>
                <a:gd name="T186" fmla="*/ 341 h 3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8" h="341">
                  <a:moveTo>
                    <a:pt x="0" y="0"/>
                  </a:moveTo>
                  <a:lnTo>
                    <a:pt x="33" y="0"/>
                  </a:lnTo>
                  <a:lnTo>
                    <a:pt x="63" y="0"/>
                  </a:lnTo>
                  <a:lnTo>
                    <a:pt x="92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8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4" y="0"/>
                  </a:lnTo>
                  <a:lnTo>
                    <a:pt x="287" y="0"/>
                  </a:lnTo>
                  <a:lnTo>
                    <a:pt x="299" y="0"/>
                  </a:lnTo>
                  <a:lnTo>
                    <a:pt x="309" y="0"/>
                  </a:lnTo>
                  <a:lnTo>
                    <a:pt x="319" y="0"/>
                  </a:lnTo>
                  <a:lnTo>
                    <a:pt x="327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3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6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5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2" y="2"/>
                  </a:lnTo>
                  <a:lnTo>
                    <a:pt x="383" y="2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91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6" y="3"/>
                  </a:lnTo>
                  <a:lnTo>
                    <a:pt x="399" y="3"/>
                  </a:lnTo>
                  <a:lnTo>
                    <a:pt x="401" y="3"/>
                  </a:lnTo>
                  <a:lnTo>
                    <a:pt x="402" y="3"/>
                  </a:lnTo>
                  <a:lnTo>
                    <a:pt x="404" y="3"/>
                  </a:lnTo>
                  <a:lnTo>
                    <a:pt x="405" y="3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09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5"/>
                  </a:lnTo>
                  <a:lnTo>
                    <a:pt x="415" y="5"/>
                  </a:lnTo>
                  <a:lnTo>
                    <a:pt x="417" y="5"/>
                  </a:lnTo>
                  <a:lnTo>
                    <a:pt x="418" y="5"/>
                  </a:lnTo>
                  <a:lnTo>
                    <a:pt x="419" y="5"/>
                  </a:lnTo>
                  <a:lnTo>
                    <a:pt x="421" y="5"/>
                  </a:lnTo>
                  <a:lnTo>
                    <a:pt x="422" y="5"/>
                  </a:lnTo>
                  <a:lnTo>
                    <a:pt x="424" y="5"/>
                  </a:lnTo>
                  <a:lnTo>
                    <a:pt x="425" y="6"/>
                  </a:lnTo>
                  <a:lnTo>
                    <a:pt x="428" y="6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4" y="6"/>
                  </a:lnTo>
                  <a:lnTo>
                    <a:pt x="435" y="8"/>
                  </a:lnTo>
                  <a:lnTo>
                    <a:pt x="438" y="8"/>
                  </a:lnTo>
                  <a:lnTo>
                    <a:pt x="440" y="8"/>
                  </a:lnTo>
                  <a:lnTo>
                    <a:pt x="442" y="8"/>
                  </a:lnTo>
                  <a:lnTo>
                    <a:pt x="444" y="8"/>
                  </a:lnTo>
                  <a:lnTo>
                    <a:pt x="445" y="9"/>
                  </a:lnTo>
                  <a:lnTo>
                    <a:pt x="448" y="9"/>
                  </a:lnTo>
                  <a:lnTo>
                    <a:pt x="450" y="9"/>
                  </a:lnTo>
                  <a:lnTo>
                    <a:pt x="451" y="9"/>
                  </a:lnTo>
                  <a:lnTo>
                    <a:pt x="452" y="9"/>
                  </a:lnTo>
                  <a:lnTo>
                    <a:pt x="454" y="9"/>
                  </a:lnTo>
                  <a:lnTo>
                    <a:pt x="455" y="10"/>
                  </a:lnTo>
                  <a:lnTo>
                    <a:pt x="457" y="10"/>
                  </a:lnTo>
                  <a:lnTo>
                    <a:pt x="458" y="10"/>
                  </a:lnTo>
                  <a:lnTo>
                    <a:pt x="460" y="10"/>
                  </a:lnTo>
                  <a:lnTo>
                    <a:pt x="461" y="10"/>
                  </a:lnTo>
                  <a:lnTo>
                    <a:pt x="463" y="12"/>
                  </a:lnTo>
                  <a:lnTo>
                    <a:pt x="464" y="12"/>
                  </a:lnTo>
                  <a:lnTo>
                    <a:pt x="465" y="12"/>
                  </a:lnTo>
                  <a:lnTo>
                    <a:pt x="467" y="12"/>
                  </a:lnTo>
                  <a:lnTo>
                    <a:pt x="468" y="13"/>
                  </a:lnTo>
                  <a:lnTo>
                    <a:pt x="470" y="13"/>
                  </a:lnTo>
                  <a:lnTo>
                    <a:pt x="471" y="13"/>
                  </a:lnTo>
                  <a:lnTo>
                    <a:pt x="473" y="15"/>
                  </a:lnTo>
                  <a:lnTo>
                    <a:pt x="474" y="15"/>
                  </a:lnTo>
                  <a:lnTo>
                    <a:pt x="475" y="15"/>
                  </a:lnTo>
                  <a:lnTo>
                    <a:pt x="478" y="16"/>
                  </a:lnTo>
                  <a:lnTo>
                    <a:pt x="480" y="16"/>
                  </a:lnTo>
                  <a:lnTo>
                    <a:pt x="481" y="18"/>
                  </a:lnTo>
                  <a:lnTo>
                    <a:pt x="484" y="18"/>
                  </a:lnTo>
                  <a:lnTo>
                    <a:pt x="487" y="19"/>
                  </a:lnTo>
                  <a:lnTo>
                    <a:pt x="488" y="19"/>
                  </a:lnTo>
                  <a:lnTo>
                    <a:pt x="491" y="20"/>
                  </a:lnTo>
                  <a:lnTo>
                    <a:pt x="494" y="20"/>
                  </a:lnTo>
                  <a:lnTo>
                    <a:pt x="497" y="22"/>
                  </a:lnTo>
                  <a:lnTo>
                    <a:pt x="498" y="22"/>
                  </a:lnTo>
                  <a:lnTo>
                    <a:pt x="501" y="23"/>
                  </a:lnTo>
                  <a:lnTo>
                    <a:pt x="503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09" y="25"/>
                  </a:lnTo>
                  <a:lnTo>
                    <a:pt x="510" y="26"/>
                  </a:lnTo>
                  <a:lnTo>
                    <a:pt x="511" y="26"/>
                  </a:lnTo>
                  <a:lnTo>
                    <a:pt x="513" y="26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7" y="28"/>
                  </a:lnTo>
                  <a:lnTo>
                    <a:pt x="519" y="29"/>
                  </a:lnTo>
                  <a:lnTo>
                    <a:pt x="520" y="29"/>
                  </a:lnTo>
                  <a:lnTo>
                    <a:pt x="521" y="30"/>
                  </a:lnTo>
                  <a:lnTo>
                    <a:pt x="523" y="30"/>
                  </a:lnTo>
                  <a:lnTo>
                    <a:pt x="524" y="32"/>
                  </a:lnTo>
                  <a:lnTo>
                    <a:pt x="526" y="32"/>
                  </a:lnTo>
                  <a:lnTo>
                    <a:pt x="527" y="33"/>
                  </a:lnTo>
                  <a:lnTo>
                    <a:pt x="529" y="33"/>
                  </a:lnTo>
                  <a:lnTo>
                    <a:pt x="530" y="33"/>
                  </a:lnTo>
                  <a:lnTo>
                    <a:pt x="532" y="35"/>
                  </a:lnTo>
                  <a:lnTo>
                    <a:pt x="533" y="36"/>
                  </a:lnTo>
                  <a:lnTo>
                    <a:pt x="536" y="36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2" y="39"/>
                  </a:lnTo>
                  <a:lnTo>
                    <a:pt x="543" y="41"/>
                  </a:lnTo>
                  <a:lnTo>
                    <a:pt x="546" y="42"/>
                  </a:lnTo>
                  <a:lnTo>
                    <a:pt x="547" y="42"/>
                  </a:lnTo>
                  <a:lnTo>
                    <a:pt x="550" y="43"/>
                  </a:lnTo>
                  <a:lnTo>
                    <a:pt x="552" y="45"/>
                  </a:lnTo>
                  <a:lnTo>
                    <a:pt x="553" y="45"/>
                  </a:lnTo>
                  <a:lnTo>
                    <a:pt x="556" y="46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60" y="49"/>
                  </a:lnTo>
                  <a:lnTo>
                    <a:pt x="562" y="49"/>
                  </a:lnTo>
                  <a:lnTo>
                    <a:pt x="563" y="51"/>
                  </a:lnTo>
                  <a:lnTo>
                    <a:pt x="565" y="51"/>
                  </a:lnTo>
                  <a:lnTo>
                    <a:pt x="566" y="52"/>
                  </a:lnTo>
                  <a:lnTo>
                    <a:pt x="567" y="52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2" y="55"/>
                  </a:lnTo>
                  <a:lnTo>
                    <a:pt x="573" y="55"/>
                  </a:lnTo>
                  <a:lnTo>
                    <a:pt x="575" y="56"/>
                  </a:lnTo>
                  <a:lnTo>
                    <a:pt x="576" y="56"/>
                  </a:lnTo>
                  <a:lnTo>
                    <a:pt x="578" y="58"/>
                  </a:lnTo>
                  <a:lnTo>
                    <a:pt x="579" y="59"/>
                  </a:lnTo>
                  <a:lnTo>
                    <a:pt x="580" y="59"/>
                  </a:lnTo>
                  <a:lnTo>
                    <a:pt x="582" y="61"/>
                  </a:lnTo>
                  <a:lnTo>
                    <a:pt x="583" y="61"/>
                  </a:lnTo>
                  <a:lnTo>
                    <a:pt x="586" y="62"/>
                  </a:lnTo>
                  <a:lnTo>
                    <a:pt x="588" y="64"/>
                  </a:lnTo>
                  <a:lnTo>
                    <a:pt x="589" y="64"/>
                  </a:lnTo>
                  <a:lnTo>
                    <a:pt x="590" y="65"/>
                  </a:lnTo>
                  <a:lnTo>
                    <a:pt x="593" y="66"/>
                  </a:lnTo>
                  <a:lnTo>
                    <a:pt x="595" y="68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1" y="71"/>
                  </a:lnTo>
                  <a:lnTo>
                    <a:pt x="602" y="72"/>
                  </a:lnTo>
                  <a:lnTo>
                    <a:pt x="603" y="72"/>
                  </a:lnTo>
                  <a:lnTo>
                    <a:pt x="605" y="74"/>
                  </a:lnTo>
                  <a:lnTo>
                    <a:pt x="606" y="74"/>
                  </a:lnTo>
                  <a:lnTo>
                    <a:pt x="608" y="75"/>
                  </a:lnTo>
                  <a:lnTo>
                    <a:pt x="609" y="75"/>
                  </a:lnTo>
                  <a:lnTo>
                    <a:pt x="609" y="76"/>
                  </a:lnTo>
                  <a:lnTo>
                    <a:pt x="611" y="76"/>
                  </a:lnTo>
                  <a:lnTo>
                    <a:pt x="612" y="78"/>
                  </a:lnTo>
                  <a:lnTo>
                    <a:pt x="613" y="78"/>
                  </a:lnTo>
                  <a:lnTo>
                    <a:pt x="615" y="79"/>
                  </a:lnTo>
                  <a:lnTo>
                    <a:pt x="616" y="79"/>
                  </a:lnTo>
                  <a:lnTo>
                    <a:pt x="616" y="81"/>
                  </a:lnTo>
                  <a:lnTo>
                    <a:pt x="618" y="81"/>
                  </a:lnTo>
                  <a:lnTo>
                    <a:pt x="619" y="81"/>
                  </a:lnTo>
                  <a:lnTo>
                    <a:pt x="619" y="82"/>
                  </a:lnTo>
                  <a:lnTo>
                    <a:pt x="621" y="82"/>
                  </a:lnTo>
                  <a:lnTo>
                    <a:pt x="622" y="84"/>
                  </a:lnTo>
                  <a:lnTo>
                    <a:pt x="624" y="85"/>
                  </a:lnTo>
                  <a:lnTo>
                    <a:pt x="625" y="85"/>
                  </a:lnTo>
                  <a:lnTo>
                    <a:pt x="626" y="87"/>
                  </a:lnTo>
                  <a:lnTo>
                    <a:pt x="628" y="87"/>
                  </a:lnTo>
                  <a:lnTo>
                    <a:pt x="629" y="88"/>
                  </a:lnTo>
                  <a:lnTo>
                    <a:pt x="631" y="88"/>
                  </a:lnTo>
                  <a:lnTo>
                    <a:pt x="632" y="89"/>
                  </a:lnTo>
                  <a:lnTo>
                    <a:pt x="634" y="91"/>
                  </a:lnTo>
                  <a:lnTo>
                    <a:pt x="635" y="92"/>
                  </a:lnTo>
                  <a:lnTo>
                    <a:pt x="636" y="92"/>
                  </a:lnTo>
                  <a:lnTo>
                    <a:pt x="638" y="94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2" y="97"/>
                  </a:lnTo>
                  <a:lnTo>
                    <a:pt x="644" y="98"/>
                  </a:lnTo>
                  <a:lnTo>
                    <a:pt x="645" y="98"/>
                  </a:lnTo>
                  <a:lnTo>
                    <a:pt x="647" y="99"/>
                  </a:lnTo>
                  <a:lnTo>
                    <a:pt x="648" y="99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9" y="102"/>
                  </a:lnTo>
                  <a:lnTo>
                    <a:pt x="651" y="102"/>
                  </a:lnTo>
                  <a:lnTo>
                    <a:pt x="652" y="104"/>
                  </a:lnTo>
                  <a:lnTo>
                    <a:pt x="654" y="104"/>
                  </a:lnTo>
                  <a:lnTo>
                    <a:pt x="654" y="105"/>
                  </a:lnTo>
                  <a:lnTo>
                    <a:pt x="655" y="105"/>
                  </a:lnTo>
                  <a:lnTo>
                    <a:pt x="657" y="107"/>
                  </a:lnTo>
                  <a:lnTo>
                    <a:pt x="658" y="108"/>
                  </a:lnTo>
                  <a:lnTo>
                    <a:pt x="659" y="108"/>
                  </a:lnTo>
                  <a:lnTo>
                    <a:pt x="659" y="110"/>
                  </a:lnTo>
                  <a:lnTo>
                    <a:pt x="661" y="110"/>
                  </a:lnTo>
                  <a:lnTo>
                    <a:pt x="662" y="111"/>
                  </a:lnTo>
                  <a:lnTo>
                    <a:pt x="664" y="112"/>
                  </a:lnTo>
                  <a:lnTo>
                    <a:pt x="665" y="112"/>
                  </a:lnTo>
                  <a:lnTo>
                    <a:pt x="667" y="114"/>
                  </a:lnTo>
                  <a:lnTo>
                    <a:pt x="667" y="115"/>
                  </a:lnTo>
                  <a:lnTo>
                    <a:pt x="668" y="115"/>
                  </a:lnTo>
                  <a:lnTo>
                    <a:pt x="670" y="117"/>
                  </a:lnTo>
                  <a:lnTo>
                    <a:pt x="671" y="118"/>
                  </a:lnTo>
                  <a:lnTo>
                    <a:pt x="672" y="118"/>
                  </a:lnTo>
                  <a:lnTo>
                    <a:pt x="672" y="120"/>
                  </a:lnTo>
                  <a:lnTo>
                    <a:pt x="674" y="120"/>
                  </a:lnTo>
                  <a:lnTo>
                    <a:pt x="675" y="121"/>
                  </a:lnTo>
                  <a:lnTo>
                    <a:pt x="677" y="121"/>
                  </a:lnTo>
                  <a:lnTo>
                    <a:pt x="677" y="122"/>
                  </a:lnTo>
                  <a:lnTo>
                    <a:pt x="678" y="122"/>
                  </a:lnTo>
                  <a:lnTo>
                    <a:pt x="678" y="124"/>
                  </a:lnTo>
                  <a:lnTo>
                    <a:pt x="680" y="124"/>
                  </a:lnTo>
                  <a:lnTo>
                    <a:pt x="681" y="125"/>
                  </a:lnTo>
                  <a:lnTo>
                    <a:pt x="682" y="127"/>
                  </a:lnTo>
                  <a:lnTo>
                    <a:pt x="684" y="127"/>
                  </a:lnTo>
                  <a:lnTo>
                    <a:pt x="685" y="128"/>
                  </a:lnTo>
                  <a:lnTo>
                    <a:pt x="687" y="128"/>
                  </a:lnTo>
                  <a:lnTo>
                    <a:pt x="687" y="130"/>
                  </a:lnTo>
                  <a:lnTo>
                    <a:pt x="688" y="130"/>
                  </a:lnTo>
                  <a:lnTo>
                    <a:pt x="690" y="131"/>
                  </a:lnTo>
                  <a:lnTo>
                    <a:pt x="691" y="133"/>
                  </a:lnTo>
                  <a:lnTo>
                    <a:pt x="693" y="133"/>
                  </a:lnTo>
                  <a:lnTo>
                    <a:pt x="694" y="134"/>
                  </a:lnTo>
                  <a:lnTo>
                    <a:pt x="695" y="135"/>
                  </a:lnTo>
                  <a:lnTo>
                    <a:pt x="697" y="135"/>
                  </a:lnTo>
                  <a:lnTo>
                    <a:pt x="698" y="137"/>
                  </a:lnTo>
                  <a:lnTo>
                    <a:pt x="700" y="138"/>
                  </a:lnTo>
                  <a:lnTo>
                    <a:pt x="701" y="140"/>
                  </a:lnTo>
                  <a:lnTo>
                    <a:pt x="703" y="141"/>
                  </a:lnTo>
                  <a:lnTo>
                    <a:pt x="704" y="141"/>
                  </a:lnTo>
                  <a:lnTo>
                    <a:pt x="704" y="143"/>
                  </a:lnTo>
                  <a:lnTo>
                    <a:pt x="705" y="143"/>
                  </a:lnTo>
                  <a:lnTo>
                    <a:pt x="705" y="144"/>
                  </a:lnTo>
                  <a:lnTo>
                    <a:pt x="707" y="144"/>
                  </a:lnTo>
                  <a:lnTo>
                    <a:pt x="707" y="145"/>
                  </a:lnTo>
                  <a:lnTo>
                    <a:pt x="708" y="145"/>
                  </a:lnTo>
                  <a:lnTo>
                    <a:pt x="708" y="147"/>
                  </a:lnTo>
                  <a:lnTo>
                    <a:pt x="710" y="147"/>
                  </a:lnTo>
                  <a:lnTo>
                    <a:pt x="711" y="148"/>
                  </a:lnTo>
                  <a:lnTo>
                    <a:pt x="713" y="150"/>
                  </a:lnTo>
                  <a:lnTo>
                    <a:pt x="714" y="151"/>
                  </a:lnTo>
                  <a:lnTo>
                    <a:pt x="716" y="153"/>
                  </a:lnTo>
                  <a:lnTo>
                    <a:pt x="717" y="154"/>
                  </a:lnTo>
                  <a:lnTo>
                    <a:pt x="718" y="156"/>
                  </a:lnTo>
                  <a:lnTo>
                    <a:pt x="720" y="157"/>
                  </a:lnTo>
                  <a:lnTo>
                    <a:pt x="720" y="158"/>
                  </a:lnTo>
                  <a:lnTo>
                    <a:pt x="721" y="160"/>
                  </a:lnTo>
                  <a:lnTo>
                    <a:pt x="723" y="161"/>
                  </a:lnTo>
                  <a:lnTo>
                    <a:pt x="724" y="163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6"/>
                  </a:lnTo>
                  <a:lnTo>
                    <a:pt x="728" y="167"/>
                  </a:lnTo>
                  <a:lnTo>
                    <a:pt x="730" y="168"/>
                  </a:lnTo>
                  <a:lnTo>
                    <a:pt x="731" y="170"/>
                  </a:lnTo>
                  <a:lnTo>
                    <a:pt x="733" y="170"/>
                  </a:lnTo>
                  <a:lnTo>
                    <a:pt x="733" y="171"/>
                  </a:lnTo>
                  <a:lnTo>
                    <a:pt x="734" y="173"/>
                  </a:lnTo>
                  <a:lnTo>
                    <a:pt x="736" y="174"/>
                  </a:lnTo>
                  <a:lnTo>
                    <a:pt x="736" y="176"/>
                  </a:lnTo>
                  <a:lnTo>
                    <a:pt x="737" y="176"/>
                  </a:lnTo>
                  <a:lnTo>
                    <a:pt x="737" y="177"/>
                  </a:lnTo>
                  <a:lnTo>
                    <a:pt x="739" y="177"/>
                  </a:lnTo>
                  <a:lnTo>
                    <a:pt x="740" y="179"/>
                  </a:lnTo>
                  <a:lnTo>
                    <a:pt x="740" y="180"/>
                  </a:lnTo>
                  <a:lnTo>
                    <a:pt x="741" y="181"/>
                  </a:lnTo>
                  <a:lnTo>
                    <a:pt x="743" y="181"/>
                  </a:lnTo>
                  <a:lnTo>
                    <a:pt x="743" y="183"/>
                  </a:lnTo>
                  <a:lnTo>
                    <a:pt x="744" y="184"/>
                  </a:lnTo>
                  <a:lnTo>
                    <a:pt x="746" y="186"/>
                  </a:lnTo>
                  <a:lnTo>
                    <a:pt x="747" y="187"/>
                  </a:lnTo>
                  <a:lnTo>
                    <a:pt x="749" y="189"/>
                  </a:lnTo>
                  <a:lnTo>
                    <a:pt x="749" y="190"/>
                  </a:lnTo>
                  <a:lnTo>
                    <a:pt x="750" y="191"/>
                  </a:lnTo>
                  <a:lnTo>
                    <a:pt x="753" y="194"/>
                  </a:lnTo>
                  <a:lnTo>
                    <a:pt x="754" y="196"/>
                  </a:lnTo>
                  <a:lnTo>
                    <a:pt x="756" y="197"/>
                  </a:lnTo>
                  <a:lnTo>
                    <a:pt x="757" y="200"/>
                  </a:lnTo>
                  <a:lnTo>
                    <a:pt x="759" y="202"/>
                  </a:lnTo>
                  <a:lnTo>
                    <a:pt x="760" y="203"/>
                  </a:lnTo>
                  <a:lnTo>
                    <a:pt x="762" y="204"/>
                  </a:lnTo>
                  <a:lnTo>
                    <a:pt x="763" y="206"/>
                  </a:lnTo>
                  <a:lnTo>
                    <a:pt x="763" y="207"/>
                  </a:lnTo>
                  <a:lnTo>
                    <a:pt x="764" y="209"/>
                  </a:lnTo>
                  <a:lnTo>
                    <a:pt x="766" y="210"/>
                  </a:lnTo>
                  <a:lnTo>
                    <a:pt x="766" y="212"/>
                  </a:lnTo>
                  <a:lnTo>
                    <a:pt x="767" y="213"/>
                  </a:lnTo>
                  <a:lnTo>
                    <a:pt x="769" y="213"/>
                  </a:lnTo>
                  <a:lnTo>
                    <a:pt x="769" y="214"/>
                  </a:lnTo>
                  <a:lnTo>
                    <a:pt x="770" y="216"/>
                  </a:lnTo>
                  <a:lnTo>
                    <a:pt x="772" y="217"/>
                  </a:lnTo>
                  <a:lnTo>
                    <a:pt x="773" y="219"/>
                  </a:lnTo>
                  <a:lnTo>
                    <a:pt x="773" y="220"/>
                  </a:lnTo>
                  <a:lnTo>
                    <a:pt x="774" y="222"/>
                  </a:lnTo>
                  <a:lnTo>
                    <a:pt x="776" y="223"/>
                  </a:lnTo>
                  <a:lnTo>
                    <a:pt x="777" y="225"/>
                  </a:lnTo>
                  <a:lnTo>
                    <a:pt x="777" y="226"/>
                  </a:lnTo>
                  <a:lnTo>
                    <a:pt x="779" y="227"/>
                  </a:lnTo>
                  <a:lnTo>
                    <a:pt x="780" y="229"/>
                  </a:lnTo>
                  <a:lnTo>
                    <a:pt x="782" y="230"/>
                  </a:lnTo>
                  <a:lnTo>
                    <a:pt x="783" y="233"/>
                  </a:lnTo>
                  <a:lnTo>
                    <a:pt x="785" y="235"/>
                  </a:lnTo>
                  <a:lnTo>
                    <a:pt x="785" y="236"/>
                  </a:lnTo>
                  <a:lnTo>
                    <a:pt x="786" y="239"/>
                  </a:lnTo>
                  <a:lnTo>
                    <a:pt x="789" y="240"/>
                  </a:lnTo>
                  <a:lnTo>
                    <a:pt x="790" y="243"/>
                  </a:lnTo>
                  <a:lnTo>
                    <a:pt x="792" y="245"/>
                  </a:lnTo>
                  <a:lnTo>
                    <a:pt x="793" y="248"/>
                  </a:lnTo>
                  <a:lnTo>
                    <a:pt x="795" y="249"/>
                  </a:lnTo>
                  <a:lnTo>
                    <a:pt x="796" y="250"/>
                  </a:lnTo>
                  <a:lnTo>
                    <a:pt x="797" y="253"/>
                  </a:lnTo>
                  <a:lnTo>
                    <a:pt x="799" y="255"/>
                  </a:lnTo>
                  <a:lnTo>
                    <a:pt x="799" y="256"/>
                  </a:lnTo>
                  <a:lnTo>
                    <a:pt x="800" y="258"/>
                  </a:lnTo>
                  <a:lnTo>
                    <a:pt x="802" y="259"/>
                  </a:lnTo>
                  <a:lnTo>
                    <a:pt x="802" y="260"/>
                  </a:lnTo>
                  <a:lnTo>
                    <a:pt x="803" y="262"/>
                  </a:lnTo>
                  <a:lnTo>
                    <a:pt x="805" y="263"/>
                  </a:lnTo>
                  <a:lnTo>
                    <a:pt x="805" y="265"/>
                  </a:lnTo>
                  <a:lnTo>
                    <a:pt x="806" y="265"/>
                  </a:lnTo>
                  <a:lnTo>
                    <a:pt x="808" y="266"/>
                  </a:lnTo>
                  <a:lnTo>
                    <a:pt x="808" y="268"/>
                  </a:lnTo>
                  <a:lnTo>
                    <a:pt x="809" y="269"/>
                  </a:lnTo>
                  <a:lnTo>
                    <a:pt x="809" y="270"/>
                  </a:lnTo>
                  <a:lnTo>
                    <a:pt x="810" y="272"/>
                  </a:lnTo>
                  <a:lnTo>
                    <a:pt x="812" y="273"/>
                  </a:lnTo>
                  <a:lnTo>
                    <a:pt x="813" y="275"/>
                  </a:lnTo>
                  <a:lnTo>
                    <a:pt x="815" y="276"/>
                  </a:lnTo>
                  <a:lnTo>
                    <a:pt x="815" y="278"/>
                  </a:lnTo>
                  <a:lnTo>
                    <a:pt x="816" y="281"/>
                  </a:lnTo>
                  <a:lnTo>
                    <a:pt x="818" y="282"/>
                  </a:lnTo>
                  <a:lnTo>
                    <a:pt x="819" y="283"/>
                  </a:lnTo>
                  <a:lnTo>
                    <a:pt x="820" y="285"/>
                  </a:lnTo>
                  <a:lnTo>
                    <a:pt x="822" y="288"/>
                  </a:lnTo>
                  <a:lnTo>
                    <a:pt x="823" y="289"/>
                  </a:lnTo>
                  <a:lnTo>
                    <a:pt x="825" y="292"/>
                  </a:lnTo>
                  <a:lnTo>
                    <a:pt x="826" y="293"/>
                  </a:lnTo>
                  <a:lnTo>
                    <a:pt x="828" y="296"/>
                  </a:lnTo>
                  <a:lnTo>
                    <a:pt x="831" y="298"/>
                  </a:lnTo>
                  <a:lnTo>
                    <a:pt x="832" y="301"/>
                  </a:lnTo>
                  <a:lnTo>
                    <a:pt x="833" y="302"/>
                  </a:lnTo>
                  <a:lnTo>
                    <a:pt x="835" y="304"/>
                  </a:lnTo>
                  <a:lnTo>
                    <a:pt x="835" y="306"/>
                  </a:lnTo>
                  <a:lnTo>
                    <a:pt x="836" y="308"/>
                  </a:lnTo>
                  <a:lnTo>
                    <a:pt x="838" y="309"/>
                  </a:lnTo>
                  <a:lnTo>
                    <a:pt x="839" y="311"/>
                  </a:lnTo>
                  <a:lnTo>
                    <a:pt x="839" y="312"/>
                  </a:lnTo>
                  <a:lnTo>
                    <a:pt x="841" y="314"/>
                  </a:lnTo>
                  <a:lnTo>
                    <a:pt x="842" y="315"/>
                  </a:lnTo>
                  <a:lnTo>
                    <a:pt x="843" y="316"/>
                  </a:lnTo>
                  <a:lnTo>
                    <a:pt x="843" y="318"/>
                  </a:lnTo>
                  <a:lnTo>
                    <a:pt x="845" y="319"/>
                  </a:lnTo>
                  <a:lnTo>
                    <a:pt x="845" y="321"/>
                  </a:lnTo>
                  <a:lnTo>
                    <a:pt x="846" y="321"/>
                  </a:lnTo>
                  <a:lnTo>
                    <a:pt x="846" y="322"/>
                  </a:lnTo>
                  <a:lnTo>
                    <a:pt x="848" y="324"/>
                  </a:lnTo>
                  <a:lnTo>
                    <a:pt x="848" y="325"/>
                  </a:lnTo>
                  <a:lnTo>
                    <a:pt x="849" y="327"/>
                  </a:lnTo>
                  <a:lnTo>
                    <a:pt x="851" y="328"/>
                  </a:lnTo>
                  <a:lnTo>
                    <a:pt x="851" y="329"/>
                  </a:lnTo>
                  <a:lnTo>
                    <a:pt x="852" y="331"/>
                  </a:lnTo>
                  <a:lnTo>
                    <a:pt x="854" y="332"/>
                  </a:lnTo>
                  <a:lnTo>
                    <a:pt x="854" y="334"/>
                  </a:lnTo>
                  <a:lnTo>
                    <a:pt x="855" y="335"/>
                  </a:lnTo>
                  <a:lnTo>
                    <a:pt x="856" y="338"/>
                  </a:lnTo>
                  <a:lnTo>
                    <a:pt x="856" y="339"/>
                  </a:lnTo>
                  <a:lnTo>
                    <a:pt x="858" y="34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8" name="Freeform 183">
              <a:extLst>
                <a:ext uri="{FF2B5EF4-FFF2-40B4-BE49-F238E27FC236}">
                  <a16:creationId xmlns:a16="http://schemas.microsoft.com/office/drawing/2014/main" id="{ECAEE116-C9D9-6B4B-B363-FF6AD0F4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6030913"/>
              <a:ext cx="681038" cy="269875"/>
            </a:xfrm>
            <a:custGeom>
              <a:avLst/>
              <a:gdLst>
                <a:gd name="T0" fmla="*/ 2147483646 w 858"/>
                <a:gd name="T1" fmla="*/ 2147483646 h 340"/>
                <a:gd name="T2" fmla="*/ 2147483646 w 858"/>
                <a:gd name="T3" fmla="*/ 2147483646 h 340"/>
                <a:gd name="T4" fmla="*/ 2147483646 w 858"/>
                <a:gd name="T5" fmla="*/ 2147483646 h 340"/>
                <a:gd name="T6" fmla="*/ 2147483646 w 858"/>
                <a:gd name="T7" fmla="*/ 2147483646 h 340"/>
                <a:gd name="T8" fmla="*/ 2147483646 w 858"/>
                <a:gd name="T9" fmla="*/ 2147483646 h 340"/>
                <a:gd name="T10" fmla="*/ 2147483646 w 858"/>
                <a:gd name="T11" fmla="*/ 2147483646 h 340"/>
                <a:gd name="T12" fmla="*/ 2147483646 w 858"/>
                <a:gd name="T13" fmla="*/ 2147483646 h 340"/>
                <a:gd name="T14" fmla="*/ 2147483646 w 858"/>
                <a:gd name="T15" fmla="*/ 2147483646 h 340"/>
                <a:gd name="T16" fmla="*/ 2147483646 w 858"/>
                <a:gd name="T17" fmla="*/ 2147483646 h 340"/>
                <a:gd name="T18" fmla="*/ 2147483646 w 858"/>
                <a:gd name="T19" fmla="*/ 2147483646 h 340"/>
                <a:gd name="T20" fmla="*/ 2147483646 w 858"/>
                <a:gd name="T21" fmla="*/ 2147483646 h 340"/>
                <a:gd name="T22" fmla="*/ 2147483646 w 858"/>
                <a:gd name="T23" fmla="*/ 2147483646 h 340"/>
                <a:gd name="T24" fmla="*/ 2147483646 w 858"/>
                <a:gd name="T25" fmla="*/ 2147483646 h 340"/>
                <a:gd name="T26" fmla="*/ 2147483646 w 858"/>
                <a:gd name="T27" fmla="*/ 2147483646 h 340"/>
                <a:gd name="T28" fmla="*/ 2147483646 w 858"/>
                <a:gd name="T29" fmla="*/ 2147483646 h 340"/>
                <a:gd name="T30" fmla="*/ 2147483646 w 858"/>
                <a:gd name="T31" fmla="*/ 2147483646 h 340"/>
                <a:gd name="T32" fmla="*/ 2147483646 w 858"/>
                <a:gd name="T33" fmla="*/ 2147483646 h 340"/>
                <a:gd name="T34" fmla="*/ 2147483646 w 858"/>
                <a:gd name="T35" fmla="*/ 2147483646 h 340"/>
                <a:gd name="T36" fmla="*/ 2147483646 w 858"/>
                <a:gd name="T37" fmla="*/ 2147483646 h 340"/>
                <a:gd name="T38" fmla="*/ 2147483646 w 858"/>
                <a:gd name="T39" fmla="*/ 2147483646 h 340"/>
                <a:gd name="T40" fmla="*/ 2147483646 w 858"/>
                <a:gd name="T41" fmla="*/ 2147483646 h 340"/>
                <a:gd name="T42" fmla="*/ 2147483646 w 858"/>
                <a:gd name="T43" fmla="*/ 2147483646 h 340"/>
                <a:gd name="T44" fmla="*/ 2147483646 w 858"/>
                <a:gd name="T45" fmla="*/ 2147483646 h 340"/>
                <a:gd name="T46" fmla="*/ 2147483646 w 858"/>
                <a:gd name="T47" fmla="*/ 2147483646 h 340"/>
                <a:gd name="T48" fmla="*/ 2147483646 w 858"/>
                <a:gd name="T49" fmla="*/ 2147483646 h 340"/>
                <a:gd name="T50" fmla="*/ 2147483646 w 858"/>
                <a:gd name="T51" fmla="*/ 2147483646 h 340"/>
                <a:gd name="T52" fmla="*/ 2147483646 w 858"/>
                <a:gd name="T53" fmla="*/ 2147483646 h 340"/>
                <a:gd name="T54" fmla="*/ 2147483646 w 858"/>
                <a:gd name="T55" fmla="*/ 2147483646 h 340"/>
                <a:gd name="T56" fmla="*/ 2147483646 w 858"/>
                <a:gd name="T57" fmla="*/ 2147483646 h 340"/>
                <a:gd name="T58" fmla="*/ 2147483646 w 858"/>
                <a:gd name="T59" fmla="*/ 2147483646 h 340"/>
                <a:gd name="T60" fmla="*/ 2147483646 w 858"/>
                <a:gd name="T61" fmla="*/ 2147483646 h 340"/>
                <a:gd name="T62" fmla="*/ 2147483646 w 858"/>
                <a:gd name="T63" fmla="*/ 2147483646 h 340"/>
                <a:gd name="T64" fmla="*/ 2147483646 w 858"/>
                <a:gd name="T65" fmla="*/ 2147483646 h 340"/>
                <a:gd name="T66" fmla="*/ 2147483646 w 858"/>
                <a:gd name="T67" fmla="*/ 2147483646 h 340"/>
                <a:gd name="T68" fmla="*/ 2147483646 w 858"/>
                <a:gd name="T69" fmla="*/ 2147483646 h 340"/>
                <a:gd name="T70" fmla="*/ 2147483646 w 858"/>
                <a:gd name="T71" fmla="*/ 2147483646 h 340"/>
                <a:gd name="T72" fmla="*/ 2147483646 w 858"/>
                <a:gd name="T73" fmla="*/ 2147483646 h 340"/>
                <a:gd name="T74" fmla="*/ 2147483646 w 858"/>
                <a:gd name="T75" fmla="*/ 2147483646 h 340"/>
                <a:gd name="T76" fmla="*/ 2147483646 w 858"/>
                <a:gd name="T77" fmla="*/ 2147483646 h 340"/>
                <a:gd name="T78" fmla="*/ 2147483646 w 858"/>
                <a:gd name="T79" fmla="*/ 2147483646 h 340"/>
                <a:gd name="T80" fmla="*/ 2147483646 w 858"/>
                <a:gd name="T81" fmla="*/ 2147483646 h 340"/>
                <a:gd name="T82" fmla="*/ 2147483646 w 858"/>
                <a:gd name="T83" fmla="*/ 2147483646 h 340"/>
                <a:gd name="T84" fmla="*/ 2147483646 w 858"/>
                <a:gd name="T85" fmla="*/ 2147483646 h 340"/>
                <a:gd name="T86" fmla="*/ 2147483646 w 858"/>
                <a:gd name="T87" fmla="*/ 2147483646 h 340"/>
                <a:gd name="T88" fmla="*/ 2147483646 w 858"/>
                <a:gd name="T89" fmla="*/ 2147483646 h 340"/>
                <a:gd name="T90" fmla="*/ 2147483646 w 858"/>
                <a:gd name="T91" fmla="*/ 2147483646 h 340"/>
                <a:gd name="T92" fmla="*/ 2147483646 w 858"/>
                <a:gd name="T93" fmla="*/ 2147483646 h 340"/>
                <a:gd name="T94" fmla="*/ 2147483646 w 858"/>
                <a:gd name="T95" fmla="*/ 2147483646 h 340"/>
                <a:gd name="T96" fmla="*/ 2147483646 w 858"/>
                <a:gd name="T97" fmla="*/ 2147483646 h 340"/>
                <a:gd name="T98" fmla="*/ 2147483646 w 858"/>
                <a:gd name="T99" fmla="*/ 2147483646 h 340"/>
                <a:gd name="T100" fmla="*/ 2147483646 w 858"/>
                <a:gd name="T101" fmla="*/ 2147483646 h 340"/>
                <a:gd name="T102" fmla="*/ 2147483646 w 858"/>
                <a:gd name="T103" fmla="*/ 2147483646 h 340"/>
                <a:gd name="T104" fmla="*/ 2147483646 w 858"/>
                <a:gd name="T105" fmla="*/ 2147483646 h 340"/>
                <a:gd name="T106" fmla="*/ 2147483646 w 858"/>
                <a:gd name="T107" fmla="*/ 2147483646 h 340"/>
                <a:gd name="T108" fmla="*/ 2147483646 w 858"/>
                <a:gd name="T109" fmla="*/ 2147483646 h 340"/>
                <a:gd name="T110" fmla="*/ 2147483646 w 858"/>
                <a:gd name="T111" fmla="*/ 2147483646 h 340"/>
                <a:gd name="T112" fmla="*/ 2147483646 w 858"/>
                <a:gd name="T113" fmla="*/ 2147483646 h 340"/>
                <a:gd name="T114" fmla="*/ 2147483646 w 858"/>
                <a:gd name="T115" fmla="*/ 2147483646 h 340"/>
                <a:gd name="T116" fmla="*/ 2147483646 w 858"/>
                <a:gd name="T117" fmla="*/ 2147483646 h 340"/>
                <a:gd name="T118" fmla="*/ 2147483646 w 858"/>
                <a:gd name="T119" fmla="*/ 2147483646 h 340"/>
                <a:gd name="T120" fmla="*/ 2147483646 w 858"/>
                <a:gd name="T121" fmla="*/ 2147483646 h 3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8"/>
                <a:gd name="T184" fmla="*/ 0 h 340"/>
                <a:gd name="T185" fmla="*/ 858 w 858"/>
                <a:gd name="T186" fmla="*/ 340 h 3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8" h="340">
                  <a:moveTo>
                    <a:pt x="0" y="340"/>
                  </a:moveTo>
                  <a:lnTo>
                    <a:pt x="33" y="340"/>
                  </a:lnTo>
                  <a:lnTo>
                    <a:pt x="63" y="340"/>
                  </a:lnTo>
                  <a:lnTo>
                    <a:pt x="92" y="340"/>
                  </a:lnTo>
                  <a:lnTo>
                    <a:pt x="119" y="340"/>
                  </a:lnTo>
                  <a:lnTo>
                    <a:pt x="143" y="340"/>
                  </a:lnTo>
                  <a:lnTo>
                    <a:pt x="166" y="340"/>
                  </a:lnTo>
                  <a:lnTo>
                    <a:pt x="188" y="340"/>
                  </a:lnTo>
                  <a:lnTo>
                    <a:pt x="208" y="340"/>
                  </a:lnTo>
                  <a:lnTo>
                    <a:pt x="227" y="340"/>
                  </a:lnTo>
                  <a:lnTo>
                    <a:pt x="244" y="340"/>
                  </a:lnTo>
                  <a:lnTo>
                    <a:pt x="260" y="340"/>
                  </a:lnTo>
                  <a:lnTo>
                    <a:pt x="274" y="340"/>
                  </a:lnTo>
                  <a:lnTo>
                    <a:pt x="287" y="340"/>
                  </a:lnTo>
                  <a:lnTo>
                    <a:pt x="299" y="340"/>
                  </a:lnTo>
                  <a:lnTo>
                    <a:pt x="309" y="340"/>
                  </a:lnTo>
                  <a:lnTo>
                    <a:pt x="319" y="340"/>
                  </a:lnTo>
                  <a:lnTo>
                    <a:pt x="327" y="340"/>
                  </a:lnTo>
                  <a:lnTo>
                    <a:pt x="335" y="340"/>
                  </a:lnTo>
                  <a:lnTo>
                    <a:pt x="342" y="340"/>
                  </a:lnTo>
                  <a:lnTo>
                    <a:pt x="348" y="340"/>
                  </a:lnTo>
                  <a:lnTo>
                    <a:pt x="353" y="340"/>
                  </a:lnTo>
                  <a:lnTo>
                    <a:pt x="358" y="340"/>
                  </a:lnTo>
                  <a:lnTo>
                    <a:pt x="362" y="340"/>
                  </a:lnTo>
                  <a:lnTo>
                    <a:pt x="366" y="340"/>
                  </a:lnTo>
                  <a:lnTo>
                    <a:pt x="369" y="339"/>
                  </a:lnTo>
                  <a:lnTo>
                    <a:pt x="372" y="339"/>
                  </a:lnTo>
                  <a:lnTo>
                    <a:pt x="375" y="339"/>
                  </a:lnTo>
                  <a:lnTo>
                    <a:pt x="378" y="339"/>
                  </a:lnTo>
                  <a:lnTo>
                    <a:pt x="379" y="339"/>
                  </a:lnTo>
                  <a:lnTo>
                    <a:pt x="382" y="339"/>
                  </a:lnTo>
                  <a:lnTo>
                    <a:pt x="383" y="339"/>
                  </a:lnTo>
                  <a:lnTo>
                    <a:pt x="386" y="339"/>
                  </a:lnTo>
                  <a:lnTo>
                    <a:pt x="389" y="339"/>
                  </a:lnTo>
                  <a:lnTo>
                    <a:pt x="391" y="339"/>
                  </a:lnTo>
                  <a:lnTo>
                    <a:pt x="394" y="339"/>
                  </a:lnTo>
                  <a:lnTo>
                    <a:pt x="395" y="338"/>
                  </a:lnTo>
                  <a:lnTo>
                    <a:pt x="396" y="338"/>
                  </a:lnTo>
                  <a:lnTo>
                    <a:pt x="399" y="338"/>
                  </a:lnTo>
                  <a:lnTo>
                    <a:pt x="401" y="338"/>
                  </a:lnTo>
                  <a:lnTo>
                    <a:pt x="402" y="338"/>
                  </a:lnTo>
                  <a:lnTo>
                    <a:pt x="404" y="338"/>
                  </a:lnTo>
                  <a:lnTo>
                    <a:pt x="405" y="338"/>
                  </a:lnTo>
                  <a:lnTo>
                    <a:pt x="406" y="338"/>
                  </a:lnTo>
                  <a:lnTo>
                    <a:pt x="408" y="338"/>
                  </a:lnTo>
                  <a:lnTo>
                    <a:pt x="409" y="338"/>
                  </a:lnTo>
                  <a:lnTo>
                    <a:pt x="411" y="338"/>
                  </a:lnTo>
                  <a:lnTo>
                    <a:pt x="412" y="336"/>
                  </a:lnTo>
                  <a:lnTo>
                    <a:pt x="414" y="336"/>
                  </a:lnTo>
                  <a:lnTo>
                    <a:pt x="415" y="336"/>
                  </a:lnTo>
                  <a:lnTo>
                    <a:pt x="417" y="336"/>
                  </a:lnTo>
                  <a:lnTo>
                    <a:pt x="418" y="336"/>
                  </a:lnTo>
                  <a:lnTo>
                    <a:pt x="419" y="336"/>
                  </a:lnTo>
                  <a:lnTo>
                    <a:pt x="421" y="336"/>
                  </a:lnTo>
                  <a:lnTo>
                    <a:pt x="422" y="336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8" y="335"/>
                  </a:lnTo>
                  <a:lnTo>
                    <a:pt x="429" y="335"/>
                  </a:lnTo>
                  <a:lnTo>
                    <a:pt x="431" y="335"/>
                  </a:lnTo>
                  <a:lnTo>
                    <a:pt x="434" y="333"/>
                  </a:lnTo>
                  <a:lnTo>
                    <a:pt x="435" y="333"/>
                  </a:lnTo>
                  <a:lnTo>
                    <a:pt x="438" y="333"/>
                  </a:lnTo>
                  <a:lnTo>
                    <a:pt x="440" y="333"/>
                  </a:lnTo>
                  <a:lnTo>
                    <a:pt x="442" y="333"/>
                  </a:lnTo>
                  <a:lnTo>
                    <a:pt x="444" y="332"/>
                  </a:lnTo>
                  <a:lnTo>
                    <a:pt x="445" y="332"/>
                  </a:lnTo>
                  <a:lnTo>
                    <a:pt x="448" y="332"/>
                  </a:lnTo>
                  <a:lnTo>
                    <a:pt x="450" y="332"/>
                  </a:lnTo>
                  <a:lnTo>
                    <a:pt x="451" y="332"/>
                  </a:lnTo>
                  <a:lnTo>
                    <a:pt x="452" y="332"/>
                  </a:lnTo>
                  <a:lnTo>
                    <a:pt x="454" y="330"/>
                  </a:lnTo>
                  <a:lnTo>
                    <a:pt x="455" y="330"/>
                  </a:lnTo>
                  <a:lnTo>
                    <a:pt x="457" y="330"/>
                  </a:lnTo>
                  <a:lnTo>
                    <a:pt x="458" y="330"/>
                  </a:lnTo>
                  <a:lnTo>
                    <a:pt x="460" y="330"/>
                  </a:lnTo>
                  <a:lnTo>
                    <a:pt x="461" y="330"/>
                  </a:lnTo>
                  <a:lnTo>
                    <a:pt x="463" y="329"/>
                  </a:lnTo>
                  <a:lnTo>
                    <a:pt x="464" y="329"/>
                  </a:lnTo>
                  <a:lnTo>
                    <a:pt x="465" y="329"/>
                  </a:lnTo>
                  <a:lnTo>
                    <a:pt x="467" y="327"/>
                  </a:lnTo>
                  <a:lnTo>
                    <a:pt x="468" y="327"/>
                  </a:lnTo>
                  <a:lnTo>
                    <a:pt x="470" y="327"/>
                  </a:lnTo>
                  <a:lnTo>
                    <a:pt x="471" y="327"/>
                  </a:lnTo>
                  <a:lnTo>
                    <a:pt x="473" y="326"/>
                  </a:lnTo>
                  <a:lnTo>
                    <a:pt x="474" y="326"/>
                  </a:lnTo>
                  <a:lnTo>
                    <a:pt x="475" y="326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1" y="323"/>
                  </a:lnTo>
                  <a:lnTo>
                    <a:pt x="484" y="323"/>
                  </a:lnTo>
                  <a:lnTo>
                    <a:pt x="487" y="322"/>
                  </a:lnTo>
                  <a:lnTo>
                    <a:pt x="488" y="322"/>
                  </a:lnTo>
                  <a:lnTo>
                    <a:pt x="491" y="320"/>
                  </a:lnTo>
                  <a:lnTo>
                    <a:pt x="494" y="320"/>
                  </a:lnTo>
                  <a:lnTo>
                    <a:pt x="497" y="319"/>
                  </a:lnTo>
                  <a:lnTo>
                    <a:pt x="498" y="319"/>
                  </a:lnTo>
                  <a:lnTo>
                    <a:pt x="501" y="317"/>
                  </a:lnTo>
                  <a:lnTo>
                    <a:pt x="503" y="317"/>
                  </a:lnTo>
                  <a:lnTo>
                    <a:pt x="504" y="316"/>
                  </a:lnTo>
                  <a:lnTo>
                    <a:pt x="507" y="316"/>
                  </a:lnTo>
                  <a:lnTo>
                    <a:pt x="509" y="316"/>
                  </a:lnTo>
                  <a:lnTo>
                    <a:pt x="510" y="315"/>
                  </a:lnTo>
                  <a:lnTo>
                    <a:pt x="511" y="315"/>
                  </a:lnTo>
                  <a:lnTo>
                    <a:pt x="513" y="313"/>
                  </a:lnTo>
                  <a:lnTo>
                    <a:pt x="514" y="313"/>
                  </a:lnTo>
                  <a:lnTo>
                    <a:pt x="516" y="313"/>
                  </a:lnTo>
                  <a:lnTo>
                    <a:pt x="517" y="312"/>
                  </a:lnTo>
                  <a:lnTo>
                    <a:pt x="519" y="312"/>
                  </a:lnTo>
                  <a:lnTo>
                    <a:pt x="520" y="312"/>
                  </a:lnTo>
                  <a:lnTo>
                    <a:pt x="521" y="310"/>
                  </a:lnTo>
                  <a:lnTo>
                    <a:pt x="523" y="310"/>
                  </a:lnTo>
                  <a:lnTo>
                    <a:pt x="524" y="309"/>
                  </a:lnTo>
                  <a:lnTo>
                    <a:pt x="526" y="309"/>
                  </a:lnTo>
                  <a:lnTo>
                    <a:pt x="527" y="307"/>
                  </a:lnTo>
                  <a:lnTo>
                    <a:pt x="529" y="307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3" y="304"/>
                  </a:lnTo>
                  <a:lnTo>
                    <a:pt x="536" y="304"/>
                  </a:lnTo>
                  <a:lnTo>
                    <a:pt x="537" y="303"/>
                  </a:lnTo>
                  <a:lnTo>
                    <a:pt x="539" y="302"/>
                  </a:lnTo>
                  <a:lnTo>
                    <a:pt x="542" y="302"/>
                  </a:lnTo>
                  <a:lnTo>
                    <a:pt x="543" y="300"/>
                  </a:lnTo>
                  <a:lnTo>
                    <a:pt x="546" y="299"/>
                  </a:lnTo>
                  <a:lnTo>
                    <a:pt x="547" y="297"/>
                  </a:lnTo>
                  <a:lnTo>
                    <a:pt x="550" y="297"/>
                  </a:lnTo>
                  <a:lnTo>
                    <a:pt x="552" y="296"/>
                  </a:lnTo>
                  <a:lnTo>
                    <a:pt x="553" y="294"/>
                  </a:lnTo>
                  <a:lnTo>
                    <a:pt x="556" y="294"/>
                  </a:lnTo>
                  <a:lnTo>
                    <a:pt x="557" y="293"/>
                  </a:lnTo>
                  <a:lnTo>
                    <a:pt x="559" y="293"/>
                  </a:lnTo>
                  <a:lnTo>
                    <a:pt x="560" y="292"/>
                  </a:lnTo>
                  <a:lnTo>
                    <a:pt x="562" y="292"/>
                  </a:lnTo>
                  <a:lnTo>
                    <a:pt x="563" y="290"/>
                  </a:lnTo>
                  <a:lnTo>
                    <a:pt x="565" y="290"/>
                  </a:lnTo>
                  <a:lnTo>
                    <a:pt x="566" y="289"/>
                  </a:lnTo>
                  <a:lnTo>
                    <a:pt x="567" y="287"/>
                  </a:lnTo>
                  <a:lnTo>
                    <a:pt x="569" y="287"/>
                  </a:lnTo>
                  <a:lnTo>
                    <a:pt x="570" y="287"/>
                  </a:lnTo>
                  <a:lnTo>
                    <a:pt x="572" y="286"/>
                  </a:lnTo>
                  <a:lnTo>
                    <a:pt x="573" y="284"/>
                  </a:lnTo>
                  <a:lnTo>
                    <a:pt x="575" y="284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9" y="281"/>
                  </a:lnTo>
                  <a:lnTo>
                    <a:pt x="580" y="281"/>
                  </a:lnTo>
                  <a:lnTo>
                    <a:pt x="582" y="280"/>
                  </a:lnTo>
                  <a:lnTo>
                    <a:pt x="583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89" y="276"/>
                  </a:lnTo>
                  <a:lnTo>
                    <a:pt x="590" y="276"/>
                  </a:lnTo>
                  <a:lnTo>
                    <a:pt x="593" y="274"/>
                  </a:lnTo>
                  <a:lnTo>
                    <a:pt x="595" y="273"/>
                  </a:lnTo>
                  <a:lnTo>
                    <a:pt x="596" y="271"/>
                  </a:lnTo>
                  <a:lnTo>
                    <a:pt x="599" y="271"/>
                  </a:lnTo>
                  <a:lnTo>
                    <a:pt x="601" y="270"/>
                  </a:lnTo>
                  <a:lnTo>
                    <a:pt x="602" y="269"/>
                  </a:lnTo>
                  <a:lnTo>
                    <a:pt x="603" y="269"/>
                  </a:lnTo>
                  <a:lnTo>
                    <a:pt x="605" y="267"/>
                  </a:lnTo>
                  <a:lnTo>
                    <a:pt x="606" y="267"/>
                  </a:lnTo>
                  <a:lnTo>
                    <a:pt x="608" y="266"/>
                  </a:lnTo>
                  <a:lnTo>
                    <a:pt x="609" y="266"/>
                  </a:lnTo>
                  <a:lnTo>
                    <a:pt x="609" y="264"/>
                  </a:lnTo>
                  <a:lnTo>
                    <a:pt x="611" y="264"/>
                  </a:lnTo>
                  <a:lnTo>
                    <a:pt x="612" y="263"/>
                  </a:lnTo>
                  <a:lnTo>
                    <a:pt x="613" y="263"/>
                  </a:lnTo>
                  <a:lnTo>
                    <a:pt x="615" y="261"/>
                  </a:lnTo>
                  <a:lnTo>
                    <a:pt x="616" y="261"/>
                  </a:lnTo>
                  <a:lnTo>
                    <a:pt x="616" y="260"/>
                  </a:lnTo>
                  <a:lnTo>
                    <a:pt x="618" y="260"/>
                  </a:lnTo>
                  <a:lnTo>
                    <a:pt x="619" y="258"/>
                  </a:lnTo>
                  <a:lnTo>
                    <a:pt x="621" y="258"/>
                  </a:lnTo>
                  <a:lnTo>
                    <a:pt x="622" y="257"/>
                  </a:lnTo>
                  <a:lnTo>
                    <a:pt x="624" y="256"/>
                  </a:lnTo>
                  <a:lnTo>
                    <a:pt x="625" y="256"/>
                  </a:lnTo>
                  <a:lnTo>
                    <a:pt x="626" y="254"/>
                  </a:lnTo>
                  <a:lnTo>
                    <a:pt x="628" y="254"/>
                  </a:lnTo>
                  <a:lnTo>
                    <a:pt x="629" y="253"/>
                  </a:lnTo>
                  <a:lnTo>
                    <a:pt x="631" y="251"/>
                  </a:lnTo>
                  <a:lnTo>
                    <a:pt x="632" y="251"/>
                  </a:lnTo>
                  <a:lnTo>
                    <a:pt x="634" y="250"/>
                  </a:lnTo>
                  <a:lnTo>
                    <a:pt x="635" y="248"/>
                  </a:lnTo>
                  <a:lnTo>
                    <a:pt x="636" y="247"/>
                  </a:lnTo>
                  <a:lnTo>
                    <a:pt x="638" y="247"/>
                  </a:lnTo>
                  <a:lnTo>
                    <a:pt x="639" y="246"/>
                  </a:lnTo>
                  <a:lnTo>
                    <a:pt x="641" y="246"/>
                  </a:lnTo>
                  <a:lnTo>
                    <a:pt x="642" y="244"/>
                  </a:lnTo>
                  <a:lnTo>
                    <a:pt x="644" y="243"/>
                  </a:lnTo>
                  <a:lnTo>
                    <a:pt x="645" y="243"/>
                  </a:lnTo>
                  <a:lnTo>
                    <a:pt x="647" y="241"/>
                  </a:lnTo>
                  <a:lnTo>
                    <a:pt x="648" y="240"/>
                  </a:lnTo>
                  <a:lnTo>
                    <a:pt x="649" y="240"/>
                  </a:lnTo>
                  <a:lnTo>
                    <a:pt x="649" y="238"/>
                  </a:lnTo>
                  <a:lnTo>
                    <a:pt x="651" y="238"/>
                  </a:lnTo>
                  <a:lnTo>
                    <a:pt x="652" y="237"/>
                  </a:lnTo>
                  <a:lnTo>
                    <a:pt x="654" y="237"/>
                  </a:lnTo>
                  <a:lnTo>
                    <a:pt x="654" y="235"/>
                  </a:lnTo>
                  <a:lnTo>
                    <a:pt x="655" y="235"/>
                  </a:lnTo>
                  <a:lnTo>
                    <a:pt x="655" y="234"/>
                  </a:lnTo>
                  <a:lnTo>
                    <a:pt x="657" y="234"/>
                  </a:lnTo>
                  <a:lnTo>
                    <a:pt x="658" y="233"/>
                  </a:lnTo>
                  <a:lnTo>
                    <a:pt x="659" y="233"/>
                  </a:lnTo>
                  <a:lnTo>
                    <a:pt x="659" y="231"/>
                  </a:lnTo>
                  <a:lnTo>
                    <a:pt x="661" y="231"/>
                  </a:lnTo>
                  <a:lnTo>
                    <a:pt x="662" y="230"/>
                  </a:lnTo>
                  <a:lnTo>
                    <a:pt x="662" y="228"/>
                  </a:lnTo>
                  <a:lnTo>
                    <a:pt x="664" y="228"/>
                  </a:lnTo>
                  <a:lnTo>
                    <a:pt x="665" y="227"/>
                  </a:lnTo>
                  <a:lnTo>
                    <a:pt x="667" y="227"/>
                  </a:lnTo>
                  <a:lnTo>
                    <a:pt x="667" y="225"/>
                  </a:lnTo>
                  <a:lnTo>
                    <a:pt x="668" y="225"/>
                  </a:lnTo>
                  <a:lnTo>
                    <a:pt x="670" y="224"/>
                  </a:lnTo>
                  <a:lnTo>
                    <a:pt x="671" y="223"/>
                  </a:lnTo>
                  <a:lnTo>
                    <a:pt x="672" y="221"/>
                  </a:lnTo>
                  <a:lnTo>
                    <a:pt x="674" y="221"/>
                  </a:lnTo>
                  <a:lnTo>
                    <a:pt x="674" y="220"/>
                  </a:lnTo>
                  <a:lnTo>
                    <a:pt x="675" y="220"/>
                  </a:lnTo>
                  <a:lnTo>
                    <a:pt x="677" y="218"/>
                  </a:lnTo>
                  <a:lnTo>
                    <a:pt x="678" y="217"/>
                  </a:lnTo>
                  <a:lnTo>
                    <a:pt x="680" y="217"/>
                  </a:lnTo>
                  <a:lnTo>
                    <a:pt x="680" y="215"/>
                  </a:lnTo>
                  <a:lnTo>
                    <a:pt x="681" y="215"/>
                  </a:lnTo>
                  <a:lnTo>
                    <a:pt x="682" y="214"/>
                  </a:lnTo>
                  <a:lnTo>
                    <a:pt x="684" y="214"/>
                  </a:lnTo>
                  <a:lnTo>
                    <a:pt x="684" y="212"/>
                  </a:lnTo>
                  <a:lnTo>
                    <a:pt x="685" y="212"/>
                  </a:lnTo>
                  <a:lnTo>
                    <a:pt x="687" y="211"/>
                  </a:lnTo>
                  <a:lnTo>
                    <a:pt x="688" y="210"/>
                  </a:lnTo>
                  <a:lnTo>
                    <a:pt x="690" y="210"/>
                  </a:lnTo>
                  <a:lnTo>
                    <a:pt x="691" y="208"/>
                  </a:lnTo>
                  <a:lnTo>
                    <a:pt x="693" y="208"/>
                  </a:lnTo>
                  <a:lnTo>
                    <a:pt x="694" y="207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7" y="204"/>
                  </a:lnTo>
                  <a:lnTo>
                    <a:pt x="698" y="204"/>
                  </a:lnTo>
                  <a:lnTo>
                    <a:pt x="698" y="202"/>
                  </a:lnTo>
                  <a:lnTo>
                    <a:pt x="700" y="202"/>
                  </a:lnTo>
                  <a:lnTo>
                    <a:pt x="701" y="201"/>
                  </a:lnTo>
                  <a:lnTo>
                    <a:pt x="703" y="200"/>
                  </a:lnTo>
                  <a:lnTo>
                    <a:pt x="704" y="200"/>
                  </a:lnTo>
                  <a:lnTo>
                    <a:pt x="704" y="198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7" y="195"/>
                  </a:lnTo>
                  <a:lnTo>
                    <a:pt x="708" y="195"/>
                  </a:lnTo>
                  <a:lnTo>
                    <a:pt x="708" y="194"/>
                  </a:lnTo>
                  <a:lnTo>
                    <a:pt x="710" y="194"/>
                  </a:lnTo>
                  <a:lnTo>
                    <a:pt x="711" y="192"/>
                  </a:lnTo>
                  <a:lnTo>
                    <a:pt x="713" y="191"/>
                  </a:lnTo>
                  <a:lnTo>
                    <a:pt x="714" y="189"/>
                  </a:lnTo>
                  <a:lnTo>
                    <a:pt x="716" y="188"/>
                  </a:lnTo>
                  <a:lnTo>
                    <a:pt x="717" y="187"/>
                  </a:lnTo>
                  <a:lnTo>
                    <a:pt x="718" y="185"/>
                  </a:lnTo>
                  <a:lnTo>
                    <a:pt x="720" y="184"/>
                  </a:lnTo>
                  <a:lnTo>
                    <a:pt x="720" y="182"/>
                  </a:lnTo>
                  <a:lnTo>
                    <a:pt x="721" y="181"/>
                  </a:lnTo>
                  <a:lnTo>
                    <a:pt x="723" y="179"/>
                  </a:lnTo>
                  <a:lnTo>
                    <a:pt x="724" y="178"/>
                  </a:lnTo>
                  <a:lnTo>
                    <a:pt x="726" y="177"/>
                  </a:lnTo>
                  <a:lnTo>
                    <a:pt x="727" y="177"/>
                  </a:lnTo>
                  <a:lnTo>
                    <a:pt x="727" y="175"/>
                  </a:lnTo>
                  <a:lnTo>
                    <a:pt x="728" y="174"/>
                  </a:lnTo>
                  <a:lnTo>
                    <a:pt x="730" y="172"/>
                  </a:lnTo>
                  <a:lnTo>
                    <a:pt x="731" y="171"/>
                  </a:lnTo>
                  <a:lnTo>
                    <a:pt x="733" y="169"/>
                  </a:lnTo>
                  <a:lnTo>
                    <a:pt x="734" y="168"/>
                  </a:lnTo>
                  <a:lnTo>
                    <a:pt x="736" y="167"/>
                  </a:lnTo>
                  <a:lnTo>
                    <a:pt x="736" y="165"/>
                  </a:lnTo>
                  <a:lnTo>
                    <a:pt x="737" y="165"/>
                  </a:lnTo>
                  <a:lnTo>
                    <a:pt x="737" y="164"/>
                  </a:lnTo>
                  <a:lnTo>
                    <a:pt x="739" y="162"/>
                  </a:lnTo>
                  <a:lnTo>
                    <a:pt x="740" y="162"/>
                  </a:lnTo>
                  <a:lnTo>
                    <a:pt x="740" y="161"/>
                  </a:lnTo>
                  <a:lnTo>
                    <a:pt x="741" y="159"/>
                  </a:lnTo>
                  <a:lnTo>
                    <a:pt x="743" y="159"/>
                  </a:lnTo>
                  <a:lnTo>
                    <a:pt x="743" y="158"/>
                  </a:lnTo>
                  <a:lnTo>
                    <a:pt x="744" y="156"/>
                  </a:lnTo>
                  <a:lnTo>
                    <a:pt x="746" y="155"/>
                  </a:lnTo>
                  <a:lnTo>
                    <a:pt x="747" y="154"/>
                  </a:lnTo>
                  <a:lnTo>
                    <a:pt x="749" y="152"/>
                  </a:lnTo>
                  <a:lnTo>
                    <a:pt x="749" y="151"/>
                  </a:lnTo>
                  <a:lnTo>
                    <a:pt x="750" y="148"/>
                  </a:lnTo>
                  <a:lnTo>
                    <a:pt x="753" y="146"/>
                  </a:lnTo>
                  <a:lnTo>
                    <a:pt x="754" y="145"/>
                  </a:lnTo>
                  <a:lnTo>
                    <a:pt x="756" y="142"/>
                  </a:lnTo>
                  <a:lnTo>
                    <a:pt x="757" y="141"/>
                  </a:lnTo>
                  <a:lnTo>
                    <a:pt x="759" y="139"/>
                  </a:lnTo>
                  <a:lnTo>
                    <a:pt x="760" y="138"/>
                  </a:lnTo>
                  <a:lnTo>
                    <a:pt x="762" y="136"/>
                  </a:lnTo>
                  <a:lnTo>
                    <a:pt x="763" y="135"/>
                  </a:lnTo>
                  <a:lnTo>
                    <a:pt x="763" y="133"/>
                  </a:lnTo>
                  <a:lnTo>
                    <a:pt x="764" y="132"/>
                  </a:lnTo>
                  <a:lnTo>
                    <a:pt x="766" y="131"/>
                  </a:lnTo>
                  <a:lnTo>
                    <a:pt x="766" y="129"/>
                  </a:lnTo>
                  <a:lnTo>
                    <a:pt x="767" y="128"/>
                  </a:lnTo>
                  <a:lnTo>
                    <a:pt x="769" y="128"/>
                  </a:lnTo>
                  <a:lnTo>
                    <a:pt x="769" y="126"/>
                  </a:lnTo>
                  <a:lnTo>
                    <a:pt x="770" y="125"/>
                  </a:lnTo>
                  <a:lnTo>
                    <a:pt x="772" y="123"/>
                  </a:lnTo>
                  <a:lnTo>
                    <a:pt x="773" y="122"/>
                  </a:lnTo>
                  <a:lnTo>
                    <a:pt x="773" y="121"/>
                  </a:lnTo>
                  <a:lnTo>
                    <a:pt x="774" y="119"/>
                  </a:lnTo>
                  <a:lnTo>
                    <a:pt x="776" y="118"/>
                  </a:lnTo>
                  <a:lnTo>
                    <a:pt x="776" y="116"/>
                  </a:lnTo>
                  <a:lnTo>
                    <a:pt x="777" y="116"/>
                  </a:lnTo>
                  <a:lnTo>
                    <a:pt x="777" y="115"/>
                  </a:lnTo>
                  <a:lnTo>
                    <a:pt x="779" y="113"/>
                  </a:lnTo>
                  <a:lnTo>
                    <a:pt x="780" y="112"/>
                  </a:lnTo>
                  <a:lnTo>
                    <a:pt x="782" y="109"/>
                  </a:lnTo>
                  <a:lnTo>
                    <a:pt x="783" y="108"/>
                  </a:lnTo>
                  <a:lnTo>
                    <a:pt x="785" y="106"/>
                  </a:lnTo>
                  <a:lnTo>
                    <a:pt x="785" y="105"/>
                  </a:lnTo>
                  <a:lnTo>
                    <a:pt x="786" y="102"/>
                  </a:lnTo>
                  <a:lnTo>
                    <a:pt x="789" y="100"/>
                  </a:lnTo>
                  <a:lnTo>
                    <a:pt x="790" y="98"/>
                  </a:lnTo>
                  <a:lnTo>
                    <a:pt x="792" y="96"/>
                  </a:lnTo>
                  <a:lnTo>
                    <a:pt x="793" y="93"/>
                  </a:lnTo>
                  <a:lnTo>
                    <a:pt x="795" y="92"/>
                  </a:lnTo>
                  <a:lnTo>
                    <a:pt x="796" y="89"/>
                  </a:lnTo>
                  <a:lnTo>
                    <a:pt x="797" y="87"/>
                  </a:lnTo>
                  <a:lnTo>
                    <a:pt x="799" y="86"/>
                  </a:lnTo>
                  <a:lnTo>
                    <a:pt x="799" y="85"/>
                  </a:lnTo>
                  <a:lnTo>
                    <a:pt x="800" y="83"/>
                  </a:lnTo>
                  <a:lnTo>
                    <a:pt x="802" y="82"/>
                  </a:lnTo>
                  <a:lnTo>
                    <a:pt x="802" y="80"/>
                  </a:lnTo>
                  <a:lnTo>
                    <a:pt x="803" y="79"/>
                  </a:lnTo>
                  <a:lnTo>
                    <a:pt x="805" y="77"/>
                  </a:lnTo>
                  <a:lnTo>
                    <a:pt x="805" y="76"/>
                  </a:lnTo>
                  <a:lnTo>
                    <a:pt x="806" y="75"/>
                  </a:lnTo>
                  <a:lnTo>
                    <a:pt x="808" y="75"/>
                  </a:lnTo>
                  <a:lnTo>
                    <a:pt x="808" y="73"/>
                  </a:lnTo>
                  <a:lnTo>
                    <a:pt x="809" y="72"/>
                  </a:lnTo>
                  <a:lnTo>
                    <a:pt x="809" y="70"/>
                  </a:lnTo>
                  <a:lnTo>
                    <a:pt x="810" y="69"/>
                  </a:lnTo>
                  <a:lnTo>
                    <a:pt x="812" y="67"/>
                  </a:lnTo>
                  <a:lnTo>
                    <a:pt x="812" y="66"/>
                  </a:lnTo>
                  <a:lnTo>
                    <a:pt x="813" y="64"/>
                  </a:lnTo>
                  <a:lnTo>
                    <a:pt x="815" y="63"/>
                  </a:lnTo>
                  <a:lnTo>
                    <a:pt x="815" y="62"/>
                  </a:lnTo>
                  <a:lnTo>
                    <a:pt x="816" y="60"/>
                  </a:lnTo>
                  <a:lnTo>
                    <a:pt x="818" y="59"/>
                  </a:lnTo>
                  <a:lnTo>
                    <a:pt x="819" y="57"/>
                  </a:lnTo>
                  <a:lnTo>
                    <a:pt x="820" y="56"/>
                  </a:lnTo>
                  <a:lnTo>
                    <a:pt x="822" y="53"/>
                  </a:lnTo>
                  <a:lnTo>
                    <a:pt x="823" y="52"/>
                  </a:lnTo>
                  <a:lnTo>
                    <a:pt x="825" y="49"/>
                  </a:lnTo>
                  <a:lnTo>
                    <a:pt x="826" y="47"/>
                  </a:lnTo>
                  <a:lnTo>
                    <a:pt x="828" y="44"/>
                  </a:lnTo>
                  <a:lnTo>
                    <a:pt x="831" y="41"/>
                  </a:lnTo>
                  <a:lnTo>
                    <a:pt x="832" y="40"/>
                  </a:lnTo>
                  <a:lnTo>
                    <a:pt x="833" y="39"/>
                  </a:lnTo>
                  <a:lnTo>
                    <a:pt x="835" y="36"/>
                  </a:lnTo>
                  <a:lnTo>
                    <a:pt x="835" y="34"/>
                  </a:lnTo>
                  <a:lnTo>
                    <a:pt x="836" y="33"/>
                  </a:lnTo>
                  <a:lnTo>
                    <a:pt x="838" y="31"/>
                  </a:lnTo>
                  <a:lnTo>
                    <a:pt x="839" y="30"/>
                  </a:lnTo>
                  <a:lnTo>
                    <a:pt x="839" y="29"/>
                  </a:lnTo>
                  <a:lnTo>
                    <a:pt x="841" y="27"/>
                  </a:lnTo>
                  <a:lnTo>
                    <a:pt x="842" y="26"/>
                  </a:lnTo>
                  <a:lnTo>
                    <a:pt x="842" y="24"/>
                  </a:lnTo>
                  <a:lnTo>
                    <a:pt x="843" y="24"/>
                  </a:lnTo>
                  <a:lnTo>
                    <a:pt x="843" y="23"/>
                  </a:lnTo>
                  <a:lnTo>
                    <a:pt x="845" y="21"/>
                  </a:lnTo>
                  <a:lnTo>
                    <a:pt x="845" y="20"/>
                  </a:lnTo>
                  <a:lnTo>
                    <a:pt x="846" y="18"/>
                  </a:lnTo>
                  <a:lnTo>
                    <a:pt x="848" y="17"/>
                  </a:lnTo>
                  <a:lnTo>
                    <a:pt x="848" y="16"/>
                  </a:lnTo>
                  <a:lnTo>
                    <a:pt x="849" y="14"/>
                  </a:lnTo>
                  <a:lnTo>
                    <a:pt x="849" y="13"/>
                  </a:lnTo>
                  <a:lnTo>
                    <a:pt x="851" y="13"/>
                  </a:lnTo>
                  <a:lnTo>
                    <a:pt x="851" y="11"/>
                  </a:lnTo>
                  <a:lnTo>
                    <a:pt x="852" y="10"/>
                  </a:lnTo>
                  <a:lnTo>
                    <a:pt x="854" y="8"/>
                  </a:lnTo>
                  <a:lnTo>
                    <a:pt x="854" y="7"/>
                  </a:lnTo>
                  <a:lnTo>
                    <a:pt x="855" y="4"/>
                  </a:lnTo>
                  <a:lnTo>
                    <a:pt x="856" y="3"/>
                  </a:lnTo>
                  <a:lnTo>
                    <a:pt x="856" y="1"/>
                  </a:lnTo>
                  <a:lnTo>
                    <a:pt x="85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9" name="Freeform 184">
              <a:extLst>
                <a:ext uri="{FF2B5EF4-FFF2-40B4-BE49-F238E27FC236}">
                  <a16:creationId xmlns:a16="http://schemas.microsoft.com/office/drawing/2014/main" id="{D003DDB6-B5D9-C941-84A8-F9AB9A85B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5757863"/>
              <a:ext cx="80962" cy="273050"/>
            </a:xfrm>
            <a:custGeom>
              <a:avLst/>
              <a:gdLst>
                <a:gd name="T0" fmla="*/ 2147483646 w 102"/>
                <a:gd name="T1" fmla="*/ 2147483646 h 344"/>
                <a:gd name="T2" fmla="*/ 2147483646 w 102"/>
                <a:gd name="T3" fmla="*/ 2147483646 h 344"/>
                <a:gd name="T4" fmla="*/ 2147483646 w 102"/>
                <a:gd name="T5" fmla="*/ 2147483646 h 344"/>
                <a:gd name="T6" fmla="*/ 2147483646 w 102"/>
                <a:gd name="T7" fmla="*/ 2147483646 h 344"/>
                <a:gd name="T8" fmla="*/ 2147483646 w 102"/>
                <a:gd name="T9" fmla="*/ 2147483646 h 344"/>
                <a:gd name="T10" fmla="*/ 2147483646 w 102"/>
                <a:gd name="T11" fmla="*/ 2147483646 h 344"/>
                <a:gd name="T12" fmla="*/ 2147483646 w 102"/>
                <a:gd name="T13" fmla="*/ 2147483646 h 344"/>
                <a:gd name="T14" fmla="*/ 2147483646 w 102"/>
                <a:gd name="T15" fmla="*/ 2147483646 h 344"/>
                <a:gd name="T16" fmla="*/ 2147483646 w 102"/>
                <a:gd name="T17" fmla="*/ 2147483646 h 344"/>
                <a:gd name="T18" fmla="*/ 2147483646 w 102"/>
                <a:gd name="T19" fmla="*/ 2147483646 h 344"/>
                <a:gd name="T20" fmla="*/ 2147483646 w 102"/>
                <a:gd name="T21" fmla="*/ 2147483646 h 344"/>
                <a:gd name="T22" fmla="*/ 2147483646 w 102"/>
                <a:gd name="T23" fmla="*/ 2147483646 h 344"/>
                <a:gd name="T24" fmla="*/ 2147483646 w 102"/>
                <a:gd name="T25" fmla="*/ 2147483646 h 344"/>
                <a:gd name="T26" fmla="*/ 2147483646 w 102"/>
                <a:gd name="T27" fmla="*/ 2147483646 h 344"/>
                <a:gd name="T28" fmla="*/ 2147483646 w 102"/>
                <a:gd name="T29" fmla="*/ 2147483646 h 344"/>
                <a:gd name="T30" fmla="*/ 2147483646 w 102"/>
                <a:gd name="T31" fmla="*/ 2147483646 h 344"/>
                <a:gd name="T32" fmla="*/ 2147483646 w 102"/>
                <a:gd name="T33" fmla="*/ 2147483646 h 344"/>
                <a:gd name="T34" fmla="*/ 2147483646 w 102"/>
                <a:gd name="T35" fmla="*/ 2147483646 h 344"/>
                <a:gd name="T36" fmla="*/ 2147483646 w 102"/>
                <a:gd name="T37" fmla="*/ 2147483646 h 344"/>
                <a:gd name="T38" fmla="*/ 2147483646 w 102"/>
                <a:gd name="T39" fmla="*/ 2147483646 h 344"/>
                <a:gd name="T40" fmla="*/ 2147483646 w 102"/>
                <a:gd name="T41" fmla="*/ 2147483646 h 344"/>
                <a:gd name="T42" fmla="*/ 2147483646 w 102"/>
                <a:gd name="T43" fmla="*/ 2147483646 h 344"/>
                <a:gd name="T44" fmla="*/ 2147483646 w 102"/>
                <a:gd name="T45" fmla="*/ 2147483646 h 344"/>
                <a:gd name="T46" fmla="*/ 2147483646 w 102"/>
                <a:gd name="T47" fmla="*/ 2147483646 h 344"/>
                <a:gd name="T48" fmla="*/ 2147483646 w 102"/>
                <a:gd name="T49" fmla="*/ 2147483646 h 344"/>
                <a:gd name="T50" fmla="*/ 2147483646 w 102"/>
                <a:gd name="T51" fmla="*/ 2147483646 h 344"/>
                <a:gd name="T52" fmla="*/ 2147483646 w 102"/>
                <a:gd name="T53" fmla="*/ 2147483646 h 344"/>
                <a:gd name="T54" fmla="*/ 2147483646 w 102"/>
                <a:gd name="T55" fmla="*/ 2147483646 h 344"/>
                <a:gd name="T56" fmla="*/ 2147483646 w 102"/>
                <a:gd name="T57" fmla="*/ 2147483646 h 344"/>
                <a:gd name="T58" fmla="*/ 2147483646 w 102"/>
                <a:gd name="T59" fmla="*/ 2147483646 h 344"/>
                <a:gd name="T60" fmla="*/ 2147483646 w 102"/>
                <a:gd name="T61" fmla="*/ 2147483646 h 344"/>
                <a:gd name="T62" fmla="*/ 2147483646 w 102"/>
                <a:gd name="T63" fmla="*/ 2147483646 h 344"/>
                <a:gd name="T64" fmla="*/ 2147483646 w 102"/>
                <a:gd name="T65" fmla="*/ 2147483646 h 344"/>
                <a:gd name="T66" fmla="*/ 2147483646 w 102"/>
                <a:gd name="T67" fmla="*/ 2147483646 h 344"/>
                <a:gd name="T68" fmla="*/ 2147483646 w 102"/>
                <a:gd name="T69" fmla="*/ 2147483646 h 344"/>
                <a:gd name="T70" fmla="*/ 2147483646 w 102"/>
                <a:gd name="T71" fmla="*/ 2147483646 h 344"/>
                <a:gd name="T72" fmla="*/ 2147483646 w 102"/>
                <a:gd name="T73" fmla="*/ 2147483646 h 344"/>
                <a:gd name="T74" fmla="*/ 2147483646 w 102"/>
                <a:gd name="T75" fmla="*/ 2147483646 h 344"/>
                <a:gd name="T76" fmla="*/ 2147483646 w 102"/>
                <a:gd name="T77" fmla="*/ 2147483646 h 344"/>
                <a:gd name="T78" fmla="*/ 2147483646 w 102"/>
                <a:gd name="T79" fmla="*/ 2147483646 h 344"/>
                <a:gd name="T80" fmla="*/ 2147483646 w 102"/>
                <a:gd name="T81" fmla="*/ 2147483646 h 344"/>
                <a:gd name="T82" fmla="*/ 2147483646 w 102"/>
                <a:gd name="T83" fmla="*/ 2147483646 h 344"/>
                <a:gd name="T84" fmla="*/ 2147483646 w 102"/>
                <a:gd name="T85" fmla="*/ 2147483646 h 344"/>
                <a:gd name="T86" fmla="*/ 2147483646 w 102"/>
                <a:gd name="T87" fmla="*/ 2147483646 h 344"/>
                <a:gd name="T88" fmla="*/ 2147483646 w 102"/>
                <a:gd name="T89" fmla="*/ 2147483646 h 344"/>
                <a:gd name="T90" fmla="*/ 2147483646 w 102"/>
                <a:gd name="T91" fmla="*/ 2147483646 h 344"/>
                <a:gd name="T92" fmla="*/ 2147483646 w 102"/>
                <a:gd name="T93" fmla="*/ 2147483646 h 344"/>
                <a:gd name="T94" fmla="*/ 2147483646 w 102"/>
                <a:gd name="T95" fmla="*/ 2147483646 h 344"/>
                <a:gd name="T96" fmla="*/ 2147483646 w 102"/>
                <a:gd name="T97" fmla="*/ 2147483646 h 344"/>
                <a:gd name="T98" fmla="*/ 2147483646 w 102"/>
                <a:gd name="T99" fmla="*/ 2147483646 h 344"/>
                <a:gd name="T100" fmla="*/ 2147483646 w 102"/>
                <a:gd name="T101" fmla="*/ 2147483646 h 344"/>
                <a:gd name="T102" fmla="*/ 2147483646 w 102"/>
                <a:gd name="T103" fmla="*/ 2147483646 h 344"/>
                <a:gd name="T104" fmla="*/ 2147483646 w 102"/>
                <a:gd name="T105" fmla="*/ 2147483646 h 344"/>
                <a:gd name="T106" fmla="*/ 2147483646 w 102"/>
                <a:gd name="T107" fmla="*/ 2147483646 h 344"/>
                <a:gd name="T108" fmla="*/ 2147483646 w 102"/>
                <a:gd name="T109" fmla="*/ 2147483646 h 344"/>
                <a:gd name="T110" fmla="*/ 2147483646 w 102"/>
                <a:gd name="T111" fmla="*/ 2147483646 h 344"/>
                <a:gd name="T112" fmla="*/ 2147483646 w 102"/>
                <a:gd name="T113" fmla="*/ 2147483646 h 3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344"/>
                <a:gd name="T173" fmla="*/ 102 w 102"/>
                <a:gd name="T174" fmla="*/ 344 h 3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344">
                  <a:moveTo>
                    <a:pt x="0" y="0"/>
                  </a:moveTo>
                  <a:lnTo>
                    <a:pt x="3" y="3"/>
                  </a:lnTo>
                  <a:lnTo>
                    <a:pt x="4" y="8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3" y="22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5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4" y="91"/>
                  </a:lnTo>
                  <a:lnTo>
                    <a:pt x="44" y="92"/>
                  </a:lnTo>
                  <a:lnTo>
                    <a:pt x="46" y="94"/>
                  </a:lnTo>
                  <a:lnTo>
                    <a:pt x="46" y="95"/>
                  </a:lnTo>
                  <a:lnTo>
                    <a:pt x="46" y="97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5"/>
                  </a:lnTo>
                  <a:lnTo>
                    <a:pt x="50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7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7" y="124"/>
                  </a:lnTo>
                  <a:lnTo>
                    <a:pt x="57" y="125"/>
                  </a:lnTo>
                  <a:lnTo>
                    <a:pt x="57" y="127"/>
                  </a:lnTo>
                  <a:lnTo>
                    <a:pt x="59" y="128"/>
                  </a:lnTo>
                  <a:lnTo>
                    <a:pt x="59" y="130"/>
                  </a:lnTo>
                  <a:lnTo>
                    <a:pt x="60" y="131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5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3" y="143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4" y="147"/>
                  </a:lnTo>
                  <a:lnTo>
                    <a:pt x="64" y="148"/>
                  </a:lnTo>
                  <a:lnTo>
                    <a:pt x="66" y="150"/>
                  </a:lnTo>
                  <a:lnTo>
                    <a:pt x="66" y="153"/>
                  </a:lnTo>
                  <a:lnTo>
                    <a:pt x="67" y="154"/>
                  </a:lnTo>
                  <a:lnTo>
                    <a:pt x="67" y="156"/>
                  </a:lnTo>
                  <a:lnTo>
                    <a:pt x="69" y="158"/>
                  </a:lnTo>
                  <a:lnTo>
                    <a:pt x="69" y="160"/>
                  </a:lnTo>
                  <a:lnTo>
                    <a:pt x="69" y="163"/>
                  </a:lnTo>
                  <a:lnTo>
                    <a:pt x="70" y="164"/>
                  </a:lnTo>
                  <a:lnTo>
                    <a:pt x="70" y="167"/>
                  </a:lnTo>
                  <a:lnTo>
                    <a:pt x="72" y="170"/>
                  </a:lnTo>
                  <a:lnTo>
                    <a:pt x="72" y="171"/>
                  </a:lnTo>
                  <a:lnTo>
                    <a:pt x="73" y="173"/>
                  </a:lnTo>
                  <a:lnTo>
                    <a:pt x="73" y="174"/>
                  </a:lnTo>
                  <a:lnTo>
                    <a:pt x="73" y="177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1"/>
                  </a:lnTo>
                  <a:lnTo>
                    <a:pt x="76" y="183"/>
                  </a:lnTo>
                  <a:lnTo>
                    <a:pt x="76" y="184"/>
                  </a:lnTo>
                  <a:lnTo>
                    <a:pt x="77" y="186"/>
                  </a:lnTo>
                  <a:lnTo>
                    <a:pt x="77" y="187"/>
                  </a:lnTo>
                  <a:lnTo>
                    <a:pt x="77" y="189"/>
                  </a:lnTo>
                  <a:lnTo>
                    <a:pt x="77" y="190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0" y="196"/>
                  </a:lnTo>
                  <a:lnTo>
                    <a:pt x="80" y="197"/>
                  </a:lnTo>
                  <a:lnTo>
                    <a:pt x="80" y="199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4"/>
                  </a:lnTo>
                  <a:lnTo>
                    <a:pt x="83" y="206"/>
                  </a:lnTo>
                  <a:lnTo>
                    <a:pt x="83" y="209"/>
                  </a:lnTo>
                  <a:lnTo>
                    <a:pt x="84" y="210"/>
                  </a:lnTo>
                  <a:lnTo>
                    <a:pt x="84" y="213"/>
                  </a:lnTo>
                  <a:lnTo>
                    <a:pt x="86" y="214"/>
                  </a:lnTo>
                  <a:lnTo>
                    <a:pt x="86" y="217"/>
                  </a:lnTo>
                  <a:lnTo>
                    <a:pt x="87" y="219"/>
                  </a:lnTo>
                  <a:lnTo>
                    <a:pt x="87" y="222"/>
                  </a:lnTo>
                  <a:lnTo>
                    <a:pt x="89" y="223"/>
                  </a:lnTo>
                  <a:lnTo>
                    <a:pt x="89" y="225"/>
                  </a:lnTo>
                  <a:lnTo>
                    <a:pt x="89" y="227"/>
                  </a:lnTo>
                  <a:lnTo>
                    <a:pt x="90" y="229"/>
                  </a:lnTo>
                  <a:lnTo>
                    <a:pt x="90" y="230"/>
                  </a:lnTo>
                  <a:lnTo>
                    <a:pt x="90" y="232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2" y="236"/>
                  </a:lnTo>
                  <a:lnTo>
                    <a:pt x="92" y="237"/>
                  </a:lnTo>
                  <a:lnTo>
                    <a:pt x="93" y="239"/>
                  </a:lnTo>
                  <a:lnTo>
                    <a:pt x="93" y="240"/>
                  </a:lnTo>
                  <a:lnTo>
                    <a:pt x="93" y="242"/>
                  </a:lnTo>
                  <a:lnTo>
                    <a:pt x="93" y="243"/>
                  </a:lnTo>
                  <a:lnTo>
                    <a:pt x="93" y="245"/>
                  </a:lnTo>
                  <a:lnTo>
                    <a:pt x="93" y="246"/>
                  </a:lnTo>
                  <a:lnTo>
                    <a:pt x="95" y="248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5" y="252"/>
                  </a:lnTo>
                  <a:lnTo>
                    <a:pt x="95" y="255"/>
                  </a:lnTo>
                  <a:lnTo>
                    <a:pt x="95" y="256"/>
                  </a:lnTo>
                  <a:lnTo>
                    <a:pt x="95" y="258"/>
                  </a:lnTo>
                  <a:lnTo>
                    <a:pt x="95" y="259"/>
                  </a:lnTo>
                  <a:lnTo>
                    <a:pt x="96" y="260"/>
                  </a:lnTo>
                  <a:lnTo>
                    <a:pt x="96" y="263"/>
                  </a:lnTo>
                  <a:lnTo>
                    <a:pt x="96" y="265"/>
                  </a:lnTo>
                  <a:lnTo>
                    <a:pt x="96" y="268"/>
                  </a:lnTo>
                  <a:lnTo>
                    <a:pt x="96" y="269"/>
                  </a:lnTo>
                  <a:lnTo>
                    <a:pt x="96" y="270"/>
                  </a:lnTo>
                  <a:lnTo>
                    <a:pt x="96" y="272"/>
                  </a:lnTo>
                  <a:lnTo>
                    <a:pt x="96" y="273"/>
                  </a:lnTo>
                  <a:lnTo>
                    <a:pt x="96" y="275"/>
                  </a:lnTo>
                  <a:lnTo>
                    <a:pt x="96" y="276"/>
                  </a:lnTo>
                  <a:lnTo>
                    <a:pt x="96" y="278"/>
                  </a:lnTo>
                  <a:lnTo>
                    <a:pt x="97" y="279"/>
                  </a:lnTo>
                  <a:lnTo>
                    <a:pt x="97" y="281"/>
                  </a:lnTo>
                  <a:lnTo>
                    <a:pt x="97" y="282"/>
                  </a:lnTo>
                  <a:lnTo>
                    <a:pt x="97" y="283"/>
                  </a:lnTo>
                  <a:lnTo>
                    <a:pt x="97" y="285"/>
                  </a:lnTo>
                  <a:lnTo>
                    <a:pt x="97" y="286"/>
                  </a:lnTo>
                  <a:lnTo>
                    <a:pt x="97" y="288"/>
                  </a:lnTo>
                  <a:lnTo>
                    <a:pt x="97" y="289"/>
                  </a:lnTo>
                  <a:lnTo>
                    <a:pt x="99" y="291"/>
                  </a:lnTo>
                  <a:lnTo>
                    <a:pt x="99" y="292"/>
                  </a:lnTo>
                  <a:lnTo>
                    <a:pt x="99" y="293"/>
                  </a:lnTo>
                  <a:lnTo>
                    <a:pt x="99" y="295"/>
                  </a:lnTo>
                  <a:lnTo>
                    <a:pt x="99" y="296"/>
                  </a:lnTo>
                  <a:lnTo>
                    <a:pt x="100" y="298"/>
                  </a:lnTo>
                  <a:lnTo>
                    <a:pt x="100" y="299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100" y="304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2" y="306"/>
                  </a:lnTo>
                  <a:lnTo>
                    <a:pt x="102" y="308"/>
                  </a:lnTo>
                  <a:lnTo>
                    <a:pt x="102" y="309"/>
                  </a:lnTo>
                  <a:lnTo>
                    <a:pt x="102" y="311"/>
                  </a:lnTo>
                  <a:lnTo>
                    <a:pt x="102" y="312"/>
                  </a:lnTo>
                  <a:lnTo>
                    <a:pt x="102" y="314"/>
                  </a:lnTo>
                  <a:lnTo>
                    <a:pt x="102" y="315"/>
                  </a:lnTo>
                  <a:lnTo>
                    <a:pt x="102" y="316"/>
                  </a:lnTo>
                  <a:lnTo>
                    <a:pt x="102" y="318"/>
                  </a:lnTo>
                  <a:lnTo>
                    <a:pt x="102" y="319"/>
                  </a:lnTo>
                  <a:lnTo>
                    <a:pt x="102" y="321"/>
                  </a:lnTo>
                  <a:lnTo>
                    <a:pt x="102" y="322"/>
                  </a:lnTo>
                  <a:lnTo>
                    <a:pt x="102" y="324"/>
                  </a:lnTo>
                  <a:lnTo>
                    <a:pt x="102" y="325"/>
                  </a:lnTo>
                  <a:lnTo>
                    <a:pt x="102" y="327"/>
                  </a:lnTo>
                  <a:lnTo>
                    <a:pt x="102" y="329"/>
                  </a:lnTo>
                  <a:lnTo>
                    <a:pt x="102" y="331"/>
                  </a:lnTo>
                  <a:lnTo>
                    <a:pt x="102" y="334"/>
                  </a:lnTo>
                  <a:lnTo>
                    <a:pt x="102" y="335"/>
                  </a:lnTo>
                  <a:lnTo>
                    <a:pt x="102" y="338"/>
                  </a:lnTo>
                  <a:lnTo>
                    <a:pt x="100" y="341"/>
                  </a:lnTo>
                  <a:lnTo>
                    <a:pt x="100" y="3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0" name="Freeform 185">
              <a:extLst>
                <a:ext uri="{FF2B5EF4-FFF2-40B4-BE49-F238E27FC236}">
                  <a16:creationId xmlns:a16="http://schemas.microsoft.com/office/drawing/2014/main" id="{EBD6DBD5-9CCA-4A48-8592-F34877B6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6027738"/>
              <a:ext cx="80962" cy="273050"/>
            </a:xfrm>
            <a:custGeom>
              <a:avLst/>
              <a:gdLst>
                <a:gd name="T0" fmla="*/ 2147483646 w 102"/>
                <a:gd name="T1" fmla="*/ 2147483646 h 343"/>
                <a:gd name="T2" fmla="*/ 2147483646 w 102"/>
                <a:gd name="T3" fmla="*/ 2147483646 h 343"/>
                <a:gd name="T4" fmla="*/ 2147483646 w 102"/>
                <a:gd name="T5" fmla="*/ 2147483646 h 343"/>
                <a:gd name="T6" fmla="*/ 2147483646 w 102"/>
                <a:gd name="T7" fmla="*/ 2147483646 h 343"/>
                <a:gd name="T8" fmla="*/ 2147483646 w 102"/>
                <a:gd name="T9" fmla="*/ 2147483646 h 343"/>
                <a:gd name="T10" fmla="*/ 2147483646 w 102"/>
                <a:gd name="T11" fmla="*/ 2147483646 h 343"/>
                <a:gd name="T12" fmla="*/ 2147483646 w 102"/>
                <a:gd name="T13" fmla="*/ 2147483646 h 343"/>
                <a:gd name="T14" fmla="*/ 2147483646 w 102"/>
                <a:gd name="T15" fmla="*/ 2147483646 h 343"/>
                <a:gd name="T16" fmla="*/ 2147483646 w 102"/>
                <a:gd name="T17" fmla="*/ 2147483646 h 343"/>
                <a:gd name="T18" fmla="*/ 2147483646 w 102"/>
                <a:gd name="T19" fmla="*/ 2147483646 h 343"/>
                <a:gd name="T20" fmla="*/ 2147483646 w 102"/>
                <a:gd name="T21" fmla="*/ 2147483646 h 343"/>
                <a:gd name="T22" fmla="*/ 2147483646 w 102"/>
                <a:gd name="T23" fmla="*/ 2147483646 h 343"/>
                <a:gd name="T24" fmla="*/ 2147483646 w 102"/>
                <a:gd name="T25" fmla="*/ 2147483646 h 343"/>
                <a:gd name="T26" fmla="*/ 2147483646 w 102"/>
                <a:gd name="T27" fmla="*/ 2147483646 h 343"/>
                <a:gd name="T28" fmla="*/ 2147483646 w 102"/>
                <a:gd name="T29" fmla="*/ 2147483646 h 343"/>
                <a:gd name="T30" fmla="*/ 2147483646 w 102"/>
                <a:gd name="T31" fmla="*/ 2147483646 h 343"/>
                <a:gd name="T32" fmla="*/ 2147483646 w 102"/>
                <a:gd name="T33" fmla="*/ 2147483646 h 343"/>
                <a:gd name="T34" fmla="*/ 2147483646 w 102"/>
                <a:gd name="T35" fmla="*/ 2147483646 h 343"/>
                <a:gd name="T36" fmla="*/ 2147483646 w 102"/>
                <a:gd name="T37" fmla="*/ 2147483646 h 343"/>
                <a:gd name="T38" fmla="*/ 2147483646 w 102"/>
                <a:gd name="T39" fmla="*/ 2147483646 h 343"/>
                <a:gd name="T40" fmla="*/ 2147483646 w 102"/>
                <a:gd name="T41" fmla="*/ 2147483646 h 343"/>
                <a:gd name="T42" fmla="*/ 2147483646 w 102"/>
                <a:gd name="T43" fmla="*/ 2147483646 h 343"/>
                <a:gd name="T44" fmla="*/ 2147483646 w 102"/>
                <a:gd name="T45" fmla="*/ 2147483646 h 343"/>
                <a:gd name="T46" fmla="*/ 2147483646 w 102"/>
                <a:gd name="T47" fmla="*/ 2147483646 h 343"/>
                <a:gd name="T48" fmla="*/ 2147483646 w 102"/>
                <a:gd name="T49" fmla="*/ 2147483646 h 343"/>
                <a:gd name="T50" fmla="*/ 2147483646 w 102"/>
                <a:gd name="T51" fmla="*/ 2147483646 h 343"/>
                <a:gd name="T52" fmla="*/ 2147483646 w 102"/>
                <a:gd name="T53" fmla="*/ 2147483646 h 343"/>
                <a:gd name="T54" fmla="*/ 2147483646 w 102"/>
                <a:gd name="T55" fmla="*/ 2147483646 h 343"/>
                <a:gd name="T56" fmla="*/ 2147483646 w 102"/>
                <a:gd name="T57" fmla="*/ 2147483646 h 343"/>
                <a:gd name="T58" fmla="*/ 2147483646 w 102"/>
                <a:gd name="T59" fmla="*/ 2147483646 h 343"/>
                <a:gd name="T60" fmla="*/ 2147483646 w 102"/>
                <a:gd name="T61" fmla="*/ 2147483646 h 343"/>
                <a:gd name="T62" fmla="*/ 2147483646 w 102"/>
                <a:gd name="T63" fmla="*/ 2147483646 h 343"/>
                <a:gd name="T64" fmla="*/ 2147483646 w 102"/>
                <a:gd name="T65" fmla="*/ 2147483646 h 343"/>
                <a:gd name="T66" fmla="*/ 2147483646 w 102"/>
                <a:gd name="T67" fmla="*/ 2147483646 h 343"/>
                <a:gd name="T68" fmla="*/ 2147483646 w 102"/>
                <a:gd name="T69" fmla="*/ 2147483646 h 343"/>
                <a:gd name="T70" fmla="*/ 2147483646 w 102"/>
                <a:gd name="T71" fmla="*/ 2147483646 h 343"/>
                <a:gd name="T72" fmla="*/ 2147483646 w 102"/>
                <a:gd name="T73" fmla="*/ 2147483646 h 343"/>
                <a:gd name="T74" fmla="*/ 2147483646 w 102"/>
                <a:gd name="T75" fmla="*/ 2147483646 h 343"/>
                <a:gd name="T76" fmla="*/ 2147483646 w 102"/>
                <a:gd name="T77" fmla="*/ 2147483646 h 343"/>
                <a:gd name="T78" fmla="*/ 2147483646 w 102"/>
                <a:gd name="T79" fmla="*/ 2147483646 h 343"/>
                <a:gd name="T80" fmla="*/ 2147483646 w 102"/>
                <a:gd name="T81" fmla="*/ 2147483646 h 343"/>
                <a:gd name="T82" fmla="*/ 2147483646 w 102"/>
                <a:gd name="T83" fmla="*/ 2147483646 h 343"/>
                <a:gd name="T84" fmla="*/ 2147483646 w 102"/>
                <a:gd name="T85" fmla="*/ 2147483646 h 343"/>
                <a:gd name="T86" fmla="*/ 2147483646 w 102"/>
                <a:gd name="T87" fmla="*/ 2147483646 h 343"/>
                <a:gd name="T88" fmla="*/ 2147483646 w 102"/>
                <a:gd name="T89" fmla="*/ 2147483646 h 343"/>
                <a:gd name="T90" fmla="*/ 2147483646 w 102"/>
                <a:gd name="T91" fmla="*/ 2147483646 h 343"/>
                <a:gd name="T92" fmla="*/ 2147483646 w 102"/>
                <a:gd name="T93" fmla="*/ 2147483646 h 343"/>
                <a:gd name="T94" fmla="*/ 2147483646 w 102"/>
                <a:gd name="T95" fmla="*/ 2147483646 h 343"/>
                <a:gd name="T96" fmla="*/ 2147483646 w 102"/>
                <a:gd name="T97" fmla="*/ 2147483646 h 343"/>
                <a:gd name="T98" fmla="*/ 2147483646 w 102"/>
                <a:gd name="T99" fmla="*/ 2147483646 h 343"/>
                <a:gd name="T100" fmla="*/ 2147483646 w 102"/>
                <a:gd name="T101" fmla="*/ 2147483646 h 343"/>
                <a:gd name="T102" fmla="*/ 2147483646 w 102"/>
                <a:gd name="T103" fmla="*/ 2147483646 h 343"/>
                <a:gd name="T104" fmla="*/ 2147483646 w 102"/>
                <a:gd name="T105" fmla="*/ 2147483646 h 343"/>
                <a:gd name="T106" fmla="*/ 2147483646 w 102"/>
                <a:gd name="T107" fmla="*/ 2147483646 h 343"/>
                <a:gd name="T108" fmla="*/ 2147483646 w 102"/>
                <a:gd name="T109" fmla="*/ 2147483646 h 343"/>
                <a:gd name="T110" fmla="*/ 2147483646 w 102"/>
                <a:gd name="T111" fmla="*/ 2147483646 h 343"/>
                <a:gd name="T112" fmla="*/ 2147483646 w 102"/>
                <a:gd name="T113" fmla="*/ 2147483646 h 3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343"/>
                <a:gd name="T173" fmla="*/ 102 w 102"/>
                <a:gd name="T174" fmla="*/ 343 h 3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343">
                  <a:moveTo>
                    <a:pt x="0" y="343"/>
                  </a:moveTo>
                  <a:lnTo>
                    <a:pt x="3" y="339"/>
                  </a:lnTo>
                  <a:lnTo>
                    <a:pt x="4" y="336"/>
                  </a:lnTo>
                  <a:lnTo>
                    <a:pt x="5" y="333"/>
                  </a:lnTo>
                  <a:lnTo>
                    <a:pt x="8" y="329"/>
                  </a:lnTo>
                  <a:lnTo>
                    <a:pt x="10" y="326"/>
                  </a:lnTo>
                  <a:lnTo>
                    <a:pt x="11" y="325"/>
                  </a:lnTo>
                  <a:lnTo>
                    <a:pt x="13" y="322"/>
                  </a:lnTo>
                  <a:lnTo>
                    <a:pt x="14" y="319"/>
                  </a:lnTo>
                  <a:lnTo>
                    <a:pt x="15" y="318"/>
                  </a:lnTo>
                  <a:lnTo>
                    <a:pt x="17" y="315"/>
                  </a:lnTo>
                  <a:lnTo>
                    <a:pt x="17" y="313"/>
                  </a:lnTo>
                  <a:lnTo>
                    <a:pt x="18" y="310"/>
                  </a:lnTo>
                  <a:lnTo>
                    <a:pt x="20" y="309"/>
                  </a:lnTo>
                  <a:lnTo>
                    <a:pt x="20" y="307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3" y="303"/>
                  </a:lnTo>
                  <a:lnTo>
                    <a:pt x="23" y="302"/>
                  </a:lnTo>
                  <a:lnTo>
                    <a:pt x="24" y="300"/>
                  </a:lnTo>
                  <a:lnTo>
                    <a:pt x="24" y="299"/>
                  </a:lnTo>
                  <a:lnTo>
                    <a:pt x="26" y="297"/>
                  </a:lnTo>
                  <a:lnTo>
                    <a:pt x="26" y="296"/>
                  </a:lnTo>
                  <a:lnTo>
                    <a:pt x="27" y="295"/>
                  </a:lnTo>
                  <a:lnTo>
                    <a:pt x="27" y="293"/>
                  </a:lnTo>
                  <a:lnTo>
                    <a:pt x="27" y="292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30" y="287"/>
                  </a:lnTo>
                  <a:lnTo>
                    <a:pt x="30" y="286"/>
                  </a:lnTo>
                  <a:lnTo>
                    <a:pt x="31" y="284"/>
                  </a:lnTo>
                  <a:lnTo>
                    <a:pt x="31" y="283"/>
                  </a:lnTo>
                  <a:lnTo>
                    <a:pt x="33" y="280"/>
                  </a:lnTo>
                  <a:lnTo>
                    <a:pt x="33" y="279"/>
                  </a:lnTo>
                  <a:lnTo>
                    <a:pt x="34" y="277"/>
                  </a:lnTo>
                  <a:lnTo>
                    <a:pt x="34" y="274"/>
                  </a:lnTo>
                  <a:lnTo>
                    <a:pt x="36" y="273"/>
                  </a:lnTo>
                  <a:lnTo>
                    <a:pt x="36" y="272"/>
                  </a:lnTo>
                  <a:lnTo>
                    <a:pt x="37" y="270"/>
                  </a:lnTo>
                  <a:lnTo>
                    <a:pt x="37" y="269"/>
                  </a:lnTo>
                  <a:lnTo>
                    <a:pt x="38" y="267"/>
                  </a:lnTo>
                  <a:lnTo>
                    <a:pt x="38" y="266"/>
                  </a:lnTo>
                  <a:lnTo>
                    <a:pt x="40" y="264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1" y="260"/>
                  </a:lnTo>
                  <a:lnTo>
                    <a:pt x="41" y="259"/>
                  </a:lnTo>
                  <a:lnTo>
                    <a:pt x="43" y="257"/>
                  </a:lnTo>
                  <a:lnTo>
                    <a:pt x="43" y="256"/>
                  </a:lnTo>
                  <a:lnTo>
                    <a:pt x="43" y="254"/>
                  </a:lnTo>
                  <a:lnTo>
                    <a:pt x="44" y="253"/>
                  </a:lnTo>
                  <a:lnTo>
                    <a:pt x="44" y="251"/>
                  </a:lnTo>
                  <a:lnTo>
                    <a:pt x="46" y="250"/>
                  </a:lnTo>
                  <a:lnTo>
                    <a:pt x="46" y="249"/>
                  </a:lnTo>
                  <a:lnTo>
                    <a:pt x="46" y="247"/>
                  </a:lnTo>
                  <a:lnTo>
                    <a:pt x="47" y="246"/>
                  </a:lnTo>
                  <a:lnTo>
                    <a:pt x="47" y="243"/>
                  </a:lnTo>
                  <a:lnTo>
                    <a:pt x="49" y="241"/>
                  </a:lnTo>
                  <a:lnTo>
                    <a:pt x="49" y="240"/>
                  </a:lnTo>
                  <a:lnTo>
                    <a:pt x="50" y="237"/>
                  </a:lnTo>
                  <a:lnTo>
                    <a:pt x="50" y="236"/>
                  </a:lnTo>
                  <a:lnTo>
                    <a:pt x="51" y="233"/>
                  </a:lnTo>
                  <a:lnTo>
                    <a:pt x="53" y="231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4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7" y="220"/>
                  </a:lnTo>
                  <a:lnTo>
                    <a:pt x="57" y="217"/>
                  </a:lnTo>
                  <a:lnTo>
                    <a:pt x="57" y="215"/>
                  </a:lnTo>
                  <a:lnTo>
                    <a:pt x="59" y="214"/>
                  </a:lnTo>
                  <a:lnTo>
                    <a:pt x="59" y="213"/>
                  </a:lnTo>
                  <a:lnTo>
                    <a:pt x="60" y="213"/>
                  </a:lnTo>
                  <a:lnTo>
                    <a:pt x="60" y="211"/>
                  </a:lnTo>
                  <a:lnTo>
                    <a:pt x="60" y="210"/>
                  </a:lnTo>
                  <a:lnTo>
                    <a:pt x="60" y="208"/>
                  </a:lnTo>
                  <a:lnTo>
                    <a:pt x="61" y="207"/>
                  </a:lnTo>
                  <a:lnTo>
                    <a:pt x="61" y="205"/>
                  </a:lnTo>
                  <a:lnTo>
                    <a:pt x="61" y="204"/>
                  </a:lnTo>
                  <a:lnTo>
                    <a:pt x="63" y="203"/>
                  </a:lnTo>
                  <a:lnTo>
                    <a:pt x="63" y="201"/>
                  </a:lnTo>
                  <a:lnTo>
                    <a:pt x="64" y="200"/>
                  </a:lnTo>
                  <a:lnTo>
                    <a:pt x="64" y="198"/>
                  </a:lnTo>
                  <a:lnTo>
                    <a:pt x="64" y="197"/>
                  </a:lnTo>
                  <a:lnTo>
                    <a:pt x="64" y="195"/>
                  </a:lnTo>
                  <a:lnTo>
                    <a:pt x="66" y="192"/>
                  </a:lnTo>
                  <a:lnTo>
                    <a:pt x="66" y="191"/>
                  </a:lnTo>
                  <a:lnTo>
                    <a:pt x="67" y="190"/>
                  </a:lnTo>
                  <a:lnTo>
                    <a:pt x="67" y="188"/>
                  </a:lnTo>
                  <a:lnTo>
                    <a:pt x="69" y="185"/>
                  </a:lnTo>
                  <a:lnTo>
                    <a:pt x="69" y="182"/>
                  </a:lnTo>
                  <a:lnTo>
                    <a:pt x="69" y="181"/>
                  </a:lnTo>
                  <a:lnTo>
                    <a:pt x="70" y="178"/>
                  </a:lnTo>
                  <a:lnTo>
                    <a:pt x="70" y="177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3" y="171"/>
                  </a:lnTo>
                  <a:lnTo>
                    <a:pt x="73" y="168"/>
                  </a:lnTo>
                  <a:lnTo>
                    <a:pt x="73" y="167"/>
                  </a:lnTo>
                  <a:lnTo>
                    <a:pt x="74" y="165"/>
                  </a:lnTo>
                  <a:lnTo>
                    <a:pt x="74" y="164"/>
                  </a:lnTo>
                  <a:lnTo>
                    <a:pt x="74" y="162"/>
                  </a:lnTo>
                  <a:lnTo>
                    <a:pt x="76" y="161"/>
                  </a:lnTo>
                  <a:lnTo>
                    <a:pt x="76" y="159"/>
                  </a:lnTo>
                  <a:lnTo>
                    <a:pt x="76" y="158"/>
                  </a:lnTo>
                  <a:lnTo>
                    <a:pt x="77" y="158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4"/>
                  </a:lnTo>
                  <a:lnTo>
                    <a:pt x="79" y="152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2" y="142"/>
                  </a:lnTo>
                  <a:lnTo>
                    <a:pt x="82" y="141"/>
                  </a:lnTo>
                  <a:lnTo>
                    <a:pt x="82" y="139"/>
                  </a:lnTo>
                  <a:lnTo>
                    <a:pt x="83" y="138"/>
                  </a:lnTo>
                  <a:lnTo>
                    <a:pt x="83" y="135"/>
                  </a:lnTo>
                  <a:lnTo>
                    <a:pt x="84" y="134"/>
                  </a:lnTo>
                  <a:lnTo>
                    <a:pt x="84" y="131"/>
                  </a:lnTo>
                  <a:lnTo>
                    <a:pt x="86" y="129"/>
                  </a:lnTo>
                  <a:lnTo>
                    <a:pt x="86" y="126"/>
                  </a:lnTo>
                  <a:lnTo>
                    <a:pt x="87" y="124"/>
                  </a:lnTo>
                  <a:lnTo>
                    <a:pt x="87" y="122"/>
                  </a:lnTo>
                  <a:lnTo>
                    <a:pt x="89" y="121"/>
                  </a:lnTo>
                  <a:lnTo>
                    <a:pt x="89" y="118"/>
                  </a:lnTo>
                  <a:lnTo>
                    <a:pt x="89" y="116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3" y="105"/>
                  </a:lnTo>
                  <a:lnTo>
                    <a:pt x="93" y="103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99"/>
                  </a:lnTo>
                  <a:lnTo>
                    <a:pt x="93" y="98"/>
                  </a:lnTo>
                  <a:lnTo>
                    <a:pt x="95" y="96"/>
                  </a:lnTo>
                  <a:lnTo>
                    <a:pt x="95" y="95"/>
                  </a:lnTo>
                  <a:lnTo>
                    <a:pt x="95" y="93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5" y="89"/>
                  </a:lnTo>
                  <a:lnTo>
                    <a:pt x="95" y="88"/>
                  </a:lnTo>
                  <a:lnTo>
                    <a:pt x="95" y="86"/>
                  </a:lnTo>
                  <a:lnTo>
                    <a:pt x="95" y="85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96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0"/>
                  </a:lnTo>
                  <a:lnTo>
                    <a:pt x="96" y="69"/>
                  </a:lnTo>
                  <a:lnTo>
                    <a:pt x="96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0"/>
                  </a:lnTo>
                  <a:lnTo>
                    <a:pt x="97" y="59"/>
                  </a:lnTo>
                  <a:lnTo>
                    <a:pt x="97" y="57"/>
                  </a:lnTo>
                  <a:lnTo>
                    <a:pt x="97" y="56"/>
                  </a:lnTo>
                  <a:lnTo>
                    <a:pt x="97" y="55"/>
                  </a:lnTo>
                  <a:lnTo>
                    <a:pt x="99" y="53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9" y="47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2" y="33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29"/>
                  </a:lnTo>
                  <a:lnTo>
                    <a:pt x="102" y="27"/>
                  </a:lnTo>
                  <a:lnTo>
                    <a:pt x="102" y="26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2" y="6"/>
                  </a:lnTo>
                  <a:lnTo>
                    <a:pt x="100" y="3"/>
                  </a:lnTo>
                  <a:lnTo>
                    <a:pt x="10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1" name="Line 186">
              <a:extLst>
                <a:ext uri="{FF2B5EF4-FFF2-40B4-BE49-F238E27FC236}">
                  <a16:creationId xmlns:a16="http://schemas.microsoft.com/office/drawing/2014/main" id="{86AE97EB-239E-BB4F-B553-6235BB3C2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438" y="6156325"/>
              <a:ext cx="706437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2" name="Line 187">
              <a:extLst>
                <a:ext uri="{FF2B5EF4-FFF2-40B4-BE49-F238E27FC236}">
                  <a16:creationId xmlns:a16="http://schemas.microsoft.com/office/drawing/2014/main" id="{87023F4C-20FF-634F-9FB0-09F259367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525" y="5881688"/>
              <a:ext cx="3873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3" name="Freeform 188">
              <a:extLst>
                <a:ext uri="{FF2B5EF4-FFF2-40B4-BE49-F238E27FC236}">
                  <a16:creationId xmlns:a16="http://schemas.microsoft.com/office/drawing/2014/main" id="{E6DB414C-7F07-1741-83DF-C766B54E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1288"/>
              <a:ext cx="1368425" cy="250825"/>
            </a:xfrm>
            <a:custGeom>
              <a:avLst/>
              <a:gdLst>
                <a:gd name="T0" fmla="*/ 0 w 1725"/>
                <a:gd name="T1" fmla="*/ 0 h 317"/>
                <a:gd name="T2" fmla="*/ 2147483646 w 1725"/>
                <a:gd name="T3" fmla="*/ 0 h 317"/>
                <a:gd name="T4" fmla="*/ 2147483646 w 1725"/>
                <a:gd name="T5" fmla="*/ 2147483646 h 317"/>
                <a:gd name="T6" fmla="*/ 2147483646 w 1725"/>
                <a:gd name="T7" fmla="*/ 2147483646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5"/>
                <a:gd name="T13" fmla="*/ 0 h 317"/>
                <a:gd name="T14" fmla="*/ 1725 w 1725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5" h="317">
                  <a:moveTo>
                    <a:pt x="0" y="0"/>
                  </a:moveTo>
                  <a:lnTo>
                    <a:pt x="661" y="0"/>
                  </a:lnTo>
                  <a:lnTo>
                    <a:pt x="661" y="317"/>
                  </a:lnTo>
                  <a:lnTo>
                    <a:pt x="1725" y="31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4" name="Freeform 189">
              <a:extLst>
                <a:ext uri="{FF2B5EF4-FFF2-40B4-BE49-F238E27FC236}">
                  <a16:creationId xmlns:a16="http://schemas.microsoft.com/office/drawing/2014/main" id="{3B75B53E-B923-6643-8891-F17B35450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5791200"/>
              <a:ext cx="1346200" cy="228600"/>
            </a:xfrm>
            <a:custGeom>
              <a:avLst/>
              <a:gdLst>
                <a:gd name="T0" fmla="*/ 0 w 1697"/>
                <a:gd name="T1" fmla="*/ 2147483646 h 287"/>
                <a:gd name="T2" fmla="*/ 2147483646 w 1697"/>
                <a:gd name="T3" fmla="*/ 2147483646 h 287"/>
                <a:gd name="T4" fmla="*/ 2147483646 w 1697"/>
                <a:gd name="T5" fmla="*/ 0 h 287"/>
                <a:gd name="T6" fmla="*/ 2147483646 w 1697"/>
                <a:gd name="T7" fmla="*/ 0 h 2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7"/>
                <a:gd name="T13" fmla="*/ 0 h 287"/>
                <a:gd name="T14" fmla="*/ 1697 w 1697"/>
                <a:gd name="T15" fmla="*/ 287 h 2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7" h="287">
                  <a:moveTo>
                    <a:pt x="0" y="287"/>
                  </a:moveTo>
                  <a:lnTo>
                    <a:pt x="633" y="287"/>
                  </a:lnTo>
                  <a:lnTo>
                    <a:pt x="633" y="0"/>
                  </a:lnTo>
                  <a:lnTo>
                    <a:pt x="169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5" name="Line 190">
              <a:extLst>
                <a:ext uri="{FF2B5EF4-FFF2-40B4-BE49-F238E27FC236}">
                  <a16:creationId xmlns:a16="http://schemas.microsoft.com/office/drawing/2014/main" id="{11306CE2-7830-D04D-9C97-649F16DB6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525" y="5357813"/>
              <a:ext cx="1588" cy="5238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6" name="Line 191">
              <a:extLst>
                <a:ext uri="{FF2B5EF4-FFF2-40B4-BE49-F238E27FC236}">
                  <a16:creationId xmlns:a16="http://schemas.microsoft.com/office/drawing/2014/main" id="{1A84AD8E-04FC-374B-BF4C-D9CEA6DCA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438" y="5083175"/>
              <a:ext cx="1587" cy="1073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7" name="Freeform 192">
              <a:extLst>
                <a:ext uri="{FF2B5EF4-FFF2-40B4-BE49-F238E27FC236}">
                  <a16:creationId xmlns:a16="http://schemas.microsoft.com/office/drawing/2014/main" id="{14EE758D-38CE-7F4D-AD72-14E6D3E1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060950"/>
              <a:ext cx="46038" cy="46038"/>
            </a:xfrm>
            <a:custGeom>
              <a:avLst/>
              <a:gdLst>
                <a:gd name="T0" fmla="*/ 2147483646 w 58"/>
                <a:gd name="T1" fmla="*/ 0 h 58"/>
                <a:gd name="T2" fmla="*/ 2147483646 w 58"/>
                <a:gd name="T3" fmla="*/ 2147483646 h 58"/>
                <a:gd name="T4" fmla="*/ 2147483646 w 58"/>
                <a:gd name="T5" fmla="*/ 2147483646 h 58"/>
                <a:gd name="T6" fmla="*/ 2147483646 w 58"/>
                <a:gd name="T7" fmla="*/ 2147483646 h 58"/>
                <a:gd name="T8" fmla="*/ 2147483646 w 58"/>
                <a:gd name="T9" fmla="*/ 2147483646 h 58"/>
                <a:gd name="T10" fmla="*/ 2147483646 w 58"/>
                <a:gd name="T11" fmla="*/ 2147483646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2147483646 w 58"/>
                <a:gd name="T19" fmla="*/ 2147483646 h 58"/>
                <a:gd name="T20" fmla="*/ 0 w 58"/>
                <a:gd name="T21" fmla="*/ 2147483646 h 58"/>
                <a:gd name="T22" fmla="*/ 0 w 58"/>
                <a:gd name="T23" fmla="*/ 2147483646 h 58"/>
                <a:gd name="T24" fmla="*/ 2147483646 w 58"/>
                <a:gd name="T25" fmla="*/ 2147483646 h 58"/>
                <a:gd name="T26" fmla="*/ 2147483646 w 58"/>
                <a:gd name="T27" fmla="*/ 2147483646 h 58"/>
                <a:gd name="T28" fmla="*/ 2147483646 w 58"/>
                <a:gd name="T29" fmla="*/ 2147483646 h 58"/>
                <a:gd name="T30" fmla="*/ 2147483646 w 58"/>
                <a:gd name="T31" fmla="*/ 2147483646 h 58"/>
                <a:gd name="T32" fmla="*/ 2147483646 w 58"/>
                <a:gd name="T33" fmla="*/ 2147483646 h 58"/>
                <a:gd name="T34" fmla="*/ 2147483646 w 58"/>
                <a:gd name="T35" fmla="*/ 2147483646 h 58"/>
                <a:gd name="T36" fmla="*/ 2147483646 w 58"/>
                <a:gd name="T37" fmla="*/ 2147483646 h 58"/>
                <a:gd name="T38" fmla="*/ 2147483646 w 58"/>
                <a:gd name="T39" fmla="*/ 2147483646 h 58"/>
                <a:gd name="T40" fmla="*/ 2147483646 w 58"/>
                <a:gd name="T41" fmla="*/ 2147483646 h 58"/>
                <a:gd name="T42" fmla="*/ 2147483646 w 58"/>
                <a:gd name="T43" fmla="*/ 2147483646 h 58"/>
                <a:gd name="T44" fmla="*/ 2147483646 w 58"/>
                <a:gd name="T45" fmla="*/ 2147483646 h 58"/>
                <a:gd name="T46" fmla="*/ 2147483646 w 58"/>
                <a:gd name="T47" fmla="*/ 2147483646 h 58"/>
                <a:gd name="T48" fmla="*/ 2147483646 w 58"/>
                <a:gd name="T49" fmla="*/ 2147483646 h 58"/>
                <a:gd name="T50" fmla="*/ 2147483646 w 58"/>
                <a:gd name="T51" fmla="*/ 2147483646 h 58"/>
                <a:gd name="T52" fmla="*/ 2147483646 w 58"/>
                <a:gd name="T53" fmla="*/ 2147483646 h 58"/>
                <a:gd name="T54" fmla="*/ 2147483646 w 58"/>
                <a:gd name="T55" fmla="*/ 2147483646 h 58"/>
                <a:gd name="T56" fmla="*/ 2147483646 w 58"/>
                <a:gd name="T57" fmla="*/ 2147483646 h 58"/>
                <a:gd name="T58" fmla="*/ 2147483646 w 58"/>
                <a:gd name="T59" fmla="*/ 2147483646 h 58"/>
                <a:gd name="T60" fmla="*/ 2147483646 w 58"/>
                <a:gd name="T61" fmla="*/ 2147483646 h 58"/>
                <a:gd name="T62" fmla="*/ 2147483646 w 58"/>
                <a:gd name="T63" fmla="*/ 2147483646 h 58"/>
                <a:gd name="T64" fmla="*/ 2147483646 w 58"/>
                <a:gd name="T65" fmla="*/ 2147483646 h 58"/>
                <a:gd name="T66" fmla="*/ 2147483646 w 58"/>
                <a:gd name="T67" fmla="*/ 2147483646 h 58"/>
                <a:gd name="T68" fmla="*/ 2147483646 w 58"/>
                <a:gd name="T69" fmla="*/ 2147483646 h 58"/>
                <a:gd name="T70" fmla="*/ 2147483646 w 58"/>
                <a:gd name="T71" fmla="*/ 2147483646 h 58"/>
                <a:gd name="T72" fmla="*/ 2147483646 w 58"/>
                <a:gd name="T73" fmla="*/ 2147483646 h 58"/>
                <a:gd name="T74" fmla="*/ 2147483646 w 58"/>
                <a:gd name="T75" fmla="*/ 2147483646 h 58"/>
                <a:gd name="T76" fmla="*/ 2147483646 w 58"/>
                <a:gd name="T77" fmla="*/ 2147483646 h 58"/>
                <a:gd name="T78" fmla="*/ 2147483646 w 58"/>
                <a:gd name="T79" fmla="*/ 2147483646 h 58"/>
                <a:gd name="T80" fmla="*/ 2147483646 w 58"/>
                <a:gd name="T81" fmla="*/ 2147483646 h 58"/>
                <a:gd name="T82" fmla="*/ 2147483646 w 58"/>
                <a:gd name="T83" fmla="*/ 2147483646 h 58"/>
                <a:gd name="T84" fmla="*/ 2147483646 w 58"/>
                <a:gd name="T85" fmla="*/ 2147483646 h 58"/>
                <a:gd name="T86" fmla="*/ 2147483646 w 58"/>
                <a:gd name="T87" fmla="*/ 0 h 58"/>
                <a:gd name="T88" fmla="*/ 2147483646 w 58"/>
                <a:gd name="T89" fmla="*/ 2147483646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58"/>
                <a:gd name="T137" fmla="*/ 58 w 58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58">
                  <a:moveTo>
                    <a:pt x="29" y="29"/>
                  </a:move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8" y="56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5"/>
                  </a:lnTo>
                  <a:lnTo>
                    <a:pt x="45" y="53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51" y="10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8" name="Freeform 193">
              <a:extLst>
                <a:ext uri="{FF2B5EF4-FFF2-40B4-BE49-F238E27FC236}">
                  <a16:creationId xmlns:a16="http://schemas.microsoft.com/office/drawing/2014/main" id="{20FD7963-D60E-2943-8C9E-9C3AEBE2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5046663"/>
              <a:ext cx="55563" cy="57150"/>
            </a:xfrm>
            <a:custGeom>
              <a:avLst/>
              <a:gdLst>
                <a:gd name="T0" fmla="*/ 2147483646 w 70"/>
                <a:gd name="T1" fmla="*/ 0 h 70"/>
                <a:gd name="T2" fmla="*/ 2147483646 w 70"/>
                <a:gd name="T3" fmla="*/ 2147483646 h 70"/>
                <a:gd name="T4" fmla="*/ 2147483646 w 70"/>
                <a:gd name="T5" fmla="*/ 2147483646 h 70"/>
                <a:gd name="T6" fmla="*/ 2147483646 w 70"/>
                <a:gd name="T7" fmla="*/ 2147483646 h 70"/>
                <a:gd name="T8" fmla="*/ 2147483646 w 70"/>
                <a:gd name="T9" fmla="*/ 2147483646 h 70"/>
                <a:gd name="T10" fmla="*/ 2147483646 w 70"/>
                <a:gd name="T11" fmla="*/ 2147483646 h 70"/>
                <a:gd name="T12" fmla="*/ 2147483646 w 70"/>
                <a:gd name="T13" fmla="*/ 2147483646 h 70"/>
                <a:gd name="T14" fmla="*/ 2147483646 w 70"/>
                <a:gd name="T15" fmla="*/ 2147483646 h 70"/>
                <a:gd name="T16" fmla="*/ 2147483646 w 70"/>
                <a:gd name="T17" fmla="*/ 2147483646 h 70"/>
                <a:gd name="T18" fmla="*/ 0 w 70"/>
                <a:gd name="T19" fmla="*/ 2147483646 h 70"/>
                <a:gd name="T20" fmla="*/ 0 w 70"/>
                <a:gd name="T21" fmla="*/ 2147483646 h 70"/>
                <a:gd name="T22" fmla="*/ 0 w 70"/>
                <a:gd name="T23" fmla="*/ 2147483646 h 70"/>
                <a:gd name="T24" fmla="*/ 2147483646 w 70"/>
                <a:gd name="T25" fmla="*/ 2147483646 h 70"/>
                <a:gd name="T26" fmla="*/ 2147483646 w 70"/>
                <a:gd name="T27" fmla="*/ 2147483646 h 70"/>
                <a:gd name="T28" fmla="*/ 2147483646 w 70"/>
                <a:gd name="T29" fmla="*/ 2147483646 h 70"/>
                <a:gd name="T30" fmla="*/ 2147483646 w 70"/>
                <a:gd name="T31" fmla="*/ 2147483646 h 70"/>
                <a:gd name="T32" fmla="*/ 2147483646 w 70"/>
                <a:gd name="T33" fmla="*/ 2147483646 h 70"/>
                <a:gd name="T34" fmla="*/ 2147483646 w 70"/>
                <a:gd name="T35" fmla="*/ 2147483646 h 70"/>
                <a:gd name="T36" fmla="*/ 2147483646 w 70"/>
                <a:gd name="T37" fmla="*/ 2147483646 h 70"/>
                <a:gd name="T38" fmla="*/ 2147483646 w 70"/>
                <a:gd name="T39" fmla="*/ 2147483646 h 70"/>
                <a:gd name="T40" fmla="*/ 2147483646 w 70"/>
                <a:gd name="T41" fmla="*/ 2147483646 h 70"/>
                <a:gd name="T42" fmla="*/ 2147483646 w 70"/>
                <a:gd name="T43" fmla="*/ 2147483646 h 70"/>
                <a:gd name="T44" fmla="*/ 2147483646 w 70"/>
                <a:gd name="T45" fmla="*/ 2147483646 h 70"/>
                <a:gd name="T46" fmla="*/ 2147483646 w 70"/>
                <a:gd name="T47" fmla="*/ 2147483646 h 70"/>
                <a:gd name="T48" fmla="*/ 2147483646 w 70"/>
                <a:gd name="T49" fmla="*/ 2147483646 h 70"/>
                <a:gd name="T50" fmla="*/ 2147483646 w 70"/>
                <a:gd name="T51" fmla="*/ 2147483646 h 70"/>
                <a:gd name="T52" fmla="*/ 2147483646 w 70"/>
                <a:gd name="T53" fmla="*/ 2147483646 h 70"/>
                <a:gd name="T54" fmla="*/ 2147483646 w 70"/>
                <a:gd name="T55" fmla="*/ 2147483646 h 70"/>
                <a:gd name="T56" fmla="*/ 2147483646 w 70"/>
                <a:gd name="T57" fmla="*/ 2147483646 h 70"/>
                <a:gd name="T58" fmla="*/ 2147483646 w 70"/>
                <a:gd name="T59" fmla="*/ 2147483646 h 70"/>
                <a:gd name="T60" fmla="*/ 2147483646 w 70"/>
                <a:gd name="T61" fmla="*/ 2147483646 h 70"/>
                <a:gd name="T62" fmla="*/ 2147483646 w 70"/>
                <a:gd name="T63" fmla="*/ 2147483646 h 70"/>
                <a:gd name="T64" fmla="*/ 2147483646 w 70"/>
                <a:gd name="T65" fmla="*/ 2147483646 h 70"/>
                <a:gd name="T66" fmla="*/ 2147483646 w 70"/>
                <a:gd name="T67" fmla="*/ 2147483646 h 70"/>
                <a:gd name="T68" fmla="*/ 2147483646 w 70"/>
                <a:gd name="T69" fmla="*/ 2147483646 h 70"/>
                <a:gd name="T70" fmla="*/ 2147483646 w 70"/>
                <a:gd name="T71" fmla="*/ 2147483646 h 70"/>
                <a:gd name="T72" fmla="*/ 2147483646 w 70"/>
                <a:gd name="T73" fmla="*/ 2147483646 h 70"/>
                <a:gd name="T74" fmla="*/ 2147483646 w 70"/>
                <a:gd name="T75" fmla="*/ 2147483646 h 70"/>
                <a:gd name="T76" fmla="*/ 2147483646 w 70"/>
                <a:gd name="T77" fmla="*/ 2147483646 h 70"/>
                <a:gd name="T78" fmla="*/ 2147483646 w 70"/>
                <a:gd name="T79" fmla="*/ 2147483646 h 70"/>
                <a:gd name="T80" fmla="*/ 2147483646 w 70"/>
                <a:gd name="T81" fmla="*/ 2147483646 h 70"/>
                <a:gd name="T82" fmla="*/ 2147483646 w 70"/>
                <a:gd name="T83" fmla="*/ 2147483646 h 70"/>
                <a:gd name="T84" fmla="*/ 2147483646 w 70"/>
                <a:gd name="T85" fmla="*/ 0 h 70"/>
                <a:gd name="T86" fmla="*/ 2147483646 w 70"/>
                <a:gd name="T87" fmla="*/ 0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"/>
                <a:gd name="T133" fmla="*/ 0 h 70"/>
                <a:gd name="T134" fmla="*/ 70 w 70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" h="70">
                  <a:moveTo>
                    <a:pt x="34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2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7" y="56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3" y="62"/>
                  </a:lnTo>
                  <a:lnTo>
                    <a:pt x="14" y="63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9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4" y="70"/>
                  </a:lnTo>
                  <a:lnTo>
                    <a:pt x="37" y="70"/>
                  </a:lnTo>
                  <a:lnTo>
                    <a:pt x="39" y="70"/>
                  </a:lnTo>
                  <a:lnTo>
                    <a:pt x="40" y="70"/>
                  </a:lnTo>
                  <a:lnTo>
                    <a:pt x="41" y="69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7" y="68"/>
                  </a:lnTo>
                  <a:lnTo>
                    <a:pt x="49" y="68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2" y="59"/>
                  </a:lnTo>
                  <a:lnTo>
                    <a:pt x="62" y="57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9" y="46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70" y="40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70" y="33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2" y="11"/>
                  </a:lnTo>
                  <a:lnTo>
                    <a:pt x="60" y="10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6" y="7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9" name="Rectangle 194">
              <a:extLst>
                <a:ext uri="{FF2B5EF4-FFF2-40B4-BE49-F238E27FC236}">
                  <a16:creationId xmlns:a16="http://schemas.microsoft.com/office/drawing/2014/main" id="{DFD3AFC6-65ED-C748-8EAA-6EA50D59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5" y="5037138"/>
              <a:ext cx="12382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40" name="AutoShape 197">
              <a:extLst>
                <a:ext uri="{FF2B5EF4-FFF2-40B4-BE49-F238E27FC236}">
                  <a16:creationId xmlns:a16="http://schemas.microsoft.com/office/drawing/2014/main" id="{6972D04B-3CB5-314C-9099-20BA5D73A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4949825"/>
              <a:ext cx="615950" cy="5349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5441" name="TextBox 32">
              <a:extLst>
                <a:ext uri="{FF2B5EF4-FFF2-40B4-BE49-F238E27FC236}">
                  <a16:creationId xmlns:a16="http://schemas.microsoft.com/office/drawing/2014/main" id="{F53B04EA-61F5-9648-B57D-19FEC641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914" y="5326969"/>
              <a:ext cx="3000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/>
                <a:t>0</a:t>
              </a:r>
            </a:p>
            <a:p>
              <a:r>
                <a:rPr lang="en-US" altLang="en-US" sz="1800"/>
                <a:t>1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DBFE34F-4A41-D847-AE6B-28AB00F38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17410" name="Picture 3" descr="Screen shot 2013-09-11 at 1.53.58 PM.png">
            <a:extLst>
              <a:ext uri="{FF2B5EF4-FFF2-40B4-BE49-F238E27FC236}">
                <a16:creationId xmlns:a16="http://schemas.microsoft.com/office/drawing/2014/main" id="{DE52C6FC-657A-D342-9017-8D3008556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A838A14B-747B-924A-A402-894A5163B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12" name="TextBox 7">
            <a:extLst>
              <a:ext uri="{FF2B5EF4-FFF2-40B4-BE49-F238E27FC236}">
                <a16:creationId xmlns:a16="http://schemas.microsoft.com/office/drawing/2014/main" id="{71888549-0033-0D4C-A7B5-3425531E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59B0D1E4-E55A-7044-A630-A09749D8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14" name="Rectangle 9">
            <a:extLst>
              <a:ext uri="{FF2B5EF4-FFF2-40B4-BE49-F238E27FC236}">
                <a16:creationId xmlns:a16="http://schemas.microsoft.com/office/drawing/2014/main" id="{CEB4316C-19E8-1E43-8E07-B9728B99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15" name="Rectangle 10">
            <a:extLst>
              <a:ext uri="{FF2B5EF4-FFF2-40B4-BE49-F238E27FC236}">
                <a16:creationId xmlns:a16="http://schemas.microsoft.com/office/drawing/2014/main" id="{C1AEF470-07FC-7146-9A3C-FB41F206B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7416" name="Group 16">
            <a:extLst>
              <a:ext uri="{FF2B5EF4-FFF2-40B4-BE49-F238E27FC236}">
                <a16:creationId xmlns:a16="http://schemas.microsoft.com/office/drawing/2014/main" id="{1900A6A3-5D57-E74A-A82B-E1B7277751D9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2666999"/>
            <a:ext cx="1188146" cy="584775"/>
            <a:chOff x="5791200" y="2667000"/>
            <a:chExt cx="1188312" cy="585352"/>
          </a:xfrm>
        </p:grpSpPr>
        <p:sp>
          <p:nvSpPr>
            <p:cNvPr id="17423" name="TextBox 4">
              <a:extLst>
                <a:ext uri="{FF2B5EF4-FFF2-40B4-BE49-F238E27FC236}">
                  <a16:creationId xmlns:a16="http://schemas.microsoft.com/office/drawing/2014/main" id="{A81BAE59-F28C-2346-AC4C-36B6B0AD3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17424" name="Straight Connector 14">
              <a:extLst>
                <a:ext uri="{FF2B5EF4-FFF2-40B4-BE49-F238E27FC236}">
                  <a16:creationId xmlns:a16="http://schemas.microsoft.com/office/drawing/2014/main" id="{92546C42-3969-A144-BB57-0A5310F41C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Straight Connector 15">
              <a:extLst>
                <a:ext uri="{FF2B5EF4-FFF2-40B4-BE49-F238E27FC236}">
                  <a16:creationId xmlns:a16="http://schemas.microsoft.com/office/drawing/2014/main" id="{CB11DB8C-BE1F-594E-8EA8-750BF5FAA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307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17" name="Group 18">
            <a:extLst>
              <a:ext uri="{FF2B5EF4-FFF2-40B4-BE49-F238E27FC236}">
                <a16:creationId xmlns:a16="http://schemas.microsoft.com/office/drawing/2014/main" id="{8C398C0B-5C9C-AC41-810A-C3B92245ECF9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3225799"/>
            <a:ext cx="1188146" cy="584775"/>
            <a:chOff x="5791200" y="3225224"/>
            <a:chExt cx="1188312" cy="585352"/>
          </a:xfrm>
        </p:grpSpPr>
        <p:sp>
          <p:nvSpPr>
            <p:cNvPr id="17421" name="TextBox 5">
              <a:extLst>
                <a:ext uri="{FF2B5EF4-FFF2-40B4-BE49-F238E27FC236}">
                  <a16:creationId xmlns:a16="http://schemas.microsoft.com/office/drawing/2014/main" id="{2F17FA63-07E5-0044-9DFB-46A4D1132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225224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17422" name="Straight Connector 17">
              <a:extLst>
                <a:ext uri="{FF2B5EF4-FFF2-40B4-BE49-F238E27FC236}">
                  <a16:creationId xmlns:a16="http://schemas.microsoft.com/office/drawing/2014/main" id="{A0A23931-C3F6-A741-BB49-E1845CD651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3411145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18" name="Group 20">
            <a:extLst>
              <a:ext uri="{FF2B5EF4-FFF2-40B4-BE49-F238E27FC236}">
                <a16:creationId xmlns:a16="http://schemas.microsoft.com/office/drawing/2014/main" id="{C392C62A-1BFC-354D-8F05-2480A13B12BE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4190998"/>
            <a:ext cx="1188146" cy="584775"/>
            <a:chOff x="5791200" y="4191000"/>
            <a:chExt cx="1188312" cy="585352"/>
          </a:xfrm>
        </p:grpSpPr>
        <p:sp>
          <p:nvSpPr>
            <p:cNvPr id="17419" name="TextBox 6">
              <a:extLst>
                <a:ext uri="{FF2B5EF4-FFF2-40B4-BE49-F238E27FC236}">
                  <a16:creationId xmlns:a16="http://schemas.microsoft.com/office/drawing/2014/main" id="{291FF381-1485-C142-83F5-A77B5D5D1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17420" name="Straight Connector 19">
              <a:extLst>
                <a:ext uri="{FF2B5EF4-FFF2-40B4-BE49-F238E27FC236}">
                  <a16:creationId xmlns:a16="http://schemas.microsoft.com/office/drawing/2014/main" id="{72EAC314-CD26-9F4F-9CDC-173C949F23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5902" y="4343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>
            <a:extLst>
              <a:ext uri="{FF2B5EF4-FFF2-40B4-BE49-F238E27FC236}">
                <a16:creationId xmlns:a16="http://schemas.microsoft.com/office/drawing/2014/main" id="{9664B7BD-5EE8-FD49-874E-AAEF4473A906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</p:txBody>
      </p:sp>
      <p:pic>
        <p:nvPicPr>
          <p:cNvPr id="146434" name="Picture 32" descr="Screen shot 2013-10-14 at 2.55.45 PM.png">
            <a:extLst>
              <a:ext uri="{FF2B5EF4-FFF2-40B4-BE49-F238E27FC236}">
                <a16:creationId xmlns:a16="http://schemas.microsoft.com/office/drawing/2014/main" id="{7CF5B14C-9D2B-654B-ABD5-96F91229E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35" name="Group 35">
            <a:extLst>
              <a:ext uri="{FF2B5EF4-FFF2-40B4-BE49-F238E27FC236}">
                <a16:creationId xmlns:a16="http://schemas.microsoft.com/office/drawing/2014/main" id="{3A593C01-2719-CE4F-8B5C-C767864A271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981200"/>
            <a:ext cx="8510588" cy="503238"/>
            <a:chOff x="457200" y="1981200"/>
            <a:chExt cx="8509811" cy="503983"/>
          </a:xfrm>
        </p:grpSpPr>
        <p:sp>
          <p:nvSpPr>
            <p:cNvPr id="146436" name="TextBox 33">
              <a:extLst>
                <a:ext uri="{FF2B5EF4-FFF2-40B4-BE49-F238E27FC236}">
                  <a16:creationId xmlns:a16="http://schemas.microsoft.com/office/drawing/2014/main" id="{B689332F-E3EB-EE4B-8345-9A1159322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981200"/>
              <a:ext cx="850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Any Boolean function                           can be rewritten in the form:</a:t>
              </a:r>
            </a:p>
          </p:txBody>
        </p:sp>
        <p:pic>
          <p:nvPicPr>
            <p:cNvPr id="146437" name="Picture 34" descr="Screen shot 2013-10-14 at 3.00.46 PM.png">
              <a:extLst>
                <a:ext uri="{FF2B5EF4-FFF2-40B4-BE49-F238E27FC236}">
                  <a16:creationId xmlns:a16="http://schemas.microsoft.com/office/drawing/2014/main" id="{7C040163-736C-9E47-BCB7-79FCF1266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148" y="2103166"/>
              <a:ext cx="1704927" cy="38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EAF06012-8468-CF44-9FA2-F2D99680C761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</p:txBody>
      </p:sp>
      <p:pic>
        <p:nvPicPr>
          <p:cNvPr id="147458" name="Picture 32" descr="Screen shot 2013-10-14 at 2.55.45 PM.png">
            <a:extLst>
              <a:ext uri="{FF2B5EF4-FFF2-40B4-BE49-F238E27FC236}">
                <a16:creationId xmlns:a16="http://schemas.microsoft.com/office/drawing/2014/main" id="{D0FD9A6B-9F72-224F-858D-9F15535CB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59" name="Group 35">
            <a:extLst>
              <a:ext uri="{FF2B5EF4-FFF2-40B4-BE49-F238E27FC236}">
                <a16:creationId xmlns:a16="http://schemas.microsoft.com/office/drawing/2014/main" id="{31C06DA8-455B-9440-A44C-DBAD8B72708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981200"/>
            <a:ext cx="8510588" cy="503238"/>
            <a:chOff x="457200" y="1981200"/>
            <a:chExt cx="8509811" cy="503983"/>
          </a:xfrm>
        </p:grpSpPr>
        <p:sp>
          <p:nvSpPr>
            <p:cNvPr id="147461" name="TextBox 33">
              <a:extLst>
                <a:ext uri="{FF2B5EF4-FFF2-40B4-BE49-F238E27FC236}">
                  <a16:creationId xmlns:a16="http://schemas.microsoft.com/office/drawing/2014/main" id="{DFAC5C60-E29C-ED40-BFA1-473133522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981200"/>
              <a:ext cx="850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Any Boolean function                           can be rewritten in the form:</a:t>
              </a:r>
            </a:p>
          </p:txBody>
        </p:sp>
        <p:pic>
          <p:nvPicPr>
            <p:cNvPr id="147462" name="Picture 34" descr="Screen shot 2013-10-14 at 3.00.46 PM.png">
              <a:extLst>
                <a:ext uri="{FF2B5EF4-FFF2-40B4-BE49-F238E27FC236}">
                  <a16:creationId xmlns:a16="http://schemas.microsoft.com/office/drawing/2014/main" id="{FB83737D-63EC-0743-8472-89ED4A0D7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148" y="2103166"/>
              <a:ext cx="1704927" cy="38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7460" name="Picture 1" descr="Screen shot 2013-10-14 at 3.11.29 PM.png">
            <a:extLst>
              <a:ext uri="{FF2B5EF4-FFF2-40B4-BE49-F238E27FC236}">
                <a16:creationId xmlns:a16="http://schemas.microsoft.com/office/drawing/2014/main" id="{5FC52D86-FA0B-FD49-94D0-2427C9BEE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>
            <a:extLst>
              <a:ext uri="{FF2B5EF4-FFF2-40B4-BE49-F238E27FC236}">
                <a16:creationId xmlns:a16="http://schemas.microsoft.com/office/drawing/2014/main" id="{E03EF466-9C3D-EE4E-AABB-03F52BAEDFD6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</p:txBody>
      </p:sp>
      <p:pic>
        <p:nvPicPr>
          <p:cNvPr id="148482" name="Picture 32" descr="Screen shot 2013-10-14 at 2.55.45 PM.png">
            <a:extLst>
              <a:ext uri="{FF2B5EF4-FFF2-40B4-BE49-F238E27FC236}">
                <a16:creationId xmlns:a16="http://schemas.microsoft.com/office/drawing/2014/main" id="{2DF91B7C-60A3-C84E-8A43-E6E19CD91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483" name="Group 35">
            <a:extLst>
              <a:ext uri="{FF2B5EF4-FFF2-40B4-BE49-F238E27FC236}">
                <a16:creationId xmlns:a16="http://schemas.microsoft.com/office/drawing/2014/main" id="{DD198563-497F-3E4E-A3F2-1B43DA6FE11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981200"/>
            <a:ext cx="8510588" cy="503238"/>
            <a:chOff x="457200" y="1981200"/>
            <a:chExt cx="8509811" cy="503983"/>
          </a:xfrm>
        </p:grpSpPr>
        <p:sp>
          <p:nvSpPr>
            <p:cNvPr id="148489" name="TextBox 33">
              <a:extLst>
                <a:ext uri="{FF2B5EF4-FFF2-40B4-BE49-F238E27FC236}">
                  <a16:creationId xmlns:a16="http://schemas.microsoft.com/office/drawing/2014/main" id="{631E5E85-EB57-EF43-B672-312858094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981200"/>
              <a:ext cx="850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Any Boolean function                           can be rewritten in the form:</a:t>
              </a:r>
            </a:p>
          </p:txBody>
        </p:sp>
        <p:pic>
          <p:nvPicPr>
            <p:cNvPr id="148490" name="Picture 34" descr="Screen shot 2013-10-14 at 3.00.46 PM.png">
              <a:extLst>
                <a:ext uri="{FF2B5EF4-FFF2-40B4-BE49-F238E27FC236}">
                  <a16:creationId xmlns:a16="http://schemas.microsoft.com/office/drawing/2014/main" id="{11353DB4-87C1-EB43-A290-08AEBC336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148" y="2103166"/>
              <a:ext cx="1704927" cy="38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8484" name="Picture 1" descr="Screen shot 2013-10-14 at 3.11.29 PM.png">
            <a:extLst>
              <a:ext uri="{FF2B5EF4-FFF2-40B4-BE49-F238E27FC236}">
                <a16:creationId xmlns:a16="http://schemas.microsoft.com/office/drawing/2014/main" id="{23CEF01F-43BD-3D46-BA11-6635BC4BF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TextBox 2">
            <a:extLst>
              <a:ext uri="{FF2B5EF4-FFF2-40B4-BE49-F238E27FC236}">
                <a16:creationId xmlns:a16="http://schemas.microsoft.com/office/drawing/2014/main" id="{D5537041-31A2-334F-8D19-1FB07594F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6172201"/>
            <a:ext cx="119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cofactor</a:t>
            </a:r>
          </a:p>
        </p:txBody>
      </p:sp>
      <p:sp>
        <p:nvSpPr>
          <p:cNvPr id="148486" name="TextBox 8">
            <a:extLst>
              <a:ext uri="{FF2B5EF4-FFF2-40B4-BE49-F238E27FC236}">
                <a16:creationId xmlns:a16="http://schemas.microsoft.com/office/drawing/2014/main" id="{FFFFCFAD-499D-504F-AB22-7BEDC35C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6172201"/>
            <a:ext cx="119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cofactor</a:t>
            </a:r>
          </a:p>
        </p:txBody>
      </p:sp>
      <p:cxnSp>
        <p:nvCxnSpPr>
          <p:cNvPr id="148487" name="Straight Arrow Connector 5">
            <a:extLst>
              <a:ext uri="{FF2B5EF4-FFF2-40B4-BE49-F238E27FC236}">
                <a16:creationId xmlns:a16="http://schemas.microsoft.com/office/drawing/2014/main" id="{A4DCFCE6-5F77-364D-9BE6-20F83183555D}"/>
              </a:ext>
            </a:extLst>
          </p:cNvPr>
          <p:cNvCxnSpPr>
            <a:cxnSpLocks noChangeShapeType="1"/>
            <a:stCxn id="148485" idx="0"/>
          </p:cNvCxnSpPr>
          <p:nvPr/>
        </p:nvCxnSpPr>
        <p:spPr bwMode="auto">
          <a:xfrm flipV="1">
            <a:off x="4941888" y="5410200"/>
            <a:ext cx="468312" cy="76200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488" name="Straight Arrow Connector 11">
            <a:extLst>
              <a:ext uri="{FF2B5EF4-FFF2-40B4-BE49-F238E27FC236}">
                <a16:creationId xmlns:a16="http://schemas.microsoft.com/office/drawing/2014/main" id="{C37EB670-0D99-4B45-A9C6-B32CB3CECF7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62800" y="5334000"/>
            <a:ext cx="609600" cy="91440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>
            <a:extLst>
              <a:ext uri="{FF2B5EF4-FFF2-40B4-BE49-F238E27FC236}">
                <a16:creationId xmlns:a16="http://schemas.microsoft.com/office/drawing/2014/main" id="{092635D4-2039-5844-92B1-E1B31D1E97CE}"/>
              </a:ext>
            </a:extLst>
          </p:cNvPr>
          <p:cNvSpPr txBox="1">
            <a:spLocks/>
          </p:cNvSpPr>
          <p:nvPr/>
        </p:nvSpPr>
        <p:spPr bwMode="auto">
          <a:xfrm>
            <a:off x="914400" y="666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(Example)</a:t>
            </a:r>
          </a:p>
        </p:txBody>
      </p:sp>
      <p:pic>
        <p:nvPicPr>
          <p:cNvPr id="149506" name="Picture 1" descr="Screen shot 2013-10-14 at 3.06.04 PM.png">
            <a:extLst>
              <a:ext uri="{FF2B5EF4-FFF2-40B4-BE49-F238E27FC236}">
                <a16:creationId xmlns:a16="http://schemas.microsoft.com/office/drawing/2014/main" id="{279EF37F-7427-7F47-9541-E90A1618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1" y="1376363"/>
            <a:ext cx="78851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>
            <a:extLst>
              <a:ext uri="{FF2B5EF4-FFF2-40B4-BE49-F238E27FC236}">
                <a16:creationId xmlns:a16="http://schemas.microsoft.com/office/drawing/2014/main" id="{A275037E-6074-2846-80A2-393809D3AE00}"/>
              </a:ext>
            </a:extLst>
          </p:cNvPr>
          <p:cNvSpPr txBox="1">
            <a:spLocks/>
          </p:cNvSpPr>
          <p:nvPr/>
        </p:nvSpPr>
        <p:spPr bwMode="auto">
          <a:xfrm>
            <a:off x="914400" y="666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(Example)</a:t>
            </a:r>
          </a:p>
        </p:txBody>
      </p:sp>
      <p:pic>
        <p:nvPicPr>
          <p:cNvPr id="150530" name="Picture 1" descr="Screen shot 2013-10-14 at 3.06.04 PM.png">
            <a:extLst>
              <a:ext uri="{FF2B5EF4-FFF2-40B4-BE49-F238E27FC236}">
                <a16:creationId xmlns:a16="http://schemas.microsoft.com/office/drawing/2014/main" id="{0FB792E9-FE38-2247-B257-DA22C7CFE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1" y="1376363"/>
            <a:ext cx="78851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1" name="Group 7">
            <a:extLst>
              <a:ext uri="{FF2B5EF4-FFF2-40B4-BE49-F238E27FC236}">
                <a16:creationId xmlns:a16="http://schemas.microsoft.com/office/drawing/2014/main" id="{4DE981D2-B93C-7E46-B6AD-48B83C32628D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2525713"/>
            <a:ext cx="9072562" cy="774700"/>
            <a:chOff x="152400" y="3568488"/>
            <a:chExt cx="9072101" cy="774912"/>
          </a:xfrm>
        </p:grpSpPr>
        <p:pic>
          <p:nvPicPr>
            <p:cNvPr id="150532" name="Picture 8" descr="Screen shot 2013-10-14 at 3.06.04 PM.png">
              <a:extLst>
                <a:ext uri="{FF2B5EF4-FFF2-40B4-BE49-F238E27FC236}">
                  <a16:creationId xmlns:a16="http://schemas.microsoft.com/office/drawing/2014/main" id="{913E0928-2EBE-0543-9618-803BECB55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68488"/>
              <a:ext cx="7885868" cy="7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33" name="TextBox 4">
              <a:extLst>
                <a:ext uri="{FF2B5EF4-FFF2-40B4-BE49-F238E27FC236}">
                  <a16:creationId xmlns:a16="http://schemas.microsoft.com/office/drawing/2014/main" id="{A5C1D62F-C6CC-3442-87B1-7B38722F6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0468" y="3601762"/>
              <a:ext cx="15640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(</a:t>
              </a:r>
              <a:r>
                <a:rPr lang="en-US" altLang="en-US" sz="2800" b="0" i="1">
                  <a:latin typeface="Times" pitchFamily="2" charset="0"/>
                </a:rPr>
                <a:t>w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  <a:r>
                <a:rPr lang="en-US" altLang="en-US" sz="2800" b="0" i="1">
                  <a:latin typeface="Times" pitchFamily="2" charset="0"/>
                </a:rPr>
                <a:t> + w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  <a:r>
                <a:rPr lang="en-US" altLang="en-US" sz="2800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150534" name="Straight Connector 6">
              <a:extLst>
                <a:ext uri="{FF2B5EF4-FFF2-40B4-BE49-F238E27FC236}">
                  <a16:creationId xmlns:a16="http://schemas.microsoft.com/office/drawing/2014/main" id="{3079B3AE-4674-CE4F-AFF1-677261D91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51383" y="3732046"/>
              <a:ext cx="304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>
            <a:extLst>
              <a:ext uri="{FF2B5EF4-FFF2-40B4-BE49-F238E27FC236}">
                <a16:creationId xmlns:a16="http://schemas.microsoft.com/office/drawing/2014/main" id="{D0654A8B-7E42-8D40-AEEE-1F014DEF5836}"/>
              </a:ext>
            </a:extLst>
          </p:cNvPr>
          <p:cNvSpPr txBox="1">
            <a:spLocks/>
          </p:cNvSpPr>
          <p:nvPr/>
        </p:nvSpPr>
        <p:spPr bwMode="auto">
          <a:xfrm>
            <a:off x="914400" y="666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(Example)</a:t>
            </a:r>
          </a:p>
        </p:txBody>
      </p:sp>
      <p:pic>
        <p:nvPicPr>
          <p:cNvPr id="151554" name="Picture 1" descr="Screen shot 2013-10-14 at 3.06.04 PM.png">
            <a:extLst>
              <a:ext uri="{FF2B5EF4-FFF2-40B4-BE49-F238E27FC236}">
                <a16:creationId xmlns:a16="http://schemas.microsoft.com/office/drawing/2014/main" id="{FB721AF7-BEBC-E04F-8D3B-AD7627FE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1" y="1376363"/>
            <a:ext cx="78851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2" descr="Screen shot 2013-10-14 at 3.06.10 PM.png">
            <a:extLst>
              <a:ext uri="{FF2B5EF4-FFF2-40B4-BE49-F238E27FC236}">
                <a16:creationId xmlns:a16="http://schemas.microsoft.com/office/drawing/2014/main" id="{9C2025F0-FFBA-4C44-96DF-463CF94F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649664"/>
            <a:ext cx="88265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56" name="Group 7">
            <a:extLst>
              <a:ext uri="{FF2B5EF4-FFF2-40B4-BE49-F238E27FC236}">
                <a16:creationId xmlns:a16="http://schemas.microsoft.com/office/drawing/2014/main" id="{8B9F0AE8-36FC-6E41-9676-022BCAF5C033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2525713"/>
            <a:ext cx="9072562" cy="774700"/>
            <a:chOff x="152400" y="3568488"/>
            <a:chExt cx="9072101" cy="774912"/>
          </a:xfrm>
        </p:grpSpPr>
        <p:pic>
          <p:nvPicPr>
            <p:cNvPr id="151557" name="Picture 8" descr="Screen shot 2013-10-14 at 3.06.04 PM.png">
              <a:extLst>
                <a:ext uri="{FF2B5EF4-FFF2-40B4-BE49-F238E27FC236}">
                  <a16:creationId xmlns:a16="http://schemas.microsoft.com/office/drawing/2014/main" id="{E800D922-662E-8C45-A90E-A9532CC1C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68488"/>
              <a:ext cx="7885868" cy="7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58" name="TextBox 4">
              <a:extLst>
                <a:ext uri="{FF2B5EF4-FFF2-40B4-BE49-F238E27FC236}">
                  <a16:creationId xmlns:a16="http://schemas.microsoft.com/office/drawing/2014/main" id="{5208A673-E736-824A-8719-D487C6097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0468" y="3601762"/>
              <a:ext cx="15640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(</a:t>
              </a:r>
              <a:r>
                <a:rPr lang="en-US" altLang="en-US" sz="2800" b="0" i="1">
                  <a:latin typeface="Times" pitchFamily="2" charset="0"/>
                </a:rPr>
                <a:t>w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  <a:r>
                <a:rPr lang="en-US" altLang="en-US" sz="2800" b="0" i="1">
                  <a:latin typeface="Times" pitchFamily="2" charset="0"/>
                </a:rPr>
                <a:t> + w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  <a:r>
                <a:rPr lang="en-US" altLang="en-US" sz="2800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151559" name="Straight Connector 6">
              <a:extLst>
                <a:ext uri="{FF2B5EF4-FFF2-40B4-BE49-F238E27FC236}">
                  <a16:creationId xmlns:a16="http://schemas.microsoft.com/office/drawing/2014/main" id="{50AF4181-5FA1-B748-9A21-2CE003A486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51383" y="3732046"/>
              <a:ext cx="304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>
            <a:extLst>
              <a:ext uri="{FF2B5EF4-FFF2-40B4-BE49-F238E27FC236}">
                <a16:creationId xmlns:a16="http://schemas.microsoft.com/office/drawing/2014/main" id="{2736CE44-83AB-134E-90BA-51BE682D370F}"/>
              </a:ext>
            </a:extLst>
          </p:cNvPr>
          <p:cNvSpPr txBox="1">
            <a:spLocks/>
          </p:cNvSpPr>
          <p:nvPr/>
        </p:nvSpPr>
        <p:spPr bwMode="auto">
          <a:xfrm>
            <a:off x="914400" y="666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(Example)</a:t>
            </a:r>
          </a:p>
        </p:txBody>
      </p:sp>
      <p:pic>
        <p:nvPicPr>
          <p:cNvPr id="152578" name="Picture 1" descr="Screen shot 2013-10-14 at 3.06.04 PM.png">
            <a:extLst>
              <a:ext uri="{FF2B5EF4-FFF2-40B4-BE49-F238E27FC236}">
                <a16:creationId xmlns:a16="http://schemas.microsoft.com/office/drawing/2014/main" id="{797A12D3-CEE4-3E42-98D0-0895B41B9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1" y="1376363"/>
            <a:ext cx="78851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2" descr="Screen shot 2013-10-14 at 3.06.10 PM.png">
            <a:extLst>
              <a:ext uri="{FF2B5EF4-FFF2-40B4-BE49-F238E27FC236}">
                <a16:creationId xmlns:a16="http://schemas.microsoft.com/office/drawing/2014/main" id="{42799202-4663-5C4E-863B-C6C17238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649664"/>
            <a:ext cx="88265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0" name="Group 7">
            <a:extLst>
              <a:ext uri="{FF2B5EF4-FFF2-40B4-BE49-F238E27FC236}">
                <a16:creationId xmlns:a16="http://schemas.microsoft.com/office/drawing/2014/main" id="{C75CF987-FC5F-5349-AE22-4BBBE1577E8C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2525713"/>
            <a:ext cx="9072562" cy="774700"/>
            <a:chOff x="152400" y="3568488"/>
            <a:chExt cx="9072101" cy="774912"/>
          </a:xfrm>
        </p:grpSpPr>
        <p:pic>
          <p:nvPicPr>
            <p:cNvPr id="152612" name="Picture 8" descr="Screen shot 2013-10-14 at 3.06.04 PM.png">
              <a:extLst>
                <a:ext uri="{FF2B5EF4-FFF2-40B4-BE49-F238E27FC236}">
                  <a16:creationId xmlns:a16="http://schemas.microsoft.com/office/drawing/2014/main" id="{95CEE1D2-CFE5-0042-9529-A4383888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68488"/>
              <a:ext cx="7885868" cy="7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613" name="TextBox 4">
              <a:extLst>
                <a:ext uri="{FF2B5EF4-FFF2-40B4-BE49-F238E27FC236}">
                  <a16:creationId xmlns:a16="http://schemas.microsoft.com/office/drawing/2014/main" id="{96A8D874-7D2F-9A40-B791-94C3CBDF4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0468" y="3601762"/>
              <a:ext cx="15640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(</a:t>
              </a:r>
              <a:r>
                <a:rPr lang="en-US" altLang="en-US" sz="2800" b="0" i="1">
                  <a:latin typeface="Times" pitchFamily="2" charset="0"/>
                </a:rPr>
                <a:t>w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  <a:r>
                <a:rPr lang="en-US" altLang="en-US" sz="2800" b="0" i="1">
                  <a:latin typeface="Times" pitchFamily="2" charset="0"/>
                </a:rPr>
                <a:t> + w</a:t>
              </a:r>
              <a:r>
                <a:rPr lang="en-US" altLang="en-US" sz="2800" b="0" i="1" baseline="-25000">
                  <a:latin typeface="Times" pitchFamily="2" charset="0"/>
                </a:rPr>
                <a:t>1</a:t>
              </a:r>
              <a:r>
                <a:rPr lang="en-US" altLang="en-US" sz="2800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152614" name="Straight Connector 6">
              <a:extLst>
                <a:ext uri="{FF2B5EF4-FFF2-40B4-BE49-F238E27FC236}">
                  <a16:creationId xmlns:a16="http://schemas.microsoft.com/office/drawing/2014/main" id="{BF6C56C0-4B2E-0B4A-BEFB-BC8FCAF7F2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51383" y="3732046"/>
              <a:ext cx="304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2581" name="Group 2">
            <a:extLst>
              <a:ext uri="{FF2B5EF4-FFF2-40B4-BE49-F238E27FC236}">
                <a16:creationId xmlns:a16="http://schemas.microsoft.com/office/drawing/2014/main" id="{D73A6D2C-5B80-704B-84DE-50AF97910772}"/>
              </a:ext>
            </a:extLst>
          </p:cNvPr>
          <p:cNvGrpSpPr>
            <a:grpSpLocks/>
          </p:cNvGrpSpPr>
          <p:nvPr/>
        </p:nvGrpSpPr>
        <p:grpSpPr bwMode="auto">
          <a:xfrm>
            <a:off x="3373439" y="4987925"/>
            <a:ext cx="4238241" cy="1481138"/>
            <a:chOff x="2458244" y="4987244"/>
            <a:chExt cx="4239833" cy="1481138"/>
          </a:xfrm>
        </p:grpSpPr>
        <p:grpSp>
          <p:nvGrpSpPr>
            <p:cNvPr id="152582" name="Group 8">
              <a:extLst>
                <a:ext uri="{FF2B5EF4-FFF2-40B4-BE49-F238E27FC236}">
                  <a16:creationId xmlns:a16="http://schemas.microsoft.com/office/drawing/2014/main" id="{5EAC1D37-E773-D445-A8E8-B9ED1EC0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8244" y="4987244"/>
              <a:ext cx="4239833" cy="1481138"/>
              <a:chOff x="2347913" y="4819650"/>
              <a:chExt cx="4239833" cy="1481138"/>
            </a:xfrm>
          </p:grpSpPr>
          <p:sp>
            <p:nvSpPr>
              <p:cNvPr id="152584" name="Line 164">
                <a:extLst>
                  <a:ext uri="{FF2B5EF4-FFF2-40B4-BE49-F238E27FC236}">
                    <a16:creationId xmlns:a16="http://schemas.microsoft.com/office/drawing/2014/main" id="{5976609B-C092-3843-88C0-B1640269F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81700" y="5630863"/>
                <a:ext cx="365125" cy="15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5" name="Freeform 165">
                <a:extLst>
                  <a:ext uri="{FF2B5EF4-FFF2-40B4-BE49-F238E27FC236}">
                    <a16:creationId xmlns:a16="http://schemas.microsoft.com/office/drawing/2014/main" id="{5DE25E17-6A96-B546-BDF3-1792F176C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025" y="5221288"/>
                <a:ext cx="320675" cy="798512"/>
              </a:xfrm>
              <a:custGeom>
                <a:avLst/>
                <a:gdLst>
                  <a:gd name="T0" fmla="*/ 2147483646 w 402"/>
                  <a:gd name="T1" fmla="*/ 2147483646 h 1006"/>
                  <a:gd name="T2" fmla="*/ 2147483646 w 402"/>
                  <a:gd name="T3" fmla="*/ 2147483646 h 1006"/>
                  <a:gd name="T4" fmla="*/ 0 w 402"/>
                  <a:gd name="T5" fmla="*/ 0 h 1006"/>
                  <a:gd name="T6" fmla="*/ 0 w 402"/>
                  <a:gd name="T7" fmla="*/ 2147483646 h 1006"/>
                  <a:gd name="T8" fmla="*/ 2147483646 w 402"/>
                  <a:gd name="T9" fmla="*/ 2147483646 h 10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2"/>
                  <a:gd name="T16" fmla="*/ 0 h 1006"/>
                  <a:gd name="T17" fmla="*/ 402 w 402"/>
                  <a:gd name="T18" fmla="*/ 1006 h 10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2" h="1006">
                    <a:moveTo>
                      <a:pt x="402" y="805"/>
                    </a:moveTo>
                    <a:lnTo>
                      <a:pt x="402" y="202"/>
                    </a:lnTo>
                    <a:lnTo>
                      <a:pt x="0" y="0"/>
                    </a:lnTo>
                    <a:lnTo>
                      <a:pt x="0" y="1006"/>
                    </a:lnTo>
                    <a:lnTo>
                      <a:pt x="402" y="805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6" name="Line 166">
                <a:extLst>
                  <a:ext uri="{FF2B5EF4-FFF2-40B4-BE49-F238E27FC236}">
                    <a16:creationId xmlns:a16="http://schemas.microsoft.com/office/drawing/2014/main" id="{4819E94C-E9CB-CF43-A011-A8E09EE3C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1363" y="4970463"/>
                <a:ext cx="1587" cy="3413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7" name="Line 168">
                <a:extLst>
                  <a:ext uri="{FF2B5EF4-FFF2-40B4-BE49-F238E27FC236}">
                    <a16:creationId xmlns:a16="http://schemas.microsoft.com/office/drawing/2014/main" id="{91A1EEB0-BFB1-564E-B292-1F4DC3DC3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0200" y="4970463"/>
                <a:ext cx="411163" cy="15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8" name="Rectangle 169">
                <a:extLst>
                  <a:ext uri="{FF2B5EF4-FFF2-40B4-BE49-F238E27FC236}">
                    <a16:creationId xmlns:a16="http://schemas.microsoft.com/office/drawing/2014/main" id="{6D643813-2AF9-1742-8AC5-C988008A3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7475" y="5524500"/>
                <a:ext cx="12027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0" i="1">
                    <a:solidFill>
                      <a:srgbClr val="000000"/>
                    </a:solidFill>
                    <a:latin typeface="Times-Roman" pitchFamily="2" charset="0"/>
                  </a:rPr>
                  <a:t>f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2589" name="Rectangle 170">
                <a:extLst>
                  <a:ext uri="{FF2B5EF4-FFF2-40B4-BE49-F238E27FC236}">
                    <a16:creationId xmlns:a16="http://schemas.microsoft.com/office/drawing/2014/main" id="{3980A8A2-CE04-EE46-9FC0-FB50F11CC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913" y="5207000"/>
                <a:ext cx="19884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0" i="1">
                    <a:solidFill>
                      <a:srgbClr val="000000"/>
                    </a:solidFill>
                    <a:latin typeface="Times-Roman" pitchFamily="2" charset="0"/>
                  </a:rPr>
                  <a:t>w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2590" name="Rectangle 171">
                <a:extLst>
                  <a:ext uri="{FF2B5EF4-FFF2-40B4-BE49-F238E27FC236}">
                    <a16:creationId xmlns:a16="http://schemas.microsoft.com/office/drawing/2014/main" id="{243B0206-8FB1-4D4D-8017-BB14CBD1A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5" y="5311775"/>
                <a:ext cx="12508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300" b="0">
                    <a:solidFill>
                      <a:srgbClr val="000000"/>
                    </a:solidFill>
                    <a:latin typeface="Times-Roman" pitchFamily="2" charset="0"/>
                  </a:rPr>
                  <a:t>3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2591" name="Rectangle 172">
                <a:extLst>
                  <a:ext uri="{FF2B5EF4-FFF2-40B4-BE49-F238E27FC236}">
                    <a16:creationId xmlns:a16="http://schemas.microsoft.com/office/drawing/2014/main" id="{B3EDFA40-4BE4-924E-A778-50A92A99B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19650"/>
                <a:ext cx="19884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0" i="1">
                    <a:solidFill>
                      <a:srgbClr val="000000"/>
                    </a:solidFill>
                    <a:latin typeface="Times-Roman" pitchFamily="2" charset="0"/>
                  </a:rPr>
                  <a:t>w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2592" name="Freeform 173">
                <a:extLst>
                  <a:ext uri="{FF2B5EF4-FFF2-40B4-BE49-F238E27FC236}">
                    <a16:creationId xmlns:a16="http://schemas.microsoft.com/office/drawing/2014/main" id="{80690695-705E-474F-9DAE-AABB7CC90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3" y="5335588"/>
                <a:ext cx="46037" cy="44450"/>
              </a:xfrm>
              <a:custGeom>
                <a:avLst/>
                <a:gdLst>
                  <a:gd name="T0" fmla="*/ 2147483646 w 57"/>
                  <a:gd name="T1" fmla="*/ 0 h 58"/>
                  <a:gd name="T2" fmla="*/ 2147483646 w 57"/>
                  <a:gd name="T3" fmla="*/ 2147483646 h 58"/>
                  <a:gd name="T4" fmla="*/ 2147483646 w 57"/>
                  <a:gd name="T5" fmla="*/ 2147483646 h 58"/>
                  <a:gd name="T6" fmla="*/ 2147483646 w 57"/>
                  <a:gd name="T7" fmla="*/ 2147483646 h 58"/>
                  <a:gd name="T8" fmla="*/ 2147483646 w 57"/>
                  <a:gd name="T9" fmla="*/ 2147483646 h 58"/>
                  <a:gd name="T10" fmla="*/ 2147483646 w 57"/>
                  <a:gd name="T11" fmla="*/ 2147483646 h 58"/>
                  <a:gd name="T12" fmla="*/ 2147483646 w 57"/>
                  <a:gd name="T13" fmla="*/ 2147483646 h 58"/>
                  <a:gd name="T14" fmla="*/ 2147483646 w 57"/>
                  <a:gd name="T15" fmla="*/ 2147483646 h 58"/>
                  <a:gd name="T16" fmla="*/ 2147483646 w 57"/>
                  <a:gd name="T17" fmla="*/ 2147483646 h 58"/>
                  <a:gd name="T18" fmla="*/ 2147483646 w 57"/>
                  <a:gd name="T19" fmla="*/ 2147483646 h 58"/>
                  <a:gd name="T20" fmla="*/ 0 w 57"/>
                  <a:gd name="T21" fmla="*/ 2147483646 h 58"/>
                  <a:gd name="T22" fmla="*/ 0 w 57"/>
                  <a:gd name="T23" fmla="*/ 2147483646 h 58"/>
                  <a:gd name="T24" fmla="*/ 2147483646 w 57"/>
                  <a:gd name="T25" fmla="*/ 2147483646 h 58"/>
                  <a:gd name="T26" fmla="*/ 2147483646 w 57"/>
                  <a:gd name="T27" fmla="*/ 2147483646 h 58"/>
                  <a:gd name="T28" fmla="*/ 2147483646 w 57"/>
                  <a:gd name="T29" fmla="*/ 2147483646 h 58"/>
                  <a:gd name="T30" fmla="*/ 2147483646 w 57"/>
                  <a:gd name="T31" fmla="*/ 2147483646 h 58"/>
                  <a:gd name="T32" fmla="*/ 2147483646 w 57"/>
                  <a:gd name="T33" fmla="*/ 2147483646 h 58"/>
                  <a:gd name="T34" fmla="*/ 2147483646 w 57"/>
                  <a:gd name="T35" fmla="*/ 2147483646 h 58"/>
                  <a:gd name="T36" fmla="*/ 2147483646 w 57"/>
                  <a:gd name="T37" fmla="*/ 2147483646 h 58"/>
                  <a:gd name="T38" fmla="*/ 2147483646 w 57"/>
                  <a:gd name="T39" fmla="*/ 2147483646 h 58"/>
                  <a:gd name="T40" fmla="*/ 2147483646 w 57"/>
                  <a:gd name="T41" fmla="*/ 2147483646 h 58"/>
                  <a:gd name="T42" fmla="*/ 2147483646 w 57"/>
                  <a:gd name="T43" fmla="*/ 2147483646 h 58"/>
                  <a:gd name="T44" fmla="*/ 2147483646 w 57"/>
                  <a:gd name="T45" fmla="*/ 2147483646 h 58"/>
                  <a:gd name="T46" fmla="*/ 2147483646 w 57"/>
                  <a:gd name="T47" fmla="*/ 2147483646 h 58"/>
                  <a:gd name="T48" fmla="*/ 2147483646 w 57"/>
                  <a:gd name="T49" fmla="*/ 2147483646 h 58"/>
                  <a:gd name="T50" fmla="*/ 2147483646 w 57"/>
                  <a:gd name="T51" fmla="*/ 2147483646 h 58"/>
                  <a:gd name="T52" fmla="*/ 2147483646 w 57"/>
                  <a:gd name="T53" fmla="*/ 2147483646 h 58"/>
                  <a:gd name="T54" fmla="*/ 2147483646 w 57"/>
                  <a:gd name="T55" fmla="*/ 2147483646 h 58"/>
                  <a:gd name="T56" fmla="*/ 2147483646 w 57"/>
                  <a:gd name="T57" fmla="*/ 2147483646 h 58"/>
                  <a:gd name="T58" fmla="*/ 2147483646 w 57"/>
                  <a:gd name="T59" fmla="*/ 2147483646 h 58"/>
                  <a:gd name="T60" fmla="*/ 2147483646 w 57"/>
                  <a:gd name="T61" fmla="*/ 2147483646 h 58"/>
                  <a:gd name="T62" fmla="*/ 2147483646 w 57"/>
                  <a:gd name="T63" fmla="*/ 2147483646 h 58"/>
                  <a:gd name="T64" fmla="*/ 2147483646 w 57"/>
                  <a:gd name="T65" fmla="*/ 2147483646 h 58"/>
                  <a:gd name="T66" fmla="*/ 2147483646 w 57"/>
                  <a:gd name="T67" fmla="*/ 2147483646 h 58"/>
                  <a:gd name="T68" fmla="*/ 2147483646 w 57"/>
                  <a:gd name="T69" fmla="*/ 2147483646 h 58"/>
                  <a:gd name="T70" fmla="*/ 2147483646 w 57"/>
                  <a:gd name="T71" fmla="*/ 2147483646 h 58"/>
                  <a:gd name="T72" fmla="*/ 2147483646 w 57"/>
                  <a:gd name="T73" fmla="*/ 2147483646 h 58"/>
                  <a:gd name="T74" fmla="*/ 2147483646 w 57"/>
                  <a:gd name="T75" fmla="*/ 2147483646 h 58"/>
                  <a:gd name="T76" fmla="*/ 2147483646 w 57"/>
                  <a:gd name="T77" fmla="*/ 2147483646 h 58"/>
                  <a:gd name="T78" fmla="*/ 2147483646 w 57"/>
                  <a:gd name="T79" fmla="*/ 2147483646 h 58"/>
                  <a:gd name="T80" fmla="*/ 2147483646 w 57"/>
                  <a:gd name="T81" fmla="*/ 2147483646 h 58"/>
                  <a:gd name="T82" fmla="*/ 2147483646 w 57"/>
                  <a:gd name="T83" fmla="*/ 2147483646 h 58"/>
                  <a:gd name="T84" fmla="*/ 2147483646 w 57"/>
                  <a:gd name="T85" fmla="*/ 2147483646 h 58"/>
                  <a:gd name="T86" fmla="*/ 2147483646 w 57"/>
                  <a:gd name="T87" fmla="*/ 0 h 58"/>
                  <a:gd name="T88" fmla="*/ 2147483646 w 57"/>
                  <a:gd name="T89" fmla="*/ 2147483646 h 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7"/>
                  <a:gd name="T136" fmla="*/ 0 h 58"/>
                  <a:gd name="T137" fmla="*/ 57 w 57"/>
                  <a:gd name="T138" fmla="*/ 58 h 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7" h="58">
                    <a:moveTo>
                      <a:pt x="29" y="29"/>
                    </a:move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1" y="52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3" y="55"/>
                    </a:lnTo>
                    <a:lnTo>
                      <a:pt x="44" y="53"/>
                    </a:lnTo>
                    <a:lnTo>
                      <a:pt x="46" y="52"/>
                    </a:lnTo>
                    <a:lnTo>
                      <a:pt x="47" y="52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50" y="49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3" y="45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7" y="32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7" y="27"/>
                    </a:lnTo>
                    <a:lnTo>
                      <a:pt x="57" y="26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2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3" name="Freeform 174">
                <a:extLst>
                  <a:ext uri="{FF2B5EF4-FFF2-40B4-BE49-F238E27FC236}">
                    <a16:creationId xmlns:a16="http://schemas.microsoft.com/office/drawing/2014/main" id="{EF80AED3-833B-0946-9BE9-C3F1941F0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13" y="5321300"/>
                <a:ext cx="55562" cy="55563"/>
              </a:xfrm>
              <a:custGeom>
                <a:avLst/>
                <a:gdLst>
                  <a:gd name="T0" fmla="*/ 2147483646 w 70"/>
                  <a:gd name="T1" fmla="*/ 0 h 70"/>
                  <a:gd name="T2" fmla="*/ 2147483646 w 70"/>
                  <a:gd name="T3" fmla="*/ 2147483646 h 70"/>
                  <a:gd name="T4" fmla="*/ 2147483646 w 70"/>
                  <a:gd name="T5" fmla="*/ 2147483646 h 70"/>
                  <a:gd name="T6" fmla="*/ 2147483646 w 70"/>
                  <a:gd name="T7" fmla="*/ 2147483646 h 70"/>
                  <a:gd name="T8" fmla="*/ 2147483646 w 70"/>
                  <a:gd name="T9" fmla="*/ 2147483646 h 70"/>
                  <a:gd name="T10" fmla="*/ 2147483646 w 70"/>
                  <a:gd name="T11" fmla="*/ 2147483646 h 70"/>
                  <a:gd name="T12" fmla="*/ 2147483646 w 70"/>
                  <a:gd name="T13" fmla="*/ 2147483646 h 70"/>
                  <a:gd name="T14" fmla="*/ 2147483646 w 70"/>
                  <a:gd name="T15" fmla="*/ 2147483646 h 70"/>
                  <a:gd name="T16" fmla="*/ 2147483646 w 70"/>
                  <a:gd name="T17" fmla="*/ 2147483646 h 70"/>
                  <a:gd name="T18" fmla="*/ 0 w 70"/>
                  <a:gd name="T19" fmla="*/ 2147483646 h 70"/>
                  <a:gd name="T20" fmla="*/ 0 w 70"/>
                  <a:gd name="T21" fmla="*/ 2147483646 h 70"/>
                  <a:gd name="T22" fmla="*/ 0 w 70"/>
                  <a:gd name="T23" fmla="*/ 2147483646 h 70"/>
                  <a:gd name="T24" fmla="*/ 2147483646 w 70"/>
                  <a:gd name="T25" fmla="*/ 2147483646 h 70"/>
                  <a:gd name="T26" fmla="*/ 2147483646 w 70"/>
                  <a:gd name="T27" fmla="*/ 2147483646 h 70"/>
                  <a:gd name="T28" fmla="*/ 2147483646 w 70"/>
                  <a:gd name="T29" fmla="*/ 2147483646 h 70"/>
                  <a:gd name="T30" fmla="*/ 2147483646 w 70"/>
                  <a:gd name="T31" fmla="*/ 2147483646 h 70"/>
                  <a:gd name="T32" fmla="*/ 2147483646 w 70"/>
                  <a:gd name="T33" fmla="*/ 2147483646 h 70"/>
                  <a:gd name="T34" fmla="*/ 2147483646 w 70"/>
                  <a:gd name="T35" fmla="*/ 2147483646 h 70"/>
                  <a:gd name="T36" fmla="*/ 2147483646 w 70"/>
                  <a:gd name="T37" fmla="*/ 2147483646 h 70"/>
                  <a:gd name="T38" fmla="*/ 2147483646 w 70"/>
                  <a:gd name="T39" fmla="*/ 2147483646 h 70"/>
                  <a:gd name="T40" fmla="*/ 2147483646 w 70"/>
                  <a:gd name="T41" fmla="*/ 2147483646 h 70"/>
                  <a:gd name="T42" fmla="*/ 2147483646 w 70"/>
                  <a:gd name="T43" fmla="*/ 2147483646 h 70"/>
                  <a:gd name="T44" fmla="*/ 2147483646 w 70"/>
                  <a:gd name="T45" fmla="*/ 2147483646 h 70"/>
                  <a:gd name="T46" fmla="*/ 2147483646 w 70"/>
                  <a:gd name="T47" fmla="*/ 2147483646 h 70"/>
                  <a:gd name="T48" fmla="*/ 2147483646 w 70"/>
                  <a:gd name="T49" fmla="*/ 2147483646 h 70"/>
                  <a:gd name="T50" fmla="*/ 2147483646 w 70"/>
                  <a:gd name="T51" fmla="*/ 2147483646 h 70"/>
                  <a:gd name="T52" fmla="*/ 2147483646 w 70"/>
                  <a:gd name="T53" fmla="*/ 2147483646 h 70"/>
                  <a:gd name="T54" fmla="*/ 2147483646 w 70"/>
                  <a:gd name="T55" fmla="*/ 2147483646 h 70"/>
                  <a:gd name="T56" fmla="*/ 2147483646 w 70"/>
                  <a:gd name="T57" fmla="*/ 2147483646 h 70"/>
                  <a:gd name="T58" fmla="*/ 2147483646 w 70"/>
                  <a:gd name="T59" fmla="*/ 2147483646 h 70"/>
                  <a:gd name="T60" fmla="*/ 2147483646 w 70"/>
                  <a:gd name="T61" fmla="*/ 2147483646 h 70"/>
                  <a:gd name="T62" fmla="*/ 2147483646 w 70"/>
                  <a:gd name="T63" fmla="*/ 2147483646 h 70"/>
                  <a:gd name="T64" fmla="*/ 2147483646 w 70"/>
                  <a:gd name="T65" fmla="*/ 2147483646 h 70"/>
                  <a:gd name="T66" fmla="*/ 2147483646 w 70"/>
                  <a:gd name="T67" fmla="*/ 2147483646 h 70"/>
                  <a:gd name="T68" fmla="*/ 2147483646 w 70"/>
                  <a:gd name="T69" fmla="*/ 2147483646 h 70"/>
                  <a:gd name="T70" fmla="*/ 2147483646 w 70"/>
                  <a:gd name="T71" fmla="*/ 2147483646 h 70"/>
                  <a:gd name="T72" fmla="*/ 2147483646 w 70"/>
                  <a:gd name="T73" fmla="*/ 2147483646 h 70"/>
                  <a:gd name="T74" fmla="*/ 2147483646 w 70"/>
                  <a:gd name="T75" fmla="*/ 2147483646 h 70"/>
                  <a:gd name="T76" fmla="*/ 2147483646 w 70"/>
                  <a:gd name="T77" fmla="*/ 2147483646 h 70"/>
                  <a:gd name="T78" fmla="*/ 2147483646 w 70"/>
                  <a:gd name="T79" fmla="*/ 2147483646 h 70"/>
                  <a:gd name="T80" fmla="*/ 2147483646 w 70"/>
                  <a:gd name="T81" fmla="*/ 2147483646 h 70"/>
                  <a:gd name="T82" fmla="*/ 2147483646 w 70"/>
                  <a:gd name="T83" fmla="*/ 2147483646 h 70"/>
                  <a:gd name="T84" fmla="*/ 2147483646 w 70"/>
                  <a:gd name="T85" fmla="*/ 0 h 70"/>
                  <a:gd name="T86" fmla="*/ 2147483646 w 70"/>
                  <a:gd name="T87" fmla="*/ 0 h 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70"/>
                  <a:gd name="T134" fmla="*/ 70 w 70"/>
                  <a:gd name="T135" fmla="*/ 70 h 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70">
                    <a:moveTo>
                      <a:pt x="34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5" y="53"/>
                    </a:lnTo>
                    <a:lnTo>
                      <a:pt x="5" y="55"/>
                    </a:lnTo>
                    <a:lnTo>
                      <a:pt x="7" y="56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2" y="62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1" y="67"/>
                    </a:lnTo>
                    <a:lnTo>
                      <a:pt x="23" y="67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8" y="69"/>
                    </a:lnTo>
                    <a:lnTo>
                      <a:pt x="30" y="70"/>
                    </a:lnTo>
                    <a:lnTo>
                      <a:pt x="31" y="70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40" y="70"/>
                    </a:lnTo>
                    <a:lnTo>
                      <a:pt x="41" y="69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7" y="67"/>
                    </a:lnTo>
                    <a:lnTo>
                      <a:pt x="48" y="67"/>
                    </a:lnTo>
                    <a:lnTo>
                      <a:pt x="50" y="66"/>
                    </a:lnTo>
                    <a:lnTo>
                      <a:pt x="51" y="66"/>
                    </a:lnTo>
                    <a:lnTo>
                      <a:pt x="53" y="65"/>
                    </a:lnTo>
                    <a:lnTo>
                      <a:pt x="54" y="65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8" y="60"/>
                    </a:lnTo>
                    <a:lnTo>
                      <a:pt x="60" y="60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63" y="56"/>
                    </a:lnTo>
                    <a:lnTo>
                      <a:pt x="64" y="55"/>
                    </a:lnTo>
                    <a:lnTo>
                      <a:pt x="64" y="53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7" y="49"/>
                    </a:lnTo>
                    <a:lnTo>
                      <a:pt x="67" y="47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70" y="40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70" y="34"/>
                    </a:lnTo>
                    <a:lnTo>
                      <a:pt x="70" y="33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69" y="29"/>
                    </a:lnTo>
                    <a:lnTo>
                      <a:pt x="69" y="26"/>
                    </a:lnTo>
                    <a:lnTo>
                      <a:pt x="69" y="24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7"/>
                    </a:lnTo>
                    <a:lnTo>
                      <a:pt x="64" y="16"/>
                    </a:lnTo>
                    <a:lnTo>
                      <a:pt x="63" y="14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0" y="10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6" y="7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4" name="Rectangle 178">
                <a:extLst>
                  <a:ext uri="{FF2B5EF4-FFF2-40B4-BE49-F238E27FC236}">
                    <a16:creationId xmlns:a16="http://schemas.microsoft.com/office/drawing/2014/main" id="{E7B11D10-F403-B74C-8D64-0CCFBB130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813" y="4924425"/>
                <a:ext cx="12508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3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2595" name="Rectangle 179">
                <a:extLst>
                  <a:ext uri="{FF2B5EF4-FFF2-40B4-BE49-F238E27FC236}">
                    <a16:creationId xmlns:a16="http://schemas.microsoft.com/office/drawing/2014/main" id="{F794954C-80CE-A440-A09C-661A76AC5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913" y="4932363"/>
                <a:ext cx="19884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0" i="1">
                    <a:solidFill>
                      <a:srgbClr val="000000"/>
                    </a:solidFill>
                    <a:latin typeface="Times-Roman" pitchFamily="2" charset="0"/>
                  </a:rPr>
                  <a:t>w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2596" name="Line 180">
                <a:extLst>
                  <a:ext uri="{FF2B5EF4-FFF2-40B4-BE49-F238E27FC236}">
                    <a16:creationId xmlns:a16="http://schemas.microsoft.com/office/drawing/2014/main" id="{ADFB7098-84AB-024D-B5DC-92DD6F05C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763" y="5357813"/>
                <a:ext cx="1004887" cy="15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7" name="Line 181">
                <a:extLst>
                  <a:ext uri="{FF2B5EF4-FFF2-40B4-BE49-F238E27FC236}">
                    <a16:creationId xmlns:a16="http://schemas.microsoft.com/office/drawing/2014/main" id="{F4BE1E7A-8B2B-634D-9968-3073AB442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1763" y="5083175"/>
                <a:ext cx="1004887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8" name="Freeform 182">
                <a:extLst>
                  <a:ext uri="{FF2B5EF4-FFF2-40B4-BE49-F238E27FC236}">
                    <a16:creationId xmlns:a16="http://schemas.microsoft.com/office/drawing/2014/main" id="{C8FAE54F-8316-DF4B-B28A-516195DAA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900" y="5757863"/>
                <a:ext cx="681038" cy="269875"/>
              </a:xfrm>
              <a:custGeom>
                <a:avLst/>
                <a:gdLst>
                  <a:gd name="T0" fmla="*/ 2147483646 w 858"/>
                  <a:gd name="T1" fmla="*/ 0 h 341"/>
                  <a:gd name="T2" fmla="*/ 2147483646 w 858"/>
                  <a:gd name="T3" fmla="*/ 0 h 341"/>
                  <a:gd name="T4" fmla="*/ 2147483646 w 858"/>
                  <a:gd name="T5" fmla="*/ 0 h 341"/>
                  <a:gd name="T6" fmla="*/ 2147483646 w 858"/>
                  <a:gd name="T7" fmla="*/ 2147483646 h 341"/>
                  <a:gd name="T8" fmla="*/ 2147483646 w 858"/>
                  <a:gd name="T9" fmla="*/ 2147483646 h 341"/>
                  <a:gd name="T10" fmla="*/ 2147483646 w 858"/>
                  <a:gd name="T11" fmla="*/ 2147483646 h 341"/>
                  <a:gd name="T12" fmla="*/ 2147483646 w 858"/>
                  <a:gd name="T13" fmla="*/ 2147483646 h 341"/>
                  <a:gd name="T14" fmla="*/ 2147483646 w 858"/>
                  <a:gd name="T15" fmla="*/ 2147483646 h 341"/>
                  <a:gd name="T16" fmla="*/ 2147483646 w 858"/>
                  <a:gd name="T17" fmla="*/ 2147483646 h 341"/>
                  <a:gd name="T18" fmla="*/ 2147483646 w 858"/>
                  <a:gd name="T19" fmla="*/ 2147483646 h 341"/>
                  <a:gd name="T20" fmla="*/ 2147483646 w 858"/>
                  <a:gd name="T21" fmla="*/ 2147483646 h 341"/>
                  <a:gd name="T22" fmla="*/ 2147483646 w 858"/>
                  <a:gd name="T23" fmla="*/ 2147483646 h 341"/>
                  <a:gd name="T24" fmla="*/ 2147483646 w 858"/>
                  <a:gd name="T25" fmla="*/ 2147483646 h 341"/>
                  <a:gd name="T26" fmla="*/ 2147483646 w 858"/>
                  <a:gd name="T27" fmla="*/ 2147483646 h 341"/>
                  <a:gd name="T28" fmla="*/ 2147483646 w 858"/>
                  <a:gd name="T29" fmla="*/ 2147483646 h 341"/>
                  <a:gd name="T30" fmla="*/ 2147483646 w 858"/>
                  <a:gd name="T31" fmla="*/ 2147483646 h 341"/>
                  <a:gd name="T32" fmla="*/ 2147483646 w 858"/>
                  <a:gd name="T33" fmla="*/ 2147483646 h 341"/>
                  <a:gd name="T34" fmla="*/ 2147483646 w 858"/>
                  <a:gd name="T35" fmla="*/ 2147483646 h 341"/>
                  <a:gd name="T36" fmla="*/ 2147483646 w 858"/>
                  <a:gd name="T37" fmla="*/ 2147483646 h 341"/>
                  <a:gd name="T38" fmla="*/ 2147483646 w 858"/>
                  <a:gd name="T39" fmla="*/ 2147483646 h 341"/>
                  <a:gd name="T40" fmla="*/ 2147483646 w 858"/>
                  <a:gd name="T41" fmla="*/ 2147483646 h 341"/>
                  <a:gd name="T42" fmla="*/ 2147483646 w 858"/>
                  <a:gd name="T43" fmla="*/ 2147483646 h 341"/>
                  <a:gd name="T44" fmla="*/ 2147483646 w 858"/>
                  <a:gd name="T45" fmla="*/ 2147483646 h 341"/>
                  <a:gd name="T46" fmla="*/ 2147483646 w 858"/>
                  <a:gd name="T47" fmla="*/ 2147483646 h 341"/>
                  <a:gd name="T48" fmla="*/ 2147483646 w 858"/>
                  <a:gd name="T49" fmla="*/ 2147483646 h 341"/>
                  <a:gd name="T50" fmla="*/ 2147483646 w 858"/>
                  <a:gd name="T51" fmla="*/ 2147483646 h 341"/>
                  <a:gd name="T52" fmla="*/ 2147483646 w 858"/>
                  <a:gd name="T53" fmla="*/ 2147483646 h 341"/>
                  <a:gd name="T54" fmla="*/ 2147483646 w 858"/>
                  <a:gd name="T55" fmla="*/ 2147483646 h 341"/>
                  <a:gd name="T56" fmla="*/ 2147483646 w 858"/>
                  <a:gd name="T57" fmla="*/ 2147483646 h 341"/>
                  <a:gd name="T58" fmla="*/ 2147483646 w 858"/>
                  <a:gd name="T59" fmla="*/ 2147483646 h 341"/>
                  <a:gd name="T60" fmla="*/ 2147483646 w 858"/>
                  <a:gd name="T61" fmla="*/ 2147483646 h 341"/>
                  <a:gd name="T62" fmla="*/ 2147483646 w 858"/>
                  <a:gd name="T63" fmla="*/ 2147483646 h 341"/>
                  <a:gd name="T64" fmla="*/ 2147483646 w 858"/>
                  <a:gd name="T65" fmla="*/ 2147483646 h 341"/>
                  <a:gd name="T66" fmla="*/ 2147483646 w 858"/>
                  <a:gd name="T67" fmla="*/ 2147483646 h 341"/>
                  <a:gd name="T68" fmla="*/ 2147483646 w 858"/>
                  <a:gd name="T69" fmla="*/ 2147483646 h 341"/>
                  <a:gd name="T70" fmla="*/ 2147483646 w 858"/>
                  <a:gd name="T71" fmla="*/ 2147483646 h 341"/>
                  <a:gd name="T72" fmla="*/ 2147483646 w 858"/>
                  <a:gd name="T73" fmla="*/ 2147483646 h 341"/>
                  <a:gd name="T74" fmla="*/ 2147483646 w 858"/>
                  <a:gd name="T75" fmla="*/ 2147483646 h 341"/>
                  <a:gd name="T76" fmla="*/ 2147483646 w 858"/>
                  <a:gd name="T77" fmla="*/ 2147483646 h 341"/>
                  <a:gd name="T78" fmla="*/ 2147483646 w 858"/>
                  <a:gd name="T79" fmla="*/ 2147483646 h 341"/>
                  <a:gd name="T80" fmla="*/ 2147483646 w 858"/>
                  <a:gd name="T81" fmla="*/ 2147483646 h 341"/>
                  <a:gd name="T82" fmla="*/ 2147483646 w 858"/>
                  <a:gd name="T83" fmla="*/ 2147483646 h 341"/>
                  <a:gd name="T84" fmla="*/ 2147483646 w 858"/>
                  <a:gd name="T85" fmla="*/ 2147483646 h 341"/>
                  <a:gd name="T86" fmla="*/ 2147483646 w 858"/>
                  <a:gd name="T87" fmla="*/ 2147483646 h 341"/>
                  <a:gd name="T88" fmla="*/ 2147483646 w 858"/>
                  <a:gd name="T89" fmla="*/ 2147483646 h 341"/>
                  <a:gd name="T90" fmla="*/ 2147483646 w 858"/>
                  <a:gd name="T91" fmla="*/ 2147483646 h 341"/>
                  <a:gd name="T92" fmla="*/ 2147483646 w 858"/>
                  <a:gd name="T93" fmla="*/ 2147483646 h 341"/>
                  <a:gd name="T94" fmla="*/ 2147483646 w 858"/>
                  <a:gd name="T95" fmla="*/ 2147483646 h 341"/>
                  <a:gd name="T96" fmla="*/ 2147483646 w 858"/>
                  <a:gd name="T97" fmla="*/ 2147483646 h 341"/>
                  <a:gd name="T98" fmla="*/ 2147483646 w 858"/>
                  <a:gd name="T99" fmla="*/ 2147483646 h 341"/>
                  <a:gd name="T100" fmla="*/ 2147483646 w 858"/>
                  <a:gd name="T101" fmla="*/ 2147483646 h 341"/>
                  <a:gd name="T102" fmla="*/ 2147483646 w 858"/>
                  <a:gd name="T103" fmla="*/ 2147483646 h 341"/>
                  <a:gd name="T104" fmla="*/ 2147483646 w 858"/>
                  <a:gd name="T105" fmla="*/ 2147483646 h 341"/>
                  <a:gd name="T106" fmla="*/ 2147483646 w 858"/>
                  <a:gd name="T107" fmla="*/ 2147483646 h 341"/>
                  <a:gd name="T108" fmla="*/ 2147483646 w 858"/>
                  <a:gd name="T109" fmla="*/ 2147483646 h 341"/>
                  <a:gd name="T110" fmla="*/ 2147483646 w 858"/>
                  <a:gd name="T111" fmla="*/ 2147483646 h 341"/>
                  <a:gd name="T112" fmla="*/ 2147483646 w 858"/>
                  <a:gd name="T113" fmla="*/ 2147483646 h 341"/>
                  <a:gd name="T114" fmla="*/ 2147483646 w 858"/>
                  <a:gd name="T115" fmla="*/ 2147483646 h 341"/>
                  <a:gd name="T116" fmla="*/ 2147483646 w 858"/>
                  <a:gd name="T117" fmla="*/ 2147483646 h 341"/>
                  <a:gd name="T118" fmla="*/ 2147483646 w 858"/>
                  <a:gd name="T119" fmla="*/ 2147483646 h 341"/>
                  <a:gd name="T120" fmla="*/ 2147483646 w 858"/>
                  <a:gd name="T121" fmla="*/ 2147483646 h 3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58"/>
                  <a:gd name="T184" fmla="*/ 0 h 341"/>
                  <a:gd name="T185" fmla="*/ 858 w 858"/>
                  <a:gd name="T186" fmla="*/ 341 h 3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58" h="341">
                    <a:moveTo>
                      <a:pt x="0" y="0"/>
                    </a:moveTo>
                    <a:lnTo>
                      <a:pt x="33" y="0"/>
                    </a:lnTo>
                    <a:lnTo>
                      <a:pt x="63" y="0"/>
                    </a:lnTo>
                    <a:lnTo>
                      <a:pt x="92" y="0"/>
                    </a:lnTo>
                    <a:lnTo>
                      <a:pt x="119" y="0"/>
                    </a:lnTo>
                    <a:lnTo>
                      <a:pt x="143" y="0"/>
                    </a:lnTo>
                    <a:lnTo>
                      <a:pt x="166" y="0"/>
                    </a:lnTo>
                    <a:lnTo>
                      <a:pt x="188" y="0"/>
                    </a:lnTo>
                    <a:lnTo>
                      <a:pt x="208" y="0"/>
                    </a:lnTo>
                    <a:lnTo>
                      <a:pt x="227" y="0"/>
                    </a:lnTo>
                    <a:lnTo>
                      <a:pt x="244" y="0"/>
                    </a:lnTo>
                    <a:lnTo>
                      <a:pt x="260" y="0"/>
                    </a:lnTo>
                    <a:lnTo>
                      <a:pt x="274" y="0"/>
                    </a:lnTo>
                    <a:lnTo>
                      <a:pt x="287" y="0"/>
                    </a:lnTo>
                    <a:lnTo>
                      <a:pt x="299" y="0"/>
                    </a:lnTo>
                    <a:lnTo>
                      <a:pt x="309" y="0"/>
                    </a:lnTo>
                    <a:lnTo>
                      <a:pt x="319" y="0"/>
                    </a:lnTo>
                    <a:lnTo>
                      <a:pt x="327" y="0"/>
                    </a:lnTo>
                    <a:lnTo>
                      <a:pt x="335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3" y="0"/>
                    </a:lnTo>
                    <a:lnTo>
                      <a:pt x="358" y="0"/>
                    </a:lnTo>
                    <a:lnTo>
                      <a:pt x="362" y="0"/>
                    </a:lnTo>
                    <a:lnTo>
                      <a:pt x="366" y="0"/>
                    </a:lnTo>
                    <a:lnTo>
                      <a:pt x="369" y="0"/>
                    </a:lnTo>
                    <a:lnTo>
                      <a:pt x="372" y="0"/>
                    </a:lnTo>
                    <a:lnTo>
                      <a:pt x="375" y="2"/>
                    </a:lnTo>
                    <a:lnTo>
                      <a:pt x="378" y="2"/>
                    </a:lnTo>
                    <a:lnTo>
                      <a:pt x="379" y="2"/>
                    </a:lnTo>
                    <a:lnTo>
                      <a:pt x="382" y="2"/>
                    </a:lnTo>
                    <a:lnTo>
                      <a:pt x="383" y="2"/>
                    </a:lnTo>
                    <a:lnTo>
                      <a:pt x="386" y="2"/>
                    </a:lnTo>
                    <a:lnTo>
                      <a:pt x="389" y="2"/>
                    </a:lnTo>
                    <a:lnTo>
                      <a:pt x="391" y="2"/>
                    </a:lnTo>
                    <a:lnTo>
                      <a:pt x="394" y="2"/>
                    </a:lnTo>
                    <a:lnTo>
                      <a:pt x="395" y="2"/>
                    </a:lnTo>
                    <a:lnTo>
                      <a:pt x="396" y="3"/>
                    </a:lnTo>
                    <a:lnTo>
                      <a:pt x="399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4" y="3"/>
                    </a:lnTo>
                    <a:lnTo>
                      <a:pt x="405" y="3"/>
                    </a:lnTo>
                    <a:lnTo>
                      <a:pt x="406" y="3"/>
                    </a:lnTo>
                    <a:lnTo>
                      <a:pt x="408" y="3"/>
                    </a:lnTo>
                    <a:lnTo>
                      <a:pt x="409" y="3"/>
                    </a:lnTo>
                    <a:lnTo>
                      <a:pt x="411" y="3"/>
                    </a:lnTo>
                    <a:lnTo>
                      <a:pt x="412" y="3"/>
                    </a:lnTo>
                    <a:lnTo>
                      <a:pt x="414" y="5"/>
                    </a:lnTo>
                    <a:lnTo>
                      <a:pt x="415" y="5"/>
                    </a:lnTo>
                    <a:lnTo>
                      <a:pt x="417" y="5"/>
                    </a:lnTo>
                    <a:lnTo>
                      <a:pt x="418" y="5"/>
                    </a:lnTo>
                    <a:lnTo>
                      <a:pt x="419" y="5"/>
                    </a:lnTo>
                    <a:lnTo>
                      <a:pt x="421" y="5"/>
                    </a:lnTo>
                    <a:lnTo>
                      <a:pt x="422" y="5"/>
                    </a:lnTo>
                    <a:lnTo>
                      <a:pt x="424" y="5"/>
                    </a:lnTo>
                    <a:lnTo>
                      <a:pt x="425" y="6"/>
                    </a:lnTo>
                    <a:lnTo>
                      <a:pt x="428" y="6"/>
                    </a:lnTo>
                    <a:lnTo>
                      <a:pt x="429" y="6"/>
                    </a:lnTo>
                    <a:lnTo>
                      <a:pt x="431" y="6"/>
                    </a:lnTo>
                    <a:lnTo>
                      <a:pt x="434" y="6"/>
                    </a:lnTo>
                    <a:lnTo>
                      <a:pt x="435" y="8"/>
                    </a:lnTo>
                    <a:lnTo>
                      <a:pt x="438" y="8"/>
                    </a:lnTo>
                    <a:lnTo>
                      <a:pt x="440" y="8"/>
                    </a:lnTo>
                    <a:lnTo>
                      <a:pt x="442" y="8"/>
                    </a:lnTo>
                    <a:lnTo>
                      <a:pt x="444" y="8"/>
                    </a:lnTo>
                    <a:lnTo>
                      <a:pt x="445" y="9"/>
                    </a:lnTo>
                    <a:lnTo>
                      <a:pt x="448" y="9"/>
                    </a:lnTo>
                    <a:lnTo>
                      <a:pt x="450" y="9"/>
                    </a:lnTo>
                    <a:lnTo>
                      <a:pt x="451" y="9"/>
                    </a:lnTo>
                    <a:lnTo>
                      <a:pt x="452" y="9"/>
                    </a:lnTo>
                    <a:lnTo>
                      <a:pt x="454" y="9"/>
                    </a:lnTo>
                    <a:lnTo>
                      <a:pt x="455" y="10"/>
                    </a:lnTo>
                    <a:lnTo>
                      <a:pt x="457" y="10"/>
                    </a:lnTo>
                    <a:lnTo>
                      <a:pt x="458" y="10"/>
                    </a:lnTo>
                    <a:lnTo>
                      <a:pt x="460" y="10"/>
                    </a:lnTo>
                    <a:lnTo>
                      <a:pt x="461" y="10"/>
                    </a:lnTo>
                    <a:lnTo>
                      <a:pt x="463" y="12"/>
                    </a:lnTo>
                    <a:lnTo>
                      <a:pt x="464" y="12"/>
                    </a:lnTo>
                    <a:lnTo>
                      <a:pt x="465" y="12"/>
                    </a:lnTo>
                    <a:lnTo>
                      <a:pt x="467" y="12"/>
                    </a:lnTo>
                    <a:lnTo>
                      <a:pt x="468" y="13"/>
                    </a:lnTo>
                    <a:lnTo>
                      <a:pt x="470" y="13"/>
                    </a:lnTo>
                    <a:lnTo>
                      <a:pt x="471" y="13"/>
                    </a:lnTo>
                    <a:lnTo>
                      <a:pt x="473" y="15"/>
                    </a:lnTo>
                    <a:lnTo>
                      <a:pt x="474" y="15"/>
                    </a:lnTo>
                    <a:lnTo>
                      <a:pt x="475" y="15"/>
                    </a:lnTo>
                    <a:lnTo>
                      <a:pt x="478" y="16"/>
                    </a:lnTo>
                    <a:lnTo>
                      <a:pt x="480" y="16"/>
                    </a:lnTo>
                    <a:lnTo>
                      <a:pt x="481" y="18"/>
                    </a:lnTo>
                    <a:lnTo>
                      <a:pt x="484" y="18"/>
                    </a:lnTo>
                    <a:lnTo>
                      <a:pt x="487" y="19"/>
                    </a:lnTo>
                    <a:lnTo>
                      <a:pt x="488" y="19"/>
                    </a:lnTo>
                    <a:lnTo>
                      <a:pt x="491" y="20"/>
                    </a:lnTo>
                    <a:lnTo>
                      <a:pt x="494" y="20"/>
                    </a:lnTo>
                    <a:lnTo>
                      <a:pt x="497" y="22"/>
                    </a:lnTo>
                    <a:lnTo>
                      <a:pt x="498" y="22"/>
                    </a:lnTo>
                    <a:lnTo>
                      <a:pt x="501" y="23"/>
                    </a:lnTo>
                    <a:lnTo>
                      <a:pt x="503" y="23"/>
                    </a:lnTo>
                    <a:lnTo>
                      <a:pt x="504" y="25"/>
                    </a:lnTo>
                    <a:lnTo>
                      <a:pt x="507" y="25"/>
                    </a:lnTo>
                    <a:lnTo>
                      <a:pt x="509" y="25"/>
                    </a:lnTo>
                    <a:lnTo>
                      <a:pt x="510" y="26"/>
                    </a:lnTo>
                    <a:lnTo>
                      <a:pt x="511" y="26"/>
                    </a:lnTo>
                    <a:lnTo>
                      <a:pt x="513" y="26"/>
                    </a:lnTo>
                    <a:lnTo>
                      <a:pt x="514" y="28"/>
                    </a:lnTo>
                    <a:lnTo>
                      <a:pt x="516" y="28"/>
                    </a:lnTo>
                    <a:lnTo>
                      <a:pt x="517" y="28"/>
                    </a:lnTo>
                    <a:lnTo>
                      <a:pt x="519" y="29"/>
                    </a:lnTo>
                    <a:lnTo>
                      <a:pt x="520" y="29"/>
                    </a:lnTo>
                    <a:lnTo>
                      <a:pt x="521" y="30"/>
                    </a:lnTo>
                    <a:lnTo>
                      <a:pt x="523" y="30"/>
                    </a:lnTo>
                    <a:lnTo>
                      <a:pt x="524" y="32"/>
                    </a:lnTo>
                    <a:lnTo>
                      <a:pt x="526" y="32"/>
                    </a:lnTo>
                    <a:lnTo>
                      <a:pt x="527" y="33"/>
                    </a:lnTo>
                    <a:lnTo>
                      <a:pt x="529" y="33"/>
                    </a:lnTo>
                    <a:lnTo>
                      <a:pt x="530" y="33"/>
                    </a:lnTo>
                    <a:lnTo>
                      <a:pt x="532" y="35"/>
                    </a:lnTo>
                    <a:lnTo>
                      <a:pt x="533" y="36"/>
                    </a:lnTo>
                    <a:lnTo>
                      <a:pt x="536" y="36"/>
                    </a:lnTo>
                    <a:lnTo>
                      <a:pt x="537" y="38"/>
                    </a:lnTo>
                    <a:lnTo>
                      <a:pt x="539" y="38"/>
                    </a:lnTo>
                    <a:lnTo>
                      <a:pt x="542" y="39"/>
                    </a:lnTo>
                    <a:lnTo>
                      <a:pt x="543" y="41"/>
                    </a:lnTo>
                    <a:lnTo>
                      <a:pt x="546" y="42"/>
                    </a:lnTo>
                    <a:lnTo>
                      <a:pt x="547" y="42"/>
                    </a:lnTo>
                    <a:lnTo>
                      <a:pt x="550" y="43"/>
                    </a:lnTo>
                    <a:lnTo>
                      <a:pt x="552" y="45"/>
                    </a:lnTo>
                    <a:lnTo>
                      <a:pt x="553" y="45"/>
                    </a:lnTo>
                    <a:lnTo>
                      <a:pt x="556" y="46"/>
                    </a:lnTo>
                    <a:lnTo>
                      <a:pt x="557" y="48"/>
                    </a:lnTo>
                    <a:lnTo>
                      <a:pt x="559" y="48"/>
                    </a:lnTo>
                    <a:lnTo>
                      <a:pt x="560" y="49"/>
                    </a:lnTo>
                    <a:lnTo>
                      <a:pt x="562" y="49"/>
                    </a:lnTo>
                    <a:lnTo>
                      <a:pt x="563" y="51"/>
                    </a:lnTo>
                    <a:lnTo>
                      <a:pt x="565" y="51"/>
                    </a:lnTo>
                    <a:lnTo>
                      <a:pt x="566" y="52"/>
                    </a:lnTo>
                    <a:lnTo>
                      <a:pt x="567" y="52"/>
                    </a:lnTo>
                    <a:lnTo>
                      <a:pt x="569" y="53"/>
                    </a:lnTo>
                    <a:lnTo>
                      <a:pt x="570" y="53"/>
                    </a:lnTo>
                    <a:lnTo>
                      <a:pt x="572" y="55"/>
                    </a:lnTo>
                    <a:lnTo>
                      <a:pt x="573" y="55"/>
                    </a:lnTo>
                    <a:lnTo>
                      <a:pt x="575" y="56"/>
                    </a:lnTo>
                    <a:lnTo>
                      <a:pt x="576" y="56"/>
                    </a:lnTo>
                    <a:lnTo>
                      <a:pt x="578" y="58"/>
                    </a:lnTo>
                    <a:lnTo>
                      <a:pt x="579" y="59"/>
                    </a:lnTo>
                    <a:lnTo>
                      <a:pt x="580" y="59"/>
                    </a:lnTo>
                    <a:lnTo>
                      <a:pt x="582" y="61"/>
                    </a:lnTo>
                    <a:lnTo>
                      <a:pt x="583" y="61"/>
                    </a:lnTo>
                    <a:lnTo>
                      <a:pt x="586" y="62"/>
                    </a:lnTo>
                    <a:lnTo>
                      <a:pt x="588" y="64"/>
                    </a:lnTo>
                    <a:lnTo>
                      <a:pt x="589" y="64"/>
                    </a:lnTo>
                    <a:lnTo>
                      <a:pt x="590" y="65"/>
                    </a:lnTo>
                    <a:lnTo>
                      <a:pt x="593" y="66"/>
                    </a:lnTo>
                    <a:lnTo>
                      <a:pt x="595" y="68"/>
                    </a:lnTo>
                    <a:lnTo>
                      <a:pt x="596" y="69"/>
                    </a:lnTo>
                    <a:lnTo>
                      <a:pt x="599" y="69"/>
                    </a:lnTo>
                    <a:lnTo>
                      <a:pt x="601" y="71"/>
                    </a:lnTo>
                    <a:lnTo>
                      <a:pt x="602" y="72"/>
                    </a:lnTo>
                    <a:lnTo>
                      <a:pt x="603" y="72"/>
                    </a:lnTo>
                    <a:lnTo>
                      <a:pt x="605" y="74"/>
                    </a:lnTo>
                    <a:lnTo>
                      <a:pt x="606" y="74"/>
                    </a:lnTo>
                    <a:lnTo>
                      <a:pt x="608" y="75"/>
                    </a:lnTo>
                    <a:lnTo>
                      <a:pt x="609" y="75"/>
                    </a:lnTo>
                    <a:lnTo>
                      <a:pt x="609" y="76"/>
                    </a:lnTo>
                    <a:lnTo>
                      <a:pt x="611" y="76"/>
                    </a:lnTo>
                    <a:lnTo>
                      <a:pt x="612" y="78"/>
                    </a:lnTo>
                    <a:lnTo>
                      <a:pt x="613" y="78"/>
                    </a:lnTo>
                    <a:lnTo>
                      <a:pt x="615" y="79"/>
                    </a:lnTo>
                    <a:lnTo>
                      <a:pt x="616" y="79"/>
                    </a:lnTo>
                    <a:lnTo>
                      <a:pt x="616" y="81"/>
                    </a:lnTo>
                    <a:lnTo>
                      <a:pt x="618" y="81"/>
                    </a:lnTo>
                    <a:lnTo>
                      <a:pt x="619" y="81"/>
                    </a:lnTo>
                    <a:lnTo>
                      <a:pt x="619" y="82"/>
                    </a:lnTo>
                    <a:lnTo>
                      <a:pt x="621" y="82"/>
                    </a:lnTo>
                    <a:lnTo>
                      <a:pt x="622" y="84"/>
                    </a:lnTo>
                    <a:lnTo>
                      <a:pt x="624" y="85"/>
                    </a:lnTo>
                    <a:lnTo>
                      <a:pt x="625" y="85"/>
                    </a:lnTo>
                    <a:lnTo>
                      <a:pt x="626" y="87"/>
                    </a:lnTo>
                    <a:lnTo>
                      <a:pt x="628" y="87"/>
                    </a:lnTo>
                    <a:lnTo>
                      <a:pt x="629" y="88"/>
                    </a:lnTo>
                    <a:lnTo>
                      <a:pt x="631" y="88"/>
                    </a:lnTo>
                    <a:lnTo>
                      <a:pt x="632" y="89"/>
                    </a:lnTo>
                    <a:lnTo>
                      <a:pt x="634" y="91"/>
                    </a:lnTo>
                    <a:lnTo>
                      <a:pt x="635" y="92"/>
                    </a:lnTo>
                    <a:lnTo>
                      <a:pt x="636" y="92"/>
                    </a:lnTo>
                    <a:lnTo>
                      <a:pt x="638" y="94"/>
                    </a:lnTo>
                    <a:lnTo>
                      <a:pt x="639" y="95"/>
                    </a:lnTo>
                    <a:lnTo>
                      <a:pt x="641" y="95"/>
                    </a:lnTo>
                    <a:lnTo>
                      <a:pt x="642" y="97"/>
                    </a:lnTo>
                    <a:lnTo>
                      <a:pt x="644" y="98"/>
                    </a:lnTo>
                    <a:lnTo>
                      <a:pt x="645" y="98"/>
                    </a:lnTo>
                    <a:lnTo>
                      <a:pt x="647" y="99"/>
                    </a:lnTo>
                    <a:lnTo>
                      <a:pt x="648" y="99"/>
                    </a:lnTo>
                    <a:lnTo>
                      <a:pt x="648" y="101"/>
                    </a:lnTo>
                    <a:lnTo>
                      <a:pt x="649" y="101"/>
                    </a:lnTo>
                    <a:lnTo>
                      <a:pt x="649" y="102"/>
                    </a:lnTo>
                    <a:lnTo>
                      <a:pt x="651" y="102"/>
                    </a:lnTo>
                    <a:lnTo>
                      <a:pt x="652" y="104"/>
                    </a:lnTo>
                    <a:lnTo>
                      <a:pt x="654" y="104"/>
                    </a:lnTo>
                    <a:lnTo>
                      <a:pt x="654" y="105"/>
                    </a:lnTo>
                    <a:lnTo>
                      <a:pt x="655" y="105"/>
                    </a:lnTo>
                    <a:lnTo>
                      <a:pt x="657" y="107"/>
                    </a:lnTo>
                    <a:lnTo>
                      <a:pt x="658" y="108"/>
                    </a:lnTo>
                    <a:lnTo>
                      <a:pt x="659" y="108"/>
                    </a:lnTo>
                    <a:lnTo>
                      <a:pt x="659" y="110"/>
                    </a:lnTo>
                    <a:lnTo>
                      <a:pt x="661" y="110"/>
                    </a:lnTo>
                    <a:lnTo>
                      <a:pt x="662" y="111"/>
                    </a:lnTo>
                    <a:lnTo>
                      <a:pt x="664" y="112"/>
                    </a:lnTo>
                    <a:lnTo>
                      <a:pt x="665" y="112"/>
                    </a:lnTo>
                    <a:lnTo>
                      <a:pt x="667" y="114"/>
                    </a:lnTo>
                    <a:lnTo>
                      <a:pt x="667" y="115"/>
                    </a:lnTo>
                    <a:lnTo>
                      <a:pt x="668" y="115"/>
                    </a:lnTo>
                    <a:lnTo>
                      <a:pt x="670" y="117"/>
                    </a:lnTo>
                    <a:lnTo>
                      <a:pt x="671" y="118"/>
                    </a:lnTo>
                    <a:lnTo>
                      <a:pt x="672" y="118"/>
                    </a:lnTo>
                    <a:lnTo>
                      <a:pt x="672" y="120"/>
                    </a:lnTo>
                    <a:lnTo>
                      <a:pt x="674" y="120"/>
                    </a:lnTo>
                    <a:lnTo>
                      <a:pt x="675" y="121"/>
                    </a:lnTo>
                    <a:lnTo>
                      <a:pt x="677" y="121"/>
                    </a:lnTo>
                    <a:lnTo>
                      <a:pt x="677" y="122"/>
                    </a:lnTo>
                    <a:lnTo>
                      <a:pt x="678" y="122"/>
                    </a:lnTo>
                    <a:lnTo>
                      <a:pt x="678" y="124"/>
                    </a:lnTo>
                    <a:lnTo>
                      <a:pt x="680" y="124"/>
                    </a:lnTo>
                    <a:lnTo>
                      <a:pt x="681" y="125"/>
                    </a:lnTo>
                    <a:lnTo>
                      <a:pt x="682" y="127"/>
                    </a:lnTo>
                    <a:lnTo>
                      <a:pt x="684" y="127"/>
                    </a:lnTo>
                    <a:lnTo>
                      <a:pt x="685" y="128"/>
                    </a:lnTo>
                    <a:lnTo>
                      <a:pt x="687" y="128"/>
                    </a:lnTo>
                    <a:lnTo>
                      <a:pt x="687" y="130"/>
                    </a:lnTo>
                    <a:lnTo>
                      <a:pt x="688" y="130"/>
                    </a:lnTo>
                    <a:lnTo>
                      <a:pt x="690" y="131"/>
                    </a:lnTo>
                    <a:lnTo>
                      <a:pt x="691" y="133"/>
                    </a:lnTo>
                    <a:lnTo>
                      <a:pt x="693" y="133"/>
                    </a:lnTo>
                    <a:lnTo>
                      <a:pt x="694" y="134"/>
                    </a:lnTo>
                    <a:lnTo>
                      <a:pt x="695" y="135"/>
                    </a:lnTo>
                    <a:lnTo>
                      <a:pt x="697" y="135"/>
                    </a:lnTo>
                    <a:lnTo>
                      <a:pt x="698" y="137"/>
                    </a:lnTo>
                    <a:lnTo>
                      <a:pt x="700" y="138"/>
                    </a:lnTo>
                    <a:lnTo>
                      <a:pt x="701" y="140"/>
                    </a:lnTo>
                    <a:lnTo>
                      <a:pt x="703" y="141"/>
                    </a:lnTo>
                    <a:lnTo>
                      <a:pt x="704" y="141"/>
                    </a:lnTo>
                    <a:lnTo>
                      <a:pt x="704" y="143"/>
                    </a:lnTo>
                    <a:lnTo>
                      <a:pt x="705" y="143"/>
                    </a:lnTo>
                    <a:lnTo>
                      <a:pt x="705" y="144"/>
                    </a:lnTo>
                    <a:lnTo>
                      <a:pt x="707" y="144"/>
                    </a:lnTo>
                    <a:lnTo>
                      <a:pt x="707" y="145"/>
                    </a:lnTo>
                    <a:lnTo>
                      <a:pt x="708" y="145"/>
                    </a:lnTo>
                    <a:lnTo>
                      <a:pt x="708" y="147"/>
                    </a:lnTo>
                    <a:lnTo>
                      <a:pt x="710" y="147"/>
                    </a:lnTo>
                    <a:lnTo>
                      <a:pt x="711" y="148"/>
                    </a:lnTo>
                    <a:lnTo>
                      <a:pt x="713" y="150"/>
                    </a:lnTo>
                    <a:lnTo>
                      <a:pt x="714" y="151"/>
                    </a:lnTo>
                    <a:lnTo>
                      <a:pt x="716" y="153"/>
                    </a:lnTo>
                    <a:lnTo>
                      <a:pt x="717" y="154"/>
                    </a:lnTo>
                    <a:lnTo>
                      <a:pt x="718" y="156"/>
                    </a:lnTo>
                    <a:lnTo>
                      <a:pt x="720" y="157"/>
                    </a:lnTo>
                    <a:lnTo>
                      <a:pt x="720" y="158"/>
                    </a:lnTo>
                    <a:lnTo>
                      <a:pt x="721" y="160"/>
                    </a:lnTo>
                    <a:lnTo>
                      <a:pt x="723" y="161"/>
                    </a:lnTo>
                    <a:lnTo>
                      <a:pt x="724" y="163"/>
                    </a:lnTo>
                    <a:lnTo>
                      <a:pt x="726" y="164"/>
                    </a:lnTo>
                    <a:lnTo>
                      <a:pt x="727" y="164"/>
                    </a:lnTo>
                    <a:lnTo>
                      <a:pt x="727" y="166"/>
                    </a:lnTo>
                    <a:lnTo>
                      <a:pt x="728" y="167"/>
                    </a:lnTo>
                    <a:lnTo>
                      <a:pt x="730" y="168"/>
                    </a:lnTo>
                    <a:lnTo>
                      <a:pt x="731" y="170"/>
                    </a:lnTo>
                    <a:lnTo>
                      <a:pt x="733" y="170"/>
                    </a:lnTo>
                    <a:lnTo>
                      <a:pt x="733" y="171"/>
                    </a:lnTo>
                    <a:lnTo>
                      <a:pt x="734" y="173"/>
                    </a:lnTo>
                    <a:lnTo>
                      <a:pt x="736" y="174"/>
                    </a:lnTo>
                    <a:lnTo>
                      <a:pt x="736" y="176"/>
                    </a:lnTo>
                    <a:lnTo>
                      <a:pt x="737" y="176"/>
                    </a:lnTo>
                    <a:lnTo>
                      <a:pt x="737" y="177"/>
                    </a:lnTo>
                    <a:lnTo>
                      <a:pt x="739" y="177"/>
                    </a:lnTo>
                    <a:lnTo>
                      <a:pt x="740" y="179"/>
                    </a:lnTo>
                    <a:lnTo>
                      <a:pt x="740" y="180"/>
                    </a:lnTo>
                    <a:lnTo>
                      <a:pt x="741" y="181"/>
                    </a:lnTo>
                    <a:lnTo>
                      <a:pt x="743" y="181"/>
                    </a:lnTo>
                    <a:lnTo>
                      <a:pt x="743" y="183"/>
                    </a:lnTo>
                    <a:lnTo>
                      <a:pt x="744" y="184"/>
                    </a:lnTo>
                    <a:lnTo>
                      <a:pt x="746" y="186"/>
                    </a:lnTo>
                    <a:lnTo>
                      <a:pt x="747" y="187"/>
                    </a:lnTo>
                    <a:lnTo>
                      <a:pt x="749" y="189"/>
                    </a:lnTo>
                    <a:lnTo>
                      <a:pt x="749" y="190"/>
                    </a:lnTo>
                    <a:lnTo>
                      <a:pt x="750" y="191"/>
                    </a:lnTo>
                    <a:lnTo>
                      <a:pt x="753" y="194"/>
                    </a:lnTo>
                    <a:lnTo>
                      <a:pt x="754" y="196"/>
                    </a:lnTo>
                    <a:lnTo>
                      <a:pt x="756" y="197"/>
                    </a:lnTo>
                    <a:lnTo>
                      <a:pt x="757" y="200"/>
                    </a:lnTo>
                    <a:lnTo>
                      <a:pt x="759" y="202"/>
                    </a:lnTo>
                    <a:lnTo>
                      <a:pt x="760" y="203"/>
                    </a:lnTo>
                    <a:lnTo>
                      <a:pt x="762" y="204"/>
                    </a:lnTo>
                    <a:lnTo>
                      <a:pt x="763" y="206"/>
                    </a:lnTo>
                    <a:lnTo>
                      <a:pt x="763" y="207"/>
                    </a:lnTo>
                    <a:lnTo>
                      <a:pt x="764" y="209"/>
                    </a:lnTo>
                    <a:lnTo>
                      <a:pt x="766" y="210"/>
                    </a:lnTo>
                    <a:lnTo>
                      <a:pt x="766" y="212"/>
                    </a:lnTo>
                    <a:lnTo>
                      <a:pt x="767" y="213"/>
                    </a:lnTo>
                    <a:lnTo>
                      <a:pt x="769" y="213"/>
                    </a:lnTo>
                    <a:lnTo>
                      <a:pt x="769" y="214"/>
                    </a:lnTo>
                    <a:lnTo>
                      <a:pt x="770" y="216"/>
                    </a:lnTo>
                    <a:lnTo>
                      <a:pt x="772" y="217"/>
                    </a:lnTo>
                    <a:lnTo>
                      <a:pt x="773" y="219"/>
                    </a:lnTo>
                    <a:lnTo>
                      <a:pt x="773" y="220"/>
                    </a:lnTo>
                    <a:lnTo>
                      <a:pt x="774" y="222"/>
                    </a:lnTo>
                    <a:lnTo>
                      <a:pt x="776" y="223"/>
                    </a:lnTo>
                    <a:lnTo>
                      <a:pt x="777" y="225"/>
                    </a:lnTo>
                    <a:lnTo>
                      <a:pt x="777" y="226"/>
                    </a:lnTo>
                    <a:lnTo>
                      <a:pt x="779" y="227"/>
                    </a:lnTo>
                    <a:lnTo>
                      <a:pt x="780" y="229"/>
                    </a:lnTo>
                    <a:lnTo>
                      <a:pt x="782" y="230"/>
                    </a:lnTo>
                    <a:lnTo>
                      <a:pt x="783" y="233"/>
                    </a:lnTo>
                    <a:lnTo>
                      <a:pt x="785" y="235"/>
                    </a:lnTo>
                    <a:lnTo>
                      <a:pt x="785" y="236"/>
                    </a:lnTo>
                    <a:lnTo>
                      <a:pt x="786" y="239"/>
                    </a:lnTo>
                    <a:lnTo>
                      <a:pt x="789" y="240"/>
                    </a:lnTo>
                    <a:lnTo>
                      <a:pt x="790" y="243"/>
                    </a:lnTo>
                    <a:lnTo>
                      <a:pt x="792" y="245"/>
                    </a:lnTo>
                    <a:lnTo>
                      <a:pt x="793" y="248"/>
                    </a:lnTo>
                    <a:lnTo>
                      <a:pt x="795" y="249"/>
                    </a:lnTo>
                    <a:lnTo>
                      <a:pt x="796" y="250"/>
                    </a:lnTo>
                    <a:lnTo>
                      <a:pt x="797" y="253"/>
                    </a:lnTo>
                    <a:lnTo>
                      <a:pt x="799" y="255"/>
                    </a:lnTo>
                    <a:lnTo>
                      <a:pt x="799" y="256"/>
                    </a:lnTo>
                    <a:lnTo>
                      <a:pt x="800" y="258"/>
                    </a:lnTo>
                    <a:lnTo>
                      <a:pt x="802" y="259"/>
                    </a:lnTo>
                    <a:lnTo>
                      <a:pt x="802" y="260"/>
                    </a:lnTo>
                    <a:lnTo>
                      <a:pt x="803" y="262"/>
                    </a:lnTo>
                    <a:lnTo>
                      <a:pt x="805" y="263"/>
                    </a:lnTo>
                    <a:lnTo>
                      <a:pt x="805" y="265"/>
                    </a:lnTo>
                    <a:lnTo>
                      <a:pt x="806" y="265"/>
                    </a:lnTo>
                    <a:lnTo>
                      <a:pt x="808" y="266"/>
                    </a:lnTo>
                    <a:lnTo>
                      <a:pt x="808" y="268"/>
                    </a:lnTo>
                    <a:lnTo>
                      <a:pt x="809" y="269"/>
                    </a:lnTo>
                    <a:lnTo>
                      <a:pt x="809" y="270"/>
                    </a:lnTo>
                    <a:lnTo>
                      <a:pt x="810" y="272"/>
                    </a:lnTo>
                    <a:lnTo>
                      <a:pt x="812" y="273"/>
                    </a:lnTo>
                    <a:lnTo>
                      <a:pt x="813" y="275"/>
                    </a:lnTo>
                    <a:lnTo>
                      <a:pt x="815" y="276"/>
                    </a:lnTo>
                    <a:lnTo>
                      <a:pt x="815" y="278"/>
                    </a:lnTo>
                    <a:lnTo>
                      <a:pt x="816" y="281"/>
                    </a:lnTo>
                    <a:lnTo>
                      <a:pt x="818" y="282"/>
                    </a:lnTo>
                    <a:lnTo>
                      <a:pt x="819" y="283"/>
                    </a:lnTo>
                    <a:lnTo>
                      <a:pt x="820" y="285"/>
                    </a:lnTo>
                    <a:lnTo>
                      <a:pt x="822" y="288"/>
                    </a:lnTo>
                    <a:lnTo>
                      <a:pt x="823" y="289"/>
                    </a:lnTo>
                    <a:lnTo>
                      <a:pt x="825" y="292"/>
                    </a:lnTo>
                    <a:lnTo>
                      <a:pt x="826" y="293"/>
                    </a:lnTo>
                    <a:lnTo>
                      <a:pt x="828" y="296"/>
                    </a:lnTo>
                    <a:lnTo>
                      <a:pt x="831" y="298"/>
                    </a:lnTo>
                    <a:lnTo>
                      <a:pt x="832" y="301"/>
                    </a:lnTo>
                    <a:lnTo>
                      <a:pt x="833" y="302"/>
                    </a:lnTo>
                    <a:lnTo>
                      <a:pt x="835" y="304"/>
                    </a:lnTo>
                    <a:lnTo>
                      <a:pt x="835" y="306"/>
                    </a:lnTo>
                    <a:lnTo>
                      <a:pt x="836" y="308"/>
                    </a:lnTo>
                    <a:lnTo>
                      <a:pt x="838" y="309"/>
                    </a:lnTo>
                    <a:lnTo>
                      <a:pt x="839" y="311"/>
                    </a:lnTo>
                    <a:lnTo>
                      <a:pt x="839" y="312"/>
                    </a:lnTo>
                    <a:lnTo>
                      <a:pt x="841" y="314"/>
                    </a:lnTo>
                    <a:lnTo>
                      <a:pt x="842" y="315"/>
                    </a:lnTo>
                    <a:lnTo>
                      <a:pt x="843" y="316"/>
                    </a:lnTo>
                    <a:lnTo>
                      <a:pt x="843" y="318"/>
                    </a:lnTo>
                    <a:lnTo>
                      <a:pt x="845" y="319"/>
                    </a:lnTo>
                    <a:lnTo>
                      <a:pt x="845" y="321"/>
                    </a:lnTo>
                    <a:lnTo>
                      <a:pt x="846" y="321"/>
                    </a:lnTo>
                    <a:lnTo>
                      <a:pt x="846" y="322"/>
                    </a:lnTo>
                    <a:lnTo>
                      <a:pt x="848" y="324"/>
                    </a:lnTo>
                    <a:lnTo>
                      <a:pt x="848" y="325"/>
                    </a:lnTo>
                    <a:lnTo>
                      <a:pt x="849" y="327"/>
                    </a:lnTo>
                    <a:lnTo>
                      <a:pt x="851" y="328"/>
                    </a:lnTo>
                    <a:lnTo>
                      <a:pt x="851" y="329"/>
                    </a:lnTo>
                    <a:lnTo>
                      <a:pt x="852" y="331"/>
                    </a:lnTo>
                    <a:lnTo>
                      <a:pt x="854" y="332"/>
                    </a:lnTo>
                    <a:lnTo>
                      <a:pt x="854" y="334"/>
                    </a:lnTo>
                    <a:lnTo>
                      <a:pt x="855" y="335"/>
                    </a:lnTo>
                    <a:lnTo>
                      <a:pt x="856" y="338"/>
                    </a:lnTo>
                    <a:lnTo>
                      <a:pt x="856" y="339"/>
                    </a:lnTo>
                    <a:lnTo>
                      <a:pt x="858" y="34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9" name="Freeform 183">
                <a:extLst>
                  <a:ext uri="{FF2B5EF4-FFF2-40B4-BE49-F238E27FC236}">
                    <a16:creationId xmlns:a16="http://schemas.microsoft.com/office/drawing/2014/main" id="{4A4DCC3F-79C6-4F4B-91FC-364357DC8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900" y="6030913"/>
                <a:ext cx="681038" cy="269875"/>
              </a:xfrm>
              <a:custGeom>
                <a:avLst/>
                <a:gdLst>
                  <a:gd name="T0" fmla="*/ 2147483646 w 858"/>
                  <a:gd name="T1" fmla="*/ 2147483646 h 340"/>
                  <a:gd name="T2" fmla="*/ 2147483646 w 858"/>
                  <a:gd name="T3" fmla="*/ 2147483646 h 340"/>
                  <a:gd name="T4" fmla="*/ 2147483646 w 858"/>
                  <a:gd name="T5" fmla="*/ 2147483646 h 340"/>
                  <a:gd name="T6" fmla="*/ 2147483646 w 858"/>
                  <a:gd name="T7" fmla="*/ 2147483646 h 340"/>
                  <a:gd name="T8" fmla="*/ 2147483646 w 858"/>
                  <a:gd name="T9" fmla="*/ 2147483646 h 340"/>
                  <a:gd name="T10" fmla="*/ 2147483646 w 858"/>
                  <a:gd name="T11" fmla="*/ 2147483646 h 340"/>
                  <a:gd name="T12" fmla="*/ 2147483646 w 858"/>
                  <a:gd name="T13" fmla="*/ 2147483646 h 340"/>
                  <a:gd name="T14" fmla="*/ 2147483646 w 858"/>
                  <a:gd name="T15" fmla="*/ 2147483646 h 340"/>
                  <a:gd name="T16" fmla="*/ 2147483646 w 858"/>
                  <a:gd name="T17" fmla="*/ 2147483646 h 340"/>
                  <a:gd name="T18" fmla="*/ 2147483646 w 858"/>
                  <a:gd name="T19" fmla="*/ 2147483646 h 340"/>
                  <a:gd name="T20" fmla="*/ 2147483646 w 858"/>
                  <a:gd name="T21" fmla="*/ 2147483646 h 340"/>
                  <a:gd name="T22" fmla="*/ 2147483646 w 858"/>
                  <a:gd name="T23" fmla="*/ 2147483646 h 340"/>
                  <a:gd name="T24" fmla="*/ 2147483646 w 858"/>
                  <a:gd name="T25" fmla="*/ 2147483646 h 340"/>
                  <a:gd name="T26" fmla="*/ 2147483646 w 858"/>
                  <a:gd name="T27" fmla="*/ 2147483646 h 340"/>
                  <a:gd name="T28" fmla="*/ 2147483646 w 858"/>
                  <a:gd name="T29" fmla="*/ 2147483646 h 340"/>
                  <a:gd name="T30" fmla="*/ 2147483646 w 858"/>
                  <a:gd name="T31" fmla="*/ 2147483646 h 340"/>
                  <a:gd name="T32" fmla="*/ 2147483646 w 858"/>
                  <a:gd name="T33" fmla="*/ 2147483646 h 340"/>
                  <a:gd name="T34" fmla="*/ 2147483646 w 858"/>
                  <a:gd name="T35" fmla="*/ 2147483646 h 340"/>
                  <a:gd name="T36" fmla="*/ 2147483646 w 858"/>
                  <a:gd name="T37" fmla="*/ 2147483646 h 340"/>
                  <a:gd name="T38" fmla="*/ 2147483646 w 858"/>
                  <a:gd name="T39" fmla="*/ 2147483646 h 340"/>
                  <a:gd name="T40" fmla="*/ 2147483646 w 858"/>
                  <a:gd name="T41" fmla="*/ 2147483646 h 340"/>
                  <a:gd name="T42" fmla="*/ 2147483646 w 858"/>
                  <a:gd name="T43" fmla="*/ 2147483646 h 340"/>
                  <a:gd name="T44" fmla="*/ 2147483646 w 858"/>
                  <a:gd name="T45" fmla="*/ 2147483646 h 340"/>
                  <a:gd name="T46" fmla="*/ 2147483646 w 858"/>
                  <a:gd name="T47" fmla="*/ 2147483646 h 340"/>
                  <a:gd name="T48" fmla="*/ 2147483646 w 858"/>
                  <a:gd name="T49" fmla="*/ 2147483646 h 340"/>
                  <a:gd name="T50" fmla="*/ 2147483646 w 858"/>
                  <a:gd name="T51" fmla="*/ 2147483646 h 340"/>
                  <a:gd name="T52" fmla="*/ 2147483646 w 858"/>
                  <a:gd name="T53" fmla="*/ 2147483646 h 340"/>
                  <a:gd name="T54" fmla="*/ 2147483646 w 858"/>
                  <a:gd name="T55" fmla="*/ 2147483646 h 340"/>
                  <a:gd name="T56" fmla="*/ 2147483646 w 858"/>
                  <a:gd name="T57" fmla="*/ 2147483646 h 340"/>
                  <a:gd name="T58" fmla="*/ 2147483646 w 858"/>
                  <a:gd name="T59" fmla="*/ 2147483646 h 340"/>
                  <a:gd name="T60" fmla="*/ 2147483646 w 858"/>
                  <a:gd name="T61" fmla="*/ 2147483646 h 340"/>
                  <a:gd name="T62" fmla="*/ 2147483646 w 858"/>
                  <a:gd name="T63" fmla="*/ 2147483646 h 340"/>
                  <a:gd name="T64" fmla="*/ 2147483646 w 858"/>
                  <a:gd name="T65" fmla="*/ 2147483646 h 340"/>
                  <a:gd name="T66" fmla="*/ 2147483646 w 858"/>
                  <a:gd name="T67" fmla="*/ 2147483646 h 340"/>
                  <a:gd name="T68" fmla="*/ 2147483646 w 858"/>
                  <a:gd name="T69" fmla="*/ 2147483646 h 340"/>
                  <a:gd name="T70" fmla="*/ 2147483646 w 858"/>
                  <a:gd name="T71" fmla="*/ 2147483646 h 340"/>
                  <a:gd name="T72" fmla="*/ 2147483646 w 858"/>
                  <a:gd name="T73" fmla="*/ 2147483646 h 340"/>
                  <a:gd name="T74" fmla="*/ 2147483646 w 858"/>
                  <a:gd name="T75" fmla="*/ 2147483646 h 340"/>
                  <a:gd name="T76" fmla="*/ 2147483646 w 858"/>
                  <a:gd name="T77" fmla="*/ 2147483646 h 340"/>
                  <a:gd name="T78" fmla="*/ 2147483646 w 858"/>
                  <a:gd name="T79" fmla="*/ 2147483646 h 340"/>
                  <a:gd name="T80" fmla="*/ 2147483646 w 858"/>
                  <a:gd name="T81" fmla="*/ 2147483646 h 340"/>
                  <a:gd name="T82" fmla="*/ 2147483646 w 858"/>
                  <a:gd name="T83" fmla="*/ 2147483646 h 340"/>
                  <a:gd name="T84" fmla="*/ 2147483646 w 858"/>
                  <a:gd name="T85" fmla="*/ 2147483646 h 340"/>
                  <a:gd name="T86" fmla="*/ 2147483646 w 858"/>
                  <a:gd name="T87" fmla="*/ 2147483646 h 340"/>
                  <a:gd name="T88" fmla="*/ 2147483646 w 858"/>
                  <a:gd name="T89" fmla="*/ 2147483646 h 340"/>
                  <a:gd name="T90" fmla="*/ 2147483646 w 858"/>
                  <a:gd name="T91" fmla="*/ 2147483646 h 340"/>
                  <a:gd name="T92" fmla="*/ 2147483646 w 858"/>
                  <a:gd name="T93" fmla="*/ 2147483646 h 340"/>
                  <a:gd name="T94" fmla="*/ 2147483646 w 858"/>
                  <a:gd name="T95" fmla="*/ 2147483646 h 340"/>
                  <a:gd name="T96" fmla="*/ 2147483646 w 858"/>
                  <a:gd name="T97" fmla="*/ 2147483646 h 340"/>
                  <a:gd name="T98" fmla="*/ 2147483646 w 858"/>
                  <a:gd name="T99" fmla="*/ 2147483646 h 340"/>
                  <a:gd name="T100" fmla="*/ 2147483646 w 858"/>
                  <a:gd name="T101" fmla="*/ 2147483646 h 340"/>
                  <a:gd name="T102" fmla="*/ 2147483646 w 858"/>
                  <a:gd name="T103" fmla="*/ 2147483646 h 340"/>
                  <a:gd name="T104" fmla="*/ 2147483646 w 858"/>
                  <a:gd name="T105" fmla="*/ 2147483646 h 340"/>
                  <a:gd name="T106" fmla="*/ 2147483646 w 858"/>
                  <a:gd name="T107" fmla="*/ 2147483646 h 340"/>
                  <a:gd name="T108" fmla="*/ 2147483646 w 858"/>
                  <a:gd name="T109" fmla="*/ 2147483646 h 340"/>
                  <a:gd name="T110" fmla="*/ 2147483646 w 858"/>
                  <a:gd name="T111" fmla="*/ 2147483646 h 340"/>
                  <a:gd name="T112" fmla="*/ 2147483646 w 858"/>
                  <a:gd name="T113" fmla="*/ 2147483646 h 340"/>
                  <a:gd name="T114" fmla="*/ 2147483646 w 858"/>
                  <a:gd name="T115" fmla="*/ 2147483646 h 340"/>
                  <a:gd name="T116" fmla="*/ 2147483646 w 858"/>
                  <a:gd name="T117" fmla="*/ 2147483646 h 340"/>
                  <a:gd name="T118" fmla="*/ 2147483646 w 858"/>
                  <a:gd name="T119" fmla="*/ 2147483646 h 340"/>
                  <a:gd name="T120" fmla="*/ 2147483646 w 858"/>
                  <a:gd name="T121" fmla="*/ 2147483646 h 3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58"/>
                  <a:gd name="T184" fmla="*/ 0 h 340"/>
                  <a:gd name="T185" fmla="*/ 858 w 858"/>
                  <a:gd name="T186" fmla="*/ 340 h 3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58" h="340">
                    <a:moveTo>
                      <a:pt x="0" y="340"/>
                    </a:moveTo>
                    <a:lnTo>
                      <a:pt x="33" y="340"/>
                    </a:lnTo>
                    <a:lnTo>
                      <a:pt x="63" y="340"/>
                    </a:lnTo>
                    <a:lnTo>
                      <a:pt x="92" y="340"/>
                    </a:lnTo>
                    <a:lnTo>
                      <a:pt x="119" y="340"/>
                    </a:lnTo>
                    <a:lnTo>
                      <a:pt x="143" y="340"/>
                    </a:lnTo>
                    <a:lnTo>
                      <a:pt x="166" y="340"/>
                    </a:lnTo>
                    <a:lnTo>
                      <a:pt x="188" y="340"/>
                    </a:lnTo>
                    <a:lnTo>
                      <a:pt x="208" y="340"/>
                    </a:lnTo>
                    <a:lnTo>
                      <a:pt x="227" y="340"/>
                    </a:lnTo>
                    <a:lnTo>
                      <a:pt x="244" y="340"/>
                    </a:lnTo>
                    <a:lnTo>
                      <a:pt x="260" y="340"/>
                    </a:lnTo>
                    <a:lnTo>
                      <a:pt x="274" y="340"/>
                    </a:lnTo>
                    <a:lnTo>
                      <a:pt x="287" y="340"/>
                    </a:lnTo>
                    <a:lnTo>
                      <a:pt x="299" y="340"/>
                    </a:lnTo>
                    <a:lnTo>
                      <a:pt x="309" y="340"/>
                    </a:lnTo>
                    <a:lnTo>
                      <a:pt x="319" y="340"/>
                    </a:lnTo>
                    <a:lnTo>
                      <a:pt x="327" y="340"/>
                    </a:lnTo>
                    <a:lnTo>
                      <a:pt x="335" y="340"/>
                    </a:lnTo>
                    <a:lnTo>
                      <a:pt x="342" y="340"/>
                    </a:lnTo>
                    <a:lnTo>
                      <a:pt x="348" y="340"/>
                    </a:lnTo>
                    <a:lnTo>
                      <a:pt x="353" y="340"/>
                    </a:lnTo>
                    <a:lnTo>
                      <a:pt x="358" y="340"/>
                    </a:lnTo>
                    <a:lnTo>
                      <a:pt x="362" y="340"/>
                    </a:lnTo>
                    <a:lnTo>
                      <a:pt x="366" y="340"/>
                    </a:lnTo>
                    <a:lnTo>
                      <a:pt x="369" y="339"/>
                    </a:lnTo>
                    <a:lnTo>
                      <a:pt x="372" y="339"/>
                    </a:lnTo>
                    <a:lnTo>
                      <a:pt x="375" y="339"/>
                    </a:lnTo>
                    <a:lnTo>
                      <a:pt x="378" y="339"/>
                    </a:lnTo>
                    <a:lnTo>
                      <a:pt x="379" y="339"/>
                    </a:lnTo>
                    <a:lnTo>
                      <a:pt x="382" y="339"/>
                    </a:lnTo>
                    <a:lnTo>
                      <a:pt x="383" y="339"/>
                    </a:lnTo>
                    <a:lnTo>
                      <a:pt x="386" y="339"/>
                    </a:lnTo>
                    <a:lnTo>
                      <a:pt x="389" y="339"/>
                    </a:lnTo>
                    <a:lnTo>
                      <a:pt x="391" y="339"/>
                    </a:lnTo>
                    <a:lnTo>
                      <a:pt x="394" y="339"/>
                    </a:lnTo>
                    <a:lnTo>
                      <a:pt x="395" y="338"/>
                    </a:lnTo>
                    <a:lnTo>
                      <a:pt x="396" y="338"/>
                    </a:lnTo>
                    <a:lnTo>
                      <a:pt x="399" y="338"/>
                    </a:lnTo>
                    <a:lnTo>
                      <a:pt x="401" y="338"/>
                    </a:lnTo>
                    <a:lnTo>
                      <a:pt x="402" y="338"/>
                    </a:lnTo>
                    <a:lnTo>
                      <a:pt x="404" y="338"/>
                    </a:lnTo>
                    <a:lnTo>
                      <a:pt x="405" y="338"/>
                    </a:lnTo>
                    <a:lnTo>
                      <a:pt x="406" y="338"/>
                    </a:lnTo>
                    <a:lnTo>
                      <a:pt x="408" y="338"/>
                    </a:lnTo>
                    <a:lnTo>
                      <a:pt x="409" y="338"/>
                    </a:lnTo>
                    <a:lnTo>
                      <a:pt x="411" y="338"/>
                    </a:lnTo>
                    <a:lnTo>
                      <a:pt x="412" y="336"/>
                    </a:lnTo>
                    <a:lnTo>
                      <a:pt x="414" y="336"/>
                    </a:lnTo>
                    <a:lnTo>
                      <a:pt x="415" y="336"/>
                    </a:lnTo>
                    <a:lnTo>
                      <a:pt x="417" y="336"/>
                    </a:lnTo>
                    <a:lnTo>
                      <a:pt x="418" y="336"/>
                    </a:lnTo>
                    <a:lnTo>
                      <a:pt x="419" y="336"/>
                    </a:lnTo>
                    <a:lnTo>
                      <a:pt x="421" y="336"/>
                    </a:lnTo>
                    <a:lnTo>
                      <a:pt x="422" y="336"/>
                    </a:lnTo>
                    <a:lnTo>
                      <a:pt x="424" y="335"/>
                    </a:lnTo>
                    <a:lnTo>
                      <a:pt x="425" y="335"/>
                    </a:lnTo>
                    <a:lnTo>
                      <a:pt x="428" y="335"/>
                    </a:lnTo>
                    <a:lnTo>
                      <a:pt x="429" y="335"/>
                    </a:lnTo>
                    <a:lnTo>
                      <a:pt x="431" y="335"/>
                    </a:lnTo>
                    <a:lnTo>
                      <a:pt x="434" y="333"/>
                    </a:lnTo>
                    <a:lnTo>
                      <a:pt x="435" y="333"/>
                    </a:lnTo>
                    <a:lnTo>
                      <a:pt x="438" y="333"/>
                    </a:lnTo>
                    <a:lnTo>
                      <a:pt x="440" y="333"/>
                    </a:lnTo>
                    <a:lnTo>
                      <a:pt x="442" y="333"/>
                    </a:lnTo>
                    <a:lnTo>
                      <a:pt x="444" y="332"/>
                    </a:lnTo>
                    <a:lnTo>
                      <a:pt x="445" y="332"/>
                    </a:lnTo>
                    <a:lnTo>
                      <a:pt x="448" y="332"/>
                    </a:lnTo>
                    <a:lnTo>
                      <a:pt x="450" y="332"/>
                    </a:lnTo>
                    <a:lnTo>
                      <a:pt x="451" y="332"/>
                    </a:lnTo>
                    <a:lnTo>
                      <a:pt x="452" y="332"/>
                    </a:lnTo>
                    <a:lnTo>
                      <a:pt x="454" y="330"/>
                    </a:lnTo>
                    <a:lnTo>
                      <a:pt x="455" y="330"/>
                    </a:lnTo>
                    <a:lnTo>
                      <a:pt x="457" y="330"/>
                    </a:lnTo>
                    <a:lnTo>
                      <a:pt x="458" y="330"/>
                    </a:lnTo>
                    <a:lnTo>
                      <a:pt x="460" y="330"/>
                    </a:lnTo>
                    <a:lnTo>
                      <a:pt x="461" y="330"/>
                    </a:lnTo>
                    <a:lnTo>
                      <a:pt x="463" y="329"/>
                    </a:lnTo>
                    <a:lnTo>
                      <a:pt x="464" y="329"/>
                    </a:lnTo>
                    <a:lnTo>
                      <a:pt x="465" y="329"/>
                    </a:lnTo>
                    <a:lnTo>
                      <a:pt x="467" y="327"/>
                    </a:lnTo>
                    <a:lnTo>
                      <a:pt x="468" y="327"/>
                    </a:lnTo>
                    <a:lnTo>
                      <a:pt x="470" y="327"/>
                    </a:lnTo>
                    <a:lnTo>
                      <a:pt x="471" y="327"/>
                    </a:lnTo>
                    <a:lnTo>
                      <a:pt x="473" y="326"/>
                    </a:lnTo>
                    <a:lnTo>
                      <a:pt x="474" y="326"/>
                    </a:lnTo>
                    <a:lnTo>
                      <a:pt x="475" y="326"/>
                    </a:lnTo>
                    <a:lnTo>
                      <a:pt x="478" y="325"/>
                    </a:lnTo>
                    <a:lnTo>
                      <a:pt x="480" y="325"/>
                    </a:lnTo>
                    <a:lnTo>
                      <a:pt x="481" y="323"/>
                    </a:lnTo>
                    <a:lnTo>
                      <a:pt x="484" y="323"/>
                    </a:lnTo>
                    <a:lnTo>
                      <a:pt x="487" y="322"/>
                    </a:lnTo>
                    <a:lnTo>
                      <a:pt x="488" y="322"/>
                    </a:lnTo>
                    <a:lnTo>
                      <a:pt x="491" y="320"/>
                    </a:lnTo>
                    <a:lnTo>
                      <a:pt x="494" y="320"/>
                    </a:lnTo>
                    <a:lnTo>
                      <a:pt x="497" y="319"/>
                    </a:lnTo>
                    <a:lnTo>
                      <a:pt x="498" y="319"/>
                    </a:lnTo>
                    <a:lnTo>
                      <a:pt x="501" y="317"/>
                    </a:lnTo>
                    <a:lnTo>
                      <a:pt x="503" y="317"/>
                    </a:lnTo>
                    <a:lnTo>
                      <a:pt x="504" y="316"/>
                    </a:lnTo>
                    <a:lnTo>
                      <a:pt x="507" y="316"/>
                    </a:lnTo>
                    <a:lnTo>
                      <a:pt x="509" y="316"/>
                    </a:lnTo>
                    <a:lnTo>
                      <a:pt x="510" y="315"/>
                    </a:lnTo>
                    <a:lnTo>
                      <a:pt x="511" y="315"/>
                    </a:lnTo>
                    <a:lnTo>
                      <a:pt x="513" y="313"/>
                    </a:lnTo>
                    <a:lnTo>
                      <a:pt x="514" y="313"/>
                    </a:lnTo>
                    <a:lnTo>
                      <a:pt x="516" y="313"/>
                    </a:lnTo>
                    <a:lnTo>
                      <a:pt x="517" y="312"/>
                    </a:lnTo>
                    <a:lnTo>
                      <a:pt x="519" y="312"/>
                    </a:lnTo>
                    <a:lnTo>
                      <a:pt x="520" y="312"/>
                    </a:lnTo>
                    <a:lnTo>
                      <a:pt x="521" y="310"/>
                    </a:lnTo>
                    <a:lnTo>
                      <a:pt x="523" y="310"/>
                    </a:lnTo>
                    <a:lnTo>
                      <a:pt x="524" y="309"/>
                    </a:lnTo>
                    <a:lnTo>
                      <a:pt x="526" y="309"/>
                    </a:lnTo>
                    <a:lnTo>
                      <a:pt x="527" y="307"/>
                    </a:lnTo>
                    <a:lnTo>
                      <a:pt x="529" y="307"/>
                    </a:lnTo>
                    <a:lnTo>
                      <a:pt x="530" y="306"/>
                    </a:lnTo>
                    <a:lnTo>
                      <a:pt x="532" y="306"/>
                    </a:lnTo>
                    <a:lnTo>
                      <a:pt x="533" y="304"/>
                    </a:lnTo>
                    <a:lnTo>
                      <a:pt x="536" y="304"/>
                    </a:lnTo>
                    <a:lnTo>
                      <a:pt x="537" y="303"/>
                    </a:lnTo>
                    <a:lnTo>
                      <a:pt x="539" y="302"/>
                    </a:lnTo>
                    <a:lnTo>
                      <a:pt x="542" y="302"/>
                    </a:lnTo>
                    <a:lnTo>
                      <a:pt x="543" y="300"/>
                    </a:lnTo>
                    <a:lnTo>
                      <a:pt x="546" y="299"/>
                    </a:lnTo>
                    <a:lnTo>
                      <a:pt x="547" y="297"/>
                    </a:lnTo>
                    <a:lnTo>
                      <a:pt x="550" y="297"/>
                    </a:lnTo>
                    <a:lnTo>
                      <a:pt x="552" y="296"/>
                    </a:lnTo>
                    <a:lnTo>
                      <a:pt x="553" y="294"/>
                    </a:lnTo>
                    <a:lnTo>
                      <a:pt x="556" y="294"/>
                    </a:lnTo>
                    <a:lnTo>
                      <a:pt x="557" y="293"/>
                    </a:lnTo>
                    <a:lnTo>
                      <a:pt x="559" y="293"/>
                    </a:lnTo>
                    <a:lnTo>
                      <a:pt x="560" y="292"/>
                    </a:lnTo>
                    <a:lnTo>
                      <a:pt x="562" y="292"/>
                    </a:lnTo>
                    <a:lnTo>
                      <a:pt x="563" y="290"/>
                    </a:lnTo>
                    <a:lnTo>
                      <a:pt x="565" y="290"/>
                    </a:lnTo>
                    <a:lnTo>
                      <a:pt x="566" y="289"/>
                    </a:lnTo>
                    <a:lnTo>
                      <a:pt x="567" y="287"/>
                    </a:lnTo>
                    <a:lnTo>
                      <a:pt x="569" y="287"/>
                    </a:lnTo>
                    <a:lnTo>
                      <a:pt x="570" y="287"/>
                    </a:lnTo>
                    <a:lnTo>
                      <a:pt x="572" y="286"/>
                    </a:lnTo>
                    <a:lnTo>
                      <a:pt x="573" y="284"/>
                    </a:lnTo>
                    <a:lnTo>
                      <a:pt x="575" y="284"/>
                    </a:lnTo>
                    <a:lnTo>
                      <a:pt x="576" y="283"/>
                    </a:lnTo>
                    <a:lnTo>
                      <a:pt x="578" y="283"/>
                    </a:lnTo>
                    <a:lnTo>
                      <a:pt x="579" y="281"/>
                    </a:lnTo>
                    <a:lnTo>
                      <a:pt x="580" y="281"/>
                    </a:lnTo>
                    <a:lnTo>
                      <a:pt x="582" y="280"/>
                    </a:lnTo>
                    <a:lnTo>
                      <a:pt x="583" y="279"/>
                    </a:lnTo>
                    <a:lnTo>
                      <a:pt x="586" y="279"/>
                    </a:lnTo>
                    <a:lnTo>
                      <a:pt x="588" y="277"/>
                    </a:lnTo>
                    <a:lnTo>
                      <a:pt x="589" y="276"/>
                    </a:lnTo>
                    <a:lnTo>
                      <a:pt x="590" y="276"/>
                    </a:lnTo>
                    <a:lnTo>
                      <a:pt x="593" y="274"/>
                    </a:lnTo>
                    <a:lnTo>
                      <a:pt x="595" y="273"/>
                    </a:lnTo>
                    <a:lnTo>
                      <a:pt x="596" y="271"/>
                    </a:lnTo>
                    <a:lnTo>
                      <a:pt x="599" y="271"/>
                    </a:lnTo>
                    <a:lnTo>
                      <a:pt x="601" y="270"/>
                    </a:lnTo>
                    <a:lnTo>
                      <a:pt x="602" y="269"/>
                    </a:lnTo>
                    <a:lnTo>
                      <a:pt x="603" y="269"/>
                    </a:lnTo>
                    <a:lnTo>
                      <a:pt x="605" y="267"/>
                    </a:lnTo>
                    <a:lnTo>
                      <a:pt x="606" y="267"/>
                    </a:lnTo>
                    <a:lnTo>
                      <a:pt x="608" y="266"/>
                    </a:lnTo>
                    <a:lnTo>
                      <a:pt x="609" y="266"/>
                    </a:lnTo>
                    <a:lnTo>
                      <a:pt x="609" y="264"/>
                    </a:lnTo>
                    <a:lnTo>
                      <a:pt x="611" y="264"/>
                    </a:lnTo>
                    <a:lnTo>
                      <a:pt x="612" y="263"/>
                    </a:lnTo>
                    <a:lnTo>
                      <a:pt x="613" y="263"/>
                    </a:lnTo>
                    <a:lnTo>
                      <a:pt x="615" y="261"/>
                    </a:lnTo>
                    <a:lnTo>
                      <a:pt x="616" y="261"/>
                    </a:lnTo>
                    <a:lnTo>
                      <a:pt x="616" y="260"/>
                    </a:lnTo>
                    <a:lnTo>
                      <a:pt x="618" y="260"/>
                    </a:lnTo>
                    <a:lnTo>
                      <a:pt x="619" y="258"/>
                    </a:lnTo>
                    <a:lnTo>
                      <a:pt x="621" y="258"/>
                    </a:lnTo>
                    <a:lnTo>
                      <a:pt x="622" y="257"/>
                    </a:lnTo>
                    <a:lnTo>
                      <a:pt x="624" y="256"/>
                    </a:lnTo>
                    <a:lnTo>
                      <a:pt x="625" y="256"/>
                    </a:lnTo>
                    <a:lnTo>
                      <a:pt x="626" y="254"/>
                    </a:lnTo>
                    <a:lnTo>
                      <a:pt x="628" y="254"/>
                    </a:lnTo>
                    <a:lnTo>
                      <a:pt x="629" y="253"/>
                    </a:lnTo>
                    <a:lnTo>
                      <a:pt x="631" y="251"/>
                    </a:lnTo>
                    <a:lnTo>
                      <a:pt x="632" y="251"/>
                    </a:lnTo>
                    <a:lnTo>
                      <a:pt x="634" y="250"/>
                    </a:lnTo>
                    <a:lnTo>
                      <a:pt x="635" y="248"/>
                    </a:lnTo>
                    <a:lnTo>
                      <a:pt x="636" y="247"/>
                    </a:lnTo>
                    <a:lnTo>
                      <a:pt x="638" y="247"/>
                    </a:lnTo>
                    <a:lnTo>
                      <a:pt x="639" y="246"/>
                    </a:lnTo>
                    <a:lnTo>
                      <a:pt x="641" y="246"/>
                    </a:lnTo>
                    <a:lnTo>
                      <a:pt x="642" y="244"/>
                    </a:lnTo>
                    <a:lnTo>
                      <a:pt x="644" y="243"/>
                    </a:lnTo>
                    <a:lnTo>
                      <a:pt x="645" y="243"/>
                    </a:lnTo>
                    <a:lnTo>
                      <a:pt x="647" y="241"/>
                    </a:lnTo>
                    <a:lnTo>
                      <a:pt x="648" y="240"/>
                    </a:lnTo>
                    <a:lnTo>
                      <a:pt x="649" y="240"/>
                    </a:lnTo>
                    <a:lnTo>
                      <a:pt x="649" y="238"/>
                    </a:lnTo>
                    <a:lnTo>
                      <a:pt x="651" y="238"/>
                    </a:lnTo>
                    <a:lnTo>
                      <a:pt x="652" y="237"/>
                    </a:lnTo>
                    <a:lnTo>
                      <a:pt x="654" y="237"/>
                    </a:lnTo>
                    <a:lnTo>
                      <a:pt x="654" y="235"/>
                    </a:lnTo>
                    <a:lnTo>
                      <a:pt x="655" y="235"/>
                    </a:lnTo>
                    <a:lnTo>
                      <a:pt x="655" y="234"/>
                    </a:lnTo>
                    <a:lnTo>
                      <a:pt x="657" y="234"/>
                    </a:lnTo>
                    <a:lnTo>
                      <a:pt x="658" y="233"/>
                    </a:lnTo>
                    <a:lnTo>
                      <a:pt x="659" y="233"/>
                    </a:lnTo>
                    <a:lnTo>
                      <a:pt x="659" y="231"/>
                    </a:lnTo>
                    <a:lnTo>
                      <a:pt x="661" y="231"/>
                    </a:lnTo>
                    <a:lnTo>
                      <a:pt x="662" y="230"/>
                    </a:lnTo>
                    <a:lnTo>
                      <a:pt x="662" y="228"/>
                    </a:lnTo>
                    <a:lnTo>
                      <a:pt x="664" y="228"/>
                    </a:lnTo>
                    <a:lnTo>
                      <a:pt x="665" y="227"/>
                    </a:lnTo>
                    <a:lnTo>
                      <a:pt x="667" y="227"/>
                    </a:lnTo>
                    <a:lnTo>
                      <a:pt x="667" y="225"/>
                    </a:lnTo>
                    <a:lnTo>
                      <a:pt x="668" y="225"/>
                    </a:lnTo>
                    <a:lnTo>
                      <a:pt x="670" y="224"/>
                    </a:lnTo>
                    <a:lnTo>
                      <a:pt x="671" y="223"/>
                    </a:lnTo>
                    <a:lnTo>
                      <a:pt x="672" y="221"/>
                    </a:lnTo>
                    <a:lnTo>
                      <a:pt x="674" y="221"/>
                    </a:lnTo>
                    <a:lnTo>
                      <a:pt x="674" y="220"/>
                    </a:lnTo>
                    <a:lnTo>
                      <a:pt x="675" y="220"/>
                    </a:lnTo>
                    <a:lnTo>
                      <a:pt x="677" y="218"/>
                    </a:lnTo>
                    <a:lnTo>
                      <a:pt x="678" y="217"/>
                    </a:lnTo>
                    <a:lnTo>
                      <a:pt x="680" y="217"/>
                    </a:lnTo>
                    <a:lnTo>
                      <a:pt x="680" y="215"/>
                    </a:lnTo>
                    <a:lnTo>
                      <a:pt x="681" y="215"/>
                    </a:lnTo>
                    <a:lnTo>
                      <a:pt x="682" y="214"/>
                    </a:lnTo>
                    <a:lnTo>
                      <a:pt x="684" y="214"/>
                    </a:lnTo>
                    <a:lnTo>
                      <a:pt x="684" y="212"/>
                    </a:lnTo>
                    <a:lnTo>
                      <a:pt x="685" y="212"/>
                    </a:lnTo>
                    <a:lnTo>
                      <a:pt x="687" y="211"/>
                    </a:lnTo>
                    <a:lnTo>
                      <a:pt x="688" y="210"/>
                    </a:lnTo>
                    <a:lnTo>
                      <a:pt x="690" y="210"/>
                    </a:lnTo>
                    <a:lnTo>
                      <a:pt x="691" y="208"/>
                    </a:lnTo>
                    <a:lnTo>
                      <a:pt x="693" y="208"/>
                    </a:lnTo>
                    <a:lnTo>
                      <a:pt x="694" y="207"/>
                    </a:lnTo>
                    <a:lnTo>
                      <a:pt x="694" y="205"/>
                    </a:lnTo>
                    <a:lnTo>
                      <a:pt x="695" y="205"/>
                    </a:lnTo>
                    <a:lnTo>
                      <a:pt x="697" y="204"/>
                    </a:lnTo>
                    <a:lnTo>
                      <a:pt x="698" y="204"/>
                    </a:lnTo>
                    <a:lnTo>
                      <a:pt x="698" y="202"/>
                    </a:lnTo>
                    <a:lnTo>
                      <a:pt x="700" y="202"/>
                    </a:lnTo>
                    <a:lnTo>
                      <a:pt x="701" y="201"/>
                    </a:lnTo>
                    <a:lnTo>
                      <a:pt x="703" y="200"/>
                    </a:lnTo>
                    <a:lnTo>
                      <a:pt x="704" y="200"/>
                    </a:lnTo>
                    <a:lnTo>
                      <a:pt x="704" y="198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7" y="197"/>
                    </a:lnTo>
                    <a:lnTo>
                      <a:pt x="707" y="195"/>
                    </a:lnTo>
                    <a:lnTo>
                      <a:pt x="708" y="195"/>
                    </a:lnTo>
                    <a:lnTo>
                      <a:pt x="708" y="194"/>
                    </a:lnTo>
                    <a:lnTo>
                      <a:pt x="710" y="194"/>
                    </a:lnTo>
                    <a:lnTo>
                      <a:pt x="711" y="192"/>
                    </a:lnTo>
                    <a:lnTo>
                      <a:pt x="713" y="191"/>
                    </a:lnTo>
                    <a:lnTo>
                      <a:pt x="714" y="189"/>
                    </a:lnTo>
                    <a:lnTo>
                      <a:pt x="716" y="188"/>
                    </a:lnTo>
                    <a:lnTo>
                      <a:pt x="717" y="187"/>
                    </a:lnTo>
                    <a:lnTo>
                      <a:pt x="718" y="185"/>
                    </a:lnTo>
                    <a:lnTo>
                      <a:pt x="720" y="184"/>
                    </a:lnTo>
                    <a:lnTo>
                      <a:pt x="720" y="182"/>
                    </a:lnTo>
                    <a:lnTo>
                      <a:pt x="721" y="181"/>
                    </a:lnTo>
                    <a:lnTo>
                      <a:pt x="723" y="179"/>
                    </a:lnTo>
                    <a:lnTo>
                      <a:pt x="724" y="178"/>
                    </a:lnTo>
                    <a:lnTo>
                      <a:pt x="726" y="177"/>
                    </a:lnTo>
                    <a:lnTo>
                      <a:pt x="727" y="177"/>
                    </a:lnTo>
                    <a:lnTo>
                      <a:pt x="727" y="175"/>
                    </a:lnTo>
                    <a:lnTo>
                      <a:pt x="728" y="174"/>
                    </a:lnTo>
                    <a:lnTo>
                      <a:pt x="730" y="172"/>
                    </a:lnTo>
                    <a:lnTo>
                      <a:pt x="731" y="171"/>
                    </a:lnTo>
                    <a:lnTo>
                      <a:pt x="733" y="169"/>
                    </a:lnTo>
                    <a:lnTo>
                      <a:pt x="734" y="168"/>
                    </a:lnTo>
                    <a:lnTo>
                      <a:pt x="736" y="167"/>
                    </a:lnTo>
                    <a:lnTo>
                      <a:pt x="736" y="165"/>
                    </a:lnTo>
                    <a:lnTo>
                      <a:pt x="737" y="165"/>
                    </a:lnTo>
                    <a:lnTo>
                      <a:pt x="737" y="164"/>
                    </a:lnTo>
                    <a:lnTo>
                      <a:pt x="739" y="162"/>
                    </a:lnTo>
                    <a:lnTo>
                      <a:pt x="740" y="162"/>
                    </a:lnTo>
                    <a:lnTo>
                      <a:pt x="740" y="161"/>
                    </a:lnTo>
                    <a:lnTo>
                      <a:pt x="741" y="159"/>
                    </a:lnTo>
                    <a:lnTo>
                      <a:pt x="743" y="159"/>
                    </a:lnTo>
                    <a:lnTo>
                      <a:pt x="743" y="158"/>
                    </a:lnTo>
                    <a:lnTo>
                      <a:pt x="744" y="156"/>
                    </a:lnTo>
                    <a:lnTo>
                      <a:pt x="746" y="155"/>
                    </a:lnTo>
                    <a:lnTo>
                      <a:pt x="747" y="154"/>
                    </a:lnTo>
                    <a:lnTo>
                      <a:pt x="749" y="152"/>
                    </a:lnTo>
                    <a:lnTo>
                      <a:pt x="749" y="151"/>
                    </a:lnTo>
                    <a:lnTo>
                      <a:pt x="750" y="148"/>
                    </a:lnTo>
                    <a:lnTo>
                      <a:pt x="753" y="146"/>
                    </a:lnTo>
                    <a:lnTo>
                      <a:pt x="754" y="145"/>
                    </a:lnTo>
                    <a:lnTo>
                      <a:pt x="756" y="142"/>
                    </a:lnTo>
                    <a:lnTo>
                      <a:pt x="757" y="141"/>
                    </a:lnTo>
                    <a:lnTo>
                      <a:pt x="759" y="139"/>
                    </a:lnTo>
                    <a:lnTo>
                      <a:pt x="760" y="138"/>
                    </a:lnTo>
                    <a:lnTo>
                      <a:pt x="762" y="136"/>
                    </a:lnTo>
                    <a:lnTo>
                      <a:pt x="763" y="135"/>
                    </a:lnTo>
                    <a:lnTo>
                      <a:pt x="763" y="133"/>
                    </a:lnTo>
                    <a:lnTo>
                      <a:pt x="764" y="132"/>
                    </a:lnTo>
                    <a:lnTo>
                      <a:pt x="766" y="131"/>
                    </a:lnTo>
                    <a:lnTo>
                      <a:pt x="766" y="129"/>
                    </a:lnTo>
                    <a:lnTo>
                      <a:pt x="767" y="128"/>
                    </a:lnTo>
                    <a:lnTo>
                      <a:pt x="769" y="128"/>
                    </a:lnTo>
                    <a:lnTo>
                      <a:pt x="769" y="126"/>
                    </a:lnTo>
                    <a:lnTo>
                      <a:pt x="770" y="125"/>
                    </a:lnTo>
                    <a:lnTo>
                      <a:pt x="772" y="123"/>
                    </a:lnTo>
                    <a:lnTo>
                      <a:pt x="773" y="122"/>
                    </a:lnTo>
                    <a:lnTo>
                      <a:pt x="773" y="121"/>
                    </a:lnTo>
                    <a:lnTo>
                      <a:pt x="774" y="119"/>
                    </a:lnTo>
                    <a:lnTo>
                      <a:pt x="776" y="118"/>
                    </a:lnTo>
                    <a:lnTo>
                      <a:pt x="776" y="116"/>
                    </a:lnTo>
                    <a:lnTo>
                      <a:pt x="777" y="116"/>
                    </a:lnTo>
                    <a:lnTo>
                      <a:pt x="777" y="115"/>
                    </a:lnTo>
                    <a:lnTo>
                      <a:pt x="779" y="113"/>
                    </a:lnTo>
                    <a:lnTo>
                      <a:pt x="780" y="112"/>
                    </a:lnTo>
                    <a:lnTo>
                      <a:pt x="782" y="109"/>
                    </a:lnTo>
                    <a:lnTo>
                      <a:pt x="783" y="108"/>
                    </a:lnTo>
                    <a:lnTo>
                      <a:pt x="785" y="106"/>
                    </a:lnTo>
                    <a:lnTo>
                      <a:pt x="785" y="105"/>
                    </a:lnTo>
                    <a:lnTo>
                      <a:pt x="786" y="102"/>
                    </a:lnTo>
                    <a:lnTo>
                      <a:pt x="789" y="100"/>
                    </a:lnTo>
                    <a:lnTo>
                      <a:pt x="790" y="98"/>
                    </a:lnTo>
                    <a:lnTo>
                      <a:pt x="792" y="96"/>
                    </a:lnTo>
                    <a:lnTo>
                      <a:pt x="793" y="93"/>
                    </a:lnTo>
                    <a:lnTo>
                      <a:pt x="795" y="92"/>
                    </a:lnTo>
                    <a:lnTo>
                      <a:pt x="796" y="89"/>
                    </a:lnTo>
                    <a:lnTo>
                      <a:pt x="797" y="87"/>
                    </a:lnTo>
                    <a:lnTo>
                      <a:pt x="799" y="86"/>
                    </a:lnTo>
                    <a:lnTo>
                      <a:pt x="799" y="85"/>
                    </a:lnTo>
                    <a:lnTo>
                      <a:pt x="800" y="83"/>
                    </a:lnTo>
                    <a:lnTo>
                      <a:pt x="802" y="82"/>
                    </a:lnTo>
                    <a:lnTo>
                      <a:pt x="802" y="80"/>
                    </a:lnTo>
                    <a:lnTo>
                      <a:pt x="803" y="79"/>
                    </a:lnTo>
                    <a:lnTo>
                      <a:pt x="805" y="77"/>
                    </a:lnTo>
                    <a:lnTo>
                      <a:pt x="805" y="76"/>
                    </a:lnTo>
                    <a:lnTo>
                      <a:pt x="806" y="75"/>
                    </a:lnTo>
                    <a:lnTo>
                      <a:pt x="808" y="75"/>
                    </a:lnTo>
                    <a:lnTo>
                      <a:pt x="808" y="73"/>
                    </a:lnTo>
                    <a:lnTo>
                      <a:pt x="809" y="72"/>
                    </a:lnTo>
                    <a:lnTo>
                      <a:pt x="809" y="70"/>
                    </a:lnTo>
                    <a:lnTo>
                      <a:pt x="810" y="69"/>
                    </a:lnTo>
                    <a:lnTo>
                      <a:pt x="812" y="67"/>
                    </a:lnTo>
                    <a:lnTo>
                      <a:pt x="812" y="66"/>
                    </a:lnTo>
                    <a:lnTo>
                      <a:pt x="813" y="64"/>
                    </a:lnTo>
                    <a:lnTo>
                      <a:pt x="815" y="63"/>
                    </a:lnTo>
                    <a:lnTo>
                      <a:pt x="815" y="62"/>
                    </a:lnTo>
                    <a:lnTo>
                      <a:pt x="816" y="60"/>
                    </a:lnTo>
                    <a:lnTo>
                      <a:pt x="818" y="59"/>
                    </a:lnTo>
                    <a:lnTo>
                      <a:pt x="819" y="57"/>
                    </a:lnTo>
                    <a:lnTo>
                      <a:pt x="820" y="56"/>
                    </a:lnTo>
                    <a:lnTo>
                      <a:pt x="822" y="53"/>
                    </a:lnTo>
                    <a:lnTo>
                      <a:pt x="823" y="52"/>
                    </a:lnTo>
                    <a:lnTo>
                      <a:pt x="825" y="49"/>
                    </a:lnTo>
                    <a:lnTo>
                      <a:pt x="826" y="47"/>
                    </a:lnTo>
                    <a:lnTo>
                      <a:pt x="828" y="44"/>
                    </a:lnTo>
                    <a:lnTo>
                      <a:pt x="831" y="41"/>
                    </a:lnTo>
                    <a:lnTo>
                      <a:pt x="832" y="40"/>
                    </a:lnTo>
                    <a:lnTo>
                      <a:pt x="833" y="39"/>
                    </a:lnTo>
                    <a:lnTo>
                      <a:pt x="835" y="36"/>
                    </a:lnTo>
                    <a:lnTo>
                      <a:pt x="835" y="34"/>
                    </a:lnTo>
                    <a:lnTo>
                      <a:pt x="836" y="33"/>
                    </a:lnTo>
                    <a:lnTo>
                      <a:pt x="838" y="31"/>
                    </a:lnTo>
                    <a:lnTo>
                      <a:pt x="839" y="30"/>
                    </a:lnTo>
                    <a:lnTo>
                      <a:pt x="839" y="29"/>
                    </a:lnTo>
                    <a:lnTo>
                      <a:pt x="841" y="27"/>
                    </a:lnTo>
                    <a:lnTo>
                      <a:pt x="842" y="26"/>
                    </a:lnTo>
                    <a:lnTo>
                      <a:pt x="842" y="24"/>
                    </a:lnTo>
                    <a:lnTo>
                      <a:pt x="843" y="24"/>
                    </a:lnTo>
                    <a:lnTo>
                      <a:pt x="843" y="23"/>
                    </a:lnTo>
                    <a:lnTo>
                      <a:pt x="845" y="21"/>
                    </a:lnTo>
                    <a:lnTo>
                      <a:pt x="845" y="20"/>
                    </a:lnTo>
                    <a:lnTo>
                      <a:pt x="846" y="18"/>
                    </a:lnTo>
                    <a:lnTo>
                      <a:pt x="848" y="17"/>
                    </a:lnTo>
                    <a:lnTo>
                      <a:pt x="848" y="16"/>
                    </a:lnTo>
                    <a:lnTo>
                      <a:pt x="849" y="14"/>
                    </a:lnTo>
                    <a:lnTo>
                      <a:pt x="849" y="13"/>
                    </a:lnTo>
                    <a:lnTo>
                      <a:pt x="851" y="13"/>
                    </a:lnTo>
                    <a:lnTo>
                      <a:pt x="851" y="11"/>
                    </a:lnTo>
                    <a:lnTo>
                      <a:pt x="852" y="10"/>
                    </a:lnTo>
                    <a:lnTo>
                      <a:pt x="854" y="8"/>
                    </a:lnTo>
                    <a:lnTo>
                      <a:pt x="854" y="7"/>
                    </a:lnTo>
                    <a:lnTo>
                      <a:pt x="855" y="4"/>
                    </a:lnTo>
                    <a:lnTo>
                      <a:pt x="856" y="3"/>
                    </a:lnTo>
                    <a:lnTo>
                      <a:pt x="856" y="1"/>
                    </a:lnTo>
                    <a:lnTo>
                      <a:pt x="85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0" name="Freeform 184">
                <a:extLst>
                  <a:ext uri="{FF2B5EF4-FFF2-40B4-BE49-F238E27FC236}">
                    <a16:creationId xmlns:a16="http://schemas.microsoft.com/office/drawing/2014/main" id="{BD88AA86-AA71-F142-945A-267643E41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963" y="5757863"/>
                <a:ext cx="80962" cy="273050"/>
              </a:xfrm>
              <a:custGeom>
                <a:avLst/>
                <a:gdLst>
                  <a:gd name="T0" fmla="*/ 2147483646 w 102"/>
                  <a:gd name="T1" fmla="*/ 2147483646 h 344"/>
                  <a:gd name="T2" fmla="*/ 2147483646 w 102"/>
                  <a:gd name="T3" fmla="*/ 2147483646 h 344"/>
                  <a:gd name="T4" fmla="*/ 2147483646 w 102"/>
                  <a:gd name="T5" fmla="*/ 2147483646 h 344"/>
                  <a:gd name="T6" fmla="*/ 2147483646 w 102"/>
                  <a:gd name="T7" fmla="*/ 2147483646 h 344"/>
                  <a:gd name="T8" fmla="*/ 2147483646 w 102"/>
                  <a:gd name="T9" fmla="*/ 2147483646 h 344"/>
                  <a:gd name="T10" fmla="*/ 2147483646 w 102"/>
                  <a:gd name="T11" fmla="*/ 2147483646 h 344"/>
                  <a:gd name="T12" fmla="*/ 2147483646 w 102"/>
                  <a:gd name="T13" fmla="*/ 2147483646 h 344"/>
                  <a:gd name="T14" fmla="*/ 2147483646 w 102"/>
                  <a:gd name="T15" fmla="*/ 2147483646 h 344"/>
                  <a:gd name="T16" fmla="*/ 2147483646 w 102"/>
                  <a:gd name="T17" fmla="*/ 2147483646 h 344"/>
                  <a:gd name="T18" fmla="*/ 2147483646 w 102"/>
                  <a:gd name="T19" fmla="*/ 2147483646 h 344"/>
                  <a:gd name="T20" fmla="*/ 2147483646 w 102"/>
                  <a:gd name="T21" fmla="*/ 2147483646 h 344"/>
                  <a:gd name="T22" fmla="*/ 2147483646 w 102"/>
                  <a:gd name="T23" fmla="*/ 2147483646 h 344"/>
                  <a:gd name="T24" fmla="*/ 2147483646 w 102"/>
                  <a:gd name="T25" fmla="*/ 2147483646 h 344"/>
                  <a:gd name="T26" fmla="*/ 2147483646 w 102"/>
                  <a:gd name="T27" fmla="*/ 2147483646 h 344"/>
                  <a:gd name="T28" fmla="*/ 2147483646 w 102"/>
                  <a:gd name="T29" fmla="*/ 2147483646 h 344"/>
                  <a:gd name="T30" fmla="*/ 2147483646 w 102"/>
                  <a:gd name="T31" fmla="*/ 2147483646 h 344"/>
                  <a:gd name="T32" fmla="*/ 2147483646 w 102"/>
                  <a:gd name="T33" fmla="*/ 2147483646 h 344"/>
                  <a:gd name="T34" fmla="*/ 2147483646 w 102"/>
                  <a:gd name="T35" fmla="*/ 2147483646 h 344"/>
                  <a:gd name="T36" fmla="*/ 2147483646 w 102"/>
                  <a:gd name="T37" fmla="*/ 2147483646 h 344"/>
                  <a:gd name="T38" fmla="*/ 2147483646 w 102"/>
                  <a:gd name="T39" fmla="*/ 2147483646 h 344"/>
                  <a:gd name="T40" fmla="*/ 2147483646 w 102"/>
                  <a:gd name="T41" fmla="*/ 2147483646 h 344"/>
                  <a:gd name="T42" fmla="*/ 2147483646 w 102"/>
                  <a:gd name="T43" fmla="*/ 2147483646 h 344"/>
                  <a:gd name="T44" fmla="*/ 2147483646 w 102"/>
                  <a:gd name="T45" fmla="*/ 2147483646 h 344"/>
                  <a:gd name="T46" fmla="*/ 2147483646 w 102"/>
                  <a:gd name="T47" fmla="*/ 2147483646 h 344"/>
                  <a:gd name="T48" fmla="*/ 2147483646 w 102"/>
                  <a:gd name="T49" fmla="*/ 2147483646 h 344"/>
                  <a:gd name="T50" fmla="*/ 2147483646 w 102"/>
                  <a:gd name="T51" fmla="*/ 2147483646 h 344"/>
                  <a:gd name="T52" fmla="*/ 2147483646 w 102"/>
                  <a:gd name="T53" fmla="*/ 2147483646 h 344"/>
                  <a:gd name="T54" fmla="*/ 2147483646 w 102"/>
                  <a:gd name="T55" fmla="*/ 2147483646 h 344"/>
                  <a:gd name="T56" fmla="*/ 2147483646 w 102"/>
                  <a:gd name="T57" fmla="*/ 2147483646 h 344"/>
                  <a:gd name="T58" fmla="*/ 2147483646 w 102"/>
                  <a:gd name="T59" fmla="*/ 2147483646 h 344"/>
                  <a:gd name="T60" fmla="*/ 2147483646 w 102"/>
                  <a:gd name="T61" fmla="*/ 2147483646 h 344"/>
                  <a:gd name="T62" fmla="*/ 2147483646 w 102"/>
                  <a:gd name="T63" fmla="*/ 2147483646 h 344"/>
                  <a:gd name="T64" fmla="*/ 2147483646 w 102"/>
                  <a:gd name="T65" fmla="*/ 2147483646 h 344"/>
                  <a:gd name="T66" fmla="*/ 2147483646 w 102"/>
                  <a:gd name="T67" fmla="*/ 2147483646 h 344"/>
                  <a:gd name="T68" fmla="*/ 2147483646 w 102"/>
                  <a:gd name="T69" fmla="*/ 2147483646 h 344"/>
                  <a:gd name="T70" fmla="*/ 2147483646 w 102"/>
                  <a:gd name="T71" fmla="*/ 2147483646 h 344"/>
                  <a:gd name="T72" fmla="*/ 2147483646 w 102"/>
                  <a:gd name="T73" fmla="*/ 2147483646 h 344"/>
                  <a:gd name="T74" fmla="*/ 2147483646 w 102"/>
                  <a:gd name="T75" fmla="*/ 2147483646 h 344"/>
                  <a:gd name="T76" fmla="*/ 2147483646 w 102"/>
                  <a:gd name="T77" fmla="*/ 2147483646 h 344"/>
                  <a:gd name="T78" fmla="*/ 2147483646 w 102"/>
                  <a:gd name="T79" fmla="*/ 2147483646 h 344"/>
                  <a:gd name="T80" fmla="*/ 2147483646 w 102"/>
                  <a:gd name="T81" fmla="*/ 2147483646 h 344"/>
                  <a:gd name="T82" fmla="*/ 2147483646 w 102"/>
                  <a:gd name="T83" fmla="*/ 2147483646 h 344"/>
                  <a:gd name="T84" fmla="*/ 2147483646 w 102"/>
                  <a:gd name="T85" fmla="*/ 2147483646 h 344"/>
                  <a:gd name="T86" fmla="*/ 2147483646 w 102"/>
                  <a:gd name="T87" fmla="*/ 2147483646 h 344"/>
                  <a:gd name="T88" fmla="*/ 2147483646 w 102"/>
                  <a:gd name="T89" fmla="*/ 2147483646 h 344"/>
                  <a:gd name="T90" fmla="*/ 2147483646 w 102"/>
                  <a:gd name="T91" fmla="*/ 2147483646 h 344"/>
                  <a:gd name="T92" fmla="*/ 2147483646 w 102"/>
                  <a:gd name="T93" fmla="*/ 2147483646 h 344"/>
                  <a:gd name="T94" fmla="*/ 2147483646 w 102"/>
                  <a:gd name="T95" fmla="*/ 2147483646 h 344"/>
                  <a:gd name="T96" fmla="*/ 2147483646 w 102"/>
                  <a:gd name="T97" fmla="*/ 2147483646 h 344"/>
                  <a:gd name="T98" fmla="*/ 2147483646 w 102"/>
                  <a:gd name="T99" fmla="*/ 2147483646 h 344"/>
                  <a:gd name="T100" fmla="*/ 2147483646 w 102"/>
                  <a:gd name="T101" fmla="*/ 2147483646 h 344"/>
                  <a:gd name="T102" fmla="*/ 2147483646 w 102"/>
                  <a:gd name="T103" fmla="*/ 2147483646 h 344"/>
                  <a:gd name="T104" fmla="*/ 2147483646 w 102"/>
                  <a:gd name="T105" fmla="*/ 2147483646 h 344"/>
                  <a:gd name="T106" fmla="*/ 2147483646 w 102"/>
                  <a:gd name="T107" fmla="*/ 2147483646 h 344"/>
                  <a:gd name="T108" fmla="*/ 2147483646 w 102"/>
                  <a:gd name="T109" fmla="*/ 2147483646 h 344"/>
                  <a:gd name="T110" fmla="*/ 2147483646 w 102"/>
                  <a:gd name="T111" fmla="*/ 2147483646 h 344"/>
                  <a:gd name="T112" fmla="*/ 2147483646 w 102"/>
                  <a:gd name="T113" fmla="*/ 2147483646 h 3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344"/>
                  <a:gd name="T173" fmla="*/ 102 w 102"/>
                  <a:gd name="T174" fmla="*/ 344 h 3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344">
                    <a:moveTo>
                      <a:pt x="0" y="0"/>
                    </a:moveTo>
                    <a:lnTo>
                      <a:pt x="3" y="3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0" y="16"/>
                    </a:lnTo>
                    <a:lnTo>
                      <a:pt x="11" y="19"/>
                    </a:lnTo>
                    <a:lnTo>
                      <a:pt x="13" y="22"/>
                    </a:lnTo>
                    <a:lnTo>
                      <a:pt x="14" y="25"/>
                    </a:lnTo>
                    <a:lnTo>
                      <a:pt x="15" y="26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5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1" y="59"/>
                    </a:lnTo>
                    <a:lnTo>
                      <a:pt x="31" y="61"/>
                    </a:lnTo>
                    <a:lnTo>
                      <a:pt x="33" y="64"/>
                    </a:lnTo>
                    <a:lnTo>
                      <a:pt x="33" y="65"/>
                    </a:lnTo>
                    <a:lnTo>
                      <a:pt x="34" y="66"/>
                    </a:lnTo>
                    <a:lnTo>
                      <a:pt x="34" y="68"/>
                    </a:lnTo>
                    <a:lnTo>
                      <a:pt x="36" y="71"/>
                    </a:lnTo>
                    <a:lnTo>
                      <a:pt x="36" y="72"/>
                    </a:lnTo>
                    <a:lnTo>
                      <a:pt x="37" y="74"/>
                    </a:lnTo>
                    <a:lnTo>
                      <a:pt x="37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40" y="79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4" y="91"/>
                    </a:lnTo>
                    <a:lnTo>
                      <a:pt x="44" y="92"/>
                    </a:lnTo>
                    <a:lnTo>
                      <a:pt x="46" y="94"/>
                    </a:lnTo>
                    <a:lnTo>
                      <a:pt x="46" y="95"/>
                    </a:lnTo>
                    <a:lnTo>
                      <a:pt x="46" y="97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5"/>
                    </a:lnTo>
                    <a:lnTo>
                      <a:pt x="50" y="108"/>
                    </a:lnTo>
                    <a:lnTo>
                      <a:pt x="51" y="111"/>
                    </a:lnTo>
                    <a:lnTo>
                      <a:pt x="53" y="112"/>
                    </a:lnTo>
                    <a:lnTo>
                      <a:pt x="53" y="115"/>
                    </a:lnTo>
                    <a:lnTo>
                      <a:pt x="54" y="117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7" y="124"/>
                    </a:lnTo>
                    <a:lnTo>
                      <a:pt x="57" y="125"/>
                    </a:lnTo>
                    <a:lnTo>
                      <a:pt x="57" y="127"/>
                    </a:lnTo>
                    <a:lnTo>
                      <a:pt x="59" y="128"/>
                    </a:lnTo>
                    <a:lnTo>
                      <a:pt x="59" y="130"/>
                    </a:lnTo>
                    <a:lnTo>
                      <a:pt x="60" y="131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1" y="137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3" y="140"/>
                    </a:lnTo>
                    <a:lnTo>
                      <a:pt x="63" y="141"/>
                    </a:lnTo>
                    <a:lnTo>
                      <a:pt x="63" y="143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4" y="147"/>
                    </a:lnTo>
                    <a:lnTo>
                      <a:pt x="64" y="148"/>
                    </a:lnTo>
                    <a:lnTo>
                      <a:pt x="66" y="150"/>
                    </a:lnTo>
                    <a:lnTo>
                      <a:pt x="66" y="153"/>
                    </a:lnTo>
                    <a:lnTo>
                      <a:pt x="67" y="154"/>
                    </a:lnTo>
                    <a:lnTo>
                      <a:pt x="67" y="156"/>
                    </a:lnTo>
                    <a:lnTo>
                      <a:pt x="69" y="158"/>
                    </a:lnTo>
                    <a:lnTo>
                      <a:pt x="69" y="160"/>
                    </a:lnTo>
                    <a:lnTo>
                      <a:pt x="69" y="163"/>
                    </a:lnTo>
                    <a:lnTo>
                      <a:pt x="70" y="164"/>
                    </a:lnTo>
                    <a:lnTo>
                      <a:pt x="70" y="167"/>
                    </a:lnTo>
                    <a:lnTo>
                      <a:pt x="72" y="170"/>
                    </a:lnTo>
                    <a:lnTo>
                      <a:pt x="72" y="171"/>
                    </a:lnTo>
                    <a:lnTo>
                      <a:pt x="73" y="173"/>
                    </a:lnTo>
                    <a:lnTo>
                      <a:pt x="73" y="174"/>
                    </a:lnTo>
                    <a:lnTo>
                      <a:pt x="73" y="177"/>
                    </a:lnTo>
                    <a:lnTo>
                      <a:pt x="74" y="179"/>
                    </a:lnTo>
                    <a:lnTo>
                      <a:pt x="74" y="180"/>
                    </a:lnTo>
                    <a:lnTo>
                      <a:pt x="74" y="181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7" y="186"/>
                    </a:lnTo>
                    <a:lnTo>
                      <a:pt x="77" y="187"/>
                    </a:lnTo>
                    <a:lnTo>
                      <a:pt x="77" y="189"/>
                    </a:lnTo>
                    <a:lnTo>
                      <a:pt x="77" y="190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0" y="196"/>
                    </a:lnTo>
                    <a:lnTo>
                      <a:pt x="80" y="197"/>
                    </a:lnTo>
                    <a:lnTo>
                      <a:pt x="80" y="199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4"/>
                    </a:lnTo>
                    <a:lnTo>
                      <a:pt x="83" y="206"/>
                    </a:lnTo>
                    <a:lnTo>
                      <a:pt x="83" y="209"/>
                    </a:lnTo>
                    <a:lnTo>
                      <a:pt x="84" y="210"/>
                    </a:lnTo>
                    <a:lnTo>
                      <a:pt x="84" y="213"/>
                    </a:lnTo>
                    <a:lnTo>
                      <a:pt x="86" y="214"/>
                    </a:lnTo>
                    <a:lnTo>
                      <a:pt x="86" y="217"/>
                    </a:lnTo>
                    <a:lnTo>
                      <a:pt x="87" y="219"/>
                    </a:lnTo>
                    <a:lnTo>
                      <a:pt x="87" y="222"/>
                    </a:lnTo>
                    <a:lnTo>
                      <a:pt x="89" y="223"/>
                    </a:lnTo>
                    <a:lnTo>
                      <a:pt x="89" y="225"/>
                    </a:lnTo>
                    <a:lnTo>
                      <a:pt x="89" y="227"/>
                    </a:lnTo>
                    <a:lnTo>
                      <a:pt x="90" y="229"/>
                    </a:lnTo>
                    <a:lnTo>
                      <a:pt x="90" y="230"/>
                    </a:lnTo>
                    <a:lnTo>
                      <a:pt x="90" y="232"/>
                    </a:lnTo>
                    <a:lnTo>
                      <a:pt x="92" y="233"/>
                    </a:lnTo>
                    <a:lnTo>
                      <a:pt x="92" y="235"/>
                    </a:lnTo>
                    <a:lnTo>
                      <a:pt x="92" y="236"/>
                    </a:lnTo>
                    <a:lnTo>
                      <a:pt x="92" y="237"/>
                    </a:lnTo>
                    <a:lnTo>
                      <a:pt x="93" y="239"/>
                    </a:lnTo>
                    <a:lnTo>
                      <a:pt x="93" y="240"/>
                    </a:lnTo>
                    <a:lnTo>
                      <a:pt x="93" y="242"/>
                    </a:lnTo>
                    <a:lnTo>
                      <a:pt x="93" y="243"/>
                    </a:lnTo>
                    <a:lnTo>
                      <a:pt x="93" y="245"/>
                    </a:lnTo>
                    <a:lnTo>
                      <a:pt x="93" y="246"/>
                    </a:lnTo>
                    <a:lnTo>
                      <a:pt x="95" y="248"/>
                    </a:lnTo>
                    <a:lnTo>
                      <a:pt x="95" y="249"/>
                    </a:lnTo>
                    <a:lnTo>
                      <a:pt x="95" y="250"/>
                    </a:lnTo>
                    <a:lnTo>
                      <a:pt x="95" y="252"/>
                    </a:lnTo>
                    <a:lnTo>
                      <a:pt x="95" y="255"/>
                    </a:lnTo>
                    <a:lnTo>
                      <a:pt x="95" y="256"/>
                    </a:lnTo>
                    <a:lnTo>
                      <a:pt x="95" y="258"/>
                    </a:lnTo>
                    <a:lnTo>
                      <a:pt x="95" y="259"/>
                    </a:lnTo>
                    <a:lnTo>
                      <a:pt x="96" y="260"/>
                    </a:lnTo>
                    <a:lnTo>
                      <a:pt x="96" y="263"/>
                    </a:lnTo>
                    <a:lnTo>
                      <a:pt x="96" y="265"/>
                    </a:lnTo>
                    <a:lnTo>
                      <a:pt x="96" y="268"/>
                    </a:lnTo>
                    <a:lnTo>
                      <a:pt x="96" y="269"/>
                    </a:lnTo>
                    <a:lnTo>
                      <a:pt x="96" y="270"/>
                    </a:lnTo>
                    <a:lnTo>
                      <a:pt x="96" y="272"/>
                    </a:lnTo>
                    <a:lnTo>
                      <a:pt x="96" y="273"/>
                    </a:lnTo>
                    <a:lnTo>
                      <a:pt x="96" y="275"/>
                    </a:lnTo>
                    <a:lnTo>
                      <a:pt x="96" y="276"/>
                    </a:lnTo>
                    <a:lnTo>
                      <a:pt x="96" y="278"/>
                    </a:lnTo>
                    <a:lnTo>
                      <a:pt x="97" y="279"/>
                    </a:lnTo>
                    <a:lnTo>
                      <a:pt x="97" y="281"/>
                    </a:lnTo>
                    <a:lnTo>
                      <a:pt x="97" y="282"/>
                    </a:lnTo>
                    <a:lnTo>
                      <a:pt x="97" y="283"/>
                    </a:lnTo>
                    <a:lnTo>
                      <a:pt x="97" y="285"/>
                    </a:lnTo>
                    <a:lnTo>
                      <a:pt x="97" y="286"/>
                    </a:lnTo>
                    <a:lnTo>
                      <a:pt x="97" y="288"/>
                    </a:lnTo>
                    <a:lnTo>
                      <a:pt x="97" y="289"/>
                    </a:lnTo>
                    <a:lnTo>
                      <a:pt x="99" y="291"/>
                    </a:lnTo>
                    <a:lnTo>
                      <a:pt x="99" y="292"/>
                    </a:lnTo>
                    <a:lnTo>
                      <a:pt x="99" y="293"/>
                    </a:lnTo>
                    <a:lnTo>
                      <a:pt x="99" y="295"/>
                    </a:lnTo>
                    <a:lnTo>
                      <a:pt x="99" y="296"/>
                    </a:lnTo>
                    <a:lnTo>
                      <a:pt x="100" y="298"/>
                    </a:lnTo>
                    <a:lnTo>
                      <a:pt x="100" y="299"/>
                    </a:lnTo>
                    <a:lnTo>
                      <a:pt x="100" y="301"/>
                    </a:lnTo>
                    <a:lnTo>
                      <a:pt x="100" y="302"/>
                    </a:lnTo>
                    <a:lnTo>
                      <a:pt x="100" y="304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6"/>
                    </a:lnTo>
                    <a:lnTo>
                      <a:pt x="102" y="308"/>
                    </a:lnTo>
                    <a:lnTo>
                      <a:pt x="102" y="309"/>
                    </a:lnTo>
                    <a:lnTo>
                      <a:pt x="102" y="311"/>
                    </a:lnTo>
                    <a:lnTo>
                      <a:pt x="102" y="312"/>
                    </a:lnTo>
                    <a:lnTo>
                      <a:pt x="102" y="314"/>
                    </a:lnTo>
                    <a:lnTo>
                      <a:pt x="102" y="315"/>
                    </a:lnTo>
                    <a:lnTo>
                      <a:pt x="102" y="316"/>
                    </a:lnTo>
                    <a:lnTo>
                      <a:pt x="102" y="318"/>
                    </a:lnTo>
                    <a:lnTo>
                      <a:pt x="102" y="319"/>
                    </a:lnTo>
                    <a:lnTo>
                      <a:pt x="102" y="321"/>
                    </a:lnTo>
                    <a:lnTo>
                      <a:pt x="102" y="322"/>
                    </a:lnTo>
                    <a:lnTo>
                      <a:pt x="102" y="324"/>
                    </a:lnTo>
                    <a:lnTo>
                      <a:pt x="102" y="325"/>
                    </a:lnTo>
                    <a:lnTo>
                      <a:pt x="102" y="327"/>
                    </a:lnTo>
                    <a:lnTo>
                      <a:pt x="102" y="329"/>
                    </a:lnTo>
                    <a:lnTo>
                      <a:pt x="102" y="331"/>
                    </a:lnTo>
                    <a:lnTo>
                      <a:pt x="102" y="334"/>
                    </a:lnTo>
                    <a:lnTo>
                      <a:pt x="102" y="335"/>
                    </a:lnTo>
                    <a:lnTo>
                      <a:pt x="102" y="338"/>
                    </a:lnTo>
                    <a:lnTo>
                      <a:pt x="100" y="341"/>
                    </a:lnTo>
                    <a:lnTo>
                      <a:pt x="100" y="344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1" name="Freeform 185">
                <a:extLst>
                  <a:ext uri="{FF2B5EF4-FFF2-40B4-BE49-F238E27FC236}">
                    <a16:creationId xmlns:a16="http://schemas.microsoft.com/office/drawing/2014/main" id="{B2E110F8-9F06-4247-BF2C-2207A4A87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963" y="6027738"/>
                <a:ext cx="80962" cy="273050"/>
              </a:xfrm>
              <a:custGeom>
                <a:avLst/>
                <a:gdLst>
                  <a:gd name="T0" fmla="*/ 2147483646 w 102"/>
                  <a:gd name="T1" fmla="*/ 2147483646 h 343"/>
                  <a:gd name="T2" fmla="*/ 2147483646 w 102"/>
                  <a:gd name="T3" fmla="*/ 2147483646 h 343"/>
                  <a:gd name="T4" fmla="*/ 2147483646 w 102"/>
                  <a:gd name="T5" fmla="*/ 2147483646 h 343"/>
                  <a:gd name="T6" fmla="*/ 2147483646 w 102"/>
                  <a:gd name="T7" fmla="*/ 2147483646 h 343"/>
                  <a:gd name="T8" fmla="*/ 2147483646 w 102"/>
                  <a:gd name="T9" fmla="*/ 2147483646 h 343"/>
                  <a:gd name="T10" fmla="*/ 2147483646 w 102"/>
                  <a:gd name="T11" fmla="*/ 2147483646 h 343"/>
                  <a:gd name="T12" fmla="*/ 2147483646 w 102"/>
                  <a:gd name="T13" fmla="*/ 2147483646 h 343"/>
                  <a:gd name="T14" fmla="*/ 2147483646 w 102"/>
                  <a:gd name="T15" fmla="*/ 2147483646 h 343"/>
                  <a:gd name="T16" fmla="*/ 2147483646 w 102"/>
                  <a:gd name="T17" fmla="*/ 2147483646 h 343"/>
                  <a:gd name="T18" fmla="*/ 2147483646 w 102"/>
                  <a:gd name="T19" fmla="*/ 2147483646 h 343"/>
                  <a:gd name="T20" fmla="*/ 2147483646 w 102"/>
                  <a:gd name="T21" fmla="*/ 2147483646 h 343"/>
                  <a:gd name="T22" fmla="*/ 2147483646 w 102"/>
                  <a:gd name="T23" fmla="*/ 2147483646 h 343"/>
                  <a:gd name="T24" fmla="*/ 2147483646 w 102"/>
                  <a:gd name="T25" fmla="*/ 2147483646 h 343"/>
                  <a:gd name="T26" fmla="*/ 2147483646 w 102"/>
                  <a:gd name="T27" fmla="*/ 2147483646 h 343"/>
                  <a:gd name="T28" fmla="*/ 2147483646 w 102"/>
                  <a:gd name="T29" fmla="*/ 2147483646 h 343"/>
                  <a:gd name="T30" fmla="*/ 2147483646 w 102"/>
                  <a:gd name="T31" fmla="*/ 2147483646 h 343"/>
                  <a:gd name="T32" fmla="*/ 2147483646 w 102"/>
                  <a:gd name="T33" fmla="*/ 2147483646 h 343"/>
                  <a:gd name="T34" fmla="*/ 2147483646 w 102"/>
                  <a:gd name="T35" fmla="*/ 2147483646 h 343"/>
                  <a:gd name="T36" fmla="*/ 2147483646 w 102"/>
                  <a:gd name="T37" fmla="*/ 2147483646 h 343"/>
                  <a:gd name="T38" fmla="*/ 2147483646 w 102"/>
                  <a:gd name="T39" fmla="*/ 2147483646 h 343"/>
                  <a:gd name="T40" fmla="*/ 2147483646 w 102"/>
                  <a:gd name="T41" fmla="*/ 2147483646 h 343"/>
                  <a:gd name="T42" fmla="*/ 2147483646 w 102"/>
                  <a:gd name="T43" fmla="*/ 2147483646 h 343"/>
                  <a:gd name="T44" fmla="*/ 2147483646 w 102"/>
                  <a:gd name="T45" fmla="*/ 2147483646 h 343"/>
                  <a:gd name="T46" fmla="*/ 2147483646 w 102"/>
                  <a:gd name="T47" fmla="*/ 2147483646 h 343"/>
                  <a:gd name="T48" fmla="*/ 2147483646 w 102"/>
                  <a:gd name="T49" fmla="*/ 2147483646 h 343"/>
                  <a:gd name="T50" fmla="*/ 2147483646 w 102"/>
                  <a:gd name="T51" fmla="*/ 2147483646 h 343"/>
                  <a:gd name="T52" fmla="*/ 2147483646 w 102"/>
                  <a:gd name="T53" fmla="*/ 2147483646 h 343"/>
                  <a:gd name="T54" fmla="*/ 2147483646 w 102"/>
                  <a:gd name="T55" fmla="*/ 2147483646 h 343"/>
                  <a:gd name="T56" fmla="*/ 2147483646 w 102"/>
                  <a:gd name="T57" fmla="*/ 2147483646 h 343"/>
                  <a:gd name="T58" fmla="*/ 2147483646 w 102"/>
                  <a:gd name="T59" fmla="*/ 2147483646 h 343"/>
                  <a:gd name="T60" fmla="*/ 2147483646 w 102"/>
                  <a:gd name="T61" fmla="*/ 2147483646 h 343"/>
                  <a:gd name="T62" fmla="*/ 2147483646 w 102"/>
                  <a:gd name="T63" fmla="*/ 2147483646 h 343"/>
                  <a:gd name="T64" fmla="*/ 2147483646 w 102"/>
                  <a:gd name="T65" fmla="*/ 2147483646 h 343"/>
                  <a:gd name="T66" fmla="*/ 2147483646 w 102"/>
                  <a:gd name="T67" fmla="*/ 2147483646 h 343"/>
                  <a:gd name="T68" fmla="*/ 2147483646 w 102"/>
                  <a:gd name="T69" fmla="*/ 2147483646 h 343"/>
                  <a:gd name="T70" fmla="*/ 2147483646 w 102"/>
                  <a:gd name="T71" fmla="*/ 2147483646 h 343"/>
                  <a:gd name="T72" fmla="*/ 2147483646 w 102"/>
                  <a:gd name="T73" fmla="*/ 2147483646 h 343"/>
                  <a:gd name="T74" fmla="*/ 2147483646 w 102"/>
                  <a:gd name="T75" fmla="*/ 2147483646 h 343"/>
                  <a:gd name="T76" fmla="*/ 2147483646 w 102"/>
                  <a:gd name="T77" fmla="*/ 2147483646 h 343"/>
                  <a:gd name="T78" fmla="*/ 2147483646 w 102"/>
                  <a:gd name="T79" fmla="*/ 2147483646 h 343"/>
                  <a:gd name="T80" fmla="*/ 2147483646 w 102"/>
                  <a:gd name="T81" fmla="*/ 2147483646 h 343"/>
                  <a:gd name="T82" fmla="*/ 2147483646 w 102"/>
                  <a:gd name="T83" fmla="*/ 2147483646 h 343"/>
                  <a:gd name="T84" fmla="*/ 2147483646 w 102"/>
                  <a:gd name="T85" fmla="*/ 2147483646 h 343"/>
                  <a:gd name="T86" fmla="*/ 2147483646 w 102"/>
                  <a:gd name="T87" fmla="*/ 2147483646 h 343"/>
                  <a:gd name="T88" fmla="*/ 2147483646 w 102"/>
                  <a:gd name="T89" fmla="*/ 2147483646 h 343"/>
                  <a:gd name="T90" fmla="*/ 2147483646 w 102"/>
                  <a:gd name="T91" fmla="*/ 2147483646 h 343"/>
                  <a:gd name="T92" fmla="*/ 2147483646 w 102"/>
                  <a:gd name="T93" fmla="*/ 2147483646 h 343"/>
                  <a:gd name="T94" fmla="*/ 2147483646 w 102"/>
                  <a:gd name="T95" fmla="*/ 2147483646 h 343"/>
                  <a:gd name="T96" fmla="*/ 2147483646 w 102"/>
                  <a:gd name="T97" fmla="*/ 2147483646 h 343"/>
                  <a:gd name="T98" fmla="*/ 2147483646 w 102"/>
                  <a:gd name="T99" fmla="*/ 2147483646 h 343"/>
                  <a:gd name="T100" fmla="*/ 2147483646 w 102"/>
                  <a:gd name="T101" fmla="*/ 2147483646 h 343"/>
                  <a:gd name="T102" fmla="*/ 2147483646 w 102"/>
                  <a:gd name="T103" fmla="*/ 2147483646 h 343"/>
                  <a:gd name="T104" fmla="*/ 2147483646 w 102"/>
                  <a:gd name="T105" fmla="*/ 2147483646 h 343"/>
                  <a:gd name="T106" fmla="*/ 2147483646 w 102"/>
                  <a:gd name="T107" fmla="*/ 2147483646 h 343"/>
                  <a:gd name="T108" fmla="*/ 2147483646 w 102"/>
                  <a:gd name="T109" fmla="*/ 2147483646 h 343"/>
                  <a:gd name="T110" fmla="*/ 2147483646 w 102"/>
                  <a:gd name="T111" fmla="*/ 2147483646 h 343"/>
                  <a:gd name="T112" fmla="*/ 2147483646 w 102"/>
                  <a:gd name="T113" fmla="*/ 2147483646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343"/>
                  <a:gd name="T173" fmla="*/ 102 w 102"/>
                  <a:gd name="T174" fmla="*/ 343 h 3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343">
                    <a:moveTo>
                      <a:pt x="0" y="343"/>
                    </a:moveTo>
                    <a:lnTo>
                      <a:pt x="3" y="339"/>
                    </a:lnTo>
                    <a:lnTo>
                      <a:pt x="4" y="336"/>
                    </a:lnTo>
                    <a:lnTo>
                      <a:pt x="5" y="333"/>
                    </a:lnTo>
                    <a:lnTo>
                      <a:pt x="8" y="329"/>
                    </a:lnTo>
                    <a:lnTo>
                      <a:pt x="10" y="326"/>
                    </a:lnTo>
                    <a:lnTo>
                      <a:pt x="11" y="325"/>
                    </a:lnTo>
                    <a:lnTo>
                      <a:pt x="13" y="322"/>
                    </a:lnTo>
                    <a:lnTo>
                      <a:pt x="14" y="319"/>
                    </a:lnTo>
                    <a:lnTo>
                      <a:pt x="15" y="318"/>
                    </a:lnTo>
                    <a:lnTo>
                      <a:pt x="17" y="315"/>
                    </a:lnTo>
                    <a:lnTo>
                      <a:pt x="17" y="313"/>
                    </a:lnTo>
                    <a:lnTo>
                      <a:pt x="18" y="310"/>
                    </a:lnTo>
                    <a:lnTo>
                      <a:pt x="20" y="309"/>
                    </a:lnTo>
                    <a:lnTo>
                      <a:pt x="20" y="307"/>
                    </a:lnTo>
                    <a:lnTo>
                      <a:pt x="21" y="306"/>
                    </a:lnTo>
                    <a:lnTo>
                      <a:pt x="21" y="305"/>
                    </a:lnTo>
                    <a:lnTo>
                      <a:pt x="23" y="303"/>
                    </a:lnTo>
                    <a:lnTo>
                      <a:pt x="23" y="302"/>
                    </a:lnTo>
                    <a:lnTo>
                      <a:pt x="24" y="300"/>
                    </a:lnTo>
                    <a:lnTo>
                      <a:pt x="24" y="299"/>
                    </a:lnTo>
                    <a:lnTo>
                      <a:pt x="26" y="297"/>
                    </a:lnTo>
                    <a:lnTo>
                      <a:pt x="26" y="296"/>
                    </a:lnTo>
                    <a:lnTo>
                      <a:pt x="27" y="295"/>
                    </a:lnTo>
                    <a:lnTo>
                      <a:pt x="27" y="293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8" y="289"/>
                    </a:lnTo>
                    <a:lnTo>
                      <a:pt x="30" y="287"/>
                    </a:lnTo>
                    <a:lnTo>
                      <a:pt x="30" y="286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3" y="280"/>
                    </a:lnTo>
                    <a:lnTo>
                      <a:pt x="33" y="279"/>
                    </a:lnTo>
                    <a:lnTo>
                      <a:pt x="34" y="277"/>
                    </a:lnTo>
                    <a:lnTo>
                      <a:pt x="34" y="274"/>
                    </a:lnTo>
                    <a:lnTo>
                      <a:pt x="36" y="273"/>
                    </a:lnTo>
                    <a:lnTo>
                      <a:pt x="36" y="272"/>
                    </a:lnTo>
                    <a:lnTo>
                      <a:pt x="37" y="270"/>
                    </a:lnTo>
                    <a:lnTo>
                      <a:pt x="37" y="269"/>
                    </a:lnTo>
                    <a:lnTo>
                      <a:pt x="38" y="267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0" y="263"/>
                    </a:lnTo>
                    <a:lnTo>
                      <a:pt x="40" y="261"/>
                    </a:lnTo>
                    <a:lnTo>
                      <a:pt x="41" y="260"/>
                    </a:lnTo>
                    <a:lnTo>
                      <a:pt x="41" y="259"/>
                    </a:lnTo>
                    <a:lnTo>
                      <a:pt x="43" y="257"/>
                    </a:lnTo>
                    <a:lnTo>
                      <a:pt x="43" y="256"/>
                    </a:lnTo>
                    <a:lnTo>
                      <a:pt x="43" y="254"/>
                    </a:lnTo>
                    <a:lnTo>
                      <a:pt x="44" y="253"/>
                    </a:lnTo>
                    <a:lnTo>
                      <a:pt x="44" y="251"/>
                    </a:lnTo>
                    <a:lnTo>
                      <a:pt x="46" y="250"/>
                    </a:lnTo>
                    <a:lnTo>
                      <a:pt x="46" y="249"/>
                    </a:lnTo>
                    <a:lnTo>
                      <a:pt x="46" y="247"/>
                    </a:lnTo>
                    <a:lnTo>
                      <a:pt x="47" y="246"/>
                    </a:lnTo>
                    <a:lnTo>
                      <a:pt x="47" y="243"/>
                    </a:lnTo>
                    <a:lnTo>
                      <a:pt x="49" y="241"/>
                    </a:lnTo>
                    <a:lnTo>
                      <a:pt x="49" y="240"/>
                    </a:lnTo>
                    <a:lnTo>
                      <a:pt x="50" y="237"/>
                    </a:lnTo>
                    <a:lnTo>
                      <a:pt x="50" y="236"/>
                    </a:lnTo>
                    <a:lnTo>
                      <a:pt x="51" y="233"/>
                    </a:lnTo>
                    <a:lnTo>
                      <a:pt x="53" y="231"/>
                    </a:lnTo>
                    <a:lnTo>
                      <a:pt x="53" y="228"/>
                    </a:lnTo>
                    <a:lnTo>
                      <a:pt x="54" y="227"/>
                    </a:lnTo>
                    <a:lnTo>
                      <a:pt x="54" y="224"/>
                    </a:lnTo>
                    <a:lnTo>
                      <a:pt x="56" y="223"/>
                    </a:lnTo>
                    <a:lnTo>
                      <a:pt x="56" y="221"/>
                    </a:lnTo>
                    <a:lnTo>
                      <a:pt x="57" y="220"/>
                    </a:lnTo>
                    <a:lnTo>
                      <a:pt x="57" y="217"/>
                    </a:lnTo>
                    <a:lnTo>
                      <a:pt x="57" y="215"/>
                    </a:lnTo>
                    <a:lnTo>
                      <a:pt x="59" y="214"/>
                    </a:lnTo>
                    <a:lnTo>
                      <a:pt x="59" y="213"/>
                    </a:lnTo>
                    <a:lnTo>
                      <a:pt x="60" y="213"/>
                    </a:lnTo>
                    <a:lnTo>
                      <a:pt x="60" y="211"/>
                    </a:lnTo>
                    <a:lnTo>
                      <a:pt x="60" y="210"/>
                    </a:lnTo>
                    <a:lnTo>
                      <a:pt x="60" y="208"/>
                    </a:lnTo>
                    <a:lnTo>
                      <a:pt x="61" y="207"/>
                    </a:lnTo>
                    <a:lnTo>
                      <a:pt x="61" y="205"/>
                    </a:lnTo>
                    <a:lnTo>
                      <a:pt x="61" y="204"/>
                    </a:lnTo>
                    <a:lnTo>
                      <a:pt x="63" y="203"/>
                    </a:lnTo>
                    <a:lnTo>
                      <a:pt x="63" y="201"/>
                    </a:lnTo>
                    <a:lnTo>
                      <a:pt x="64" y="200"/>
                    </a:lnTo>
                    <a:lnTo>
                      <a:pt x="64" y="198"/>
                    </a:lnTo>
                    <a:lnTo>
                      <a:pt x="64" y="197"/>
                    </a:lnTo>
                    <a:lnTo>
                      <a:pt x="64" y="195"/>
                    </a:lnTo>
                    <a:lnTo>
                      <a:pt x="66" y="192"/>
                    </a:lnTo>
                    <a:lnTo>
                      <a:pt x="66" y="191"/>
                    </a:lnTo>
                    <a:lnTo>
                      <a:pt x="67" y="190"/>
                    </a:lnTo>
                    <a:lnTo>
                      <a:pt x="67" y="188"/>
                    </a:lnTo>
                    <a:lnTo>
                      <a:pt x="69" y="185"/>
                    </a:lnTo>
                    <a:lnTo>
                      <a:pt x="69" y="182"/>
                    </a:lnTo>
                    <a:lnTo>
                      <a:pt x="69" y="181"/>
                    </a:lnTo>
                    <a:lnTo>
                      <a:pt x="70" y="178"/>
                    </a:lnTo>
                    <a:lnTo>
                      <a:pt x="70" y="177"/>
                    </a:lnTo>
                    <a:lnTo>
                      <a:pt x="72" y="174"/>
                    </a:lnTo>
                    <a:lnTo>
                      <a:pt x="72" y="172"/>
                    </a:lnTo>
                    <a:lnTo>
                      <a:pt x="73" y="171"/>
                    </a:lnTo>
                    <a:lnTo>
                      <a:pt x="73" y="168"/>
                    </a:lnTo>
                    <a:lnTo>
                      <a:pt x="73" y="167"/>
                    </a:lnTo>
                    <a:lnTo>
                      <a:pt x="74" y="165"/>
                    </a:lnTo>
                    <a:lnTo>
                      <a:pt x="74" y="164"/>
                    </a:lnTo>
                    <a:lnTo>
                      <a:pt x="74" y="162"/>
                    </a:lnTo>
                    <a:lnTo>
                      <a:pt x="76" y="161"/>
                    </a:lnTo>
                    <a:lnTo>
                      <a:pt x="76" y="159"/>
                    </a:lnTo>
                    <a:lnTo>
                      <a:pt x="76" y="158"/>
                    </a:lnTo>
                    <a:lnTo>
                      <a:pt x="77" y="158"/>
                    </a:lnTo>
                    <a:lnTo>
                      <a:pt x="77" y="157"/>
                    </a:lnTo>
                    <a:lnTo>
                      <a:pt x="77" y="155"/>
                    </a:lnTo>
                    <a:lnTo>
                      <a:pt x="77" y="154"/>
                    </a:lnTo>
                    <a:lnTo>
                      <a:pt x="79" y="152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9" y="148"/>
                    </a:lnTo>
                    <a:lnTo>
                      <a:pt x="80" y="147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2" y="142"/>
                    </a:lnTo>
                    <a:lnTo>
                      <a:pt x="82" y="141"/>
                    </a:lnTo>
                    <a:lnTo>
                      <a:pt x="82" y="139"/>
                    </a:lnTo>
                    <a:lnTo>
                      <a:pt x="83" y="138"/>
                    </a:lnTo>
                    <a:lnTo>
                      <a:pt x="83" y="135"/>
                    </a:lnTo>
                    <a:lnTo>
                      <a:pt x="84" y="134"/>
                    </a:lnTo>
                    <a:lnTo>
                      <a:pt x="84" y="131"/>
                    </a:lnTo>
                    <a:lnTo>
                      <a:pt x="86" y="129"/>
                    </a:lnTo>
                    <a:lnTo>
                      <a:pt x="86" y="126"/>
                    </a:lnTo>
                    <a:lnTo>
                      <a:pt x="87" y="124"/>
                    </a:lnTo>
                    <a:lnTo>
                      <a:pt x="87" y="122"/>
                    </a:lnTo>
                    <a:lnTo>
                      <a:pt x="89" y="121"/>
                    </a:lnTo>
                    <a:lnTo>
                      <a:pt x="89" y="118"/>
                    </a:lnTo>
                    <a:lnTo>
                      <a:pt x="89" y="116"/>
                    </a:lnTo>
                    <a:lnTo>
                      <a:pt x="90" y="115"/>
                    </a:lnTo>
                    <a:lnTo>
                      <a:pt x="90" y="113"/>
                    </a:lnTo>
                    <a:lnTo>
                      <a:pt x="90" y="112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2" y="108"/>
                    </a:lnTo>
                    <a:lnTo>
                      <a:pt x="92" y="106"/>
                    </a:lnTo>
                    <a:lnTo>
                      <a:pt x="93" y="105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3" y="101"/>
                    </a:lnTo>
                    <a:lnTo>
                      <a:pt x="93" y="99"/>
                    </a:lnTo>
                    <a:lnTo>
                      <a:pt x="93" y="98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5" y="89"/>
                    </a:lnTo>
                    <a:lnTo>
                      <a:pt x="95" y="88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6" y="82"/>
                    </a:lnTo>
                    <a:lnTo>
                      <a:pt x="96" y="80"/>
                    </a:lnTo>
                    <a:lnTo>
                      <a:pt x="96" y="78"/>
                    </a:lnTo>
                    <a:lnTo>
                      <a:pt x="96" y="76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96" y="72"/>
                    </a:lnTo>
                    <a:lnTo>
                      <a:pt x="96" y="70"/>
                    </a:lnTo>
                    <a:lnTo>
                      <a:pt x="96" y="69"/>
                    </a:lnTo>
                    <a:lnTo>
                      <a:pt x="96" y="67"/>
                    </a:lnTo>
                    <a:lnTo>
                      <a:pt x="96" y="66"/>
                    </a:lnTo>
                    <a:lnTo>
                      <a:pt x="97" y="65"/>
                    </a:lnTo>
                    <a:lnTo>
                      <a:pt x="97" y="63"/>
                    </a:lnTo>
                    <a:lnTo>
                      <a:pt x="97" y="62"/>
                    </a:lnTo>
                    <a:lnTo>
                      <a:pt x="97" y="60"/>
                    </a:lnTo>
                    <a:lnTo>
                      <a:pt x="97" y="59"/>
                    </a:lnTo>
                    <a:lnTo>
                      <a:pt x="97" y="57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9" y="53"/>
                    </a:lnTo>
                    <a:lnTo>
                      <a:pt x="99" y="52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9" y="47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4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2" y="37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02" y="33"/>
                    </a:lnTo>
                    <a:lnTo>
                      <a:pt x="102" y="32"/>
                    </a:lnTo>
                    <a:lnTo>
                      <a:pt x="102" y="30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6"/>
                    </a:lnTo>
                    <a:lnTo>
                      <a:pt x="102" y="24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2" y="20"/>
                    </a:lnTo>
                    <a:lnTo>
                      <a:pt x="102" y="19"/>
                    </a:lnTo>
                    <a:lnTo>
                      <a:pt x="102" y="17"/>
                    </a:lnTo>
                    <a:lnTo>
                      <a:pt x="102" y="14"/>
                    </a:lnTo>
                    <a:lnTo>
                      <a:pt x="102" y="13"/>
                    </a:lnTo>
                    <a:lnTo>
                      <a:pt x="102" y="10"/>
                    </a:lnTo>
                    <a:lnTo>
                      <a:pt x="102" y="9"/>
                    </a:lnTo>
                    <a:lnTo>
                      <a:pt x="102" y="6"/>
                    </a:lnTo>
                    <a:lnTo>
                      <a:pt x="100" y="3"/>
                    </a:lnTo>
                    <a:lnTo>
                      <a:pt x="10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2" name="Line 186">
                <a:extLst>
                  <a:ext uri="{FF2B5EF4-FFF2-40B4-BE49-F238E27FC236}">
                    <a16:creationId xmlns:a16="http://schemas.microsoft.com/office/drawing/2014/main" id="{E80D5A1D-BB32-CA47-9858-F99E10109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438" y="6156325"/>
                <a:ext cx="706437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3" name="Line 187">
                <a:extLst>
                  <a:ext uri="{FF2B5EF4-FFF2-40B4-BE49-F238E27FC236}">
                    <a16:creationId xmlns:a16="http://schemas.microsoft.com/office/drawing/2014/main" id="{E984938C-6549-9149-9429-A9C67D9B8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1525" y="5881688"/>
                <a:ext cx="387350" cy="15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4" name="Freeform 188">
                <a:extLst>
                  <a:ext uri="{FF2B5EF4-FFF2-40B4-BE49-F238E27FC236}">
                    <a16:creationId xmlns:a16="http://schemas.microsoft.com/office/drawing/2014/main" id="{BFC831C1-A473-2B48-AEB2-99ED0E133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5221288"/>
                <a:ext cx="1368425" cy="250825"/>
              </a:xfrm>
              <a:custGeom>
                <a:avLst/>
                <a:gdLst>
                  <a:gd name="T0" fmla="*/ 0 w 1725"/>
                  <a:gd name="T1" fmla="*/ 0 h 317"/>
                  <a:gd name="T2" fmla="*/ 2147483646 w 1725"/>
                  <a:gd name="T3" fmla="*/ 0 h 317"/>
                  <a:gd name="T4" fmla="*/ 2147483646 w 1725"/>
                  <a:gd name="T5" fmla="*/ 2147483646 h 317"/>
                  <a:gd name="T6" fmla="*/ 2147483646 w 1725"/>
                  <a:gd name="T7" fmla="*/ 2147483646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5"/>
                  <a:gd name="T13" fmla="*/ 0 h 317"/>
                  <a:gd name="T14" fmla="*/ 1725 w 1725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5" h="317">
                    <a:moveTo>
                      <a:pt x="0" y="0"/>
                    </a:moveTo>
                    <a:lnTo>
                      <a:pt x="661" y="0"/>
                    </a:lnTo>
                    <a:lnTo>
                      <a:pt x="661" y="317"/>
                    </a:lnTo>
                    <a:lnTo>
                      <a:pt x="1725" y="31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5" name="Freeform 189">
                <a:extLst>
                  <a:ext uri="{FF2B5EF4-FFF2-40B4-BE49-F238E27FC236}">
                    <a16:creationId xmlns:a16="http://schemas.microsoft.com/office/drawing/2014/main" id="{38344058-B9C7-F14C-8466-64F3E69DF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5791200"/>
                <a:ext cx="1346200" cy="228600"/>
              </a:xfrm>
              <a:custGeom>
                <a:avLst/>
                <a:gdLst>
                  <a:gd name="T0" fmla="*/ 0 w 1697"/>
                  <a:gd name="T1" fmla="*/ 2147483646 h 287"/>
                  <a:gd name="T2" fmla="*/ 2147483646 w 1697"/>
                  <a:gd name="T3" fmla="*/ 2147483646 h 287"/>
                  <a:gd name="T4" fmla="*/ 2147483646 w 1697"/>
                  <a:gd name="T5" fmla="*/ 0 h 287"/>
                  <a:gd name="T6" fmla="*/ 2147483646 w 1697"/>
                  <a:gd name="T7" fmla="*/ 0 h 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7"/>
                  <a:gd name="T13" fmla="*/ 0 h 287"/>
                  <a:gd name="T14" fmla="*/ 1697 w 1697"/>
                  <a:gd name="T15" fmla="*/ 287 h 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7" h="287">
                    <a:moveTo>
                      <a:pt x="0" y="287"/>
                    </a:moveTo>
                    <a:lnTo>
                      <a:pt x="633" y="287"/>
                    </a:lnTo>
                    <a:lnTo>
                      <a:pt x="633" y="0"/>
                    </a:lnTo>
                    <a:lnTo>
                      <a:pt x="1697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6" name="Line 190">
                <a:extLst>
                  <a:ext uri="{FF2B5EF4-FFF2-40B4-BE49-F238E27FC236}">
                    <a16:creationId xmlns:a16="http://schemas.microsoft.com/office/drawing/2014/main" id="{568F5EAC-AC7D-DE4F-A5EF-39C3964C8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1525" y="5357813"/>
                <a:ext cx="1588" cy="523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7" name="Line 191">
                <a:extLst>
                  <a:ext uri="{FF2B5EF4-FFF2-40B4-BE49-F238E27FC236}">
                    <a16:creationId xmlns:a16="http://schemas.microsoft.com/office/drawing/2014/main" id="{99AED74E-3044-2941-B311-F5BB84E7D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438" y="5083175"/>
                <a:ext cx="1587" cy="10731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8" name="Freeform 192">
                <a:extLst>
                  <a:ext uri="{FF2B5EF4-FFF2-40B4-BE49-F238E27FC236}">
                    <a16:creationId xmlns:a16="http://schemas.microsoft.com/office/drawing/2014/main" id="{631F2C6F-85FA-D848-BF5E-54B662C8E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625" y="5060950"/>
                <a:ext cx="46038" cy="46038"/>
              </a:xfrm>
              <a:custGeom>
                <a:avLst/>
                <a:gdLst>
                  <a:gd name="T0" fmla="*/ 2147483646 w 58"/>
                  <a:gd name="T1" fmla="*/ 0 h 58"/>
                  <a:gd name="T2" fmla="*/ 2147483646 w 58"/>
                  <a:gd name="T3" fmla="*/ 2147483646 h 58"/>
                  <a:gd name="T4" fmla="*/ 2147483646 w 58"/>
                  <a:gd name="T5" fmla="*/ 2147483646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2147483646 h 58"/>
                  <a:gd name="T18" fmla="*/ 2147483646 w 58"/>
                  <a:gd name="T19" fmla="*/ 2147483646 h 58"/>
                  <a:gd name="T20" fmla="*/ 0 w 58"/>
                  <a:gd name="T21" fmla="*/ 2147483646 h 58"/>
                  <a:gd name="T22" fmla="*/ 0 w 58"/>
                  <a:gd name="T23" fmla="*/ 2147483646 h 58"/>
                  <a:gd name="T24" fmla="*/ 2147483646 w 58"/>
                  <a:gd name="T25" fmla="*/ 2147483646 h 58"/>
                  <a:gd name="T26" fmla="*/ 2147483646 w 58"/>
                  <a:gd name="T27" fmla="*/ 2147483646 h 58"/>
                  <a:gd name="T28" fmla="*/ 2147483646 w 58"/>
                  <a:gd name="T29" fmla="*/ 2147483646 h 58"/>
                  <a:gd name="T30" fmla="*/ 2147483646 w 58"/>
                  <a:gd name="T31" fmla="*/ 2147483646 h 58"/>
                  <a:gd name="T32" fmla="*/ 2147483646 w 58"/>
                  <a:gd name="T33" fmla="*/ 2147483646 h 58"/>
                  <a:gd name="T34" fmla="*/ 2147483646 w 58"/>
                  <a:gd name="T35" fmla="*/ 2147483646 h 58"/>
                  <a:gd name="T36" fmla="*/ 2147483646 w 58"/>
                  <a:gd name="T37" fmla="*/ 2147483646 h 58"/>
                  <a:gd name="T38" fmla="*/ 2147483646 w 58"/>
                  <a:gd name="T39" fmla="*/ 2147483646 h 58"/>
                  <a:gd name="T40" fmla="*/ 2147483646 w 58"/>
                  <a:gd name="T41" fmla="*/ 2147483646 h 58"/>
                  <a:gd name="T42" fmla="*/ 2147483646 w 58"/>
                  <a:gd name="T43" fmla="*/ 2147483646 h 58"/>
                  <a:gd name="T44" fmla="*/ 2147483646 w 58"/>
                  <a:gd name="T45" fmla="*/ 2147483646 h 58"/>
                  <a:gd name="T46" fmla="*/ 2147483646 w 58"/>
                  <a:gd name="T47" fmla="*/ 2147483646 h 58"/>
                  <a:gd name="T48" fmla="*/ 2147483646 w 58"/>
                  <a:gd name="T49" fmla="*/ 2147483646 h 58"/>
                  <a:gd name="T50" fmla="*/ 2147483646 w 58"/>
                  <a:gd name="T51" fmla="*/ 2147483646 h 58"/>
                  <a:gd name="T52" fmla="*/ 2147483646 w 58"/>
                  <a:gd name="T53" fmla="*/ 2147483646 h 58"/>
                  <a:gd name="T54" fmla="*/ 2147483646 w 58"/>
                  <a:gd name="T55" fmla="*/ 2147483646 h 58"/>
                  <a:gd name="T56" fmla="*/ 2147483646 w 58"/>
                  <a:gd name="T57" fmla="*/ 2147483646 h 58"/>
                  <a:gd name="T58" fmla="*/ 2147483646 w 58"/>
                  <a:gd name="T59" fmla="*/ 2147483646 h 58"/>
                  <a:gd name="T60" fmla="*/ 2147483646 w 58"/>
                  <a:gd name="T61" fmla="*/ 2147483646 h 58"/>
                  <a:gd name="T62" fmla="*/ 2147483646 w 58"/>
                  <a:gd name="T63" fmla="*/ 2147483646 h 58"/>
                  <a:gd name="T64" fmla="*/ 2147483646 w 58"/>
                  <a:gd name="T65" fmla="*/ 2147483646 h 58"/>
                  <a:gd name="T66" fmla="*/ 2147483646 w 58"/>
                  <a:gd name="T67" fmla="*/ 2147483646 h 58"/>
                  <a:gd name="T68" fmla="*/ 2147483646 w 58"/>
                  <a:gd name="T69" fmla="*/ 2147483646 h 58"/>
                  <a:gd name="T70" fmla="*/ 2147483646 w 58"/>
                  <a:gd name="T71" fmla="*/ 2147483646 h 58"/>
                  <a:gd name="T72" fmla="*/ 2147483646 w 58"/>
                  <a:gd name="T73" fmla="*/ 2147483646 h 58"/>
                  <a:gd name="T74" fmla="*/ 2147483646 w 58"/>
                  <a:gd name="T75" fmla="*/ 2147483646 h 58"/>
                  <a:gd name="T76" fmla="*/ 2147483646 w 58"/>
                  <a:gd name="T77" fmla="*/ 2147483646 h 58"/>
                  <a:gd name="T78" fmla="*/ 2147483646 w 58"/>
                  <a:gd name="T79" fmla="*/ 2147483646 h 58"/>
                  <a:gd name="T80" fmla="*/ 2147483646 w 58"/>
                  <a:gd name="T81" fmla="*/ 2147483646 h 58"/>
                  <a:gd name="T82" fmla="*/ 2147483646 w 58"/>
                  <a:gd name="T83" fmla="*/ 2147483646 h 58"/>
                  <a:gd name="T84" fmla="*/ 2147483646 w 58"/>
                  <a:gd name="T85" fmla="*/ 2147483646 h 58"/>
                  <a:gd name="T86" fmla="*/ 2147483646 w 58"/>
                  <a:gd name="T87" fmla="*/ 0 h 58"/>
                  <a:gd name="T88" fmla="*/ 2147483646 w 58"/>
                  <a:gd name="T89" fmla="*/ 2147483646 h 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58"/>
                  <a:gd name="T137" fmla="*/ 58 w 58"/>
                  <a:gd name="T138" fmla="*/ 58 h 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58">
                    <a:moveTo>
                      <a:pt x="29" y="29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10" y="51"/>
                    </a:lnTo>
                    <a:lnTo>
                      <a:pt x="12" y="52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6" y="55"/>
                    </a:lnTo>
                    <a:lnTo>
                      <a:pt x="18" y="55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6" y="58"/>
                    </a:lnTo>
                    <a:lnTo>
                      <a:pt x="38" y="56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2" y="55"/>
                    </a:lnTo>
                    <a:lnTo>
                      <a:pt x="43" y="55"/>
                    </a:lnTo>
                    <a:lnTo>
                      <a:pt x="45" y="53"/>
                    </a:lnTo>
                    <a:lnTo>
                      <a:pt x="46" y="52"/>
                    </a:lnTo>
                    <a:lnTo>
                      <a:pt x="48" y="52"/>
                    </a:lnTo>
                    <a:lnTo>
                      <a:pt x="49" y="51"/>
                    </a:lnTo>
                    <a:lnTo>
                      <a:pt x="49" y="49"/>
                    </a:lnTo>
                    <a:lnTo>
                      <a:pt x="51" y="49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3" y="45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8" y="28"/>
                    </a:lnTo>
                    <a:lnTo>
                      <a:pt x="58" y="26"/>
                    </a:lnTo>
                    <a:lnTo>
                      <a:pt x="58" y="25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lnTo>
                      <a:pt x="51" y="10"/>
                    </a:lnTo>
                    <a:lnTo>
                      <a:pt x="49" y="9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9" name="Freeform 193">
                <a:extLst>
                  <a:ext uri="{FF2B5EF4-FFF2-40B4-BE49-F238E27FC236}">
                    <a16:creationId xmlns:a16="http://schemas.microsoft.com/office/drawing/2014/main" id="{D3175E41-FEEA-7F41-846B-F425B941A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150" y="5046663"/>
                <a:ext cx="55563" cy="57150"/>
              </a:xfrm>
              <a:custGeom>
                <a:avLst/>
                <a:gdLst>
                  <a:gd name="T0" fmla="*/ 2147483646 w 70"/>
                  <a:gd name="T1" fmla="*/ 0 h 70"/>
                  <a:gd name="T2" fmla="*/ 2147483646 w 70"/>
                  <a:gd name="T3" fmla="*/ 2147483646 h 70"/>
                  <a:gd name="T4" fmla="*/ 2147483646 w 70"/>
                  <a:gd name="T5" fmla="*/ 2147483646 h 70"/>
                  <a:gd name="T6" fmla="*/ 2147483646 w 70"/>
                  <a:gd name="T7" fmla="*/ 2147483646 h 70"/>
                  <a:gd name="T8" fmla="*/ 2147483646 w 70"/>
                  <a:gd name="T9" fmla="*/ 2147483646 h 70"/>
                  <a:gd name="T10" fmla="*/ 2147483646 w 70"/>
                  <a:gd name="T11" fmla="*/ 2147483646 h 70"/>
                  <a:gd name="T12" fmla="*/ 2147483646 w 70"/>
                  <a:gd name="T13" fmla="*/ 2147483646 h 70"/>
                  <a:gd name="T14" fmla="*/ 2147483646 w 70"/>
                  <a:gd name="T15" fmla="*/ 2147483646 h 70"/>
                  <a:gd name="T16" fmla="*/ 2147483646 w 70"/>
                  <a:gd name="T17" fmla="*/ 2147483646 h 70"/>
                  <a:gd name="T18" fmla="*/ 0 w 70"/>
                  <a:gd name="T19" fmla="*/ 2147483646 h 70"/>
                  <a:gd name="T20" fmla="*/ 0 w 70"/>
                  <a:gd name="T21" fmla="*/ 2147483646 h 70"/>
                  <a:gd name="T22" fmla="*/ 0 w 70"/>
                  <a:gd name="T23" fmla="*/ 2147483646 h 70"/>
                  <a:gd name="T24" fmla="*/ 2147483646 w 70"/>
                  <a:gd name="T25" fmla="*/ 2147483646 h 70"/>
                  <a:gd name="T26" fmla="*/ 2147483646 w 70"/>
                  <a:gd name="T27" fmla="*/ 2147483646 h 70"/>
                  <a:gd name="T28" fmla="*/ 2147483646 w 70"/>
                  <a:gd name="T29" fmla="*/ 2147483646 h 70"/>
                  <a:gd name="T30" fmla="*/ 2147483646 w 70"/>
                  <a:gd name="T31" fmla="*/ 2147483646 h 70"/>
                  <a:gd name="T32" fmla="*/ 2147483646 w 70"/>
                  <a:gd name="T33" fmla="*/ 2147483646 h 70"/>
                  <a:gd name="T34" fmla="*/ 2147483646 w 70"/>
                  <a:gd name="T35" fmla="*/ 2147483646 h 70"/>
                  <a:gd name="T36" fmla="*/ 2147483646 w 70"/>
                  <a:gd name="T37" fmla="*/ 2147483646 h 70"/>
                  <a:gd name="T38" fmla="*/ 2147483646 w 70"/>
                  <a:gd name="T39" fmla="*/ 2147483646 h 70"/>
                  <a:gd name="T40" fmla="*/ 2147483646 w 70"/>
                  <a:gd name="T41" fmla="*/ 2147483646 h 70"/>
                  <a:gd name="T42" fmla="*/ 2147483646 w 70"/>
                  <a:gd name="T43" fmla="*/ 2147483646 h 70"/>
                  <a:gd name="T44" fmla="*/ 2147483646 w 70"/>
                  <a:gd name="T45" fmla="*/ 2147483646 h 70"/>
                  <a:gd name="T46" fmla="*/ 2147483646 w 70"/>
                  <a:gd name="T47" fmla="*/ 2147483646 h 70"/>
                  <a:gd name="T48" fmla="*/ 2147483646 w 70"/>
                  <a:gd name="T49" fmla="*/ 2147483646 h 70"/>
                  <a:gd name="T50" fmla="*/ 2147483646 w 70"/>
                  <a:gd name="T51" fmla="*/ 2147483646 h 70"/>
                  <a:gd name="T52" fmla="*/ 2147483646 w 70"/>
                  <a:gd name="T53" fmla="*/ 2147483646 h 70"/>
                  <a:gd name="T54" fmla="*/ 2147483646 w 70"/>
                  <a:gd name="T55" fmla="*/ 2147483646 h 70"/>
                  <a:gd name="T56" fmla="*/ 2147483646 w 70"/>
                  <a:gd name="T57" fmla="*/ 2147483646 h 70"/>
                  <a:gd name="T58" fmla="*/ 2147483646 w 70"/>
                  <a:gd name="T59" fmla="*/ 2147483646 h 70"/>
                  <a:gd name="T60" fmla="*/ 2147483646 w 70"/>
                  <a:gd name="T61" fmla="*/ 2147483646 h 70"/>
                  <a:gd name="T62" fmla="*/ 2147483646 w 70"/>
                  <a:gd name="T63" fmla="*/ 2147483646 h 70"/>
                  <a:gd name="T64" fmla="*/ 2147483646 w 70"/>
                  <a:gd name="T65" fmla="*/ 2147483646 h 70"/>
                  <a:gd name="T66" fmla="*/ 2147483646 w 70"/>
                  <a:gd name="T67" fmla="*/ 2147483646 h 70"/>
                  <a:gd name="T68" fmla="*/ 2147483646 w 70"/>
                  <a:gd name="T69" fmla="*/ 2147483646 h 70"/>
                  <a:gd name="T70" fmla="*/ 2147483646 w 70"/>
                  <a:gd name="T71" fmla="*/ 2147483646 h 70"/>
                  <a:gd name="T72" fmla="*/ 2147483646 w 70"/>
                  <a:gd name="T73" fmla="*/ 2147483646 h 70"/>
                  <a:gd name="T74" fmla="*/ 2147483646 w 70"/>
                  <a:gd name="T75" fmla="*/ 2147483646 h 70"/>
                  <a:gd name="T76" fmla="*/ 2147483646 w 70"/>
                  <a:gd name="T77" fmla="*/ 2147483646 h 70"/>
                  <a:gd name="T78" fmla="*/ 2147483646 w 70"/>
                  <a:gd name="T79" fmla="*/ 2147483646 h 70"/>
                  <a:gd name="T80" fmla="*/ 2147483646 w 70"/>
                  <a:gd name="T81" fmla="*/ 2147483646 h 70"/>
                  <a:gd name="T82" fmla="*/ 2147483646 w 70"/>
                  <a:gd name="T83" fmla="*/ 2147483646 h 70"/>
                  <a:gd name="T84" fmla="*/ 2147483646 w 70"/>
                  <a:gd name="T85" fmla="*/ 0 h 70"/>
                  <a:gd name="T86" fmla="*/ 2147483646 w 70"/>
                  <a:gd name="T87" fmla="*/ 0 h 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70"/>
                  <a:gd name="T134" fmla="*/ 70 w 70"/>
                  <a:gd name="T135" fmla="*/ 70 h 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70">
                    <a:moveTo>
                      <a:pt x="34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4" y="19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2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7" y="56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3" y="62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30" y="70"/>
                    </a:lnTo>
                    <a:lnTo>
                      <a:pt x="31" y="70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7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1" y="69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7" y="68"/>
                    </a:lnTo>
                    <a:lnTo>
                      <a:pt x="49" y="68"/>
                    </a:lnTo>
                    <a:lnTo>
                      <a:pt x="50" y="66"/>
                    </a:lnTo>
                    <a:lnTo>
                      <a:pt x="52" y="66"/>
                    </a:lnTo>
                    <a:lnTo>
                      <a:pt x="53" y="65"/>
                    </a:lnTo>
                    <a:lnTo>
                      <a:pt x="54" y="65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2" y="57"/>
                    </a:lnTo>
                    <a:lnTo>
                      <a:pt x="63" y="56"/>
                    </a:lnTo>
                    <a:lnTo>
                      <a:pt x="64" y="55"/>
                    </a:lnTo>
                    <a:lnTo>
                      <a:pt x="64" y="53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7" y="49"/>
                    </a:lnTo>
                    <a:lnTo>
                      <a:pt x="67" y="47"/>
                    </a:lnTo>
                    <a:lnTo>
                      <a:pt x="69" y="46"/>
                    </a:lnTo>
                    <a:lnTo>
                      <a:pt x="69" y="45"/>
                    </a:lnTo>
                    <a:lnTo>
                      <a:pt x="69" y="42"/>
                    </a:lnTo>
                    <a:lnTo>
                      <a:pt x="70" y="40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70" y="34"/>
                    </a:lnTo>
                    <a:lnTo>
                      <a:pt x="70" y="33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69" y="29"/>
                    </a:lnTo>
                    <a:lnTo>
                      <a:pt x="69" y="26"/>
                    </a:lnTo>
                    <a:lnTo>
                      <a:pt x="69" y="24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7"/>
                    </a:lnTo>
                    <a:lnTo>
                      <a:pt x="64" y="16"/>
                    </a:lnTo>
                    <a:lnTo>
                      <a:pt x="63" y="14"/>
                    </a:lnTo>
                    <a:lnTo>
                      <a:pt x="62" y="13"/>
                    </a:lnTo>
                    <a:lnTo>
                      <a:pt x="62" y="11"/>
                    </a:lnTo>
                    <a:lnTo>
                      <a:pt x="60" y="10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6" y="7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2" y="4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0" name="Rectangle 194">
                <a:extLst>
                  <a:ext uri="{FF2B5EF4-FFF2-40B4-BE49-F238E27FC236}">
                    <a16:creationId xmlns:a16="http://schemas.microsoft.com/office/drawing/2014/main" id="{81A4BFC5-2FC6-6C44-86E9-9510E88DC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5" y="5037138"/>
                <a:ext cx="12508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3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2611" name="AutoShape 197">
                <a:extLst>
                  <a:ext uri="{FF2B5EF4-FFF2-40B4-BE49-F238E27FC236}">
                    <a16:creationId xmlns:a16="http://schemas.microsoft.com/office/drawing/2014/main" id="{0AEB8FC4-D036-C14E-865B-A9CD588F2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650" y="4949825"/>
                <a:ext cx="615950" cy="534988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152583" name="TextBox 1">
              <a:extLst>
                <a:ext uri="{FF2B5EF4-FFF2-40B4-BE49-F238E27FC236}">
                  <a16:creationId xmlns:a16="http://schemas.microsoft.com/office/drawing/2014/main" id="{0F6BBEAB-6593-7D4A-BB67-7B01FC6E9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6771" y="5479369"/>
              <a:ext cx="3000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/>
                <a:t>0</a:t>
              </a:r>
            </a:p>
            <a:p>
              <a:r>
                <a:rPr lang="en-US" altLang="en-US" sz="1800"/>
                <a:t>1</a:t>
              </a:r>
            </a:p>
          </p:txBody>
        </p:sp>
      </p:grp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0E781B72-C4A6-A241-BA1B-3EFC4F31C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Another Example</a:t>
            </a:r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>
            <a:extLst>
              <a:ext uri="{FF2B5EF4-FFF2-40B4-BE49-F238E27FC236}">
                <a16:creationId xmlns:a16="http://schemas.microsoft.com/office/drawing/2014/main" id="{EBB9807B-886A-E34A-9986-BDB83CC6CF0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2-to-1 multiplexer</a:t>
            </a:r>
          </a:p>
        </p:txBody>
      </p:sp>
      <p:pic>
        <p:nvPicPr>
          <p:cNvPr id="154626" name="Picture 5" descr="Screen shot 2013-10-14 at 3.19.49 PM.png">
            <a:extLst>
              <a:ext uri="{FF2B5EF4-FFF2-40B4-BE49-F238E27FC236}">
                <a16:creationId xmlns:a16="http://schemas.microsoft.com/office/drawing/2014/main" id="{608DAD46-BE34-E54E-953F-387E2182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41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>
            <a:extLst>
              <a:ext uri="{FF2B5EF4-FFF2-40B4-BE49-F238E27FC236}">
                <a16:creationId xmlns:a16="http://schemas.microsoft.com/office/drawing/2014/main" id="{ACE84F63-6C87-9240-B1AA-DEFEED8EAAE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2-to-1 multiplexer</a:t>
            </a:r>
          </a:p>
        </p:txBody>
      </p:sp>
      <p:pic>
        <p:nvPicPr>
          <p:cNvPr id="155650" name="Picture 5" descr="Screen shot 2013-10-14 at 3.19.49 PM.png">
            <a:extLst>
              <a:ext uri="{FF2B5EF4-FFF2-40B4-BE49-F238E27FC236}">
                <a16:creationId xmlns:a16="http://schemas.microsoft.com/office/drawing/2014/main" id="{9B6E36E0-AADC-2D4B-9294-8926FD501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41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9" descr="Screen shot 2013-10-14 at 3.19.56 PM.png">
            <a:extLst>
              <a:ext uri="{FF2B5EF4-FFF2-40B4-BE49-F238E27FC236}">
                <a16:creationId xmlns:a16="http://schemas.microsoft.com/office/drawing/2014/main" id="{3BF5277F-58AB-4E4E-8751-0C38C12C0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619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303C103-5F25-E64D-AF55-4B0B5A872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18434" name="Picture 3" descr="Screen shot 2013-09-11 at 1.53.58 PM.png">
            <a:extLst>
              <a:ext uri="{FF2B5EF4-FFF2-40B4-BE49-F238E27FC236}">
                <a16:creationId xmlns:a16="http://schemas.microsoft.com/office/drawing/2014/main" id="{5AFA7096-D87C-4448-A4D8-EF9DD1E2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92B06017-C772-EA48-8D91-D9225B0D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8436" name="TextBox 7">
            <a:extLst>
              <a:ext uri="{FF2B5EF4-FFF2-40B4-BE49-F238E27FC236}">
                <a16:creationId xmlns:a16="http://schemas.microsoft.com/office/drawing/2014/main" id="{2DC13448-8D59-194F-BFBE-E081D1E5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18437" name="Rectangle 8">
            <a:extLst>
              <a:ext uri="{FF2B5EF4-FFF2-40B4-BE49-F238E27FC236}">
                <a16:creationId xmlns:a16="http://schemas.microsoft.com/office/drawing/2014/main" id="{735F69C7-C0CD-1447-A470-8B3CBC6C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3D21582C-2767-F94F-9ABE-2A3CDDB07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id="{C3905B5C-A172-0C4F-9A87-CE4FD70A1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8440" name="Group 16">
            <a:extLst>
              <a:ext uri="{FF2B5EF4-FFF2-40B4-BE49-F238E27FC236}">
                <a16:creationId xmlns:a16="http://schemas.microsoft.com/office/drawing/2014/main" id="{2BA280C4-7C3F-6547-ADE5-7352CC65B7E4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2666999"/>
            <a:ext cx="1188146" cy="584775"/>
            <a:chOff x="5791200" y="2667000"/>
            <a:chExt cx="1188312" cy="585352"/>
          </a:xfrm>
        </p:grpSpPr>
        <p:sp>
          <p:nvSpPr>
            <p:cNvPr id="18463" name="TextBox 4">
              <a:extLst>
                <a:ext uri="{FF2B5EF4-FFF2-40B4-BE49-F238E27FC236}">
                  <a16:creationId xmlns:a16="http://schemas.microsoft.com/office/drawing/2014/main" id="{44631364-2E51-864A-A6F0-7D52A2DEF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18464" name="Straight Connector 14">
              <a:extLst>
                <a:ext uri="{FF2B5EF4-FFF2-40B4-BE49-F238E27FC236}">
                  <a16:creationId xmlns:a16="http://schemas.microsoft.com/office/drawing/2014/main" id="{0B9D64A9-5309-3545-A58F-33E579593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5" name="Straight Connector 15">
              <a:extLst>
                <a:ext uri="{FF2B5EF4-FFF2-40B4-BE49-F238E27FC236}">
                  <a16:creationId xmlns:a16="http://schemas.microsoft.com/office/drawing/2014/main" id="{CF0E5F24-E607-D242-B7B3-E07D27DB16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307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1" name="Group 18">
            <a:extLst>
              <a:ext uri="{FF2B5EF4-FFF2-40B4-BE49-F238E27FC236}">
                <a16:creationId xmlns:a16="http://schemas.microsoft.com/office/drawing/2014/main" id="{3DD80233-56C5-4E4A-9958-A706622ECAB0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3225799"/>
            <a:ext cx="1188146" cy="584775"/>
            <a:chOff x="5791200" y="3225224"/>
            <a:chExt cx="1188312" cy="585352"/>
          </a:xfrm>
        </p:grpSpPr>
        <p:sp>
          <p:nvSpPr>
            <p:cNvPr id="18461" name="TextBox 5">
              <a:extLst>
                <a:ext uri="{FF2B5EF4-FFF2-40B4-BE49-F238E27FC236}">
                  <a16:creationId xmlns:a16="http://schemas.microsoft.com/office/drawing/2014/main" id="{660FB366-2E0C-5E47-9553-3BA939397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225224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18462" name="Straight Connector 17">
              <a:extLst>
                <a:ext uri="{FF2B5EF4-FFF2-40B4-BE49-F238E27FC236}">
                  <a16:creationId xmlns:a16="http://schemas.microsoft.com/office/drawing/2014/main" id="{1230532C-9DB8-6546-82FB-3EC6D5AE15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3411145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2" name="Group 20">
            <a:extLst>
              <a:ext uri="{FF2B5EF4-FFF2-40B4-BE49-F238E27FC236}">
                <a16:creationId xmlns:a16="http://schemas.microsoft.com/office/drawing/2014/main" id="{2FE46B7B-7E9F-484C-8214-FFD52A29E68E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4190998"/>
            <a:ext cx="1188146" cy="584775"/>
            <a:chOff x="5791200" y="4191000"/>
            <a:chExt cx="1188312" cy="585352"/>
          </a:xfrm>
        </p:grpSpPr>
        <p:sp>
          <p:nvSpPr>
            <p:cNvPr id="18459" name="TextBox 6">
              <a:extLst>
                <a:ext uri="{FF2B5EF4-FFF2-40B4-BE49-F238E27FC236}">
                  <a16:creationId xmlns:a16="http://schemas.microsoft.com/office/drawing/2014/main" id="{78BB03C5-E598-4145-874D-30A406327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18460" name="Straight Connector 19">
              <a:extLst>
                <a:ext uri="{FF2B5EF4-FFF2-40B4-BE49-F238E27FC236}">
                  <a16:creationId xmlns:a16="http://schemas.microsoft.com/office/drawing/2014/main" id="{D78BE484-4FE2-074E-AE7B-D708AF7907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5902" y="4343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3" name="Group 36">
            <a:extLst>
              <a:ext uri="{FF2B5EF4-FFF2-40B4-BE49-F238E27FC236}">
                <a16:creationId xmlns:a16="http://schemas.microsoft.com/office/drawing/2014/main" id="{4E849D7A-292C-7C47-BD83-9AB245D7724F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6172201"/>
            <a:ext cx="8144393" cy="609599"/>
            <a:chOff x="609600" y="6172200"/>
            <a:chExt cx="8144393" cy="609599"/>
          </a:xfrm>
        </p:grpSpPr>
        <p:sp>
          <p:nvSpPr>
            <p:cNvPr id="18444" name="TextBox 21">
              <a:extLst>
                <a:ext uri="{FF2B5EF4-FFF2-40B4-BE49-F238E27FC236}">
                  <a16:creationId xmlns:a16="http://schemas.microsoft.com/office/drawing/2014/main" id="{5227FCA6-4EC1-0046-AA1F-0F4045345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8445" name="Group 22">
              <a:extLst>
                <a:ext uri="{FF2B5EF4-FFF2-40B4-BE49-F238E27FC236}">
                  <a16:creationId xmlns:a16="http://schemas.microsoft.com/office/drawing/2014/main" id="{5748235C-F7B7-6540-BB3F-8DA39D3D6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18456" name="TextBox 23">
                <a:extLst>
                  <a:ext uri="{FF2B5EF4-FFF2-40B4-BE49-F238E27FC236}">
                    <a16:creationId xmlns:a16="http://schemas.microsoft.com/office/drawing/2014/main" id="{733DD2FD-E792-A64D-9D81-64E56D02E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8457" name="Straight Connector 24">
                <a:extLst>
                  <a:ext uri="{FF2B5EF4-FFF2-40B4-BE49-F238E27FC236}">
                    <a16:creationId xmlns:a16="http://schemas.microsoft.com/office/drawing/2014/main" id="{A695218F-F90C-7340-88A7-1D114B0616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58" name="Straight Connector 25">
                <a:extLst>
                  <a:ext uri="{FF2B5EF4-FFF2-40B4-BE49-F238E27FC236}">
                    <a16:creationId xmlns:a16="http://schemas.microsoft.com/office/drawing/2014/main" id="{07C17297-67EC-CC48-8CE6-65D0BC8421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46" name="Group 26">
              <a:extLst>
                <a:ext uri="{FF2B5EF4-FFF2-40B4-BE49-F238E27FC236}">
                  <a16:creationId xmlns:a16="http://schemas.microsoft.com/office/drawing/2014/main" id="{55CEC146-8C1F-B34F-9A49-31298BC83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18454" name="TextBox 27">
                <a:extLst>
                  <a:ext uri="{FF2B5EF4-FFF2-40B4-BE49-F238E27FC236}">
                    <a16:creationId xmlns:a16="http://schemas.microsoft.com/office/drawing/2014/main" id="{3F95005A-D3D4-C44B-B4EF-22190DABE6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8455" name="Straight Connector 28">
                <a:extLst>
                  <a:ext uri="{FF2B5EF4-FFF2-40B4-BE49-F238E27FC236}">
                    <a16:creationId xmlns:a16="http://schemas.microsoft.com/office/drawing/2014/main" id="{725C76A7-7FB2-B94A-8EDB-AFCDA42A8D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47" name="Group 29">
              <a:extLst>
                <a:ext uri="{FF2B5EF4-FFF2-40B4-BE49-F238E27FC236}">
                  <a16:creationId xmlns:a16="http://schemas.microsoft.com/office/drawing/2014/main" id="{15415C1F-FA4D-214C-B00C-2C9F3EE03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18452" name="TextBox 30">
                <a:extLst>
                  <a:ext uri="{FF2B5EF4-FFF2-40B4-BE49-F238E27FC236}">
                    <a16:creationId xmlns:a16="http://schemas.microsoft.com/office/drawing/2014/main" id="{C9F777FC-4A01-2047-941D-06C87D022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8453" name="Straight Connector 31">
                <a:extLst>
                  <a:ext uri="{FF2B5EF4-FFF2-40B4-BE49-F238E27FC236}">
                    <a16:creationId xmlns:a16="http://schemas.microsoft.com/office/drawing/2014/main" id="{13805A2D-B559-264A-900A-056BD957C6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48" name="TextBox 32">
              <a:extLst>
                <a:ext uri="{FF2B5EF4-FFF2-40B4-BE49-F238E27FC236}">
                  <a16:creationId xmlns:a16="http://schemas.microsoft.com/office/drawing/2014/main" id="{9AEA7395-8980-AF49-8FBA-232DE832D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8449" name="TextBox 33">
              <a:extLst>
                <a:ext uri="{FF2B5EF4-FFF2-40B4-BE49-F238E27FC236}">
                  <a16:creationId xmlns:a16="http://schemas.microsoft.com/office/drawing/2014/main" id="{8CF4ED76-10BE-D34F-A630-95F261832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8450" name="TextBox 34">
              <a:extLst>
                <a:ext uri="{FF2B5EF4-FFF2-40B4-BE49-F238E27FC236}">
                  <a16:creationId xmlns:a16="http://schemas.microsoft.com/office/drawing/2014/main" id="{FB5CDBBC-571A-4B47-B798-63EE7FD1F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8451" name="TextBox 35">
              <a:extLst>
                <a:ext uri="{FF2B5EF4-FFF2-40B4-BE49-F238E27FC236}">
                  <a16:creationId xmlns:a16="http://schemas.microsoft.com/office/drawing/2014/main" id="{1EE5F935-1FB4-C248-9510-B80C8746F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14787079-26AA-564F-BD70-E74712ACCC7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2-to-1 multiplexer</a:t>
            </a:r>
          </a:p>
        </p:txBody>
      </p:sp>
      <p:pic>
        <p:nvPicPr>
          <p:cNvPr id="156674" name="Picture 9" descr="Screen shot 2013-10-14 at 3.19.56 PM.png">
            <a:extLst>
              <a:ext uri="{FF2B5EF4-FFF2-40B4-BE49-F238E27FC236}">
                <a16:creationId xmlns:a16="http://schemas.microsoft.com/office/drawing/2014/main" id="{E908FC55-22CC-1F4A-B0C5-EF4BAD343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619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extBox 125">
            <a:extLst>
              <a:ext uri="{FF2B5EF4-FFF2-40B4-BE49-F238E27FC236}">
                <a16:creationId xmlns:a16="http://schemas.microsoft.com/office/drawing/2014/main" id="{EEB29FE3-6078-0B43-8004-A4D9D559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36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4.11a from the textbook ]</a:t>
            </a:r>
          </a:p>
        </p:txBody>
      </p:sp>
      <p:grpSp>
        <p:nvGrpSpPr>
          <p:cNvPr id="156676" name="Group 1">
            <a:extLst>
              <a:ext uri="{FF2B5EF4-FFF2-40B4-BE49-F238E27FC236}">
                <a16:creationId xmlns:a16="http://schemas.microsoft.com/office/drawing/2014/main" id="{7D7306AF-C910-6C4A-8320-F43AC33398D2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1828801"/>
            <a:ext cx="5652120" cy="2106613"/>
            <a:chOff x="1854200" y="1828800"/>
            <a:chExt cx="5652120" cy="2106613"/>
          </a:xfrm>
        </p:grpSpPr>
        <p:grpSp>
          <p:nvGrpSpPr>
            <p:cNvPr id="156677" name="Group 4">
              <a:extLst>
                <a:ext uri="{FF2B5EF4-FFF2-40B4-BE49-F238E27FC236}">
                  <a16:creationId xmlns:a16="http://schemas.microsoft.com/office/drawing/2014/main" id="{89A32B0A-3C9D-224E-9808-5D639F489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200" y="1828800"/>
              <a:ext cx="5652120" cy="2106613"/>
              <a:chOff x="1688220" y="1828800"/>
              <a:chExt cx="5652783" cy="2107159"/>
            </a:xfrm>
          </p:grpSpPr>
          <p:pic>
            <p:nvPicPr>
              <p:cNvPr id="156679" name="Picture 1" descr="Screen shot 2013-10-14 at 3.22.54 PM.png">
                <a:extLst>
                  <a:ext uri="{FF2B5EF4-FFF2-40B4-BE49-F238E27FC236}">
                    <a16:creationId xmlns:a16="http://schemas.microsoft.com/office/drawing/2014/main" id="{F923AC9D-4582-164A-8A74-7E9A8A4DC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828800"/>
                <a:ext cx="5257800" cy="2107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680" name="TextBox 2">
                <a:extLst>
                  <a:ext uri="{FF2B5EF4-FFF2-40B4-BE49-F238E27FC236}">
                    <a16:creationId xmlns:a16="http://schemas.microsoft.com/office/drawing/2014/main" id="{AC12EF34-228A-BB4A-B3F6-24A4BAD3F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220" y="3342294"/>
                <a:ext cx="389896" cy="46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w</a:t>
                </a:r>
              </a:p>
            </p:txBody>
          </p:sp>
          <p:sp>
            <p:nvSpPr>
              <p:cNvPr id="156681" name="TextBox 6">
                <a:extLst>
                  <a:ext uri="{FF2B5EF4-FFF2-40B4-BE49-F238E27FC236}">
                    <a16:creationId xmlns:a16="http://schemas.microsoft.com/office/drawing/2014/main" id="{DC8D1BAA-65E4-E44B-AC48-F91949FA0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1345" y="2667000"/>
                <a:ext cx="269658" cy="46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f</a:t>
                </a:r>
              </a:p>
            </p:txBody>
          </p:sp>
        </p:grpSp>
        <p:sp>
          <p:nvSpPr>
            <p:cNvPr id="156678" name="TextBox 8">
              <a:extLst>
                <a:ext uri="{FF2B5EF4-FFF2-40B4-BE49-F238E27FC236}">
                  <a16:creationId xmlns:a16="http://schemas.microsoft.com/office/drawing/2014/main" id="{476F4F3B-DCF9-2B40-ACA0-7C9A8F6C0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742" y="2551112"/>
              <a:ext cx="33855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0</a:t>
              </a:r>
            </a:p>
            <a:p>
              <a:r>
                <a:rPr lang="en-US" altLang="en-US"/>
                <a:t>1</a:t>
              </a:r>
            </a:p>
          </p:txBody>
        </p:sp>
      </p:grp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>
            <a:extLst>
              <a:ext uri="{FF2B5EF4-FFF2-40B4-BE49-F238E27FC236}">
                <a16:creationId xmlns:a16="http://schemas.microsoft.com/office/drawing/2014/main" id="{11A72A95-8B5A-7C44-B639-327AE4718B81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Shannon’s Expansion Theorem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(In terms of more than one variable)</a:t>
            </a:r>
          </a:p>
        </p:txBody>
      </p:sp>
      <p:pic>
        <p:nvPicPr>
          <p:cNvPr id="157698" name="Picture 5" descr="Screen shot 2013-10-14 at 3.17.43 PM.png">
            <a:extLst>
              <a:ext uri="{FF2B5EF4-FFF2-40B4-BE49-F238E27FC236}">
                <a16:creationId xmlns:a16="http://schemas.microsoft.com/office/drawing/2014/main" id="{FC7E2209-A400-8D44-B4DB-679DF105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Box 9">
            <a:extLst>
              <a:ext uri="{FF2B5EF4-FFF2-40B4-BE49-F238E27FC236}">
                <a16:creationId xmlns:a16="http://schemas.microsoft.com/office/drawing/2014/main" id="{854E6102-7C17-D24B-8830-300AAD6B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5029201"/>
            <a:ext cx="802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form is suitable for implementation with a 4x1 multiplexer.</a:t>
            </a:r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2A2ADD6A-0E69-EB41-9D56-A04A646A056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4-to-1 multiplexer</a:t>
            </a:r>
          </a:p>
        </p:txBody>
      </p:sp>
      <p:pic>
        <p:nvPicPr>
          <p:cNvPr id="158722" name="Picture 5" descr="Screen shot 2013-10-14 at 3.19.49 PM.png">
            <a:extLst>
              <a:ext uri="{FF2B5EF4-FFF2-40B4-BE49-F238E27FC236}">
                <a16:creationId xmlns:a16="http://schemas.microsoft.com/office/drawing/2014/main" id="{9377C348-3406-D542-B7D8-96567BA1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41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5D45BE6C-239C-164B-9A4C-16BCB390A7A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4-to-1 multiplexer</a:t>
            </a:r>
          </a:p>
        </p:txBody>
      </p:sp>
      <p:pic>
        <p:nvPicPr>
          <p:cNvPr id="159746" name="Picture 5" descr="Screen shot 2013-10-14 at 3.19.49 PM.png">
            <a:extLst>
              <a:ext uri="{FF2B5EF4-FFF2-40B4-BE49-F238E27FC236}">
                <a16:creationId xmlns:a16="http://schemas.microsoft.com/office/drawing/2014/main" id="{D4950A69-5CF4-CD43-BF40-FF02F787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41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47" name="Group 4">
            <a:extLst>
              <a:ext uri="{FF2B5EF4-FFF2-40B4-BE49-F238E27FC236}">
                <a16:creationId xmlns:a16="http://schemas.microsoft.com/office/drawing/2014/main" id="{CCFB2E89-EE95-494C-B4E2-5CC7E8385AB7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3154364"/>
            <a:ext cx="6261100" cy="460375"/>
            <a:chOff x="1593850" y="3153665"/>
            <a:chExt cx="6261100" cy="461665"/>
          </a:xfrm>
        </p:grpSpPr>
        <p:sp>
          <p:nvSpPr>
            <p:cNvPr id="159748" name="TextBox 1">
              <a:extLst>
                <a:ext uri="{FF2B5EF4-FFF2-40B4-BE49-F238E27FC236}">
                  <a16:creationId xmlns:a16="http://schemas.microsoft.com/office/drawing/2014/main" id="{AFED3321-0871-254E-970C-6F8EBF974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850" y="3153665"/>
              <a:ext cx="6261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(w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+ 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)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(w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+ 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)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59749" name="Straight Connector 3">
              <a:extLst>
                <a:ext uri="{FF2B5EF4-FFF2-40B4-BE49-F238E27FC236}">
                  <a16:creationId xmlns:a16="http://schemas.microsoft.com/office/drawing/2014/main" id="{8FC025E1-E7B0-F34A-9204-AC3E1F91C9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3187593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750" name="Straight Connector 6">
              <a:extLst>
                <a:ext uri="{FF2B5EF4-FFF2-40B4-BE49-F238E27FC236}">
                  <a16:creationId xmlns:a16="http://schemas.microsoft.com/office/drawing/2014/main" id="{06AD2ADB-B02B-A342-8C5D-314029C77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96000" y="3175401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751" name="Straight Connector 7">
              <a:extLst>
                <a:ext uri="{FF2B5EF4-FFF2-40B4-BE49-F238E27FC236}">
                  <a16:creationId xmlns:a16="http://schemas.microsoft.com/office/drawing/2014/main" id="{FC08F3FB-0B23-314E-8EC4-D55F4FAE3D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83664" y="3175401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752" name="Straight Connector 8">
              <a:extLst>
                <a:ext uri="{FF2B5EF4-FFF2-40B4-BE49-F238E27FC236}">
                  <a16:creationId xmlns:a16="http://schemas.microsoft.com/office/drawing/2014/main" id="{9D2BA2D4-D2C1-454B-8E42-375107BDFB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4824" y="3181497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C1779FE4-37EC-A347-84B2-0336B213430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4-to-1 multiplexer</a:t>
            </a:r>
          </a:p>
        </p:txBody>
      </p:sp>
      <p:pic>
        <p:nvPicPr>
          <p:cNvPr id="160770" name="Picture 5" descr="Screen shot 2013-10-14 at 3.19.49 PM.png">
            <a:extLst>
              <a:ext uri="{FF2B5EF4-FFF2-40B4-BE49-F238E27FC236}">
                <a16:creationId xmlns:a16="http://schemas.microsoft.com/office/drawing/2014/main" id="{BE8B20C0-9B0D-6D41-8F4C-60116111C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41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771" name="Group 4">
            <a:extLst>
              <a:ext uri="{FF2B5EF4-FFF2-40B4-BE49-F238E27FC236}">
                <a16:creationId xmlns:a16="http://schemas.microsoft.com/office/drawing/2014/main" id="{8B27E753-B20F-B042-B258-3F77C0D27356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3154364"/>
            <a:ext cx="6261100" cy="460375"/>
            <a:chOff x="1593850" y="3153665"/>
            <a:chExt cx="6261100" cy="461665"/>
          </a:xfrm>
        </p:grpSpPr>
        <p:sp>
          <p:nvSpPr>
            <p:cNvPr id="160796" name="TextBox 1">
              <a:extLst>
                <a:ext uri="{FF2B5EF4-FFF2-40B4-BE49-F238E27FC236}">
                  <a16:creationId xmlns:a16="http://schemas.microsoft.com/office/drawing/2014/main" id="{951D8419-471A-5648-B011-B915089D6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850" y="3153665"/>
              <a:ext cx="6261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(w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+ 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)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(w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+ 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)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60797" name="Straight Connector 3">
              <a:extLst>
                <a:ext uri="{FF2B5EF4-FFF2-40B4-BE49-F238E27FC236}">
                  <a16:creationId xmlns:a16="http://schemas.microsoft.com/office/drawing/2014/main" id="{E16A01B8-ECDD-1D46-B34B-83E0408590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3187593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8" name="Straight Connector 6">
              <a:extLst>
                <a:ext uri="{FF2B5EF4-FFF2-40B4-BE49-F238E27FC236}">
                  <a16:creationId xmlns:a16="http://schemas.microsoft.com/office/drawing/2014/main" id="{78F3F120-0092-CE48-9B77-5D931E5C3E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96000" y="3175401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9" name="Straight Connector 7">
              <a:extLst>
                <a:ext uri="{FF2B5EF4-FFF2-40B4-BE49-F238E27FC236}">
                  <a16:creationId xmlns:a16="http://schemas.microsoft.com/office/drawing/2014/main" id="{44C3F3C4-B876-EE47-B0F7-BDAF7D5625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83664" y="3175401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800" name="Straight Connector 8">
              <a:extLst>
                <a:ext uri="{FF2B5EF4-FFF2-40B4-BE49-F238E27FC236}">
                  <a16:creationId xmlns:a16="http://schemas.microsoft.com/office/drawing/2014/main" id="{83DDADBC-3838-A744-B8CD-90A2CB1AED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4824" y="3181497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0772" name="Group 18">
            <a:extLst>
              <a:ext uri="{FF2B5EF4-FFF2-40B4-BE49-F238E27FC236}">
                <a16:creationId xmlns:a16="http://schemas.microsoft.com/office/drawing/2014/main" id="{550836FE-2685-F745-BD2D-CAA2727007B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962401"/>
            <a:ext cx="8077200" cy="461963"/>
            <a:chOff x="685800" y="3962802"/>
            <a:chExt cx="8077200" cy="461665"/>
          </a:xfrm>
        </p:grpSpPr>
        <p:sp>
          <p:nvSpPr>
            <p:cNvPr id="160789" name="TextBox 11">
              <a:extLst>
                <a:ext uri="{FF2B5EF4-FFF2-40B4-BE49-F238E27FC236}">
                  <a16:creationId xmlns:a16="http://schemas.microsoft.com/office/drawing/2014/main" id="{B4363BD4-8207-5D4C-96B0-A51389CB9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3962802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60790" name="Straight Connector 12">
              <a:extLst>
                <a:ext uri="{FF2B5EF4-FFF2-40B4-BE49-F238E27FC236}">
                  <a16:creationId xmlns:a16="http://schemas.microsoft.com/office/drawing/2014/main" id="{5FFE03E6-54F5-684E-86EF-C17941F4F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656" y="4007505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1" name="Straight Connector 13">
              <a:extLst>
                <a:ext uri="{FF2B5EF4-FFF2-40B4-BE49-F238E27FC236}">
                  <a16:creationId xmlns:a16="http://schemas.microsoft.com/office/drawing/2014/main" id="{1F8884A6-79D2-5440-8A3E-2594577741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0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2" name="Straight Connector 14">
              <a:extLst>
                <a:ext uri="{FF2B5EF4-FFF2-40B4-BE49-F238E27FC236}">
                  <a16:creationId xmlns:a16="http://schemas.microsoft.com/office/drawing/2014/main" id="{24515407-4D5E-7A46-A66A-B990889B4A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9264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3" name="Straight Connector 15">
              <a:extLst>
                <a:ext uri="{FF2B5EF4-FFF2-40B4-BE49-F238E27FC236}">
                  <a16:creationId xmlns:a16="http://schemas.microsoft.com/office/drawing/2014/main" id="{874B62B2-606D-EE49-9540-18236B42A5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2328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4" name="Straight Connector 20">
              <a:extLst>
                <a:ext uri="{FF2B5EF4-FFF2-40B4-BE49-F238E27FC236}">
                  <a16:creationId xmlns:a16="http://schemas.microsoft.com/office/drawing/2014/main" id="{83C4DBF8-FF23-CC4F-82C1-8D57756614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8336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5" name="Straight Connector 21">
              <a:extLst>
                <a:ext uri="{FF2B5EF4-FFF2-40B4-BE49-F238E27FC236}">
                  <a16:creationId xmlns:a16="http://schemas.microsoft.com/office/drawing/2014/main" id="{55C1D13D-729D-DD4F-B015-10B09D2F36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5200" y="4025793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0773" name="Group 23">
            <a:extLst>
              <a:ext uri="{FF2B5EF4-FFF2-40B4-BE49-F238E27FC236}">
                <a16:creationId xmlns:a16="http://schemas.microsoft.com/office/drawing/2014/main" id="{870C45B4-7036-7D40-B831-4DE8955B18B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827588"/>
            <a:ext cx="8077200" cy="461962"/>
            <a:chOff x="679450" y="3983121"/>
            <a:chExt cx="8077200" cy="461665"/>
          </a:xfrm>
        </p:grpSpPr>
        <p:sp>
          <p:nvSpPr>
            <p:cNvPr id="160782" name="TextBox 24">
              <a:extLst>
                <a:ext uri="{FF2B5EF4-FFF2-40B4-BE49-F238E27FC236}">
                  <a16:creationId xmlns:a16="http://schemas.microsoft.com/office/drawing/2014/main" id="{7374CDA1-A9DC-ED4E-9CEA-0B36792DE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450" y="3983121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(1 +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160783" name="Straight Connector 25">
              <a:extLst>
                <a:ext uri="{FF2B5EF4-FFF2-40B4-BE49-F238E27FC236}">
                  <a16:creationId xmlns:a16="http://schemas.microsoft.com/office/drawing/2014/main" id="{4F3D14E9-F19F-7E46-9042-04D80B781B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656" y="4007505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84" name="Straight Connector 26">
              <a:extLst>
                <a:ext uri="{FF2B5EF4-FFF2-40B4-BE49-F238E27FC236}">
                  <a16:creationId xmlns:a16="http://schemas.microsoft.com/office/drawing/2014/main" id="{95793E21-6F88-6649-83E8-98FB89C879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18050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85" name="Straight Connector 27">
              <a:extLst>
                <a:ext uri="{FF2B5EF4-FFF2-40B4-BE49-F238E27FC236}">
                  <a16:creationId xmlns:a16="http://schemas.microsoft.com/office/drawing/2014/main" id="{5C68EC13-25DF-E840-91BA-90F2F4E17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9264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86" name="Straight Connector 28">
              <a:extLst>
                <a:ext uri="{FF2B5EF4-FFF2-40B4-BE49-F238E27FC236}">
                  <a16:creationId xmlns:a16="http://schemas.microsoft.com/office/drawing/2014/main" id="{894D235F-F095-5D4A-A8EE-C135AEE2E1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2328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87" name="Straight Connector 29">
              <a:extLst>
                <a:ext uri="{FF2B5EF4-FFF2-40B4-BE49-F238E27FC236}">
                  <a16:creationId xmlns:a16="http://schemas.microsoft.com/office/drawing/2014/main" id="{E135BA43-5733-F24E-978B-CB41901E72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8336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88" name="Straight Connector 30">
              <a:extLst>
                <a:ext uri="{FF2B5EF4-FFF2-40B4-BE49-F238E27FC236}">
                  <a16:creationId xmlns:a16="http://schemas.microsoft.com/office/drawing/2014/main" id="{E4F6D2DF-F7CF-7B44-8C96-6AA7DD2A98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5200" y="4025793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0774" name="Group 31">
            <a:extLst>
              <a:ext uri="{FF2B5EF4-FFF2-40B4-BE49-F238E27FC236}">
                <a16:creationId xmlns:a16="http://schemas.microsoft.com/office/drawing/2014/main" id="{D42D6FDA-5B31-EA41-8BB4-5166DCFB1B5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710238"/>
            <a:ext cx="8077200" cy="461962"/>
            <a:chOff x="679450" y="3983121"/>
            <a:chExt cx="8077200" cy="461665"/>
          </a:xfrm>
        </p:grpSpPr>
        <p:sp>
          <p:nvSpPr>
            <p:cNvPr id="160775" name="TextBox 32">
              <a:extLst>
                <a:ext uri="{FF2B5EF4-FFF2-40B4-BE49-F238E27FC236}">
                  <a16:creationId xmlns:a16="http://schemas.microsoft.com/office/drawing/2014/main" id="{A0157AC1-834B-3B43-9BF5-EA8F52270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450" y="3983121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 w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 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(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(1)</a:t>
              </a:r>
            </a:p>
          </p:txBody>
        </p:sp>
        <p:cxnSp>
          <p:nvCxnSpPr>
            <p:cNvPr id="160776" name="Straight Connector 33">
              <a:extLst>
                <a:ext uri="{FF2B5EF4-FFF2-40B4-BE49-F238E27FC236}">
                  <a16:creationId xmlns:a16="http://schemas.microsoft.com/office/drawing/2014/main" id="{CD36AFAA-9850-9F4E-B708-C994B54F20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656" y="4007505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77" name="Straight Connector 34">
              <a:extLst>
                <a:ext uri="{FF2B5EF4-FFF2-40B4-BE49-F238E27FC236}">
                  <a16:creationId xmlns:a16="http://schemas.microsoft.com/office/drawing/2014/main" id="{73288D35-3960-F44C-A4E5-944AC8218B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3266" y="403188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78" name="Straight Connector 35">
              <a:extLst>
                <a:ext uri="{FF2B5EF4-FFF2-40B4-BE49-F238E27FC236}">
                  <a16:creationId xmlns:a16="http://schemas.microsoft.com/office/drawing/2014/main" id="{1F4EFFD8-B1C9-2849-A53D-4ABCC3561B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9264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79" name="Straight Connector 39">
              <a:extLst>
                <a:ext uri="{FF2B5EF4-FFF2-40B4-BE49-F238E27FC236}">
                  <a16:creationId xmlns:a16="http://schemas.microsoft.com/office/drawing/2014/main" id="{9BB8FB9F-507D-7F44-9EFD-81FBBE8F5A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4598" y="4019697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80" name="Straight Connector 40">
              <a:extLst>
                <a:ext uri="{FF2B5EF4-FFF2-40B4-BE49-F238E27FC236}">
                  <a16:creationId xmlns:a16="http://schemas.microsoft.com/office/drawing/2014/main" id="{4ADCDE27-8F68-5D4E-A67A-E625CB747D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5552" y="4025793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81" name="Straight Connector 41">
              <a:extLst>
                <a:ext uri="{FF2B5EF4-FFF2-40B4-BE49-F238E27FC236}">
                  <a16:creationId xmlns:a16="http://schemas.microsoft.com/office/drawing/2014/main" id="{AD8B2290-EECB-3640-87BC-A330F5CBE0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5808" y="4019697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>
            <a:extLst>
              <a:ext uri="{FF2B5EF4-FFF2-40B4-BE49-F238E27FC236}">
                <a16:creationId xmlns:a16="http://schemas.microsoft.com/office/drawing/2014/main" id="{E6089D69-FB6B-8347-9541-39AE185193A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4-to-1 multiplexer</a:t>
            </a:r>
          </a:p>
        </p:txBody>
      </p:sp>
      <p:pic>
        <p:nvPicPr>
          <p:cNvPr id="161794" name="Picture 5" descr="Screen shot 2013-10-14 at 3.19.49 PM.png">
            <a:extLst>
              <a:ext uri="{FF2B5EF4-FFF2-40B4-BE49-F238E27FC236}">
                <a16:creationId xmlns:a16="http://schemas.microsoft.com/office/drawing/2014/main" id="{6EEA8D84-0BF9-B24C-A8A7-68240BAA6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41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5" name="Group 4">
            <a:extLst>
              <a:ext uri="{FF2B5EF4-FFF2-40B4-BE49-F238E27FC236}">
                <a16:creationId xmlns:a16="http://schemas.microsoft.com/office/drawing/2014/main" id="{83608434-0B5A-D14C-8A31-1E6900A32E30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3154364"/>
            <a:ext cx="6261100" cy="460375"/>
            <a:chOff x="1593850" y="3153665"/>
            <a:chExt cx="6261100" cy="461665"/>
          </a:xfrm>
        </p:grpSpPr>
        <p:sp>
          <p:nvSpPr>
            <p:cNvPr id="161825" name="TextBox 1">
              <a:extLst>
                <a:ext uri="{FF2B5EF4-FFF2-40B4-BE49-F238E27FC236}">
                  <a16:creationId xmlns:a16="http://schemas.microsoft.com/office/drawing/2014/main" id="{5992EE4F-B615-ED4F-B9A8-9AABE958C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850" y="3153665"/>
              <a:ext cx="6261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(w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+ 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)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(w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+ w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)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61826" name="Straight Connector 3">
              <a:extLst>
                <a:ext uri="{FF2B5EF4-FFF2-40B4-BE49-F238E27FC236}">
                  <a16:creationId xmlns:a16="http://schemas.microsoft.com/office/drawing/2014/main" id="{141D2831-4F2A-9149-8DC4-998954FC04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3187593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7" name="Straight Connector 6">
              <a:extLst>
                <a:ext uri="{FF2B5EF4-FFF2-40B4-BE49-F238E27FC236}">
                  <a16:creationId xmlns:a16="http://schemas.microsoft.com/office/drawing/2014/main" id="{B23CD995-802D-3F4B-8C4F-A98CCFC9FD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96000" y="3175401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8" name="Straight Connector 7">
              <a:extLst>
                <a:ext uri="{FF2B5EF4-FFF2-40B4-BE49-F238E27FC236}">
                  <a16:creationId xmlns:a16="http://schemas.microsoft.com/office/drawing/2014/main" id="{1CF4D4F3-0551-D548-9287-377456F2B1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83664" y="3175401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9" name="Straight Connector 8">
              <a:extLst>
                <a:ext uri="{FF2B5EF4-FFF2-40B4-BE49-F238E27FC236}">
                  <a16:creationId xmlns:a16="http://schemas.microsoft.com/office/drawing/2014/main" id="{008861BF-3E4C-7446-B977-E918BC1BF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4824" y="3181497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1796" name="Group 18">
            <a:extLst>
              <a:ext uri="{FF2B5EF4-FFF2-40B4-BE49-F238E27FC236}">
                <a16:creationId xmlns:a16="http://schemas.microsoft.com/office/drawing/2014/main" id="{3A8CD5C7-7280-EF45-952E-529951350BB7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962401"/>
            <a:ext cx="8077200" cy="461963"/>
            <a:chOff x="685800" y="3962802"/>
            <a:chExt cx="8077200" cy="461665"/>
          </a:xfrm>
        </p:grpSpPr>
        <p:sp>
          <p:nvSpPr>
            <p:cNvPr id="161818" name="TextBox 11">
              <a:extLst>
                <a:ext uri="{FF2B5EF4-FFF2-40B4-BE49-F238E27FC236}">
                  <a16:creationId xmlns:a16="http://schemas.microsoft.com/office/drawing/2014/main" id="{6BAC1FD6-8601-7F46-BA72-7AAE62FE5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3962802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61819" name="Straight Connector 12">
              <a:extLst>
                <a:ext uri="{FF2B5EF4-FFF2-40B4-BE49-F238E27FC236}">
                  <a16:creationId xmlns:a16="http://schemas.microsoft.com/office/drawing/2014/main" id="{1BA0A221-5F4E-B644-BF8F-0201AEF1C4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656" y="4007505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0" name="Straight Connector 13">
              <a:extLst>
                <a:ext uri="{FF2B5EF4-FFF2-40B4-BE49-F238E27FC236}">
                  <a16:creationId xmlns:a16="http://schemas.microsoft.com/office/drawing/2014/main" id="{F52050A1-4981-3346-9C57-A21D79387F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0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1" name="Straight Connector 14">
              <a:extLst>
                <a:ext uri="{FF2B5EF4-FFF2-40B4-BE49-F238E27FC236}">
                  <a16:creationId xmlns:a16="http://schemas.microsoft.com/office/drawing/2014/main" id="{92265851-299D-8742-B5DD-B720761256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9264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2" name="Straight Connector 15">
              <a:extLst>
                <a:ext uri="{FF2B5EF4-FFF2-40B4-BE49-F238E27FC236}">
                  <a16:creationId xmlns:a16="http://schemas.microsoft.com/office/drawing/2014/main" id="{9B1FA7AE-B966-7943-88ED-83C96774C0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2328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3" name="Straight Connector 20">
              <a:extLst>
                <a:ext uri="{FF2B5EF4-FFF2-40B4-BE49-F238E27FC236}">
                  <a16:creationId xmlns:a16="http://schemas.microsoft.com/office/drawing/2014/main" id="{E92B7F63-9925-0C4C-B832-F044105E63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8336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4" name="Straight Connector 21">
              <a:extLst>
                <a:ext uri="{FF2B5EF4-FFF2-40B4-BE49-F238E27FC236}">
                  <a16:creationId xmlns:a16="http://schemas.microsoft.com/office/drawing/2014/main" id="{F9EC3599-CDA2-C34A-9EDD-F7E3122D8F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5200" y="4025793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1797" name="Group 23">
            <a:extLst>
              <a:ext uri="{FF2B5EF4-FFF2-40B4-BE49-F238E27FC236}">
                <a16:creationId xmlns:a16="http://schemas.microsoft.com/office/drawing/2014/main" id="{A5ECF3E7-77D0-E14C-9B37-8315D3958DBF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827588"/>
            <a:ext cx="8077200" cy="461962"/>
            <a:chOff x="679450" y="3983121"/>
            <a:chExt cx="8077200" cy="461665"/>
          </a:xfrm>
        </p:grpSpPr>
        <p:sp>
          <p:nvSpPr>
            <p:cNvPr id="161811" name="TextBox 24">
              <a:extLst>
                <a:ext uri="{FF2B5EF4-FFF2-40B4-BE49-F238E27FC236}">
                  <a16:creationId xmlns:a16="http://schemas.microsoft.com/office/drawing/2014/main" id="{FC1AE649-A58F-0948-9850-68208C84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450" y="3983121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(1 +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161812" name="Straight Connector 25">
              <a:extLst>
                <a:ext uri="{FF2B5EF4-FFF2-40B4-BE49-F238E27FC236}">
                  <a16:creationId xmlns:a16="http://schemas.microsoft.com/office/drawing/2014/main" id="{A2F27C2B-0146-C24F-9952-22E0BF5AE2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656" y="4007505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13" name="Straight Connector 26">
              <a:extLst>
                <a:ext uri="{FF2B5EF4-FFF2-40B4-BE49-F238E27FC236}">
                  <a16:creationId xmlns:a16="http://schemas.microsoft.com/office/drawing/2014/main" id="{73AA4B0B-E73A-4B42-8CEF-DE508D399B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18050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14" name="Straight Connector 27">
              <a:extLst>
                <a:ext uri="{FF2B5EF4-FFF2-40B4-BE49-F238E27FC236}">
                  <a16:creationId xmlns:a16="http://schemas.microsoft.com/office/drawing/2014/main" id="{84D37A04-B3B1-544F-BC64-8EBF8A965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9264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15" name="Straight Connector 28">
              <a:extLst>
                <a:ext uri="{FF2B5EF4-FFF2-40B4-BE49-F238E27FC236}">
                  <a16:creationId xmlns:a16="http://schemas.microsoft.com/office/drawing/2014/main" id="{E18A1DCF-F7DE-2C4B-A7CB-0CE12779F0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2328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16" name="Straight Connector 29">
              <a:extLst>
                <a:ext uri="{FF2B5EF4-FFF2-40B4-BE49-F238E27FC236}">
                  <a16:creationId xmlns:a16="http://schemas.microsoft.com/office/drawing/2014/main" id="{22C920E2-A57F-CB47-BF7F-9F7A881986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8336" y="400140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17" name="Straight Connector 30">
              <a:extLst>
                <a:ext uri="{FF2B5EF4-FFF2-40B4-BE49-F238E27FC236}">
                  <a16:creationId xmlns:a16="http://schemas.microsoft.com/office/drawing/2014/main" id="{8000A0BF-7CA3-A049-87EA-84987C8502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5200" y="4025793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1798" name="Group 31">
            <a:extLst>
              <a:ext uri="{FF2B5EF4-FFF2-40B4-BE49-F238E27FC236}">
                <a16:creationId xmlns:a16="http://schemas.microsoft.com/office/drawing/2014/main" id="{5E6252D4-8AE1-5B4E-A553-8FAB087CA54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710238"/>
            <a:ext cx="8077200" cy="461962"/>
            <a:chOff x="679450" y="3983121"/>
            <a:chExt cx="8077200" cy="461665"/>
          </a:xfrm>
        </p:grpSpPr>
        <p:sp>
          <p:nvSpPr>
            <p:cNvPr id="161804" name="TextBox 32">
              <a:extLst>
                <a:ext uri="{FF2B5EF4-FFF2-40B4-BE49-F238E27FC236}">
                  <a16:creationId xmlns:a16="http://schemas.microsoft.com/office/drawing/2014/main" id="{3E608121-667A-D447-89D1-DDD91A95F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450" y="3983121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 w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  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( 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(w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+  w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w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(1)</a:t>
              </a:r>
            </a:p>
          </p:txBody>
        </p:sp>
        <p:cxnSp>
          <p:nvCxnSpPr>
            <p:cNvPr id="161805" name="Straight Connector 33">
              <a:extLst>
                <a:ext uri="{FF2B5EF4-FFF2-40B4-BE49-F238E27FC236}">
                  <a16:creationId xmlns:a16="http://schemas.microsoft.com/office/drawing/2014/main" id="{439C6D6A-C822-E040-868F-452AC52CFB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656" y="4007505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06" name="Straight Connector 34">
              <a:extLst>
                <a:ext uri="{FF2B5EF4-FFF2-40B4-BE49-F238E27FC236}">
                  <a16:creationId xmlns:a16="http://schemas.microsoft.com/office/drawing/2014/main" id="{EAE69B7B-B357-664C-BC45-48D77C669D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3266" y="4031889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07" name="Straight Connector 35">
              <a:extLst>
                <a:ext uri="{FF2B5EF4-FFF2-40B4-BE49-F238E27FC236}">
                  <a16:creationId xmlns:a16="http://schemas.microsoft.com/office/drawing/2014/main" id="{C636A993-9D8C-6B47-B477-2D6772A48C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9264" y="4013601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08" name="Straight Connector 39">
              <a:extLst>
                <a:ext uri="{FF2B5EF4-FFF2-40B4-BE49-F238E27FC236}">
                  <a16:creationId xmlns:a16="http://schemas.microsoft.com/office/drawing/2014/main" id="{D4A3805A-170F-CC44-A267-13D94C2576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4598" y="4019697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09" name="Straight Connector 40">
              <a:extLst>
                <a:ext uri="{FF2B5EF4-FFF2-40B4-BE49-F238E27FC236}">
                  <a16:creationId xmlns:a16="http://schemas.microsoft.com/office/drawing/2014/main" id="{B8C2FF82-8825-384C-A4C7-B3C6B2E2FE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5552" y="4025793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10" name="Straight Connector 41">
              <a:extLst>
                <a:ext uri="{FF2B5EF4-FFF2-40B4-BE49-F238E27FC236}">
                  <a16:creationId xmlns:a16="http://schemas.microsoft.com/office/drawing/2014/main" id="{30F30CE0-411B-8F47-9B5B-A10924FADC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5808" y="4019697"/>
              <a:ext cx="35344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1799" name="Oval 2">
            <a:extLst>
              <a:ext uri="{FF2B5EF4-FFF2-40B4-BE49-F238E27FC236}">
                <a16:creationId xmlns:a16="http://schemas.microsoft.com/office/drawing/2014/main" id="{7A77D57B-FD5F-1B44-8D93-61685B555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6" y="5638801"/>
            <a:ext cx="752475" cy="633413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1800" name="Oval 36">
            <a:extLst>
              <a:ext uri="{FF2B5EF4-FFF2-40B4-BE49-F238E27FC236}">
                <a16:creationId xmlns:a16="http://schemas.microsoft.com/office/drawing/2014/main" id="{99FA69ED-EB3D-CA40-8169-5B59C8237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4" y="5624513"/>
            <a:ext cx="752475" cy="63341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1801" name="Oval 37">
            <a:extLst>
              <a:ext uri="{FF2B5EF4-FFF2-40B4-BE49-F238E27FC236}">
                <a16:creationId xmlns:a16="http://schemas.microsoft.com/office/drawing/2014/main" id="{BDA5C6C6-99F8-2649-98FC-CBAD40C1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4" y="5624513"/>
            <a:ext cx="604837" cy="63341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1802" name="Oval 38">
            <a:extLst>
              <a:ext uri="{FF2B5EF4-FFF2-40B4-BE49-F238E27FC236}">
                <a16:creationId xmlns:a16="http://schemas.microsoft.com/office/drawing/2014/main" id="{1C215958-9C96-564E-BFB6-D82225FC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1" y="5667375"/>
            <a:ext cx="492125" cy="560388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1803" name="TextBox 5">
            <a:extLst>
              <a:ext uri="{FF2B5EF4-FFF2-40B4-BE49-F238E27FC236}">
                <a16:creationId xmlns:a16="http://schemas.microsoft.com/office/drawing/2014/main" id="{09325D69-6C23-4748-B7A8-01B45E25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6" y="6329363"/>
            <a:ext cx="315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are the 4 cofactors</a:t>
            </a:r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58237D61-F714-484F-84A7-0898CE331FE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4-to-1 multiplexer</a:t>
            </a:r>
          </a:p>
        </p:txBody>
      </p:sp>
      <p:pic>
        <p:nvPicPr>
          <p:cNvPr id="162818" name="Picture 5" descr="Screen shot 2013-10-14 at 3.19.49 PM.png">
            <a:extLst>
              <a:ext uri="{FF2B5EF4-FFF2-40B4-BE49-F238E27FC236}">
                <a16:creationId xmlns:a16="http://schemas.microsoft.com/office/drawing/2014/main" id="{3B85F1AC-9C6C-1D47-8458-B1C440FE6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41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1" descr="Screen shot 2013-10-14 at 3.26.30 PM.png">
            <a:extLst>
              <a:ext uri="{FF2B5EF4-FFF2-40B4-BE49-F238E27FC236}">
                <a16:creationId xmlns:a16="http://schemas.microsoft.com/office/drawing/2014/main" id="{F2890F06-9453-8E4F-B93E-AC0AAD053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91440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>
            <a:extLst>
              <a:ext uri="{FF2B5EF4-FFF2-40B4-BE49-F238E27FC236}">
                <a16:creationId xmlns:a16="http://schemas.microsoft.com/office/drawing/2014/main" id="{E03D66CE-126E-FC40-8FBF-FB35AACE23E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with a 4-to-1 multiplexer</a:t>
            </a:r>
          </a:p>
        </p:txBody>
      </p:sp>
      <p:pic>
        <p:nvPicPr>
          <p:cNvPr id="163842" name="Picture 1" descr="Screen shot 2013-10-14 at 3.26.30 PM.png">
            <a:extLst>
              <a:ext uri="{FF2B5EF4-FFF2-40B4-BE49-F238E27FC236}">
                <a16:creationId xmlns:a16="http://schemas.microsoft.com/office/drawing/2014/main" id="{97A87F4D-A372-C645-BD7B-E2B17264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91440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xtBox 125">
            <a:extLst>
              <a:ext uri="{FF2B5EF4-FFF2-40B4-BE49-F238E27FC236}">
                <a16:creationId xmlns:a16="http://schemas.microsoft.com/office/drawing/2014/main" id="{E07AE988-3FEC-A144-B4EB-043533127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36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4.11b from the textbook ]</a:t>
            </a:r>
          </a:p>
        </p:txBody>
      </p:sp>
      <p:grpSp>
        <p:nvGrpSpPr>
          <p:cNvPr id="163844" name="Group 1">
            <a:extLst>
              <a:ext uri="{FF2B5EF4-FFF2-40B4-BE49-F238E27FC236}">
                <a16:creationId xmlns:a16="http://schemas.microsoft.com/office/drawing/2014/main" id="{731E02E7-A863-A043-BBC0-E164BD360C1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524000"/>
            <a:ext cx="4495800" cy="2693988"/>
            <a:chOff x="2438400" y="1524000"/>
            <a:chExt cx="4495800" cy="2693988"/>
          </a:xfrm>
        </p:grpSpPr>
        <p:pic>
          <p:nvPicPr>
            <p:cNvPr id="163845" name="Picture 2" descr="Screen shot 2013-10-14 at 3.23.10 PM.png">
              <a:extLst>
                <a:ext uri="{FF2B5EF4-FFF2-40B4-BE49-F238E27FC236}">
                  <a16:creationId xmlns:a16="http://schemas.microsoft.com/office/drawing/2014/main" id="{E2629804-1263-BC4E-ABA7-F03DEEE92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524000"/>
              <a:ext cx="4495800" cy="26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46" name="TextBox 5">
              <a:extLst>
                <a:ext uri="{FF2B5EF4-FFF2-40B4-BE49-F238E27FC236}">
                  <a16:creationId xmlns:a16="http://schemas.microsoft.com/office/drawing/2014/main" id="{2380C8B9-6F14-9A43-B85B-E27CA977D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7543" y="2628231"/>
              <a:ext cx="41549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/>
                <a:t>00</a:t>
              </a:r>
            </a:p>
            <a:p>
              <a:r>
                <a:rPr lang="en-US" altLang="en-US" sz="1800"/>
                <a:t>01</a:t>
              </a:r>
            </a:p>
            <a:p>
              <a:r>
                <a:rPr lang="en-US" altLang="en-US" sz="1800"/>
                <a:t>10</a:t>
              </a:r>
            </a:p>
            <a:p>
              <a:r>
                <a:rPr lang="en-US" altLang="en-US" sz="1800"/>
                <a:t>11</a:t>
              </a:r>
            </a:p>
          </p:txBody>
        </p:sp>
      </p:grp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FB68B0AC-5475-9E40-A947-6FC3E18CB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Yet Another Example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9450FCE-1851-EE4F-B6AF-F2929BDA5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19458" name="Group 2">
            <a:extLst>
              <a:ext uri="{FF2B5EF4-FFF2-40B4-BE49-F238E27FC236}">
                <a16:creationId xmlns:a16="http://schemas.microsoft.com/office/drawing/2014/main" id="{B5624E89-249E-A346-B9CD-3ADDDB86FD83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19459" name="TextBox 3">
              <a:extLst>
                <a:ext uri="{FF2B5EF4-FFF2-40B4-BE49-F238E27FC236}">
                  <a16:creationId xmlns:a16="http://schemas.microsoft.com/office/drawing/2014/main" id="{E34348CB-6959-E248-851E-3A962584D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9460" name="Group 4">
              <a:extLst>
                <a:ext uri="{FF2B5EF4-FFF2-40B4-BE49-F238E27FC236}">
                  <a16:creationId xmlns:a16="http://schemas.microsoft.com/office/drawing/2014/main" id="{EABB6B16-3959-BF49-B2B9-ED3455337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19471" name="TextBox 15">
                <a:extLst>
                  <a:ext uri="{FF2B5EF4-FFF2-40B4-BE49-F238E27FC236}">
                    <a16:creationId xmlns:a16="http://schemas.microsoft.com/office/drawing/2014/main" id="{AEED5D92-4B4D-8C49-81A6-4C39FD6F03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9472" name="Straight Connector 16">
                <a:extLst>
                  <a:ext uri="{FF2B5EF4-FFF2-40B4-BE49-F238E27FC236}">
                    <a16:creationId xmlns:a16="http://schemas.microsoft.com/office/drawing/2014/main" id="{57304AF7-1B74-154F-83A7-6F8EEFCB35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73" name="Straight Connector 17">
                <a:extLst>
                  <a:ext uri="{FF2B5EF4-FFF2-40B4-BE49-F238E27FC236}">
                    <a16:creationId xmlns:a16="http://schemas.microsoft.com/office/drawing/2014/main" id="{341476F9-1A7C-9B47-8F88-2C2B912E82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61" name="Group 5">
              <a:extLst>
                <a:ext uri="{FF2B5EF4-FFF2-40B4-BE49-F238E27FC236}">
                  <a16:creationId xmlns:a16="http://schemas.microsoft.com/office/drawing/2014/main" id="{1FE740B1-3544-E048-AA78-1A08FA993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19469" name="TextBox 13">
                <a:extLst>
                  <a:ext uri="{FF2B5EF4-FFF2-40B4-BE49-F238E27FC236}">
                    <a16:creationId xmlns:a16="http://schemas.microsoft.com/office/drawing/2014/main" id="{090F41E2-636C-6540-A7F6-4FD40C3851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9470" name="Straight Connector 14">
                <a:extLst>
                  <a:ext uri="{FF2B5EF4-FFF2-40B4-BE49-F238E27FC236}">
                    <a16:creationId xmlns:a16="http://schemas.microsoft.com/office/drawing/2014/main" id="{7E95D50C-1C08-F149-B1D0-CF35E53548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62" name="Group 6">
              <a:extLst>
                <a:ext uri="{FF2B5EF4-FFF2-40B4-BE49-F238E27FC236}">
                  <a16:creationId xmlns:a16="http://schemas.microsoft.com/office/drawing/2014/main" id="{91507F5F-DF62-934F-B352-5B5D9A75D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19467" name="TextBox 11">
                <a:extLst>
                  <a:ext uri="{FF2B5EF4-FFF2-40B4-BE49-F238E27FC236}">
                    <a16:creationId xmlns:a16="http://schemas.microsoft.com/office/drawing/2014/main" id="{999E0AAD-088B-3340-A814-3CC87E941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9468" name="Straight Connector 12">
                <a:extLst>
                  <a:ext uri="{FF2B5EF4-FFF2-40B4-BE49-F238E27FC236}">
                    <a16:creationId xmlns:a16="http://schemas.microsoft.com/office/drawing/2014/main" id="{754DE4C1-83EF-DF44-9A1E-46CBAF88EE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463" name="TextBox 7">
              <a:extLst>
                <a:ext uri="{FF2B5EF4-FFF2-40B4-BE49-F238E27FC236}">
                  <a16:creationId xmlns:a16="http://schemas.microsoft.com/office/drawing/2014/main" id="{36938B9A-B8EB-8B4D-B876-AA7AC5CAB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9464" name="TextBox 8">
              <a:extLst>
                <a:ext uri="{FF2B5EF4-FFF2-40B4-BE49-F238E27FC236}">
                  <a16:creationId xmlns:a16="http://schemas.microsoft.com/office/drawing/2014/main" id="{FDFA7D88-7318-4F41-B194-F942349D4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9465" name="TextBox 9">
              <a:extLst>
                <a:ext uri="{FF2B5EF4-FFF2-40B4-BE49-F238E27FC236}">
                  <a16:creationId xmlns:a16="http://schemas.microsoft.com/office/drawing/2014/main" id="{5D323976-7B4A-CE4E-B761-4097BC3F7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9466" name="TextBox 10">
              <a:extLst>
                <a:ext uri="{FF2B5EF4-FFF2-40B4-BE49-F238E27FC236}">
                  <a16:creationId xmlns:a16="http://schemas.microsoft.com/office/drawing/2014/main" id="{C8E97899-3E91-6E4F-A510-70183B01F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>
            <a:extLst>
              <a:ext uri="{FF2B5EF4-FFF2-40B4-BE49-F238E27FC236}">
                <a16:creationId xmlns:a16="http://schemas.microsoft.com/office/drawing/2014/main" id="{5774CB83-8AD8-264F-9485-4AD80A5C27D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using </a:t>
            </a:r>
            <a:r>
              <a:rPr lang="en-US" altLang="en-US" sz="3600" u="sng"/>
              <a:t>only</a:t>
            </a:r>
            <a:r>
              <a:rPr lang="en-US" altLang="en-US" sz="3600"/>
              <a:t> 2-to-1 multiplexers</a:t>
            </a:r>
          </a:p>
        </p:txBody>
      </p:sp>
      <p:pic>
        <p:nvPicPr>
          <p:cNvPr id="165890" name="Picture 2" descr="Screen shot 2013-10-14 at 3.33.19 PM.png">
            <a:extLst>
              <a:ext uri="{FF2B5EF4-FFF2-40B4-BE49-F238E27FC236}">
                <a16:creationId xmlns:a16="http://schemas.microsoft.com/office/drawing/2014/main" id="{1731F6FF-98E3-6F48-8836-67B46C3C5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752600"/>
            <a:ext cx="618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9D1FF21C-B4CB-A34F-A1CF-DEE4A1445F9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using </a:t>
            </a:r>
            <a:r>
              <a:rPr lang="en-US" altLang="en-US" sz="3600" u="sng"/>
              <a:t>only</a:t>
            </a:r>
            <a:r>
              <a:rPr lang="en-US" altLang="en-US" sz="3600"/>
              <a:t> 2-to-1 multiplexers</a:t>
            </a:r>
          </a:p>
        </p:txBody>
      </p:sp>
      <p:pic>
        <p:nvPicPr>
          <p:cNvPr id="166914" name="Picture 1" descr="Screen shot 2013-10-14 at 3.33.24 PM.png">
            <a:extLst>
              <a:ext uri="{FF2B5EF4-FFF2-40B4-BE49-F238E27FC236}">
                <a16:creationId xmlns:a16="http://schemas.microsoft.com/office/drawing/2014/main" id="{B6D8A03E-0119-FC4D-AF8D-4DD3D0B97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886200"/>
            <a:ext cx="8521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2" descr="Screen shot 2013-10-14 at 3.33.19 PM.png">
            <a:extLst>
              <a:ext uri="{FF2B5EF4-FFF2-40B4-BE49-F238E27FC236}">
                <a16:creationId xmlns:a16="http://schemas.microsoft.com/office/drawing/2014/main" id="{CC16DEA6-0F8E-6D42-846B-76E5E45D8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752600"/>
            <a:ext cx="618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>
            <a:extLst>
              <a:ext uri="{FF2B5EF4-FFF2-40B4-BE49-F238E27FC236}">
                <a16:creationId xmlns:a16="http://schemas.microsoft.com/office/drawing/2014/main" id="{9597C246-72B5-5748-A9BE-EB2D69C30A2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using </a:t>
            </a:r>
            <a:r>
              <a:rPr lang="en-US" altLang="en-US" sz="3600" u="sng"/>
              <a:t>only</a:t>
            </a:r>
            <a:r>
              <a:rPr lang="en-US" altLang="en-US" sz="3600"/>
              <a:t> 2-to-1 multiplexers</a:t>
            </a:r>
          </a:p>
        </p:txBody>
      </p:sp>
      <p:pic>
        <p:nvPicPr>
          <p:cNvPr id="167938" name="Picture 4" descr="Screen shot 2013-10-14 at 3.33.40 PM.png">
            <a:extLst>
              <a:ext uri="{FF2B5EF4-FFF2-40B4-BE49-F238E27FC236}">
                <a16:creationId xmlns:a16="http://schemas.microsoft.com/office/drawing/2014/main" id="{8B6A5E14-9D91-4D4B-B2A2-A94044C2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19800"/>
            <a:ext cx="217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6" descr="Screen shot 2013-10-14 at 3.33.46 PM.png">
            <a:extLst>
              <a:ext uri="{FF2B5EF4-FFF2-40B4-BE49-F238E27FC236}">
                <a16:creationId xmlns:a16="http://schemas.microsoft.com/office/drawing/2014/main" id="{AB8CE7DF-81D8-4041-AA90-D54353898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278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1" descr="Screen shot 2013-10-14 at 3.33.24 PM.png">
            <a:extLst>
              <a:ext uri="{FF2B5EF4-FFF2-40B4-BE49-F238E27FC236}">
                <a16:creationId xmlns:a16="http://schemas.microsoft.com/office/drawing/2014/main" id="{BF37B4E2-A1CD-E349-BE46-F4808EC23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886200"/>
            <a:ext cx="8521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Picture 2" descr="Screen shot 2013-10-14 at 3.33.19 PM.png">
            <a:extLst>
              <a:ext uri="{FF2B5EF4-FFF2-40B4-BE49-F238E27FC236}">
                <a16:creationId xmlns:a16="http://schemas.microsoft.com/office/drawing/2014/main" id="{D79EF9D3-FB6F-BE4B-864C-2E2E5CF70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752600"/>
            <a:ext cx="618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2" name="Right Brace 5">
            <a:extLst>
              <a:ext uri="{FF2B5EF4-FFF2-40B4-BE49-F238E27FC236}">
                <a16:creationId xmlns:a16="http://schemas.microsoft.com/office/drawing/2014/main" id="{1C30BD3B-E9B8-2448-AE03-475B896160C4}"/>
              </a:ext>
            </a:extLst>
          </p:cNvPr>
          <p:cNvSpPr>
            <a:spLocks/>
          </p:cNvSpPr>
          <p:nvPr/>
        </p:nvSpPr>
        <p:spPr bwMode="auto">
          <a:xfrm rot="5400000">
            <a:off x="3700463" y="5146675"/>
            <a:ext cx="3810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7943" name="Right Brace 7">
            <a:extLst>
              <a:ext uri="{FF2B5EF4-FFF2-40B4-BE49-F238E27FC236}">
                <a16:creationId xmlns:a16="http://schemas.microsoft.com/office/drawing/2014/main" id="{E0CB0980-4D33-AA46-9458-D6132E23D4F8}"/>
              </a:ext>
            </a:extLst>
          </p:cNvPr>
          <p:cNvSpPr>
            <a:spLocks/>
          </p:cNvSpPr>
          <p:nvPr/>
        </p:nvSpPr>
        <p:spPr bwMode="auto">
          <a:xfrm rot="5400000">
            <a:off x="6705600" y="4876800"/>
            <a:ext cx="381000" cy="1752600"/>
          </a:xfrm>
          <a:prstGeom prst="rightBrace">
            <a:avLst>
              <a:gd name="adj1" fmla="val 8327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>
            <a:extLst>
              <a:ext uri="{FF2B5EF4-FFF2-40B4-BE49-F238E27FC236}">
                <a16:creationId xmlns:a16="http://schemas.microsoft.com/office/drawing/2014/main" id="{95EAD5D4-32FF-2343-BD05-0BA4C7B0DCA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using </a:t>
            </a:r>
            <a:r>
              <a:rPr lang="en-US" altLang="en-US" sz="3600" u="sng"/>
              <a:t>only</a:t>
            </a:r>
            <a:r>
              <a:rPr lang="en-US" altLang="en-US" sz="3600"/>
              <a:t> 2-to-1 multiplexers</a:t>
            </a:r>
          </a:p>
        </p:txBody>
      </p:sp>
      <p:pic>
        <p:nvPicPr>
          <p:cNvPr id="168962" name="Picture 4" descr="Screen shot 2013-10-14 at 3.33.40 PM.png">
            <a:extLst>
              <a:ext uri="{FF2B5EF4-FFF2-40B4-BE49-F238E27FC236}">
                <a16:creationId xmlns:a16="http://schemas.microsoft.com/office/drawing/2014/main" id="{B8FD981C-D6C4-994B-8593-133C694D2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19800"/>
            <a:ext cx="217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6" descr="Screen shot 2013-10-14 at 3.33.46 PM.png">
            <a:extLst>
              <a:ext uri="{FF2B5EF4-FFF2-40B4-BE49-F238E27FC236}">
                <a16:creationId xmlns:a16="http://schemas.microsoft.com/office/drawing/2014/main" id="{55C5EE65-531B-4142-90B4-B6CA59FB8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278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1" descr="Screen shot 2013-10-14 at 3.33.24 PM.png">
            <a:extLst>
              <a:ext uri="{FF2B5EF4-FFF2-40B4-BE49-F238E27FC236}">
                <a16:creationId xmlns:a16="http://schemas.microsoft.com/office/drawing/2014/main" id="{BE722A7F-89AF-C64E-8F03-BACEA02F0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886200"/>
            <a:ext cx="8521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Right Brace 5">
            <a:extLst>
              <a:ext uri="{FF2B5EF4-FFF2-40B4-BE49-F238E27FC236}">
                <a16:creationId xmlns:a16="http://schemas.microsoft.com/office/drawing/2014/main" id="{E0A0F761-F02C-4D48-B652-61290B4E5EB4}"/>
              </a:ext>
            </a:extLst>
          </p:cNvPr>
          <p:cNvSpPr>
            <a:spLocks/>
          </p:cNvSpPr>
          <p:nvPr/>
        </p:nvSpPr>
        <p:spPr bwMode="auto">
          <a:xfrm rot="5400000">
            <a:off x="3700463" y="5146675"/>
            <a:ext cx="3810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8966" name="Right Brace 7">
            <a:extLst>
              <a:ext uri="{FF2B5EF4-FFF2-40B4-BE49-F238E27FC236}">
                <a16:creationId xmlns:a16="http://schemas.microsoft.com/office/drawing/2014/main" id="{0A8A20E2-898D-3D40-B770-466719A7289A}"/>
              </a:ext>
            </a:extLst>
          </p:cNvPr>
          <p:cNvSpPr>
            <a:spLocks/>
          </p:cNvSpPr>
          <p:nvPr/>
        </p:nvSpPr>
        <p:spPr bwMode="auto">
          <a:xfrm rot="5400000">
            <a:off x="6705600" y="4876800"/>
            <a:ext cx="381000" cy="1752600"/>
          </a:xfrm>
          <a:prstGeom prst="rightBrace">
            <a:avLst>
              <a:gd name="adj1" fmla="val 8327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68967" name="Group 14">
            <a:extLst>
              <a:ext uri="{FF2B5EF4-FFF2-40B4-BE49-F238E27FC236}">
                <a16:creationId xmlns:a16="http://schemas.microsoft.com/office/drawing/2014/main" id="{A62DF552-B058-A44E-BDB4-A6812D22A8E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366838"/>
            <a:ext cx="2572282" cy="2519362"/>
            <a:chOff x="3297590" y="1367135"/>
            <a:chExt cx="2571995" cy="2519065"/>
          </a:xfrm>
        </p:grpSpPr>
        <p:pic>
          <p:nvPicPr>
            <p:cNvPr id="168968" name="Picture 8" descr="Screen shot 2013-10-14 at 3.42.51 PM.png">
              <a:extLst>
                <a:ext uri="{FF2B5EF4-FFF2-40B4-BE49-F238E27FC236}">
                  <a16:creationId xmlns:a16="http://schemas.microsoft.com/office/drawing/2014/main" id="{0EAA0B0C-4A92-4C40-BA38-17696B0F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05000"/>
              <a:ext cx="169091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9" name="TextBox 9">
              <a:extLst>
                <a:ext uri="{FF2B5EF4-FFF2-40B4-BE49-F238E27FC236}">
                  <a16:creationId xmlns:a16="http://schemas.microsoft.com/office/drawing/2014/main" id="{221C116A-74ED-8749-9853-585EE49E1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89" y="2738735"/>
              <a:ext cx="269596" cy="4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</a:t>
              </a:r>
            </a:p>
          </p:txBody>
        </p:sp>
        <p:sp>
          <p:nvSpPr>
            <p:cNvPr id="168970" name="TextBox 10">
              <a:extLst>
                <a:ext uri="{FF2B5EF4-FFF2-40B4-BE49-F238E27FC236}">
                  <a16:creationId xmlns:a16="http://schemas.microsoft.com/office/drawing/2014/main" id="{E05461B8-3C70-0945-A822-7F94B0A1D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433935"/>
              <a:ext cx="338516" cy="4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g</a:t>
              </a:r>
            </a:p>
          </p:txBody>
        </p:sp>
        <p:sp>
          <p:nvSpPr>
            <p:cNvPr id="168971" name="TextBox 11">
              <a:extLst>
                <a:ext uri="{FF2B5EF4-FFF2-40B4-BE49-F238E27FC236}">
                  <a16:creationId xmlns:a16="http://schemas.microsoft.com/office/drawing/2014/main" id="{A16A9F70-9A02-D341-9CF6-01C30C5CB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971800"/>
              <a:ext cx="338516" cy="4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h</a:t>
              </a:r>
            </a:p>
          </p:txBody>
        </p:sp>
        <p:sp>
          <p:nvSpPr>
            <p:cNvPr id="168972" name="TextBox 12">
              <a:extLst>
                <a:ext uri="{FF2B5EF4-FFF2-40B4-BE49-F238E27FC236}">
                  <a16:creationId xmlns:a16="http://schemas.microsoft.com/office/drawing/2014/main" id="{7C420C08-8691-FF40-91D0-6EB769061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941" y="1367135"/>
              <a:ext cx="492388" cy="4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17550A79-0D17-4647-B1DF-5B73CA8154A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using </a:t>
            </a:r>
            <a:r>
              <a:rPr lang="en-US" altLang="en-US" sz="3600" u="sng"/>
              <a:t>only</a:t>
            </a:r>
            <a:r>
              <a:rPr lang="en-US" altLang="en-US" sz="3600"/>
              <a:t> 2-to-1 multiplexers</a:t>
            </a:r>
          </a:p>
        </p:txBody>
      </p:sp>
      <p:pic>
        <p:nvPicPr>
          <p:cNvPr id="169986" name="Picture 4" descr="Screen shot 2013-10-14 at 3.33.40 PM.png">
            <a:extLst>
              <a:ext uri="{FF2B5EF4-FFF2-40B4-BE49-F238E27FC236}">
                <a16:creationId xmlns:a16="http://schemas.microsoft.com/office/drawing/2014/main" id="{A6DAEC28-ED57-DC43-8B6A-5CB8BB9C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217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Picture 6" descr="Screen shot 2013-10-14 at 3.33.46 PM.png">
            <a:extLst>
              <a:ext uri="{FF2B5EF4-FFF2-40B4-BE49-F238E27FC236}">
                <a16:creationId xmlns:a16="http://schemas.microsoft.com/office/drawing/2014/main" id="{2AE9B9E5-B96C-0445-84B9-378810603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78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>
            <a:extLst>
              <a:ext uri="{FF2B5EF4-FFF2-40B4-BE49-F238E27FC236}">
                <a16:creationId xmlns:a16="http://schemas.microsoft.com/office/drawing/2014/main" id="{E3FB4414-4CDE-E24D-A104-FC113BB63A6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using </a:t>
            </a:r>
            <a:r>
              <a:rPr lang="en-US" altLang="en-US" sz="3600" u="sng"/>
              <a:t>only</a:t>
            </a:r>
            <a:r>
              <a:rPr lang="en-US" altLang="en-US" sz="3600"/>
              <a:t> 2-to-1 multiplexers</a:t>
            </a:r>
          </a:p>
        </p:txBody>
      </p:sp>
      <p:pic>
        <p:nvPicPr>
          <p:cNvPr id="171010" name="Picture 4" descr="Screen shot 2013-10-14 at 3.33.40 PM.png">
            <a:extLst>
              <a:ext uri="{FF2B5EF4-FFF2-40B4-BE49-F238E27FC236}">
                <a16:creationId xmlns:a16="http://schemas.microsoft.com/office/drawing/2014/main" id="{41E766FD-5BD2-1A44-892C-ECDD302E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217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6" descr="Screen shot 2013-10-14 at 3.33.46 PM.png">
            <a:extLst>
              <a:ext uri="{FF2B5EF4-FFF2-40B4-BE49-F238E27FC236}">
                <a16:creationId xmlns:a16="http://schemas.microsoft.com/office/drawing/2014/main" id="{1B4E756C-3FEE-BC44-98E2-859E70B7D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78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7" descr="Screen shot 2013-10-14 at 3.33.52 PM.png">
            <a:extLst>
              <a:ext uri="{FF2B5EF4-FFF2-40B4-BE49-F238E27FC236}">
                <a16:creationId xmlns:a16="http://schemas.microsoft.com/office/drawing/2014/main" id="{4BB367A4-5623-B24D-9752-1E142996D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724400"/>
            <a:ext cx="44053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8" descr="Screen shot 2013-10-14 at 3.33.58 PM.png">
            <a:extLst>
              <a:ext uri="{FF2B5EF4-FFF2-40B4-BE49-F238E27FC236}">
                <a16:creationId xmlns:a16="http://schemas.microsoft.com/office/drawing/2014/main" id="{F086D46A-3B64-B74D-A0C9-AA553770F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16476"/>
            <a:ext cx="4114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1014" name="Straight Arrow Connector 9">
            <a:extLst>
              <a:ext uri="{FF2B5EF4-FFF2-40B4-BE49-F238E27FC236}">
                <a16:creationId xmlns:a16="http://schemas.microsoft.com/office/drawing/2014/main" id="{387DD012-87D4-9C44-8D41-41F83523D3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1800" y="2895600"/>
            <a:ext cx="0" cy="175260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015" name="Straight Arrow Connector 11">
            <a:extLst>
              <a:ext uri="{FF2B5EF4-FFF2-40B4-BE49-F238E27FC236}">
                <a16:creationId xmlns:a16="http://schemas.microsoft.com/office/drawing/2014/main" id="{A7570F88-6EDA-284D-ABE2-0CC98AA44F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53400" y="2895600"/>
            <a:ext cx="0" cy="175260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>
            <a:extLst>
              <a:ext uri="{FF2B5EF4-FFF2-40B4-BE49-F238E27FC236}">
                <a16:creationId xmlns:a16="http://schemas.microsoft.com/office/drawing/2014/main" id="{9A48973F-F802-2C46-A1F1-9DEF076B0C2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Factor and implement the following function using </a:t>
            </a:r>
            <a:r>
              <a:rPr lang="en-US" altLang="en-US" sz="3600" u="sng"/>
              <a:t>only</a:t>
            </a:r>
            <a:r>
              <a:rPr lang="en-US" altLang="en-US" sz="3600"/>
              <a:t> 2-to-1 multiplexers</a:t>
            </a:r>
          </a:p>
        </p:txBody>
      </p:sp>
      <p:pic>
        <p:nvPicPr>
          <p:cNvPr id="172034" name="Picture 7" descr="Screen shot 2013-10-14 at 3.33.52 PM.png">
            <a:extLst>
              <a:ext uri="{FF2B5EF4-FFF2-40B4-BE49-F238E27FC236}">
                <a16:creationId xmlns:a16="http://schemas.microsoft.com/office/drawing/2014/main" id="{9068ED1D-6960-BC48-AA22-D851DF89F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724400"/>
            <a:ext cx="44053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8" descr="Screen shot 2013-10-14 at 3.33.58 PM.png">
            <a:extLst>
              <a:ext uri="{FF2B5EF4-FFF2-40B4-BE49-F238E27FC236}">
                <a16:creationId xmlns:a16="http://schemas.microsoft.com/office/drawing/2014/main" id="{92FDA88D-E84F-FE46-97CB-B7761D3F7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16476"/>
            <a:ext cx="4114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036" name="Group 10">
            <a:extLst>
              <a:ext uri="{FF2B5EF4-FFF2-40B4-BE49-F238E27FC236}">
                <a16:creationId xmlns:a16="http://schemas.microsoft.com/office/drawing/2014/main" id="{FFD72BB5-5985-F144-AC8F-66113E57CBD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52601"/>
            <a:ext cx="2641538" cy="2519363"/>
            <a:chOff x="3297590" y="1367135"/>
            <a:chExt cx="2640867" cy="2519065"/>
          </a:xfrm>
        </p:grpSpPr>
        <p:pic>
          <p:nvPicPr>
            <p:cNvPr id="172043" name="Picture 12" descr="Screen shot 2013-10-14 at 3.42.51 PM.png">
              <a:extLst>
                <a:ext uri="{FF2B5EF4-FFF2-40B4-BE49-F238E27FC236}">
                  <a16:creationId xmlns:a16="http://schemas.microsoft.com/office/drawing/2014/main" id="{A47F7AFB-7C11-DA40-8023-8A030EC18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05000"/>
              <a:ext cx="169091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044" name="TextBox 13">
              <a:extLst>
                <a:ext uri="{FF2B5EF4-FFF2-40B4-BE49-F238E27FC236}">
                  <a16:creationId xmlns:a16="http://schemas.microsoft.com/office/drawing/2014/main" id="{B32C0605-03D7-4143-A551-8499B4EFF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89" y="2738735"/>
              <a:ext cx="33846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g</a:t>
              </a:r>
            </a:p>
          </p:txBody>
        </p:sp>
        <p:sp>
          <p:nvSpPr>
            <p:cNvPr id="172045" name="TextBox 14">
              <a:extLst>
                <a:ext uri="{FF2B5EF4-FFF2-40B4-BE49-F238E27FC236}">
                  <a16:creationId xmlns:a16="http://schemas.microsoft.com/office/drawing/2014/main" id="{293B5C45-442F-FD45-B96A-2A4A5BDD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4339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0</a:t>
              </a:r>
            </a:p>
          </p:txBody>
        </p:sp>
        <p:sp>
          <p:nvSpPr>
            <p:cNvPr id="172046" name="TextBox 15">
              <a:extLst>
                <a:ext uri="{FF2B5EF4-FFF2-40B4-BE49-F238E27FC236}">
                  <a16:creationId xmlns:a16="http://schemas.microsoft.com/office/drawing/2014/main" id="{14115AF8-3C13-4547-B262-6C221BF90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971800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72047" name="TextBox 16">
              <a:extLst>
                <a:ext uri="{FF2B5EF4-FFF2-40B4-BE49-F238E27FC236}">
                  <a16:creationId xmlns:a16="http://schemas.microsoft.com/office/drawing/2014/main" id="{46B27ADD-891C-D24F-AB8F-DAF36BE04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941" y="1367135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</a:p>
          </p:txBody>
        </p:sp>
      </p:grpSp>
      <p:grpSp>
        <p:nvGrpSpPr>
          <p:cNvPr id="172037" name="Group 17">
            <a:extLst>
              <a:ext uri="{FF2B5EF4-FFF2-40B4-BE49-F238E27FC236}">
                <a16:creationId xmlns:a16="http://schemas.microsoft.com/office/drawing/2014/main" id="{F941B206-2355-634C-8C46-57C1A513863D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1752601"/>
            <a:ext cx="2641538" cy="2519363"/>
            <a:chOff x="3297590" y="1367135"/>
            <a:chExt cx="2640867" cy="2519065"/>
          </a:xfrm>
        </p:grpSpPr>
        <p:pic>
          <p:nvPicPr>
            <p:cNvPr id="172038" name="Picture 18" descr="Screen shot 2013-10-14 at 3.42.51 PM.png">
              <a:extLst>
                <a:ext uri="{FF2B5EF4-FFF2-40B4-BE49-F238E27FC236}">
                  <a16:creationId xmlns:a16="http://schemas.microsoft.com/office/drawing/2014/main" id="{BDEA34E0-EF4F-1C44-99D1-8E576305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05000"/>
              <a:ext cx="169091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039" name="TextBox 19">
              <a:extLst>
                <a:ext uri="{FF2B5EF4-FFF2-40B4-BE49-F238E27FC236}">
                  <a16:creationId xmlns:a16="http://schemas.microsoft.com/office/drawing/2014/main" id="{E070E677-A7BB-7948-B4AC-A2FF2EC65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89" y="2738735"/>
              <a:ext cx="33846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h</a:t>
              </a:r>
            </a:p>
          </p:txBody>
        </p:sp>
        <p:sp>
          <p:nvSpPr>
            <p:cNvPr id="172040" name="TextBox 20">
              <a:extLst>
                <a:ext uri="{FF2B5EF4-FFF2-40B4-BE49-F238E27FC236}">
                  <a16:creationId xmlns:a16="http://schemas.microsoft.com/office/drawing/2014/main" id="{1A4DF9CD-CE87-794E-8CAE-22D50C1B6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433935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72041" name="TextBox 21">
              <a:extLst>
                <a:ext uri="{FF2B5EF4-FFF2-40B4-BE49-F238E27FC236}">
                  <a16:creationId xmlns:a16="http://schemas.microsoft.com/office/drawing/2014/main" id="{3E954028-7FF7-7D48-B611-4B55E31FA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971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1</a:t>
              </a:r>
            </a:p>
          </p:txBody>
        </p:sp>
        <p:sp>
          <p:nvSpPr>
            <p:cNvPr id="172042" name="TextBox 22">
              <a:extLst>
                <a:ext uri="{FF2B5EF4-FFF2-40B4-BE49-F238E27FC236}">
                  <a16:creationId xmlns:a16="http://schemas.microsoft.com/office/drawing/2014/main" id="{DE2C3595-0B51-624D-93DD-A9244CFC0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941" y="1367135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>
            <a:extLst>
              <a:ext uri="{FF2B5EF4-FFF2-40B4-BE49-F238E27FC236}">
                <a16:creationId xmlns:a16="http://schemas.microsoft.com/office/drawing/2014/main" id="{AF99CAB3-B020-F846-9DAE-1B747B1706D2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Finally, we are ready to draw the circuit</a:t>
            </a:r>
          </a:p>
        </p:txBody>
      </p:sp>
      <p:grpSp>
        <p:nvGrpSpPr>
          <p:cNvPr id="173058" name="Group 10">
            <a:extLst>
              <a:ext uri="{FF2B5EF4-FFF2-40B4-BE49-F238E27FC236}">
                <a16:creationId xmlns:a16="http://schemas.microsoft.com/office/drawing/2014/main" id="{69546099-789D-AF47-8718-BBB46E2AFA6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143001"/>
            <a:ext cx="2641538" cy="2519363"/>
            <a:chOff x="3297590" y="1367135"/>
            <a:chExt cx="2640867" cy="2519065"/>
          </a:xfrm>
        </p:grpSpPr>
        <p:pic>
          <p:nvPicPr>
            <p:cNvPr id="173071" name="Picture 12" descr="Screen shot 2013-10-14 at 3.42.51 PM.png">
              <a:extLst>
                <a:ext uri="{FF2B5EF4-FFF2-40B4-BE49-F238E27FC236}">
                  <a16:creationId xmlns:a16="http://schemas.microsoft.com/office/drawing/2014/main" id="{ACF32412-35BB-1C42-9265-3D2C523B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05000"/>
              <a:ext cx="169091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72" name="TextBox 13">
              <a:extLst>
                <a:ext uri="{FF2B5EF4-FFF2-40B4-BE49-F238E27FC236}">
                  <a16:creationId xmlns:a16="http://schemas.microsoft.com/office/drawing/2014/main" id="{0031CFF6-34D5-874F-BD3E-B1E6DD9EF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89" y="2738735"/>
              <a:ext cx="33846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g</a:t>
              </a:r>
            </a:p>
          </p:txBody>
        </p:sp>
        <p:sp>
          <p:nvSpPr>
            <p:cNvPr id="173073" name="TextBox 14">
              <a:extLst>
                <a:ext uri="{FF2B5EF4-FFF2-40B4-BE49-F238E27FC236}">
                  <a16:creationId xmlns:a16="http://schemas.microsoft.com/office/drawing/2014/main" id="{51F07060-A038-7949-AC20-CF7036582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4339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0</a:t>
              </a:r>
            </a:p>
          </p:txBody>
        </p:sp>
        <p:sp>
          <p:nvSpPr>
            <p:cNvPr id="173074" name="TextBox 15">
              <a:extLst>
                <a:ext uri="{FF2B5EF4-FFF2-40B4-BE49-F238E27FC236}">
                  <a16:creationId xmlns:a16="http://schemas.microsoft.com/office/drawing/2014/main" id="{715ACA72-4C1F-8846-8FA8-D409EA10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971800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73075" name="TextBox 16">
              <a:extLst>
                <a:ext uri="{FF2B5EF4-FFF2-40B4-BE49-F238E27FC236}">
                  <a16:creationId xmlns:a16="http://schemas.microsoft.com/office/drawing/2014/main" id="{413571D8-8F1D-614F-9B0D-BEFFDE76C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941" y="1367135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</a:p>
          </p:txBody>
        </p:sp>
      </p:grpSp>
      <p:grpSp>
        <p:nvGrpSpPr>
          <p:cNvPr id="173059" name="Group 17">
            <a:extLst>
              <a:ext uri="{FF2B5EF4-FFF2-40B4-BE49-F238E27FC236}">
                <a16:creationId xmlns:a16="http://schemas.microsoft.com/office/drawing/2014/main" id="{8B688246-2E2E-E843-93E3-A86EC32E494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810001"/>
            <a:ext cx="2641538" cy="2519363"/>
            <a:chOff x="3297590" y="1367135"/>
            <a:chExt cx="2640867" cy="2519065"/>
          </a:xfrm>
        </p:grpSpPr>
        <p:pic>
          <p:nvPicPr>
            <p:cNvPr id="173066" name="Picture 18" descr="Screen shot 2013-10-14 at 3.42.51 PM.png">
              <a:extLst>
                <a:ext uri="{FF2B5EF4-FFF2-40B4-BE49-F238E27FC236}">
                  <a16:creationId xmlns:a16="http://schemas.microsoft.com/office/drawing/2014/main" id="{46A9B22C-36B6-A541-961E-C84E3669A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05000"/>
              <a:ext cx="169091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7" name="TextBox 19">
              <a:extLst>
                <a:ext uri="{FF2B5EF4-FFF2-40B4-BE49-F238E27FC236}">
                  <a16:creationId xmlns:a16="http://schemas.microsoft.com/office/drawing/2014/main" id="{000A54C0-CF50-7346-9D3A-A266A38A5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89" y="2738735"/>
              <a:ext cx="33846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h</a:t>
              </a:r>
            </a:p>
          </p:txBody>
        </p:sp>
        <p:sp>
          <p:nvSpPr>
            <p:cNvPr id="173068" name="TextBox 20">
              <a:extLst>
                <a:ext uri="{FF2B5EF4-FFF2-40B4-BE49-F238E27FC236}">
                  <a16:creationId xmlns:a16="http://schemas.microsoft.com/office/drawing/2014/main" id="{231BF3A0-5ECB-2449-B28F-E8CEEB0A9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433935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73069" name="TextBox 21">
              <a:extLst>
                <a:ext uri="{FF2B5EF4-FFF2-40B4-BE49-F238E27FC236}">
                  <a16:creationId xmlns:a16="http://schemas.microsoft.com/office/drawing/2014/main" id="{E0D7D52F-8FF8-F54B-A67A-752DA23F1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971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1</a:t>
              </a:r>
            </a:p>
          </p:txBody>
        </p:sp>
        <p:sp>
          <p:nvSpPr>
            <p:cNvPr id="173070" name="TextBox 22">
              <a:extLst>
                <a:ext uri="{FF2B5EF4-FFF2-40B4-BE49-F238E27FC236}">
                  <a16:creationId xmlns:a16="http://schemas.microsoft.com/office/drawing/2014/main" id="{46FB0CA2-26A0-B04D-AC5F-3EE014B45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941" y="1367135"/>
              <a:ext cx="49231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</a:p>
          </p:txBody>
        </p:sp>
      </p:grpSp>
      <p:grpSp>
        <p:nvGrpSpPr>
          <p:cNvPr id="173060" name="Group 23">
            <a:extLst>
              <a:ext uri="{FF2B5EF4-FFF2-40B4-BE49-F238E27FC236}">
                <a16:creationId xmlns:a16="http://schemas.microsoft.com/office/drawing/2014/main" id="{75A11A76-60E2-1440-BCCC-441636D3B50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133601"/>
            <a:ext cx="2572282" cy="2519363"/>
            <a:chOff x="3297590" y="1367135"/>
            <a:chExt cx="2571995" cy="2519065"/>
          </a:xfrm>
        </p:grpSpPr>
        <p:pic>
          <p:nvPicPr>
            <p:cNvPr id="173061" name="Picture 24" descr="Screen shot 2013-10-14 at 3.42.51 PM.png">
              <a:extLst>
                <a:ext uri="{FF2B5EF4-FFF2-40B4-BE49-F238E27FC236}">
                  <a16:creationId xmlns:a16="http://schemas.microsoft.com/office/drawing/2014/main" id="{EF282869-CEE4-EB43-BEC5-93F284B34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05000"/>
              <a:ext cx="169091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2" name="TextBox 25">
              <a:extLst>
                <a:ext uri="{FF2B5EF4-FFF2-40B4-BE49-F238E27FC236}">
                  <a16:creationId xmlns:a16="http://schemas.microsoft.com/office/drawing/2014/main" id="{1682CAC1-1718-044B-AE0F-2FD2388F6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89" y="2738735"/>
              <a:ext cx="269596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</a:t>
              </a:r>
            </a:p>
          </p:txBody>
        </p:sp>
        <p:sp>
          <p:nvSpPr>
            <p:cNvPr id="173063" name="TextBox 26">
              <a:extLst>
                <a:ext uri="{FF2B5EF4-FFF2-40B4-BE49-F238E27FC236}">
                  <a16:creationId xmlns:a16="http://schemas.microsoft.com/office/drawing/2014/main" id="{B5AB6E14-D0E7-CF49-8F7A-B5D308E23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433935"/>
              <a:ext cx="338516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g</a:t>
              </a:r>
            </a:p>
          </p:txBody>
        </p:sp>
        <p:sp>
          <p:nvSpPr>
            <p:cNvPr id="173064" name="TextBox 27">
              <a:extLst>
                <a:ext uri="{FF2B5EF4-FFF2-40B4-BE49-F238E27FC236}">
                  <a16:creationId xmlns:a16="http://schemas.microsoft.com/office/drawing/2014/main" id="{5F9930B6-545B-5449-9F6F-A6EF3C864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590" y="2971800"/>
              <a:ext cx="338516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h</a:t>
              </a:r>
            </a:p>
          </p:txBody>
        </p:sp>
        <p:sp>
          <p:nvSpPr>
            <p:cNvPr id="173065" name="TextBox 28">
              <a:extLst>
                <a:ext uri="{FF2B5EF4-FFF2-40B4-BE49-F238E27FC236}">
                  <a16:creationId xmlns:a16="http://schemas.microsoft.com/office/drawing/2014/main" id="{52601D7D-5B33-814B-ADAB-26761A22E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941" y="1367135"/>
              <a:ext cx="49238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w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>
            <a:extLst>
              <a:ext uri="{FF2B5EF4-FFF2-40B4-BE49-F238E27FC236}">
                <a16:creationId xmlns:a16="http://schemas.microsoft.com/office/drawing/2014/main" id="{92AA9637-9F46-5E46-AD97-853718983BD9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Finally, we are ready to draw the circuit</a:t>
            </a:r>
          </a:p>
        </p:txBody>
      </p:sp>
      <p:grpSp>
        <p:nvGrpSpPr>
          <p:cNvPr id="174082" name="Group 40">
            <a:extLst>
              <a:ext uri="{FF2B5EF4-FFF2-40B4-BE49-F238E27FC236}">
                <a16:creationId xmlns:a16="http://schemas.microsoft.com/office/drawing/2014/main" id="{E9AD4BEC-557D-654E-8B9A-CA3FC11AB834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1143001"/>
            <a:ext cx="5696505" cy="5186363"/>
            <a:chOff x="1981200" y="1143000"/>
            <a:chExt cx="5696211" cy="5186065"/>
          </a:xfrm>
        </p:grpSpPr>
        <p:grpSp>
          <p:nvGrpSpPr>
            <p:cNvPr id="174083" name="Group 10">
              <a:extLst>
                <a:ext uri="{FF2B5EF4-FFF2-40B4-BE49-F238E27FC236}">
                  <a16:creationId xmlns:a16="http://schemas.microsoft.com/office/drawing/2014/main" id="{DC92F505-7243-E743-ADEF-CC759B254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1143000"/>
              <a:ext cx="2640935" cy="2519065"/>
              <a:chOff x="3297590" y="1367135"/>
              <a:chExt cx="2640935" cy="2519065"/>
            </a:xfrm>
          </p:grpSpPr>
          <p:pic>
            <p:nvPicPr>
              <p:cNvPr id="174103" name="Picture 12" descr="Screen shot 2013-10-14 at 3.42.51 PM.png">
                <a:extLst>
                  <a:ext uri="{FF2B5EF4-FFF2-40B4-BE49-F238E27FC236}">
                    <a16:creationId xmlns:a16="http://schemas.microsoft.com/office/drawing/2014/main" id="{B9DBD0E4-02AC-004A-AB74-CF35EEB2E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1905000"/>
                <a:ext cx="1690915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04" name="TextBox 13">
                <a:extLst>
                  <a:ext uri="{FF2B5EF4-FFF2-40B4-BE49-F238E27FC236}">
                    <a16:creationId xmlns:a16="http://schemas.microsoft.com/office/drawing/2014/main" id="{9376681F-0515-904A-851D-7166C79F9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9989" y="2486831"/>
                <a:ext cx="338536" cy="46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g</a:t>
                </a:r>
              </a:p>
            </p:txBody>
          </p:sp>
          <p:sp>
            <p:nvSpPr>
              <p:cNvPr id="174105" name="TextBox 14">
                <a:extLst>
                  <a:ext uri="{FF2B5EF4-FFF2-40B4-BE49-F238E27FC236}">
                    <a16:creationId xmlns:a16="http://schemas.microsoft.com/office/drawing/2014/main" id="{94DE2DCB-A564-6444-AFB4-F88F48734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590" y="24339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74106" name="TextBox 15">
                <a:extLst>
                  <a:ext uri="{FF2B5EF4-FFF2-40B4-BE49-F238E27FC236}">
                    <a16:creationId xmlns:a16="http://schemas.microsoft.com/office/drawing/2014/main" id="{353DB2A1-3FCB-0B42-933D-3A3976958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590" y="2971800"/>
                <a:ext cx="492418" cy="46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w</a:t>
                </a:r>
                <a:r>
                  <a:rPr lang="en-US" altLang="en-US" b="0" i="1" baseline="-25000">
                    <a:latin typeface="Times" pitchFamily="2" charset="0"/>
                  </a:rPr>
                  <a:t>3</a:t>
                </a:r>
              </a:p>
            </p:txBody>
          </p:sp>
          <p:sp>
            <p:nvSpPr>
              <p:cNvPr id="174107" name="TextBox 16">
                <a:extLst>
                  <a:ext uri="{FF2B5EF4-FFF2-40B4-BE49-F238E27FC236}">
                    <a16:creationId xmlns:a16="http://schemas.microsoft.com/office/drawing/2014/main" id="{27400298-1D85-4544-B8C8-A246A744C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8941" y="1367135"/>
                <a:ext cx="492418" cy="46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w</a:t>
                </a:r>
                <a:r>
                  <a:rPr lang="en-US" altLang="en-US" b="0" i="1" baseline="-25000">
                    <a:latin typeface="Times" pitchFamily="2" charset="0"/>
                  </a:rPr>
                  <a:t>2</a:t>
                </a:r>
              </a:p>
            </p:txBody>
          </p:sp>
        </p:grpSp>
        <p:grpSp>
          <p:nvGrpSpPr>
            <p:cNvPr id="174084" name="Group 17">
              <a:extLst>
                <a:ext uri="{FF2B5EF4-FFF2-40B4-BE49-F238E27FC236}">
                  <a16:creationId xmlns:a16="http://schemas.microsoft.com/office/drawing/2014/main" id="{168C633C-BE67-3046-9596-ADBD6F0AD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4347865"/>
              <a:ext cx="2624536" cy="1981200"/>
              <a:chOff x="3297590" y="1905000"/>
              <a:chExt cx="2624536" cy="1981200"/>
            </a:xfrm>
          </p:grpSpPr>
          <p:pic>
            <p:nvPicPr>
              <p:cNvPr id="174100" name="Picture 18" descr="Screen shot 2013-10-14 at 3.42.51 PM.png">
                <a:extLst>
                  <a:ext uri="{FF2B5EF4-FFF2-40B4-BE49-F238E27FC236}">
                    <a16:creationId xmlns:a16="http://schemas.microsoft.com/office/drawing/2014/main" id="{36AADF2B-373C-F34D-9572-472DBDCA8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1905000"/>
                <a:ext cx="1690915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01" name="TextBox 19">
                <a:extLst>
                  <a:ext uri="{FF2B5EF4-FFF2-40B4-BE49-F238E27FC236}">
                    <a16:creationId xmlns:a16="http://schemas.microsoft.com/office/drawing/2014/main" id="{918D2DE9-5629-0B44-AF56-DFC5262ABB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3590" y="3119735"/>
                <a:ext cx="338536" cy="46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h</a:t>
                </a:r>
              </a:p>
            </p:txBody>
          </p:sp>
          <p:sp>
            <p:nvSpPr>
              <p:cNvPr id="174102" name="TextBox 21">
                <a:extLst>
                  <a:ext uri="{FF2B5EF4-FFF2-40B4-BE49-F238E27FC236}">
                    <a16:creationId xmlns:a16="http://schemas.microsoft.com/office/drawing/2014/main" id="{C8337F0F-DAA8-4848-952E-EC374F073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590" y="29718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1</a:t>
                </a:r>
              </a:p>
            </p:txBody>
          </p:sp>
        </p:grpSp>
        <p:grpSp>
          <p:nvGrpSpPr>
            <p:cNvPr id="174085" name="Group 23">
              <a:extLst>
                <a:ext uri="{FF2B5EF4-FFF2-40B4-BE49-F238E27FC236}">
                  <a16:creationId xmlns:a16="http://schemas.microsoft.com/office/drawing/2014/main" id="{9A8CE1B8-B299-264B-8A00-8049106B2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7810" y="2133600"/>
              <a:ext cx="2059601" cy="2519065"/>
              <a:chOff x="3810000" y="1367135"/>
              <a:chExt cx="2059601" cy="2519065"/>
            </a:xfrm>
          </p:grpSpPr>
          <p:pic>
            <p:nvPicPr>
              <p:cNvPr id="174097" name="Picture 24" descr="Screen shot 2013-10-14 at 3.42.51 PM.png">
                <a:extLst>
                  <a:ext uri="{FF2B5EF4-FFF2-40B4-BE49-F238E27FC236}">
                    <a16:creationId xmlns:a16="http://schemas.microsoft.com/office/drawing/2014/main" id="{2A5B7997-AA90-4740-A3D8-6B5FC56D5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1905000"/>
                <a:ext cx="1690915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098" name="TextBox 25">
                <a:extLst>
                  <a:ext uri="{FF2B5EF4-FFF2-40B4-BE49-F238E27FC236}">
                    <a16:creationId xmlns:a16="http://schemas.microsoft.com/office/drawing/2014/main" id="{5F98BB4B-4120-8649-ADD1-752C5BB76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9989" y="2738735"/>
                <a:ext cx="269612" cy="46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f</a:t>
                </a:r>
              </a:p>
            </p:txBody>
          </p:sp>
          <p:sp>
            <p:nvSpPr>
              <p:cNvPr id="174099" name="TextBox 28">
                <a:extLst>
                  <a:ext uri="{FF2B5EF4-FFF2-40B4-BE49-F238E27FC236}">
                    <a16:creationId xmlns:a16="http://schemas.microsoft.com/office/drawing/2014/main" id="{6E1295C5-816D-E340-B904-5CEF1E518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8941" y="1367135"/>
                <a:ext cx="492418" cy="46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latin typeface="Times" pitchFamily="2" charset="0"/>
                  </a:rPr>
                  <a:t>w</a:t>
                </a:r>
                <a:r>
                  <a:rPr lang="en-US" altLang="en-US" b="0" i="1" baseline="-25000">
                    <a:latin typeface="Times" pitchFamily="2" charset="0"/>
                  </a:rPr>
                  <a:t>1</a:t>
                </a:r>
              </a:p>
            </p:txBody>
          </p:sp>
        </p:grpSp>
        <p:cxnSp>
          <p:nvCxnSpPr>
            <p:cNvPr id="174086" name="Straight Connector 29">
              <a:extLst>
                <a:ext uri="{FF2B5EF4-FFF2-40B4-BE49-F238E27FC236}">
                  <a16:creationId xmlns:a16="http://schemas.microsoft.com/office/drawing/2014/main" id="{BF934360-8B97-C743-89DF-AE30F1A60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54265" y="3047891"/>
              <a:ext cx="1588" cy="21477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087" name="Oval 30">
              <a:extLst>
                <a:ext uri="{FF2B5EF4-FFF2-40B4-BE49-F238E27FC236}">
                  <a16:creationId xmlns:a16="http://schemas.microsoft.com/office/drawing/2014/main" id="{2F74188B-3A94-7F49-9583-FA5444374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065" y="18000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cxnSp>
          <p:nvCxnSpPr>
            <p:cNvPr id="174088" name="Straight Connector 31">
              <a:extLst>
                <a:ext uri="{FF2B5EF4-FFF2-40B4-BE49-F238E27FC236}">
                  <a16:creationId xmlns:a16="http://schemas.microsoft.com/office/drawing/2014/main" id="{04A853DF-8400-EF43-8FC8-8CEA8878CB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862291" y="1854159"/>
              <a:ext cx="14286" cy="24890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089" name="Oval 32">
              <a:extLst>
                <a:ext uri="{FF2B5EF4-FFF2-40B4-BE49-F238E27FC236}">
                  <a16:creationId xmlns:a16="http://schemas.microsoft.com/office/drawing/2014/main" id="{93EB42F5-8BDE-A643-8041-FF058861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929" y="299156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cxnSp>
          <p:nvCxnSpPr>
            <p:cNvPr id="174090" name="Straight Connector 33">
              <a:extLst>
                <a:ext uri="{FF2B5EF4-FFF2-40B4-BE49-F238E27FC236}">
                  <a16:creationId xmlns:a16="http://schemas.microsoft.com/office/drawing/2014/main" id="{946EB0ED-C3E7-ED4A-B30C-66D6A3F2E9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9928" y="2793905"/>
              <a:ext cx="1525508" cy="7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091" name="Straight Connector 34">
              <a:extLst>
                <a:ext uri="{FF2B5EF4-FFF2-40B4-BE49-F238E27FC236}">
                  <a16:creationId xmlns:a16="http://schemas.microsoft.com/office/drawing/2014/main" id="{D949536C-DD05-9D46-B35F-8B8D94B3CE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22561" y="4344804"/>
              <a:ext cx="660366" cy="79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092" name="Straight Connector 35">
              <a:extLst>
                <a:ext uri="{FF2B5EF4-FFF2-40B4-BE49-F238E27FC236}">
                  <a16:creationId xmlns:a16="http://schemas.microsoft.com/office/drawing/2014/main" id="{8ECCB313-1A0C-FF40-8516-F91321B33B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27324" y="1873208"/>
              <a:ext cx="661953" cy="7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093" name="Straight Connector 36">
              <a:extLst>
                <a:ext uri="{FF2B5EF4-FFF2-40B4-BE49-F238E27FC236}">
                  <a16:creationId xmlns:a16="http://schemas.microsoft.com/office/drawing/2014/main" id="{ECC4B5C0-537F-1443-BB04-E7A43F9CCE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82941" y="5455990"/>
              <a:ext cx="1574719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094" name="Straight Connector 37">
              <a:extLst>
                <a:ext uri="{FF2B5EF4-FFF2-40B4-BE49-F238E27FC236}">
                  <a16:creationId xmlns:a16="http://schemas.microsoft.com/office/drawing/2014/main" id="{707522B0-9E7E-5B4D-A402-7163568377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3849" y="4054308"/>
              <a:ext cx="1587" cy="13937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095" name="Straight Connector 38">
              <a:extLst>
                <a:ext uri="{FF2B5EF4-FFF2-40B4-BE49-F238E27FC236}">
                  <a16:creationId xmlns:a16="http://schemas.microsoft.com/office/drawing/2014/main" id="{269B7440-A461-6F4D-A4AE-BF958483D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641786" y="2781206"/>
              <a:ext cx="4763" cy="7508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096" name="Rectangle 39">
              <a:extLst>
                <a:ext uri="{FF2B5EF4-FFF2-40B4-BE49-F238E27FC236}">
                  <a16:creationId xmlns:a16="http://schemas.microsoft.com/office/drawing/2014/main" id="{691060B8-C063-4747-94D1-CE1294AB2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715" y="49530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>
            <a:extLst>
              <a:ext uri="{FF2B5EF4-FFF2-40B4-BE49-F238E27FC236}">
                <a16:creationId xmlns:a16="http://schemas.microsoft.com/office/drawing/2014/main" id="{1DCBEB3C-4E27-564E-83CD-7158400F358F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Finally, we are ready to draw the circuit</a:t>
            </a:r>
          </a:p>
        </p:txBody>
      </p:sp>
      <p:sp>
        <p:nvSpPr>
          <p:cNvPr id="175106" name="Line 4">
            <a:extLst>
              <a:ext uri="{FF2B5EF4-FFF2-40B4-BE49-F238E27FC236}">
                <a16:creationId xmlns:a16="http://schemas.microsoft.com/office/drawing/2014/main" id="{325A6FFE-0F61-A342-A24C-DBB92079B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6764" y="3033714"/>
            <a:ext cx="4778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7" name="Line 5">
            <a:extLst>
              <a:ext uri="{FF2B5EF4-FFF2-40B4-BE49-F238E27FC236}">
                <a16:creationId xmlns:a16="http://schemas.microsoft.com/office/drawing/2014/main" id="{62CD8108-8C85-204B-9DDE-D04CB64EC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6764" y="3375025"/>
            <a:ext cx="4778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8" name="Freeform 6">
            <a:extLst>
              <a:ext uri="{FF2B5EF4-FFF2-40B4-BE49-F238E27FC236}">
                <a16:creationId xmlns:a16="http://schemas.microsoft.com/office/drawing/2014/main" id="{C082CD7D-0994-B348-AC8B-D2ECE70AF9A7}"/>
              </a:ext>
            </a:extLst>
          </p:cNvPr>
          <p:cNvSpPr>
            <a:spLocks/>
          </p:cNvSpPr>
          <p:nvPr/>
        </p:nvSpPr>
        <p:spPr bwMode="auto">
          <a:xfrm>
            <a:off x="5054600" y="2805114"/>
            <a:ext cx="342900" cy="796925"/>
          </a:xfrm>
          <a:custGeom>
            <a:avLst/>
            <a:gdLst>
              <a:gd name="T0" fmla="*/ 2147483646 w 430"/>
              <a:gd name="T1" fmla="*/ 2147483646 h 1004"/>
              <a:gd name="T2" fmla="*/ 2147483646 w 430"/>
              <a:gd name="T3" fmla="*/ 2147483646 h 1004"/>
              <a:gd name="T4" fmla="*/ 0 w 430"/>
              <a:gd name="T5" fmla="*/ 0 h 1004"/>
              <a:gd name="T6" fmla="*/ 0 w 430"/>
              <a:gd name="T7" fmla="*/ 2147483646 h 1004"/>
              <a:gd name="T8" fmla="*/ 2147483646 w 430"/>
              <a:gd name="T9" fmla="*/ 2147483646 h 1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1004"/>
              <a:gd name="T17" fmla="*/ 430 w 430"/>
              <a:gd name="T18" fmla="*/ 1004 h 1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1004">
                <a:moveTo>
                  <a:pt x="430" y="803"/>
                </a:moveTo>
                <a:lnTo>
                  <a:pt x="430" y="201"/>
                </a:lnTo>
                <a:lnTo>
                  <a:pt x="0" y="0"/>
                </a:lnTo>
                <a:lnTo>
                  <a:pt x="0" y="1004"/>
                </a:lnTo>
                <a:lnTo>
                  <a:pt x="430" y="80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9" name="Line 7">
            <a:extLst>
              <a:ext uri="{FF2B5EF4-FFF2-40B4-BE49-F238E27FC236}">
                <a16:creationId xmlns:a16="http://schemas.microsoft.com/office/drawing/2014/main" id="{62D9A62C-8D35-5940-82EB-031B17D5B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7164" y="2555875"/>
            <a:ext cx="1587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0" name="Rectangle 8">
            <a:extLst>
              <a:ext uri="{FF2B5EF4-FFF2-40B4-BE49-F238E27FC236}">
                <a16:creationId xmlns:a16="http://schemas.microsoft.com/office/drawing/2014/main" id="{11336209-3934-7D45-BC11-37807B6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2143126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11" name="Line 9">
            <a:extLst>
              <a:ext uri="{FF2B5EF4-FFF2-40B4-BE49-F238E27FC236}">
                <a16:creationId xmlns:a16="http://schemas.microsoft.com/office/drawing/2014/main" id="{FDDB7505-CEE1-D24A-9913-08C17E8EA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6763" y="2282825"/>
            <a:ext cx="6604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2" name="Rectangle 10">
            <a:extLst>
              <a:ext uri="{FF2B5EF4-FFF2-40B4-BE49-F238E27FC236}">
                <a16:creationId xmlns:a16="http://schemas.microsoft.com/office/drawing/2014/main" id="{C533E3BE-B7E8-F042-8C08-4C17A0D6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2463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13" name="Rectangle 11">
            <a:extLst>
              <a:ext uri="{FF2B5EF4-FFF2-40B4-BE49-F238E27FC236}">
                <a16:creationId xmlns:a16="http://schemas.microsoft.com/office/drawing/2014/main" id="{74426098-9E29-CA49-BB50-14BBA191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416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14" name="Rectangle 12">
            <a:extLst>
              <a:ext uri="{FF2B5EF4-FFF2-40B4-BE49-F238E27FC236}">
                <a16:creationId xmlns:a16="http://schemas.microsoft.com/office/drawing/2014/main" id="{EF0C86BB-35C8-E44D-A613-176F77D7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219451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15" name="Line 13">
            <a:extLst>
              <a:ext uri="{FF2B5EF4-FFF2-40B4-BE49-F238E27FC236}">
                <a16:creationId xmlns:a16="http://schemas.microsoft.com/office/drawing/2014/main" id="{B0810163-0939-5640-9B6F-1A63B51FC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5364" y="4535489"/>
            <a:ext cx="2492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6" name="Line 14">
            <a:extLst>
              <a:ext uri="{FF2B5EF4-FFF2-40B4-BE49-F238E27FC236}">
                <a16:creationId xmlns:a16="http://schemas.microsoft.com/office/drawing/2014/main" id="{35035BE1-038B-6448-A776-69F3AFE87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6764" y="4856163"/>
            <a:ext cx="4778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7" name="Freeform 15">
            <a:extLst>
              <a:ext uri="{FF2B5EF4-FFF2-40B4-BE49-F238E27FC236}">
                <a16:creationId xmlns:a16="http://schemas.microsoft.com/office/drawing/2014/main" id="{F22D4A44-326D-134C-B50D-40E5AA1281F2}"/>
              </a:ext>
            </a:extLst>
          </p:cNvPr>
          <p:cNvSpPr>
            <a:spLocks/>
          </p:cNvSpPr>
          <p:nvPr/>
        </p:nvSpPr>
        <p:spPr bwMode="auto">
          <a:xfrm>
            <a:off x="5397501" y="4103689"/>
            <a:ext cx="911225" cy="592137"/>
          </a:xfrm>
          <a:custGeom>
            <a:avLst/>
            <a:gdLst>
              <a:gd name="T0" fmla="*/ 2147483646 w 1149"/>
              <a:gd name="T1" fmla="*/ 0 h 745"/>
              <a:gd name="T2" fmla="*/ 2147483646 w 1149"/>
              <a:gd name="T3" fmla="*/ 0 h 745"/>
              <a:gd name="T4" fmla="*/ 2147483646 w 1149"/>
              <a:gd name="T5" fmla="*/ 2147483646 h 745"/>
              <a:gd name="T6" fmla="*/ 0 w 1149"/>
              <a:gd name="T7" fmla="*/ 2147483646 h 745"/>
              <a:gd name="T8" fmla="*/ 0 60000 65536"/>
              <a:gd name="T9" fmla="*/ 0 60000 65536"/>
              <a:gd name="T10" fmla="*/ 0 60000 65536"/>
              <a:gd name="T11" fmla="*/ 0 60000 65536"/>
              <a:gd name="T12" fmla="*/ 0 w 1149"/>
              <a:gd name="T13" fmla="*/ 0 h 745"/>
              <a:gd name="T14" fmla="*/ 1149 w 1149"/>
              <a:gd name="T15" fmla="*/ 745 h 7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9" h="745">
                <a:moveTo>
                  <a:pt x="1149" y="0"/>
                </a:moveTo>
                <a:lnTo>
                  <a:pt x="718" y="0"/>
                </a:lnTo>
                <a:lnTo>
                  <a:pt x="718" y="745"/>
                </a:lnTo>
                <a:lnTo>
                  <a:pt x="0" y="74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8" name="Freeform 16">
            <a:extLst>
              <a:ext uri="{FF2B5EF4-FFF2-40B4-BE49-F238E27FC236}">
                <a16:creationId xmlns:a16="http://schemas.microsoft.com/office/drawing/2014/main" id="{9DDDA893-A8C3-9545-910A-73B49B0D0BA9}"/>
              </a:ext>
            </a:extLst>
          </p:cNvPr>
          <p:cNvSpPr>
            <a:spLocks/>
          </p:cNvSpPr>
          <p:nvPr/>
        </p:nvSpPr>
        <p:spPr bwMode="auto">
          <a:xfrm>
            <a:off x="5054600" y="4308476"/>
            <a:ext cx="342900" cy="796925"/>
          </a:xfrm>
          <a:custGeom>
            <a:avLst/>
            <a:gdLst>
              <a:gd name="T0" fmla="*/ 2147483646 w 430"/>
              <a:gd name="T1" fmla="*/ 2147483646 h 1004"/>
              <a:gd name="T2" fmla="*/ 2147483646 w 430"/>
              <a:gd name="T3" fmla="*/ 2147483646 h 1004"/>
              <a:gd name="T4" fmla="*/ 0 w 430"/>
              <a:gd name="T5" fmla="*/ 0 h 1004"/>
              <a:gd name="T6" fmla="*/ 0 w 430"/>
              <a:gd name="T7" fmla="*/ 2147483646 h 1004"/>
              <a:gd name="T8" fmla="*/ 2147483646 w 430"/>
              <a:gd name="T9" fmla="*/ 2147483646 h 1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1004"/>
              <a:gd name="T17" fmla="*/ 430 w 430"/>
              <a:gd name="T18" fmla="*/ 1004 h 1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1004">
                <a:moveTo>
                  <a:pt x="430" y="803"/>
                </a:moveTo>
                <a:lnTo>
                  <a:pt x="430" y="201"/>
                </a:lnTo>
                <a:lnTo>
                  <a:pt x="0" y="0"/>
                </a:lnTo>
                <a:lnTo>
                  <a:pt x="0" y="1004"/>
                </a:lnTo>
                <a:lnTo>
                  <a:pt x="430" y="80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9" name="Freeform 17">
            <a:extLst>
              <a:ext uri="{FF2B5EF4-FFF2-40B4-BE49-F238E27FC236}">
                <a16:creationId xmlns:a16="http://schemas.microsoft.com/office/drawing/2014/main" id="{231C941A-8944-4C42-AB7E-FFDED7E13824}"/>
              </a:ext>
            </a:extLst>
          </p:cNvPr>
          <p:cNvSpPr>
            <a:spLocks/>
          </p:cNvSpPr>
          <p:nvPr/>
        </p:nvSpPr>
        <p:spPr bwMode="auto">
          <a:xfrm>
            <a:off x="5237163" y="2555876"/>
            <a:ext cx="387350" cy="1820863"/>
          </a:xfrm>
          <a:custGeom>
            <a:avLst/>
            <a:gdLst>
              <a:gd name="T0" fmla="*/ 0 w 488"/>
              <a:gd name="T1" fmla="*/ 0 h 2295"/>
              <a:gd name="T2" fmla="*/ 2147483646 w 488"/>
              <a:gd name="T3" fmla="*/ 0 h 2295"/>
              <a:gd name="T4" fmla="*/ 2147483646 w 488"/>
              <a:gd name="T5" fmla="*/ 2147483646 h 2295"/>
              <a:gd name="T6" fmla="*/ 0 w 488"/>
              <a:gd name="T7" fmla="*/ 2147483646 h 2295"/>
              <a:gd name="T8" fmla="*/ 0 w 488"/>
              <a:gd name="T9" fmla="*/ 2147483646 h 2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8"/>
              <a:gd name="T16" fmla="*/ 0 h 2295"/>
              <a:gd name="T17" fmla="*/ 488 w 488"/>
              <a:gd name="T18" fmla="*/ 2295 h 2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8" h="2295">
                <a:moveTo>
                  <a:pt x="0" y="0"/>
                </a:moveTo>
                <a:lnTo>
                  <a:pt x="488" y="0"/>
                </a:lnTo>
                <a:lnTo>
                  <a:pt x="488" y="1893"/>
                </a:lnTo>
                <a:lnTo>
                  <a:pt x="0" y="1893"/>
                </a:lnTo>
                <a:lnTo>
                  <a:pt x="0" y="229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0" name="Rectangle 18">
            <a:extLst>
              <a:ext uri="{FF2B5EF4-FFF2-40B4-BE49-F238E27FC236}">
                <a16:creationId xmlns:a16="http://schemas.microsoft.com/office/drawing/2014/main" id="{ED7931B7-5E97-6949-B3DA-9CB7D1B1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33242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21" name="Freeform 19">
            <a:extLst>
              <a:ext uri="{FF2B5EF4-FFF2-40B4-BE49-F238E27FC236}">
                <a16:creationId xmlns:a16="http://schemas.microsoft.com/office/drawing/2014/main" id="{64515ED8-B472-9840-86C1-77C5C4CCE7F4}"/>
              </a:ext>
            </a:extLst>
          </p:cNvPr>
          <p:cNvSpPr>
            <a:spLocks/>
          </p:cNvSpPr>
          <p:nvPr/>
        </p:nvSpPr>
        <p:spPr bwMode="auto">
          <a:xfrm>
            <a:off x="5397501" y="3192464"/>
            <a:ext cx="911225" cy="592137"/>
          </a:xfrm>
          <a:custGeom>
            <a:avLst/>
            <a:gdLst>
              <a:gd name="T0" fmla="*/ 2147483646 w 1149"/>
              <a:gd name="T1" fmla="*/ 2147483646 h 745"/>
              <a:gd name="T2" fmla="*/ 2147483646 w 1149"/>
              <a:gd name="T3" fmla="*/ 2147483646 h 745"/>
              <a:gd name="T4" fmla="*/ 2147483646 w 1149"/>
              <a:gd name="T5" fmla="*/ 0 h 745"/>
              <a:gd name="T6" fmla="*/ 0 w 1149"/>
              <a:gd name="T7" fmla="*/ 0 h 745"/>
              <a:gd name="T8" fmla="*/ 0 60000 65536"/>
              <a:gd name="T9" fmla="*/ 0 60000 65536"/>
              <a:gd name="T10" fmla="*/ 0 60000 65536"/>
              <a:gd name="T11" fmla="*/ 0 60000 65536"/>
              <a:gd name="T12" fmla="*/ 0 w 1149"/>
              <a:gd name="T13" fmla="*/ 0 h 745"/>
              <a:gd name="T14" fmla="*/ 1149 w 1149"/>
              <a:gd name="T15" fmla="*/ 745 h 7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9" h="745">
                <a:moveTo>
                  <a:pt x="1149" y="745"/>
                </a:moveTo>
                <a:lnTo>
                  <a:pt x="718" y="745"/>
                </a:lnTo>
                <a:lnTo>
                  <a:pt x="718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2" name="Line 20">
            <a:extLst>
              <a:ext uri="{FF2B5EF4-FFF2-40B4-BE49-F238E27FC236}">
                <a16:creationId xmlns:a16="http://schemas.microsoft.com/office/drawing/2014/main" id="{806F6071-19B1-F142-B14F-274B9CE53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7814" y="3943350"/>
            <a:ext cx="3635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3" name="Freeform 21">
            <a:extLst>
              <a:ext uri="{FF2B5EF4-FFF2-40B4-BE49-F238E27FC236}">
                <a16:creationId xmlns:a16="http://schemas.microsoft.com/office/drawing/2014/main" id="{A1E99526-DF0B-F542-BA02-D134B1625C00}"/>
              </a:ext>
            </a:extLst>
          </p:cNvPr>
          <p:cNvSpPr>
            <a:spLocks/>
          </p:cNvSpPr>
          <p:nvPr/>
        </p:nvSpPr>
        <p:spPr bwMode="auto">
          <a:xfrm>
            <a:off x="6308725" y="3557589"/>
            <a:ext cx="319088" cy="796925"/>
          </a:xfrm>
          <a:custGeom>
            <a:avLst/>
            <a:gdLst>
              <a:gd name="T0" fmla="*/ 2147483646 w 402"/>
              <a:gd name="T1" fmla="*/ 2147483646 h 1004"/>
              <a:gd name="T2" fmla="*/ 2147483646 w 402"/>
              <a:gd name="T3" fmla="*/ 2147483646 h 1004"/>
              <a:gd name="T4" fmla="*/ 0 w 402"/>
              <a:gd name="T5" fmla="*/ 0 h 1004"/>
              <a:gd name="T6" fmla="*/ 0 w 402"/>
              <a:gd name="T7" fmla="*/ 2147483646 h 1004"/>
              <a:gd name="T8" fmla="*/ 2147483646 w 402"/>
              <a:gd name="T9" fmla="*/ 2147483646 h 1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004"/>
              <a:gd name="T17" fmla="*/ 402 w 402"/>
              <a:gd name="T18" fmla="*/ 1004 h 1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004">
                <a:moveTo>
                  <a:pt x="402" y="803"/>
                </a:moveTo>
                <a:lnTo>
                  <a:pt x="402" y="201"/>
                </a:lnTo>
                <a:lnTo>
                  <a:pt x="0" y="0"/>
                </a:lnTo>
                <a:lnTo>
                  <a:pt x="0" y="1004"/>
                </a:lnTo>
                <a:lnTo>
                  <a:pt x="402" y="80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4" name="Freeform 22">
            <a:extLst>
              <a:ext uri="{FF2B5EF4-FFF2-40B4-BE49-F238E27FC236}">
                <a16:creationId xmlns:a16="http://schemas.microsoft.com/office/drawing/2014/main" id="{8FF1F1BC-57B7-5142-A2D4-AAED151D2B20}"/>
              </a:ext>
            </a:extLst>
          </p:cNvPr>
          <p:cNvSpPr>
            <a:spLocks/>
          </p:cNvSpPr>
          <p:nvPr/>
        </p:nvSpPr>
        <p:spPr bwMode="auto">
          <a:xfrm>
            <a:off x="6194425" y="2282826"/>
            <a:ext cx="273050" cy="1343025"/>
          </a:xfrm>
          <a:custGeom>
            <a:avLst/>
            <a:gdLst>
              <a:gd name="T0" fmla="*/ 0 w 345"/>
              <a:gd name="T1" fmla="*/ 0 h 1692"/>
              <a:gd name="T2" fmla="*/ 2147483646 w 345"/>
              <a:gd name="T3" fmla="*/ 0 h 1692"/>
              <a:gd name="T4" fmla="*/ 2147483646 w 345"/>
              <a:gd name="T5" fmla="*/ 2147483646 h 1692"/>
              <a:gd name="T6" fmla="*/ 0 60000 65536"/>
              <a:gd name="T7" fmla="*/ 0 60000 65536"/>
              <a:gd name="T8" fmla="*/ 0 60000 65536"/>
              <a:gd name="T9" fmla="*/ 0 w 345"/>
              <a:gd name="T10" fmla="*/ 0 h 1692"/>
              <a:gd name="T11" fmla="*/ 345 w 345"/>
              <a:gd name="T12" fmla="*/ 1692 h 1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1692">
                <a:moveTo>
                  <a:pt x="0" y="0"/>
                </a:moveTo>
                <a:lnTo>
                  <a:pt x="345" y="0"/>
                </a:lnTo>
                <a:lnTo>
                  <a:pt x="345" y="169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5" name="Rectangle 23">
            <a:extLst>
              <a:ext uri="{FF2B5EF4-FFF2-40B4-BE49-F238E27FC236}">
                <a16:creationId xmlns:a16="http://schemas.microsoft.com/office/drawing/2014/main" id="{0B1259D6-0316-954E-AC5B-A27505473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704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26" name="Line 24">
            <a:extLst>
              <a:ext uri="{FF2B5EF4-FFF2-40B4-BE49-F238E27FC236}">
                <a16:creationId xmlns:a16="http://schemas.microsoft.com/office/drawing/2014/main" id="{8BE654C4-298C-EF43-A208-33AAEAF91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4" y="2282825"/>
            <a:ext cx="1587" cy="273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7" name="Rectangle 25">
            <a:extLst>
              <a:ext uri="{FF2B5EF4-FFF2-40B4-BE49-F238E27FC236}">
                <a16:creationId xmlns:a16="http://schemas.microsoft.com/office/drawing/2014/main" id="{267C22BD-3E17-7A43-9056-16FD4FC7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3840164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28" name="Rectangle 26">
            <a:extLst>
              <a:ext uri="{FF2B5EF4-FFF2-40B4-BE49-F238E27FC236}">
                <a16:creationId xmlns:a16="http://schemas.microsoft.com/office/drawing/2014/main" id="{C832E489-7F9F-BE4A-BB31-44999670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2141539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29" name="Freeform 27">
            <a:extLst>
              <a:ext uri="{FF2B5EF4-FFF2-40B4-BE49-F238E27FC236}">
                <a16:creationId xmlns:a16="http://schemas.microsoft.com/office/drawing/2014/main" id="{BABC24A3-7639-054D-8CCB-71E94C5B5E8C}"/>
              </a:ext>
            </a:extLst>
          </p:cNvPr>
          <p:cNvSpPr>
            <a:spLocks/>
          </p:cNvSpPr>
          <p:nvPr/>
        </p:nvSpPr>
        <p:spPr bwMode="auto">
          <a:xfrm>
            <a:off x="5214939" y="2532064"/>
            <a:ext cx="46037" cy="46037"/>
          </a:xfrm>
          <a:custGeom>
            <a:avLst/>
            <a:gdLst>
              <a:gd name="T0" fmla="*/ 2147483646 w 57"/>
              <a:gd name="T1" fmla="*/ 0 h 57"/>
              <a:gd name="T2" fmla="*/ 2147483646 w 57"/>
              <a:gd name="T3" fmla="*/ 2147483646 h 57"/>
              <a:gd name="T4" fmla="*/ 2147483646 w 57"/>
              <a:gd name="T5" fmla="*/ 2147483646 h 57"/>
              <a:gd name="T6" fmla="*/ 2147483646 w 57"/>
              <a:gd name="T7" fmla="*/ 2147483646 h 57"/>
              <a:gd name="T8" fmla="*/ 2147483646 w 57"/>
              <a:gd name="T9" fmla="*/ 2147483646 h 57"/>
              <a:gd name="T10" fmla="*/ 2147483646 w 57"/>
              <a:gd name="T11" fmla="*/ 2147483646 h 57"/>
              <a:gd name="T12" fmla="*/ 2147483646 w 57"/>
              <a:gd name="T13" fmla="*/ 2147483646 h 57"/>
              <a:gd name="T14" fmla="*/ 2147483646 w 57"/>
              <a:gd name="T15" fmla="*/ 2147483646 h 57"/>
              <a:gd name="T16" fmla="*/ 2147483646 w 57"/>
              <a:gd name="T17" fmla="*/ 2147483646 h 57"/>
              <a:gd name="T18" fmla="*/ 0 w 57"/>
              <a:gd name="T19" fmla="*/ 2147483646 h 57"/>
              <a:gd name="T20" fmla="*/ 0 w 57"/>
              <a:gd name="T21" fmla="*/ 2147483646 h 57"/>
              <a:gd name="T22" fmla="*/ 0 w 57"/>
              <a:gd name="T23" fmla="*/ 2147483646 h 57"/>
              <a:gd name="T24" fmla="*/ 0 w 57"/>
              <a:gd name="T25" fmla="*/ 2147483646 h 57"/>
              <a:gd name="T26" fmla="*/ 2147483646 w 57"/>
              <a:gd name="T27" fmla="*/ 2147483646 h 57"/>
              <a:gd name="T28" fmla="*/ 2147483646 w 57"/>
              <a:gd name="T29" fmla="*/ 2147483646 h 57"/>
              <a:gd name="T30" fmla="*/ 2147483646 w 57"/>
              <a:gd name="T31" fmla="*/ 2147483646 h 57"/>
              <a:gd name="T32" fmla="*/ 2147483646 w 57"/>
              <a:gd name="T33" fmla="*/ 2147483646 h 57"/>
              <a:gd name="T34" fmla="*/ 2147483646 w 57"/>
              <a:gd name="T35" fmla="*/ 2147483646 h 57"/>
              <a:gd name="T36" fmla="*/ 2147483646 w 57"/>
              <a:gd name="T37" fmla="*/ 2147483646 h 57"/>
              <a:gd name="T38" fmla="*/ 2147483646 w 57"/>
              <a:gd name="T39" fmla="*/ 2147483646 h 57"/>
              <a:gd name="T40" fmla="*/ 2147483646 w 57"/>
              <a:gd name="T41" fmla="*/ 2147483646 h 57"/>
              <a:gd name="T42" fmla="*/ 2147483646 w 57"/>
              <a:gd name="T43" fmla="*/ 2147483646 h 57"/>
              <a:gd name="T44" fmla="*/ 2147483646 w 57"/>
              <a:gd name="T45" fmla="*/ 2147483646 h 57"/>
              <a:gd name="T46" fmla="*/ 2147483646 w 57"/>
              <a:gd name="T47" fmla="*/ 2147483646 h 57"/>
              <a:gd name="T48" fmla="*/ 2147483646 w 57"/>
              <a:gd name="T49" fmla="*/ 2147483646 h 57"/>
              <a:gd name="T50" fmla="*/ 2147483646 w 57"/>
              <a:gd name="T51" fmla="*/ 2147483646 h 57"/>
              <a:gd name="T52" fmla="*/ 2147483646 w 57"/>
              <a:gd name="T53" fmla="*/ 2147483646 h 57"/>
              <a:gd name="T54" fmla="*/ 2147483646 w 57"/>
              <a:gd name="T55" fmla="*/ 2147483646 h 57"/>
              <a:gd name="T56" fmla="*/ 2147483646 w 57"/>
              <a:gd name="T57" fmla="*/ 2147483646 h 57"/>
              <a:gd name="T58" fmla="*/ 2147483646 w 57"/>
              <a:gd name="T59" fmla="*/ 2147483646 h 57"/>
              <a:gd name="T60" fmla="*/ 2147483646 w 57"/>
              <a:gd name="T61" fmla="*/ 2147483646 h 57"/>
              <a:gd name="T62" fmla="*/ 2147483646 w 57"/>
              <a:gd name="T63" fmla="*/ 2147483646 h 57"/>
              <a:gd name="T64" fmla="*/ 2147483646 w 57"/>
              <a:gd name="T65" fmla="*/ 2147483646 h 57"/>
              <a:gd name="T66" fmla="*/ 2147483646 w 57"/>
              <a:gd name="T67" fmla="*/ 2147483646 h 57"/>
              <a:gd name="T68" fmla="*/ 2147483646 w 57"/>
              <a:gd name="T69" fmla="*/ 2147483646 h 57"/>
              <a:gd name="T70" fmla="*/ 2147483646 w 57"/>
              <a:gd name="T71" fmla="*/ 2147483646 h 57"/>
              <a:gd name="T72" fmla="*/ 2147483646 w 57"/>
              <a:gd name="T73" fmla="*/ 2147483646 h 57"/>
              <a:gd name="T74" fmla="*/ 2147483646 w 57"/>
              <a:gd name="T75" fmla="*/ 2147483646 h 57"/>
              <a:gd name="T76" fmla="*/ 2147483646 w 57"/>
              <a:gd name="T77" fmla="*/ 2147483646 h 57"/>
              <a:gd name="T78" fmla="*/ 2147483646 w 57"/>
              <a:gd name="T79" fmla="*/ 2147483646 h 57"/>
              <a:gd name="T80" fmla="*/ 2147483646 w 57"/>
              <a:gd name="T81" fmla="*/ 2147483646 h 57"/>
              <a:gd name="T82" fmla="*/ 2147483646 w 57"/>
              <a:gd name="T83" fmla="*/ 2147483646 h 57"/>
              <a:gd name="T84" fmla="*/ 2147483646 w 57"/>
              <a:gd name="T85" fmla="*/ 2147483646 h 57"/>
              <a:gd name="T86" fmla="*/ 2147483646 w 57"/>
              <a:gd name="T87" fmla="*/ 0 h 57"/>
              <a:gd name="T88" fmla="*/ 2147483646 w 57"/>
              <a:gd name="T89" fmla="*/ 2147483646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57"/>
              <a:gd name="T137" fmla="*/ 57 w 57"/>
              <a:gd name="T138" fmla="*/ 57 h 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57">
                <a:moveTo>
                  <a:pt x="29" y="28"/>
                </a:move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1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6" y="3"/>
                </a:lnTo>
                <a:lnTo>
                  <a:pt x="14" y="4"/>
                </a:lnTo>
                <a:lnTo>
                  <a:pt x="13" y="6"/>
                </a:lnTo>
                <a:lnTo>
                  <a:pt x="11" y="6"/>
                </a:lnTo>
                <a:lnTo>
                  <a:pt x="10" y="7"/>
                </a:lnTo>
                <a:lnTo>
                  <a:pt x="8" y="7"/>
                </a:lnTo>
                <a:lnTo>
                  <a:pt x="8" y="8"/>
                </a:lnTo>
                <a:lnTo>
                  <a:pt x="7" y="10"/>
                </a:lnTo>
                <a:lnTo>
                  <a:pt x="6" y="11"/>
                </a:lnTo>
                <a:lnTo>
                  <a:pt x="4" y="13"/>
                </a:lnTo>
                <a:lnTo>
                  <a:pt x="4" y="14"/>
                </a:lnTo>
                <a:lnTo>
                  <a:pt x="3" y="16"/>
                </a:lnTo>
                <a:lnTo>
                  <a:pt x="3" y="17"/>
                </a:lnTo>
                <a:lnTo>
                  <a:pt x="1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0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1" y="36"/>
                </a:lnTo>
                <a:lnTo>
                  <a:pt x="1" y="37"/>
                </a:lnTo>
                <a:lnTo>
                  <a:pt x="1" y="39"/>
                </a:lnTo>
                <a:lnTo>
                  <a:pt x="1" y="40"/>
                </a:lnTo>
                <a:lnTo>
                  <a:pt x="3" y="41"/>
                </a:lnTo>
                <a:lnTo>
                  <a:pt x="3" y="43"/>
                </a:lnTo>
                <a:lnTo>
                  <a:pt x="4" y="44"/>
                </a:lnTo>
                <a:lnTo>
                  <a:pt x="6" y="46"/>
                </a:lnTo>
                <a:lnTo>
                  <a:pt x="6" y="47"/>
                </a:lnTo>
                <a:lnTo>
                  <a:pt x="7" y="49"/>
                </a:lnTo>
                <a:lnTo>
                  <a:pt x="8" y="49"/>
                </a:lnTo>
                <a:lnTo>
                  <a:pt x="8" y="50"/>
                </a:lnTo>
                <a:lnTo>
                  <a:pt x="10" y="51"/>
                </a:lnTo>
                <a:lnTo>
                  <a:pt x="11" y="51"/>
                </a:lnTo>
                <a:lnTo>
                  <a:pt x="13" y="53"/>
                </a:lnTo>
                <a:lnTo>
                  <a:pt x="14" y="53"/>
                </a:lnTo>
                <a:lnTo>
                  <a:pt x="14" y="54"/>
                </a:lnTo>
                <a:lnTo>
                  <a:pt x="16" y="54"/>
                </a:lnTo>
                <a:lnTo>
                  <a:pt x="17" y="56"/>
                </a:lnTo>
                <a:lnTo>
                  <a:pt x="18" y="56"/>
                </a:lnTo>
                <a:lnTo>
                  <a:pt x="20" y="56"/>
                </a:lnTo>
                <a:lnTo>
                  <a:pt x="21" y="57"/>
                </a:lnTo>
                <a:lnTo>
                  <a:pt x="23" y="57"/>
                </a:lnTo>
                <a:lnTo>
                  <a:pt x="24" y="57"/>
                </a:lnTo>
                <a:lnTo>
                  <a:pt x="26" y="57"/>
                </a:lnTo>
                <a:lnTo>
                  <a:pt x="27" y="57"/>
                </a:lnTo>
                <a:lnTo>
                  <a:pt x="29" y="57"/>
                </a:lnTo>
                <a:lnTo>
                  <a:pt x="30" y="57"/>
                </a:lnTo>
                <a:lnTo>
                  <a:pt x="31" y="57"/>
                </a:lnTo>
                <a:lnTo>
                  <a:pt x="33" y="57"/>
                </a:lnTo>
                <a:lnTo>
                  <a:pt x="34" y="57"/>
                </a:lnTo>
                <a:lnTo>
                  <a:pt x="36" y="57"/>
                </a:lnTo>
                <a:lnTo>
                  <a:pt x="37" y="56"/>
                </a:lnTo>
                <a:lnTo>
                  <a:pt x="39" y="56"/>
                </a:lnTo>
                <a:lnTo>
                  <a:pt x="40" y="56"/>
                </a:lnTo>
                <a:lnTo>
                  <a:pt x="41" y="54"/>
                </a:lnTo>
                <a:lnTo>
                  <a:pt x="43" y="53"/>
                </a:lnTo>
                <a:lnTo>
                  <a:pt x="44" y="53"/>
                </a:lnTo>
                <a:lnTo>
                  <a:pt x="46" y="51"/>
                </a:lnTo>
                <a:lnTo>
                  <a:pt x="47" y="51"/>
                </a:lnTo>
                <a:lnTo>
                  <a:pt x="47" y="50"/>
                </a:lnTo>
                <a:lnTo>
                  <a:pt x="49" y="49"/>
                </a:lnTo>
                <a:lnTo>
                  <a:pt x="50" y="49"/>
                </a:lnTo>
                <a:lnTo>
                  <a:pt x="50" y="47"/>
                </a:lnTo>
                <a:lnTo>
                  <a:pt x="51" y="46"/>
                </a:lnTo>
                <a:lnTo>
                  <a:pt x="51" y="44"/>
                </a:lnTo>
                <a:lnTo>
                  <a:pt x="53" y="44"/>
                </a:lnTo>
                <a:lnTo>
                  <a:pt x="53" y="43"/>
                </a:lnTo>
                <a:lnTo>
                  <a:pt x="54" y="41"/>
                </a:lnTo>
                <a:lnTo>
                  <a:pt x="54" y="40"/>
                </a:lnTo>
                <a:lnTo>
                  <a:pt x="56" y="39"/>
                </a:lnTo>
                <a:lnTo>
                  <a:pt x="56" y="37"/>
                </a:lnTo>
                <a:lnTo>
                  <a:pt x="56" y="36"/>
                </a:lnTo>
                <a:lnTo>
                  <a:pt x="56" y="34"/>
                </a:lnTo>
                <a:lnTo>
                  <a:pt x="57" y="33"/>
                </a:lnTo>
                <a:lnTo>
                  <a:pt x="57" y="31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7" y="26"/>
                </a:lnTo>
                <a:lnTo>
                  <a:pt x="57" y="24"/>
                </a:lnTo>
                <a:lnTo>
                  <a:pt x="56" y="23"/>
                </a:lnTo>
                <a:lnTo>
                  <a:pt x="56" y="21"/>
                </a:lnTo>
                <a:lnTo>
                  <a:pt x="56" y="20"/>
                </a:lnTo>
                <a:lnTo>
                  <a:pt x="56" y="18"/>
                </a:lnTo>
                <a:lnTo>
                  <a:pt x="54" y="17"/>
                </a:lnTo>
                <a:lnTo>
                  <a:pt x="53" y="16"/>
                </a:lnTo>
                <a:lnTo>
                  <a:pt x="53" y="14"/>
                </a:lnTo>
                <a:lnTo>
                  <a:pt x="51" y="13"/>
                </a:lnTo>
                <a:lnTo>
                  <a:pt x="51" y="11"/>
                </a:lnTo>
                <a:lnTo>
                  <a:pt x="50" y="11"/>
                </a:lnTo>
                <a:lnTo>
                  <a:pt x="50" y="10"/>
                </a:lnTo>
                <a:lnTo>
                  <a:pt x="49" y="8"/>
                </a:lnTo>
                <a:lnTo>
                  <a:pt x="47" y="7"/>
                </a:lnTo>
                <a:lnTo>
                  <a:pt x="46" y="6"/>
                </a:lnTo>
                <a:lnTo>
                  <a:pt x="44" y="6"/>
                </a:lnTo>
                <a:lnTo>
                  <a:pt x="43" y="4"/>
                </a:lnTo>
                <a:lnTo>
                  <a:pt x="41" y="4"/>
                </a:lnTo>
                <a:lnTo>
                  <a:pt x="41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9" y="28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0" name="Freeform 28">
            <a:extLst>
              <a:ext uri="{FF2B5EF4-FFF2-40B4-BE49-F238E27FC236}">
                <a16:creationId xmlns:a16="http://schemas.microsoft.com/office/drawing/2014/main" id="{308A7DC2-7E28-C34A-A0E8-FE8D313E7362}"/>
              </a:ext>
            </a:extLst>
          </p:cNvPr>
          <p:cNvSpPr>
            <a:spLocks/>
          </p:cNvSpPr>
          <p:nvPr/>
        </p:nvSpPr>
        <p:spPr bwMode="auto">
          <a:xfrm>
            <a:off x="5200651" y="2519363"/>
            <a:ext cx="55563" cy="55562"/>
          </a:xfrm>
          <a:custGeom>
            <a:avLst/>
            <a:gdLst>
              <a:gd name="T0" fmla="*/ 2147483646 w 68"/>
              <a:gd name="T1" fmla="*/ 0 h 70"/>
              <a:gd name="T2" fmla="*/ 2147483646 w 68"/>
              <a:gd name="T3" fmla="*/ 2147483646 h 70"/>
              <a:gd name="T4" fmla="*/ 2147483646 w 68"/>
              <a:gd name="T5" fmla="*/ 2147483646 h 70"/>
              <a:gd name="T6" fmla="*/ 2147483646 w 68"/>
              <a:gd name="T7" fmla="*/ 2147483646 h 70"/>
              <a:gd name="T8" fmla="*/ 2147483646 w 68"/>
              <a:gd name="T9" fmla="*/ 2147483646 h 70"/>
              <a:gd name="T10" fmla="*/ 2147483646 w 68"/>
              <a:gd name="T11" fmla="*/ 2147483646 h 70"/>
              <a:gd name="T12" fmla="*/ 2147483646 w 68"/>
              <a:gd name="T13" fmla="*/ 2147483646 h 70"/>
              <a:gd name="T14" fmla="*/ 2147483646 w 68"/>
              <a:gd name="T15" fmla="*/ 2147483646 h 70"/>
              <a:gd name="T16" fmla="*/ 2147483646 w 68"/>
              <a:gd name="T17" fmla="*/ 2147483646 h 70"/>
              <a:gd name="T18" fmla="*/ 0 w 68"/>
              <a:gd name="T19" fmla="*/ 2147483646 h 70"/>
              <a:gd name="T20" fmla="*/ 0 w 68"/>
              <a:gd name="T21" fmla="*/ 2147483646 h 70"/>
              <a:gd name="T22" fmla="*/ 0 w 68"/>
              <a:gd name="T23" fmla="*/ 2147483646 h 70"/>
              <a:gd name="T24" fmla="*/ 0 w 68"/>
              <a:gd name="T25" fmla="*/ 2147483646 h 70"/>
              <a:gd name="T26" fmla="*/ 2147483646 w 68"/>
              <a:gd name="T27" fmla="*/ 2147483646 h 70"/>
              <a:gd name="T28" fmla="*/ 2147483646 w 68"/>
              <a:gd name="T29" fmla="*/ 2147483646 h 70"/>
              <a:gd name="T30" fmla="*/ 2147483646 w 68"/>
              <a:gd name="T31" fmla="*/ 2147483646 h 70"/>
              <a:gd name="T32" fmla="*/ 2147483646 w 68"/>
              <a:gd name="T33" fmla="*/ 2147483646 h 70"/>
              <a:gd name="T34" fmla="*/ 2147483646 w 68"/>
              <a:gd name="T35" fmla="*/ 2147483646 h 70"/>
              <a:gd name="T36" fmla="*/ 2147483646 w 68"/>
              <a:gd name="T37" fmla="*/ 2147483646 h 70"/>
              <a:gd name="T38" fmla="*/ 2147483646 w 68"/>
              <a:gd name="T39" fmla="*/ 2147483646 h 70"/>
              <a:gd name="T40" fmla="*/ 2147483646 w 68"/>
              <a:gd name="T41" fmla="*/ 2147483646 h 70"/>
              <a:gd name="T42" fmla="*/ 2147483646 w 68"/>
              <a:gd name="T43" fmla="*/ 2147483646 h 70"/>
              <a:gd name="T44" fmla="*/ 2147483646 w 68"/>
              <a:gd name="T45" fmla="*/ 2147483646 h 70"/>
              <a:gd name="T46" fmla="*/ 2147483646 w 68"/>
              <a:gd name="T47" fmla="*/ 2147483646 h 70"/>
              <a:gd name="T48" fmla="*/ 2147483646 w 68"/>
              <a:gd name="T49" fmla="*/ 2147483646 h 70"/>
              <a:gd name="T50" fmla="*/ 2147483646 w 68"/>
              <a:gd name="T51" fmla="*/ 2147483646 h 70"/>
              <a:gd name="T52" fmla="*/ 2147483646 w 68"/>
              <a:gd name="T53" fmla="*/ 2147483646 h 70"/>
              <a:gd name="T54" fmla="*/ 2147483646 w 68"/>
              <a:gd name="T55" fmla="*/ 2147483646 h 70"/>
              <a:gd name="T56" fmla="*/ 2147483646 w 68"/>
              <a:gd name="T57" fmla="*/ 2147483646 h 70"/>
              <a:gd name="T58" fmla="*/ 2147483646 w 68"/>
              <a:gd name="T59" fmla="*/ 2147483646 h 70"/>
              <a:gd name="T60" fmla="*/ 2147483646 w 68"/>
              <a:gd name="T61" fmla="*/ 2147483646 h 70"/>
              <a:gd name="T62" fmla="*/ 2147483646 w 68"/>
              <a:gd name="T63" fmla="*/ 2147483646 h 70"/>
              <a:gd name="T64" fmla="*/ 2147483646 w 68"/>
              <a:gd name="T65" fmla="*/ 2147483646 h 70"/>
              <a:gd name="T66" fmla="*/ 2147483646 w 68"/>
              <a:gd name="T67" fmla="*/ 2147483646 h 70"/>
              <a:gd name="T68" fmla="*/ 2147483646 w 68"/>
              <a:gd name="T69" fmla="*/ 2147483646 h 70"/>
              <a:gd name="T70" fmla="*/ 2147483646 w 68"/>
              <a:gd name="T71" fmla="*/ 2147483646 h 70"/>
              <a:gd name="T72" fmla="*/ 2147483646 w 68"/>
              <a:gd name="T73" fmla="*/ 2147483646 h 70"/>
              <a:gd name="T74" fmla="*/ 2147483646 w 68"/>
              <a:gd name="T75" fmla="*/ 2147483646 h 70"/>
              <a:gd name="T76" fmla="*/ 2147483646 w 68"/>
              <a:gd name="T77" fmla="*/ 2147483646 h 70"/>
              <a:gd name="T78" fmla="*/ 2147483646 w 68"/>
              <a:gd name="T79" fmla="*/ 2147483646 h 70"/>
              <a:gd name="T80" fmla="*/ 2147483646 w 68"/>
              <a:gd name="T81" fmla="*/ 2147483646 h 70"/>
              <a:gd name="T82" fmla="*/ 2147483646 w 68"/>
              <a:gd name="T83" fmla="*/ 2147483646 h 70"/>
              <a:gd name="T84" fmla="*/ 2147483646 w 68"/>
              <a:gd name="T85" fmla="*/ 0 h 70"/>
              <a:gd name="T86" fmla="*/ 2147483646 w 68"/>
              <a:gd name="T87" fmla="*/ 0 h 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8"/>
              <a:gd name="T133" fmla="*/ 0 h 70"/>
              <a:gd name="T134" fmla="*/ 68 w 68"/>
              <a:gd name="T135" fmla="*/ 70 h 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8" h="70">
                <a:moveTo>
                  <a:pt x="34" y="0"/>
                </a:moveTo>
                <a:lnTo>
                  <a:pt x="33" y="0"/>
                </a:lnTo>
                <a:lnTo>
                  <a:pt x="31" y="0"/>
                </a:lnTo>
                <a:lnTo>
                  <a:pt x="28" y="0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3" y="2"/>
                </a:lnTo>
                <a:lnTo>
                  <a:pt x="21" y="2"/>
                </a:lnTo>
                <a:lnTo>
                  <a:pt x="20" y="2"/>
                </a:lnTo>
                <a:lnTo>
                  <a:pt x="17" y="4"/>
                </a:lnTo>
                <a:lnTo>
                  <a:pt x="15" y="5"/>
                </a:lnTo>
                <a:lnTo>
                  <a:pt x="14" y="5"/>
                </a:lnTo>
                <a:lnTo>
                  <a:pt x="12" y="7"/>
                </a:lnTo>
                <a:lnTo>
                  <a:pt x="12" y="8"/>
                </a:lnTo>
                <a:lnTo>
                  <a:pt x="11" y="8"/>
                </a:lnTo>
                <a:lnTo>
                  <a:pt x="10" y="10"/>
                </a:lnTo>
                <a:lnTo>
                  <a:pt x="8" y="11"/>
                </a:lnTo>
                <a:lnTo>
                  <a:pt x="7" y="13"/>
                </a:lnTo>
                <a:lnTo>
                  <a:pt x="7" y="14"/>
                </a:lnTo>
                <a:lnTo>
                  <a:pt x="5" y="15"/>
                </a:lnTo>
                <a:lnTo>
                  <a:pt x="4" y="17"/>
                </a:lnTo>
                <a:lnTo>
                  <a:pt x="4" y="18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7"/>
                </a:lnTo>
                <a:lnTo>
                  <a:pt x="0" y="38"/>
                </a:lnTo>
                <a:lnTo>
                  <a:pt x="0" y="40"/>
                </a:lnTo>
                <a:lnTo>
                  <a:pt x="0" y="41"/>
                </a:lnTo>
                <a:lnTo>
                  <a:pt x="0" y="44"/>
                </a:lnTo>
                <a:lnTo>
                  <a:pt x="1" y="45"/>
                </a:lnTo>
                <a:lnTo>
                  <a:pt x="1" y="47"/>
                </a:lnTo>
                <a:lnTo>
                  <a:pt x="2" y="48"/>
                </a:lnTo>
                <a:lnTo>
                  <a:pt x="2" y="50"/>
                </a:lnTo>
                <a:lnTo>
                  <a:pt x="4" y="51"/>
                </a:lnTo>
                <a:lnTo>
                  <a:pt x="4" y="53"/>
                </a:lnTo>
                <a:lnTo>
                  <a:pt x="5" y="54"/>
                </a:lnTo>
                <a:lnTo>
                  <a:pt x="7" y="56"/>
                </a:lnTo>
                <a:lnTo>
                  <a:pt x="7" y="57"/>
                </a:lnTo>
                <a:lnTo>
                  <a:pt x="8" y="58"/>
                </a:lnTo>
                <a:lnTo>
                  <a:pt x="10" y="60"/>
                </a:lnTo>
                <a:lnTo>
                  <a:pt x="11" y="61"/>
                </a:lnTo>
                <a:lnTo>
                  <a:pt x="12" y="61"/>
                </a:lnTo>
                <a:lnTo>
                  <a:pt x="12" y="63"/>
                </a:lnTo>
                <a:lnTo>
                  <a:pt x="14" y="64"/>
                </a:lnTo>
                <a:lnTo>
                  <a:pt x="15" y="64"/>
                </a:lnTo>
                <a:lnTo>
                  <a:pt x="17" y="66"/>
                </a:lnTo>
                <a:lnTo>
                  <a:pt x="20" y="66"/>
                </a:lnTo>
                <a:lnTo>
                  <a:pt x="21" y="67"/>
                </a:lnTo>
                <a:lnTo>
                  <a:pt x="23" y="67"/>
                </a:lnTo>
                <a:lnTo>
                  <a:pt x="24" y="68"/>
                </a:lnTo>
                <a:lnTo>
                  <a:pt x="25" y="68"/>
                </a:lnTo>
                <a:lnTo>
                  <a:pt x="27" y="68"/>
                </a:lnTo>
                <a:lnTo>
                  <a:pt x="28" y="70"/>
                </a:lnTo>
                <a:lnTo>
                  <a:pt x="31" y="70"/>
                </a:lnTo>
                <a:lnTo>
                  <a:pt x="33" y="70"/>
                </a:lnTo>
                <a:lnTo>
                  <a:pt x="34" y="70"/>
                </a:lnTo>
                <a:lnTo>
                  <a:pt x="35" y="70"/>
                </a:lnTo>
                <a:lnTo>
                  <a:pt x="38" y="70"/>
                </a:lnTo>
                <a:lnTo>
                  <a:pt x="40" y="70"/>
                </a:lnTo>
                <a:lnTo>
                  <a:pt x="41" y="68"/>
                </a:lnTo>
                <a:lnTo>
                  <a:pt x="43" y="68"/>
                </a:lnTo>
                <a:lnTo>
                  <a:pt x="44" y="68"/>
                </a:lnTo>
                <a:lnTo>
                  <a:pt x="46" y="67"/>
                </a:lnTo>
                <a:lnTo>
                  <a:pt x="48" y="67"/>
                </a:lnTo>
                <a:lnTo>
                  <a:pt x="50" y="66"/>
                </a:lnTo>
                <a:lnTo>
                  <a:pt x="51" y="66"/>
                </a:lnTo>
                <a:lnTo>
                  <a:pt x="53" y="64"/>
                </a:lnTo>
                <a:lnTo>
                  <a:pt x="54" y="64"/>
                </a:lnTo>
                <a:lnTo>
                  <a:pt x="56" y="63"/>
                </a:lnTo>
                <a:lnTo>
                  <a:pt x="57" y="61"/>
                </a:lnTo>
                <a:lnTo>
                  <a:pt x="58" y="60"/>
                </a:lnTo>
                <a:lnTo>
                  <a:pt x="60" y="58"/>
                </a:lnTo>
                <a:lnTo>
                  <a:pt x="61" y="57"/>
                </a:lnTo>
                <a:lnTo>
                  <a:pt x="63" y="56"/>
                </a:lnTo>
                <a:lnTo>
                  <a:pt x="63" y="54"/>
                </a:lnTo>
                <a:lnTo>
                  <a:pt x="64" y="53"/>
                </a:lnTo>
                <a:lnTo>
                  <a:pt x="66" y="51"/>
                </a:lnTo>
                <a:lnTo>
                  <a:pt x="66" y="50"/>
                </a:lnTo>
                <a:lnTo>
                  <a:pt x="67" y="48"/>
                </a:lnTo>
                <a:lnTo>
                  <a:pt x="67" y="47"/>
                </a:lnTo>
                <a:lnTo>
                  <a:pt x="67" y="45"/>
                </a:lnTo>
                <a:lnTo>
                  <a:pt x="68" y="44"/>
                </a:lnTo>
                <a:lnTo>
                  <a:pt x="68" y="41"/>
                </a:lnTo>
                <a:lnTo>
                  <a:pt x="68" y="40"/>
                </a:lnTo>
                <a:lnTo>
                  <a:pt x="68" y="38"/>
                </a:lnTo>
                <a:lnTo>
                  <a:pt x="68" y="37"/>
                </a:lnTo>
                <a:lnTo>
                  <a:pt x="68" y="34"/>
                </a:lnTo>
                <a:lnTo>
                  <a:pt x="68" y="33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5"/>
                </a:lnTo>
                <a:lnTo>
                  <a:pt x="67" y="24"/>
                </a:lnTo>
                <a:lnTo>
                  <a:pt x="67" y="23"/>
                </a:lnTo>
                <a:lnTo>
                  <a:pt x="67" y="21"/>
                </a:lnTo>
                <a:lnTo>
                  <a:pt x="66" y="20"/>
                </a:lnTo>
                <a:lnTo>
                  <a:pt x="66" y="18"/>
                </a:lnTo>
                <a:lnTo>
                  <a:pt x="64" y="17"/>
                </a:lnTo>
                <a:lnTo>
                  <a:pt x="63" y="15"/>
                </a:lnTo>
                <a:lnTo>
                  <a:pt x="63" y="14"/>
                </a:lnTo>
                <a:lnTo>
                  <a:pt x="61" y="13"/>
                </a:lnTo>
                <a:lnTo>
                  <a:pt x="60" y="11"/>
                </a:lnTo>
                <a:lnTo>
                  <a:pt x="58" y="10"/>
                </a:lnTo>
                <a:lnTo>
                  <a:pt x="57" y="8"/>
                </a:lnTo>
                <a:lnTo>
                  <a:pt x="56" y="7"/>
                </a:lnTo>
                <a:lnTo>
                  <a:pt x="54" y="5"/>
                </a:lnTo>
                <a:lnTo>
                  <a:pt x="53" y="5"/>
                </a:lnTo>
                <a:lnTo>
                  <a:pt x="51" y="4"/>
                </a:lnTo>
                <a:lnTo>
                  <a:pt x="50" y="2"/>
                </a:lnTo>
                <a:lnTo>
                  <a:pt x="48" y="2"/>
                </a:lnTo>
                <a:lnTo>
                  <a:pt x="46" y="2"/>
                </a:lnTo>
                <a:lnTo>
                  <a:pt x="44" y="1"/>
                </a:lnTo>
                <a:lnTo>
                  <a:pt x="43" y="1"/>
                </a:lnTo>
                <a:lnTo>
                  <a:pt x="41" y="1"/>
                </a:lnTo>
                <a:lnTo>
                  <a:pt x="40" y="0"/>
                </a:lnTo>
                <a:lnTo>
                  <a:pt x="38" y="0"/>
                </a:lnTo>
                <a:lnTo>
                  <a:pt x="35" y="0"/>
                </a:lnTo>
                <a:lnTo>
                  <a:pt x="34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1" name="Line 29">
            <a:extLst>
              <a:ext uri="{FF2B5EF4-FFF2-40B4-BE49-F238E27FC236}">
                <a16:creationId xmlns:a16="http://schemas.microsoft.com/office/drawing/2014/main" id="{DCB5B19D-BD9E-EA47-AB6A-7CC731744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5364" y="3375026"/>
            <a:ext cx="1587" cy="11604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2" name="Freeform 30">
            <a:extLst>
              <a:ext uri="{FF2B5EF4-FFF2-40B4-BE49-F238E27FC236}">
                <a16:creationId xmlns:a16="http://schemas.microsoft.com/office/drawing/2014/main" id="{F65856CC-B5F2-F645-BF1F-7BD8F180E0CC}"/>
              </a:ext>
            </a:extLst>
          </p:cNvPr>
          <p:cNvSpPr>
            <a:spLocks/>
          </p:cNvSpPr>
          <p:nvPr/>
        </p:nvSpPr>
        <p:spPr bwMode="auto">
          <a:xfrm>
            <a:off x="4781550" y="3352800"/>
            <a:ext cx="46038" cy="44450"/>
          </a:xfrm>
          <a:custGeom>
            <a:avLst/>
            <a:gdLst>
              <a:gd name="T0" fmla="*/ 2147483646 w 58"/>
              <a:gd name="T1" fmla="*/ 0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0 w 58"/>
              <a:gd name="T19" fmla="*/ 2147483646 h 58"/>
              <a:gd name="T20" fmla="*/ 0 w 58"/>
              <a:gd name="T21" fmla="*/ 2147483646 h 58"/>
              <a:gd name="T22" fmla="*/ 0 w 58"/>
              <a:gd name="T23" fmla="*/ 2147483646 h 58"/>
              <a:gd name="T24" fmla="*/ 0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2147483646 w 58"/>
              <a:gd name="T53" fmla="*/ 2147483646 h 58"/>
              <a:gd name="T54" fmla="*/ 2147483646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2147483646 h 58"/>
              <a:gd name="T80" fmla="*/ 2147483646 w 58"/>
              <a:gd name="T81" fmla="*/ 2147483646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0 h 58"/>
              <a:gd name="T88" fmla="*/ 2147483646 w 58"/>
              <a:gd name="T89" fmla="*/ 2147483646 h 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"/>
              <a:gd name="T136" fmla="*/ 0 h 58"/>
              <a:gd name="T137" fmla="*/ 58 w 58"/>
              <a:gd name="T138" fmla="*/ 58 h 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" h="58">
                <a:moveTo>
                  <a:pt x="29" y="29"/>
                </a:move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3" y="2"/>
                </a:lnTo>
                <a:lnTo>
                  <a:pt x="22" y="2"/>
                </a:lnTo>
                <a:lnTo>
                  <a:pt x="20" y="2"/>
                </a:lnTo>
                <a:lnTo>
                  <a:pt x="19" y="2"/>
                </a:lnTo>
                <a:lnTo>
                  <a:pt x="18" y="3"/>
                </a:lnTo>
                <a:lnTo>
                  <a:pt x="16" y="3"/>
                </a:lnTo>
                <a:lnTo>
                  <a:pt x="15" y="5"/>
                </a:lnTo>
                <a:lnTo>
                  <a:pt x="13" y="6"/>
                </a:lnTo>
                <a:lnTo>
                  <a:pt x="12" y="6"/>
                </a:lnTo>
                <a:lnTo>
                  <a:pt x="10" y="7"/>
                </a:lnTo>
                <a:lnTo>
                  <a:pt x="9" y="7"/>
                </a:lnTo>
                <a:lnTo>
                  <a:pt x="9" y="9"/>
                </a:lnTo>
                <a:lnTo>
                  <a:pt x="8" y="10"/>
                </a:lnTo>
                <a:lnTo>
                  <a:pt x="6" y="12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7"/>
                </a:lnTo>
                <a:lnTo>
                  <a:pt x="2" y="17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2" y="36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3" y="42"/>
                </a:lnTo>
                <a:lnTo>
                  <a:pt x="3" y="43"/>
                </a:lnTo>
                <a:lnTo>
                  <a:pt x="5" y="45"/>
                </a:lnTo>
                <a:lnTo>
                  <a:pt x="6" y="46"/>
                </a:lnTo>
                <a:lnTo>
                  <a:pt x="6" y="48"/>
                </a:lnTo>
                <a:lnTo>
                  <a:pt x="8" y="49"/>
                </a:lnTo>
                <a:lnTo>
                  <a:pt x="9" y="49"/>
                </a:lnTo>
                <a:lnTo>
                  <a:pt x="9" y="50"/>
                </a:lnTo>
                <a:lnTo>
                  <a:pt x="10" y="52"/>
                </a:lnTo>
                <a:lnTo>
                  <a:pt x="12" y="52"/>
                </a:lnTo>
                <a:lnTo>
                  <a:pt x="13" y="53"/>
                </a:lnTo>
                <a:lnTo>
                  <a:pt x="15" y="53"/>
                </a:lnTo>
                <a:lnTo>
                  <a:pt x="15" y="55"/>
                </a:lnTo>
                <a:lnTo>
                  <a:pt x="16" y="55"/>
                </a:lnTo>
                <a:lnTo>
                  <a:pt x="18" y="56"/>
                </a:lnTo>
                <a:lnTo>
                  <a:pt x="19" y="56"/>
                </a:lnTo>
                <a:lnTo>
                  <a:pt x="20" y="56"/>
                </a:lnTo>
                <a:lnTo>
                  <a:pt x="22" y="58"/>
                </a:lnTo>
                <a:lnTo>
                  <a:pt x="23" y="58"/>
                </a:lnTo>
                <a:lnTo>
                  <a:pt x="25" y="58"/>
                </a:lnTo>
                <a:lnTo>
                  <a:pt x="26" y="58"/>
                </a:lnTo>
                <a:lnTo>
                  <a:pt x="28" y="58"/>
                </a:lnTo>
                <a:lnTo>
                  <a:pt x="29" y="58"/>
                </a:lnTo>
                <a:lnTo>
                  <a:pt x="31" y="58"/>
                </a:lnTo>
                <a:lnTo>
                  <a:pt x="32" y="58"/>
                </a:lnTo>
                <a:lnTo>
                  <a:pt x="33" y="58"/>
                </a:lnTo>
                <a:lnTo>
                  <a:pt x="35" y="58"/>
                </a:lnTo>
                <a:lnTo>
                  <a:pt x="36" y="58"/>
                </a:lnTo>
                <a:lnTo>
                  <a:pt x="38" y="56"/>
                </a:lnTo>
                <a:lnTo>
                  <a:pt x="39" y="56"/>
                </a:lnTo>
                <a:lnTo>
                  <a:pt x="41" y="56"/>
                </a:lnTo>
                <a:lnTo>
                  <a:pt x="42" y="55"/>
                </a:lnTo>
                <a:lnTo>
                  <a:pt x="43" y="53"/>
                </a:lnTo>
                <a:lnTo>
                  <a:pt x="45" y="53"/>
                </a:lnTo>
                <a:lnTo>
                  <a:pt x="46" y="52"/>
                </a:lnTo>
                <a:lnTo>
                  <a:pt x="48" y="52"/>
                </a:lnTo>
                <a:lnTo>
                  <a:pt x="48" y="50"/>
                </a:lnTo>
                <a:lnTo>
                  <a:pt x="49" y="49"/>
                </a:lnTo>
                <a:lnTo>
                  <a:pt x="51" y="49"/>
                </a:lnTo>
                <a:lnTo>
                  <a:pt x="51" y="48"/>
                </a:lnTo>
                <a:lnTo>
                  <a:pt x="52" y="46"/>
                </a:lnTo>
                <a:lnTo>
                  <a:pt x="52" y="45"/>
                </a:lnTo>
                <a:lnTo>
                  <a:pt x="53" y="45"/>
                </a:lnTo>
                <a:lnTo>
                  <a:pt x="53" y="43"/>
                </a:lnTo>
                <a:lnTo>
                  <a:pt x="55" y="42"/>
                </a:lnTo>
                <a:lnTo>
                  <a:pt x="55" y="40"/>
                </a:lnTo>
                <a:lnTo>
                  <a:pt x="56" y="39"/>
                </a:lnTo>
                <a:lnTo>
                  <a:pt x="56" y="38"/>
                </a:lnTo>
                <a:lnTo>
                  <a:pt x="56" y="36"/>
                </a:lnTo>
                <a:lnTo>
                  <a:pt x="56" y="35"/>
                </a:lnTo>
                <a:lnTo>
                  <a:pt x="58" y="33"/>
                </a:lnTo>
                <a:lnTo>
                  <a:pt x="58" y="32"/>
                </a:lnTo>
                <a:lnTo>
                  <a:pt x="58" y="30"/>
                </a:lnTo>
                <a:lnTo>
                  <a:pt x="58" y="29"/>
                </a:lnTo>
                <a:lnTo>
                  <a:pt x="58" y="28"/>
                </a:lnTo>
                <a:lnTo>
                  <a:pt x="58" y="26"/>
                </a:lnTo>
                <a:lnTo>
                  <a:pt x="58" y="25"/>
                </a:lnTo>
                <a:lnTo>
                  <a:pt x="56" y="23"/>
                </a:lnTo>
                <a:lnTo>
                  <a:pt x="56" y="22"/>
                </a:lnTo>
                <a:lnTo>
                  <a:pt x="56" y="20"/>
                </a:lnTo>
                <a:lnTo>
                  <a:pt x="56" y="19"/>
                </a:lnTo>
                <a:lnTo>
                  <a:pt x="55" y="17"/>
                </a:lnTo>
                <a:lnTo>
                  <a:pt x="53" y="16"/>
                </a:lnTo>
                <a:lnTo>
                  <a:pt x="53" y="15"/>
                </a:lnTo>
                <a:lnTo>
                  <a:pt x="52" y="13"/>
                </a:lnTo>
                <a:lnTo>
                  <a:pt x="52" y="12"/>
                </a:lnTo>
                <a:lnTo>
                  <a:pt x="51" y="12"/>
                </a:lnTo>
                <a:lnTo>
                  <a:pt x="51" y="10"/>
                </a:lnTo>
                <a:lnTo>
                  <a:pt x="49" y="9"/>
                </a:lnTo>
                <a:lnTo>
                  <a:pt x="48" y="7"/>
                </a:lnTo>
                <a:lnTo>
                  <a:pt x="46" y="6"/>
                </a:lnTo>
                <a:lnTo>
                  <a:pt x="45" y="6"/>
                </a:lnTo>
                <a:lnTo>
                  <a:pt x="43" y="5"/>
                </a:lnTo>
                <a:lnTo>
                  <a:pt x="42" y="5"/>
                </a:lnTo>
                <a:lnTo>
                  <a:pt x="42" y="3"/>
                </a:lnTo>
                <a:lnTo>
                  <a:pt x="41" y="3"/>
                </a:lnTo>
                <a:lnTo>
                  <a:pt x="39" y="2"/>
                </a:lnTo>
                <a:lnTo>
                  <a:pt x="38" y="2"/>
                </a:lnTo>
                <a:lnTo>
                  <a:pt x="36" y="2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3" name="Freeform 31">
            <a:extLst>
              <a:ext uri="{FF2B5EF4-FFF2-40B4-BE49-F238E27FC236}">
                <a16:creationId xmlns:a16="http://schemas.microsoft.com/office/drawing/2014/main" id="{6736D7E8-D66A-9946-93C2-0C2FB4C3A030}"/>
              </a:ext>
            </a:extLst>
          </p:cNvPr>
          <p:cNvSpPr>
            <a:spLocks/>
          </p:cNvSpPr>
          <p:nvPr/>
        </p:nvSpPr>
        <p:spPr bwMode="auto">
          <a:xfrm>
            <a:off x="4791076" y="3338513"/>
            <a:ext cx="53975" cy="55562"/>
          </a:xfrm>
          <a:custGeom>
            <a:avLst/>
            <a:gdLst>
              <a:gd name="T0" fmla="*/ 2147483646 w 69"/>
              <a:gd name="T1" fmla="*/ 0 h 70"/>
              <a:gd name="T2" fmla="*/ 2147483646 w 69"/>
              <a:gd name="T3" fmla="*/ 2147483646 h 70"/>
              <a:gd name="T4" fmla="*/ 2147483646 w 69"/>
              <a:gd name="T5" fmla="*/ 2147483646 h 70"/>
              <a:gd name="T6" fmla="*/ 2147483646 w 69"/>
              <a:gd name="T7" fmla="*/ 2147483646 h 70"/>
              <a:gd name="T8" fmla="*/ 2147483646 w 69"/>
              <a:gd name="T9" fmla="*/ 2147483646 h 70"/>
              <a:gd name="T10" fmla="*/ 2147483646 w 69"/>
              <a:gd name="T11" fmla="*/ 2147483646 h 70"/>
              <a:gd name="T12" fmla="*/ 2147483646 w 69"/>
              <a:gd name="T13" fmla="*/ 2147483646 h 70"/>
              <a:gd name="T14" fmla="*/ 2147483646 w 69"/>
              <a:gd name="T15" fmla="*/ 2147483646 h 70"/>
              <a:gd name="T16" fmla="*/ 2147483646 w 69"/>
              <a:gd name="T17" fmla="*/ 2147483646 h 70"/>
              <a:gd name="T18" fmla="*/ 0 w 69"/>
              <a:gd name="T19" fmla="*/ 2147483646 h 70"/>
              <a:gd name="T20" fmla="*/ 0 w 69"/>
              <a:gd name="T21" fmla="*/ 2147483646 h 70"/>
              <a:gd name="T22" fmla="*/ 0 w 69"/>
              <a:gd name="T23" fmla="*/ 2147483646 h 70"/>
              <a:gd name="T24" fmla="*/ 0 w 69"/>
              <a:gd name="T25" fmla="*/ 2147483646 h 70"/>
              <a:gd name="T26" fmla="*/ 2147483646 w 69"/>
              <a:gd name="T27" fmla="*/ 2147483646 h 70"/>
              <a:gd name="T28" fmla="*/ 2147483646 w 69"/>
              <a:gd name="T29" fmla="*/ 2147483646 h 70"/>
              <a:gd name="T30" fmla="*/ 2147483646 w 69"/>
              <a:gd name="T31" fmla="*/ 2147483646 h 70"/>
              <a:gd name="T32" fmla="*/ 2147483646 w 69"/>
              <a:gd name="T33" fmla="*/ 2147483646 h 70"/>
              <a:gd name="T34" fmla="*/ 2147483646 w 69"/>
              <a:gd name="T35" fmla="*/ 2147483646 h 70"/>
              <a:gd name="T36" fmla="*/ 2147483646 w 69"/>
              <a:gd name="T37" fmla="*/ 2147483646 h 70"/>
              <a:gd name="T38" fmla="*/ 2147483646 w 69"/>
              <a:gd name="T39" fmla="*/ 2147483646 h 70"/>
              <a:gd name="T40" fmla="*/ 2147483646 w 69"/>
              <a:gd name="T41" fmla="*/ 2147483646 h 70"/>
              <a:gd name="T42" fmla="*/ 2147483646 w 69"/>
              <a:gd name="T43" fmla="*/ 2147483646 h 70"/>
              <a:gd name="T44" fmla="*/ 2147483646 w 69"/>
              <a:gd name="T45" fmla="*/ 2147483646 h 70"/>
              <a:gd name="T46" fmla="*/ 2147483646 w 69"/>
              <a:gd name="T47" fmla="*/ 2147483646 h 70"/>
              <a:gd name="T48" fmla="*/ 2147483646 w 69"/>
              <a:gd name="T49" fmla="*/ 2147483646 h 70"/>
              <a:gd name="T50" fmla="*/ 2147483646 w 69"/>
              <a:gd name="T51" fmla="*/ 2147483646 h 70"/>
              <a:gd name="T52" fmla="*/ 2147483646 w 69"/>
              <a:gd name="T53" fmla="*/ 2147483646 h 70"/>
              <a:gd name="T54" fmla="*/ 2147483646 w 69"/>
              <a:gd name="T55" fmla="*/ 2147483646 h 70"/>
              <a:gd name="T56" fmla="*/ 2147483646 w 69"/>
              <a:gd name="T57" fmla="*/ 2147483646 h 70"/>
              <a:gd name="T58" fmla="*/ 2147483646 w 69"/>
              <a:gd name="T59" fmla="*/ 2147483646 h 70"/>
              <a:gd name="T60" fmla="*/ 2147483646 w 69"/>
              <a:gd name="T61" fmla="*/ 2147483646 h 70"/>
              <a:gd name="T62" fmla="*/ 2147483646 w 69"/>
              <a:gd name="T63" fmla="*/ 2147483646 h 70"/>
              <a:gd name="T64" fmla="*/ 2147483646 w 69"/>
              <a:gd name="T65" fmla="*/ 2147483646 h 70"/>
              <a:gd name="T66" fmla="*/ 2147483646 w 69"/>
              <a:gd name="T67" fmla="*/ 2147483646 h 70"/>
              <a:gd name="T68" fmla="*/ 2147483646 w 69"/>
              <a:gd name="T69" fmla="*/ 2147483646 h 70"/>
              <a:gd name="T70" fmla="*/ 2147483646 w 69"/>
              <a:gd name="T71" fmla="*/ 2147483646 h 70"/>
              <a:gd name="T72" fmla="*/ 2147483646 w 69"/>
              <a:gd name="T73" fmla="*/ 2147483646 h 70"/>
              <a:gd name="T74" fmla="*/ 2147483646 w 69"/>
              <a:gd name="T75" fmla="*/ 2147483646 h 70"/>
              <a:gd name="T76" fmla="*/ 2147483646 w 69"/>
              <a:gd name="T77" fmla="*/ 2147483646 h 70"/>
              <a:gd name="T78" fmla="*/ 2147483646 w 69"/>
              <a:gd name="T79" fmla="*/ 2147483646 h 70"/>
              <a:gd name="T80" fmla="*/ 2147483646 w 69"/>
              <a:gd name="T81" fmla="*/ 2147483646 h 70"/>
              <a:gd name="T82" fmla="*/ 2147483646 w 69"/>
              <a:gd name="T83" fmla="*/ 2147483646 h 70"/>
              <a:gd name="T84" fmla="*/ 2147483646 w 69"/>
              <a:gd name="T85" fmla="*/ 0 h 70"/>
              <a:gd name="T86" fmla="*/ 2147483646 w 69"/>
              <a:gd name="T87" fmla="*/ 0 h 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9"/>
              <a:gd name="T133" fmla="*/ 0 h 70"/>
              <a:gd name="T134" fmla="*/ 69 w 69"/>
              <a:gd name="T135" fmla="*/ 70 h 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9" h="70">
                <a:moveTo>
                  <a:pt x="34" y="0"/>
                </a:moveTo>
                <a:lnTo>
                  <a:pt x="33" y="0"/>
                </a:lnTo>
                <a:lnTo>
                  <a:pt x="31" y="0"/>
                </a:lnTo>
                <a:lnTo>
                  <a:pt x="29" y="0"/>
                </a:lnTo>
                <a:lnTo>
                  <a:pt x="27" y="2"/>
                </a:lnTo>
                <a:lnTo>
                  <a:pt x="26" y="2"/>
                </a:lnTo>
                <a:lnTo>
                  <a:pt x="24" y="2"/>
                </a:lnTo>
                <a:lnTo>
                  <a:pt x="23" y="3"/>
                </a:lnTo>
                <a:lnTo>
                  <a:pt x="21" y="3"/>
                </a:lnTo>
                <a:lnTo>
                  <a:pt x="20" y="3"/>
                </a:lnTo>
                <a:lnTo>
                  <a:pt x="17" y="4"/>
                </a:lnTo>
                <a:lnTo>
                  <a:pt x="16" y="6"/>
                </a:lnTo>
                <a:lnTo>
                  <a:pt x="14" y="6"/>
                </a:lnTo>
                <a:lnTo>
                  <a:pt x="13" y="7"/>
                </a:lnTo>
                <a:lnTo>
                  <a:pt x="13" y="9"/>
                </a:lnTo>
                <a:lnTo>
                  <a:pt x="11" y="9"/>
                </a:lnTo>
                <a:lnTo>
                  <a:pt x="10" y="10"/>
                </a:lnTo>
                <a:lnTo>
                  <a:pt x="8" y="12"/>
                </a:lnTo>
                <a:lnTo>
                  <a:pt x="7" y="13"/>
                </a:lnTo>
                <a:lnTo>
                  <a:pt x="7" y="14"/>
                </a:lnTo>
                <a:lnTo>
                  <a:pt x="6" y="16"/>
                </a:lnTo>
                <a:lnTo>
                  <a:pt x="4" y="17"/>
                </a:lnTo>
                <a:lnTo>
                  <a:pt x="4" y="19"/>
                </a:lnTo>
                <a:lnTo>
                  <a:pt x="3" y="20"/>
                </a:lnTo>
                <a:lnTo>
                  <a:pt x="3" y="22"/>
                </a:lnTo>
                <a:lnTo>
                  <a:pt x="1" y="23"/>
                </a:lnTo>
                <a:lnTo>
                  <a:pt x="1" y="24"/>
                </a:lnTo>
                <a:lnTo>
                  <a:pt x="0" y="26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4"/>
                </a:lnTo>
                <a:lnTo>
                  <a:pt x="0" y="37"/>
                </a:lnTo>
                <a:lnTo>
                  <a:pt x="0" y="39"/>
                </a:lnTo>
                <a:lnTo>
                  <a:pt x="0" y="40"/>
                </a:lnTo>
                <a:lnTo>
                  <a:pt x="0" y="42"/>
                </a:lnTo>
                <a:lnTo>
                  <a:pt x="0" y="45"/>
                </a:lnTo>
                <a:lnTo>
                  <a:pt x="1" y="46"/>
                </a:lnTo>
                <a:lnTo>
                  <a:pt x="1" y="47"/>
                </a:lnTo>
                <a:lnTo>
                  <a:pt x="3" y="49"/>
                </a:lnTo>
                <a:lnTo>
                  <a:pt x="3" y="50"/>
                </a:lnTo>
                <a:lnTo>
                  <a:pt x="4" y="52"/>
                </a:lnTo>
                <a:lnTo>
                  <a:pt x="4" y="53"/>
                </a:lnTo>
                <a:lnTo>
                  <a:pt x="6" y="55"/>
                </a:lnTo>
                <a:lnTo>
                  <a:pt x="7" y="56"/>
                </a:lnTo>
                <a:lnTo>
                  <a:pt x="7" y="57"/>
                </a:lnTo>
                <a:lnTo>
                  <a:pt x="8" y="59"/>
                </a:lnTo>
                <a:lnTo>
                  <a:pt x="10" y="60"/>
                </a:lnTo>
                <a:lnTo>
                  <a:pt x="11" y="60"/>
                </a:lnTo>
                <a:lnTo>
                  <a:pt x="13" y="62"/>
                </a:lnTo>
                <a:lnTo>
                  <a:pt x="13" y="63"/>
                </a:lnTo>
                <a:lnTo>
                  <a:pt x="14" y="65"/>
                </a:lnTo>
                <a:lnTo>
                  <a:pt x="16" y="65"/>
                </a:lnTo>
                <a:lnTo>
                  <a:pt x="17" y="66"/>
                </a:lnTo>
                <a:lnTo>
                  <a:pt x="20" y="66"/>
                </a:lnTo>
                <a:lnTo>
                  <a:pt x="21" y="67"/>
                </a:lnTo>
                <a:lnTo>
                  <a:pt x="23" y="67"/>
                </a:lnTo>
                <a:lnTo>
                  <a:pt x="24" y="69"/>
                </a:lnTo>
                <a:lnTo>
                  <a:pt x="26" y="69"/>
                </a:lnTo>
                <a:lnTo>
                  <a:pt x="27" y="69"/>
                </a:lnTo>
                <a:lnTo>
                  <a:pt x="29" y="70"/>
                </a:lnTo>
                <a:lnTo>
                  <a:pt x="31" y="70"/>
                </a:lnTo>
                <a:lnTo>
                  <a:pt x="33" y="70"/>
                </a:lnTo>
                <a:lnTo>
                  <a:pt x="34" y="70"/>
                </a:lnTo>
                <a:lnTo>
                  <a:pt x="36" y="70"/>
                </a:lnTo>
                <a:lnTo>
                  <a:pt x="39" y="70"/>
                </a:lnTo>
                <a:lnTo>
                  <a:pt x="40" y="70"/>
                </a:lnTo>
                <a:lnTo>
                  <a:pt x="41" y="69"/>
                </a:lnTo>
                <a:lnTo>
                  <a:pt x="43" y="69"/>
                </a:lnTo>
                <a:lnTo>
                  <a:pt x="44" y="69"/>
                </a:lnTo>
                <a:lnTo>
                  <a:pt x="46" y="67"/>
                </a:lnTo>
                <a:lnTo>
                  <a:pt x="49" y="67"/>
                </a:lnTo>
                <a:lnTo>
                  <a:pt x="50" y="66"/>
                </a:lnTo>
                <a:lnTo>
                  <a:pt x="52" y="66"/>
                </a:lnTo>
                <a:lnTo>
                  <a:pt x="53" y="65"/>
                </a:lnTo>
                <a:lnTo>
                  <a:pt x="54" y="65"/>
                </a:lnTo>
                <a:lnTo>
                  <a:pt x="56" y="63"/>
                </a:lnTo>
                <a:lnTo>
                  <a:pt x="57" y="62"/>
                </a:lnTo>
                <a:lnTo>
                  <a:pt x="57" y="60"/>
                </a:lnTo>
                <a:lnTo>
                  <a:pt x="59" y="60"/>
                </a:lnTo>
                <a:lnTo>
                  <a:pt x="60" y="59"/>
                </a:lnTo>
                <a:lnTo>
                  <a:pt x="62" y="57"/>
                </a:lnTo>
                <a:lnTo>
                  <a:pt x="63" y="56"/>
                </a:lnTo>
                <a:lnTo>
                  <a:pt x="63" y="55"/>
                </a:lnTo>
                <a:lnTo>
                  <a:pt x="64" y="53"/>
                </a:lnTo>
                <a:lnTo>
                  <a:pt x="66" y="52"/>
                </a:lnTo>
                <a:lnTo>
                  <a:pt x="66" y="50"/>
                </a:lnTo>
                <a:lnTo>
                  <a:pt x="67" y="49"/>
                </a:lnTo>
                <a:lnTo>
                  <a:pt x="67" y="47"/>
                </a:lnTo>
                <a:lnTo>
                  <a:pt x="67" y="46"/>
                </a:lnTo>
                <a:lnTo>
                  <a:pt x="69" y="45"/>
                </a:lnTo>
                <a:lnTo>
                  <a:pt x="69" y="42"/>
                </a:lnTo>
                <a:lnTo>
                  <a:pt x="69" y="40"/>
                </a:lnTo>
                <a:lnTo>
                  <a:pt x="69" y="39"/>
                </a:lnTo>
                <a:lnTo>
                  <a:pt x="69" y="37"/>
                </a:lnTo>
                <a:lnTo>
                  <a:pt x="69" y="34"/>
                </a:lnTo>
                <a:lnTo>
                  <a:pt x="69" y="33"/>
                </a:lnTo>
                <a:lnTo>
                  <a:pt x="69" y="32"/>
                </a:lnTo>
                <a:lnTo>
                  <a:pt x="69" y="30"/>
                </a:lnTo>
                <a:lnTo>
                  <a:pt x="69" y="29"/>
                </a:lnTo>
                <a:lnTo>
                  <a:pt x="69" y="26"/>
                </a:lnTo>
                <a:lnTo>
                  <a:pt x="67" y="24"/>
                </a:lnTo>
                <a:lnTo>
                  <a:pt x="67" y="23"/>
                </a:lnTo>
                <a:lnTo>
                  <a:pt x="67" y="22"/>
                </a:lnTo>
                <a:lnTo>
                  <a:pt x="66" y="20"/>
                </a:lnTo>
                <a:lnTo>
                  <a:pt x="66" y="19"/>
                </a:lnTo>
                <a:lnTo>
                  <a:pt x="64" y="17"/>
                </a:lnTo>
                <a:lnTo>
                  <a:pt x="63" y="16"/>
                </a:lnTo>
                <a:lnTo>
                  <a:pt x="63" y="14"/>
                </a:lnTo>
                <a:lnTo>
                  <a:pt x="62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7"/>
                </a:lnTo>
                <a:lnTo>
                  <a:pt x="54" y="6"/>
                </a:lnTo>
                <a:lnTo>
                  <a:pt x="53" y="6"/>
                </a:lnTo>
                <a:lnTo>
                  <a:pt x="52" y="4"/>
                </a:lnTo>
                <a:lnTo>
                  <a:pt x="50" y="3"/>
                </a:lnTo>
                <a:lnTo>
                  <a:pt x="49" y="3"/>
                </a:lnTo>
                <a:lnTo>
                  <a:pt x="46" y="3"/>
                </a:lnTo>
                <a:lnTo>
                  <a:pt x="44" y="2"/>
                </a:lnTo>
                <a:lnTo>
                  <a:pt x="43" y="2"/>
                </a:lnTo>
                <a:lnTo>
                  <a:pt x="41" y="2"/>
                </a:lnTo>
                <a:lnTo>
                  <a:pt x="40" y="0"/>
                </a:lnTo>
                <a:lnTo>
                  <a:pt x="39" y="0"/>
                </a:lnTo>
                <a:lnTo>
                  <a:pt x="36" y="0"/>
                </a:lnTo>
                <a:lnTo>
                  <a:pt x="34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4" name="Rectangle 32">
            <a:extLst>
              <a:ext uri="{FF2B5EF4-FFF2-40B4-BE49-F238E27FC236}">
                <a16:creationId xmlns:a16="http://schemas.microsoft.com/office/drawing/2014/main" id="{21F2A01F-7D84-5C49-ADB5-567C8B00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2463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75135" name="TextBox 125">
            <a:extLst>
              <a:ext uri="{FF2B5EF4-FFF2-40B4-BE49-F238E27FC236}">
                <a16:creationId xmlns:a16="http://schemas.microsoft.com/office/drawing/2014/main" id="{9EC8B993-D13D-2147-942F-42CC683D4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4.12 from the textbook ]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915C028-5EE5-1A40-A892-4AD0560DE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1DEF2AB0-2ABE-A443-B07B-27FC26AEAFED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20494" name="TextBox 3">
              <a:extLst>
                <a:ext uri="{FF2B5EF4-FFF2-40B4-BE49-F238E27FC236}">
                  <a16:creationId xmlns:a16="http://schemas.microsoft.com/office/drawing/2014/main" id="{0DED60F9-9303-DC4D-BD29-584A570A4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20495" name="Group 4">
              <a:extLst>
                <a:ext uri="{FF2B5EF4-FFF2-40B4-BE49-F238E27FC236}">
                  <a16:creationId xmlns:a16="http://schemas.microsoft.com/office/drawing/2014/main" id="{BF4B7457-E546-9F4F-A970-FF07458A4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20506" name="TextBox 15">
                <a:extLst>
                  <a:ext uri="{FF2B5EF4-FFF2-40B4-BE49-F238E27FC236}">
                    <a16:creationId xmlns:a16="http://schemas.microsoft.com/office/drawing/2014/main" id="{9E844325-746F-B943-9644-49AD5F895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0507" name="Straight Connector 16">
                <a:extLst>
                  <a:ext uri="{FF2B5EF4-FFF2-40B4-BE49-F238E27FC236}">
                    <a16:creationId xmlns:a16="http://schemas.microsoft.com/office/drawing/2014/main" id="{A8B8A944-37DA-884D-A0AD-5EA0DB55E4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8" name="Straight Connector 17">
                <a:extLst>
                  <a:ext uri="{FF2B5EF4-FFF2-40B4-BE49-F238E27FC236}">
                    <a16:creationId xmlns:a16="http://schemas.microsoft.com/office/drawing/2014/main" id="{21407BF4-2BA7-1047-BFE5-54F8CBCE2C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496" name="Group 5">
              <a:extLst>
                <a:ext uri="{FF2B5EF4-FFF2-40B4-BE49-F238E27FC236}">
                  <a16:creationId xmlns:a16="http://schemas.microsoft.com/office/drawing/2014/main" id="{7A4613C9-F9AF-5842-AFC3-46D48E840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20504" name="TextBox 13">
                <a:extLst>
                  <a:ext uri="{FF2B5EF4-FFF2-40B4-BE49-F238E27FC236}">
                    <a16:creationId xmlns:a16="http://schemas.microsoft.com/office/drawing/2014/main" id="{0152BA23-D9E9-474E-82B8-56154C159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0505" name="Straight Connector 14">
                <a:extLst>
                  <a:ext uri="{FF2B5EF4-FFF2-40B4-BE49-F238E27FC236}">
                    <a16:creationId xmlns:a16="http://schemas.microsoft.com/office/drawing/2014/main" id="{15807157-93DC-5F43-81B7-A8F544FD8D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497" name="Group 6">
              <a:extLst>
                <a:ext uri="{FF2B5EF4-FFF2-40B4-BE49-F238E27FC236}">
                  <a16:creationId xmlns:a16="http://schemas.microsoft.com/office/drawing/2014/main" id="{B9B91190-ABD0-7B44-A045-0861D732F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20502" name="TextBox 11">
                <a:extLst>
                  <a:ext uri="{FF2B5EF4-FFF2-40B4-BE49-F238E27FC236}">
                    <a16:creationId xmlns:a16="http://schemas.microsoft.com/office/drawing/2014/main" id="{DF68DF97-5921-664A-9852-8657F40E1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0503" name="Straight Connector 12">
                <a:extLst>
                  <a:ext uri="{FF2B5EF4-FFF2-40B4-BE49-F238E27FC236}">
                    <a16:creationId xmlns:a16="http://schemas.microsoft.com/office/drawing/2014/main" id="{10A8F12B-3AF5-7D4C-BA8E-841D0764B3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498" name="TextBox 7">
              <a:extLst>
                <a:ext uri="{FF2B5EF4-FFF2-40B4-BE49-F238E27FC236}">
                  <a16:creationId xmlns:a16="http://schemas.microsoft.com/office/drawing/2014/main" id="{47CB00AF-C121-7F41-BEA4-22EDC6789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20499" name="TextBox 8">
              <a:extLst>
                <a:ext uri="{FF2B5EF4-FFF2-40B4-BE49-F238E27FC236}">
                  <a16:creationId xmlns:a16="http://schemas.microsoft.com/office/drawing/2014/main" id="{A240F626-956F-5948-BD5C-F61D2CD16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20500" name="TextBox 9">
              <a:extLst>
                <a:ext uri="{FF2B5EF4-FFF2-40B4-BE49-F238E27FC236}">
                  <a16:creationId xmlns:a16="http://schemas.microsoft.com/office/drawing/2014/main" id="{0D42C400-0A1C-A14C-9BFD-0F1B07164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20501" name="TextBox 10">
              <a:extLst>
                <a:ext uri="{FF2B5EF4-FFF2-40B4-BE49-F238E27FC236}">
                  <a16:creationId xmlns:a16="http://schemas.microsoft.com/office/drawing/2014/main" id="{ED1318F2-D512-4640-B11C-AC7182758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20483" name="Group 34">
            <a:extLst>
              <a:ext uri="{FF2B5EF4-FFF2-40B4-BE49-F238E27FC236}">
                <a16:creationId xmlns:a16="http://schemas.microsoft.com/office/drawing/2014/main" id="{24D65DC5-6BB6-DC49-9DC8-6591855A703E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3048001"/>
            <a:ext cx="7154527" cy="609599"/>
            <a:chOff x="533400" y="3048000"/>
            <a:chExt cx="7154527" cy="609599"/>
          </a:xfrm>
        </p:grpSpPr>
        <p:sp>
          <p:nvSpPr>
            <p:cNvPr id="20484" name="TextBox 19">
              <a:extLst>
                <a:ext uri="{FF2B5EF4-FFF2-40B4-BE49-F238E27FC236}">
                  <a16:creationId xmlns:a16="http://schemas.microsoft.com/office/drawing/2014/main" id="{74B42C64-4C26-BC4D-842E-2AABB8F30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20485" name="Group 20">
              <a:extLst>
                <a:ext uri="{FF2B5EF4-FFF2-40B4-BE49-F238E27FC236}">
                  <a16:creationId xmlns:a16="http://schemas.microsoft.com/office/drawing/2014/main" id="{7557F196-6B51-C140-A35A-7EE7A3B12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3072824"/>
              <a:ext cx="2366353" cy="584775"/>
              <a:chOff x="5791200" y="2667000"/>
              <a:chExt cx="2366353" cy="584775"/>
            </a:xfrm>
          </p:grpSpPr>
          <p:sp>
            <p:nvSpPr>
              <p:cNvPr id="20491" name="TextBox 31">
                <a:extLst>
                  <a:ext uri="{FF2B5EF4-FFF2-40B4-BE49-F238E27FC236}">
                    <a16:creationId xmlns:a16="http://schemas.microsoft.com/office/drawing/2014/main" id="{A0237A65-E8F8-4646-8332-F8BBB8506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23663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(x</a:t>
                </a:r>
                <a:r>
                  <a:rPr lang="en-US" altLang="en-US" sz="3200" b="0" i="1" baseline="-25000">
                    <a:latin typeface="Times" pitchFamily="2" charset="0"/>
                  </a:rPr>
                  <a:t>2 </a:t>
                </a:r>
                <a:r>
                  <a:rPr lang="en-US" altLang="en-US" sz="3200" b="0" i="1">
                    <a:latin typeface="Times" pitchFamily="2" charset="0"/>
                  </a:rPr>
                  <a:t>+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  <a:r>
                  <a:rPr lang="en-US" altLang="en-US" sz="3200" b="0" i="1">
                    <a:latin typeface="Times" pitchFamily="2" charset="0"/>
                  </a:rPr>
                  <a:t>)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20492" name="Straight Connector 32">
                <a:extLst>
                  <a:ext uri="{FF2B5EF4-FFF2-40B4-BE49-F238E27FC236}">
                    <a16:creationId xmlns:a16="http://schemas.microsoft.com/office/drawing/2014/main" id="{1E45E62C-B18F-654F-9952-AAE9802A08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3" name="Straight Connector 33">
                <a:extLst>
                  <a:ext uri="{FF2B5EF4-FFF2-40B4-BE49-F238E27FC236}">
                    <a16:creationId xmlns:a16="http://schemas.microsoft.com/office/drawing/2014/main" id="{A20FAE53-39F4-9A4D-8628-7EF96F296A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83553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486" name="Group 22">
              <a:extLst>
                <a:ext uri="{FF2B5EF4-FFF2-40B4-BE49-F238E27FC236}">
                  <a16:creationId xmlns:a16="http://schemas.microsoft.com/office/drawing/2014/main" id="{1552718F-D9BE-A144-99C5-2B0EA597DB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88" y="3072824"/>
              <a:ext cx="2092239" cy="584775"/>
              <a:chOff x="5791200" y="4191000"/>
              <a:chExt cx="2092239" cy="584775"/>
            </a:xfrm>
          </p:grpSpPr>
          <p:sp>
            <p:nvSpPr>
              <p:cNvPr id="20489" name="TextBox 27">
                <a:extLst>
                  <a:ext uri="{FF2B5EF4-FFF2-40B4-BE49-F238E27FC236}">
                    <a16:creationId xmlns:a16="http://schemas.microsoft.com/office/drawing/2014/main" id="{73F139E6-F96C-924A-9EB6-1325DF014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2092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(x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+x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)x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0490" name="Straight Connector 28">
                <a:extLst>
                  <a:ext uri="{FF2B5EF4-FFF2-40B4-BE49-F238E27FC236}">
                    <a16:creationId xmlns:a16="http://schemas.microsoft.com/office/drawing/2014/main" id="{5077CBA8-FA23-6441-94FA-7E9E8817DB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02625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487" name="TextBox 24">
              <a:extLst>
                <a:ext uri="{FF2B5EF4-FFF2-40B4-BE49-F238E27FC236}">
                  <a16:creationId xmlns:a16="http://schemas.microsoft.com/office/drawing/2014/main" id="{9D9BFD65-D72A-7B4C-8206-96A8B6C62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9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20488" name="TextBox 25">
              <a:extLst>
                <a:ext uri="{FF2B5EF4-FFF2-40B4-BE49-F238E27FC236}">
                  <a16:creationId xmlns:a16="http://schemas.microsoft.com/office/drawing/2014/main" id="{6B55374D-A3C7-5348-952B-84E715C74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7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4C39ECA-2A92-0347-A8BE-49F57D2C8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3255F09-3B49-A843-9E80-F658F6570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C9E7FBD-4439-614F-807D-CF3790CD2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21506" name="Group 2">
            <a:extLst>
              <a:ext uri="{FF2B5EF4-FFF2-40B4-BE49-F238E27FC236}">
                <a16:creationId xmlns:a16="http://schemas.microsoft.com/office/drawing/2014/main" id="{2F895A4B-CC1C-A143-A983-820AB2A6CAE5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21525" name="TextBox 3">
              <a:extLst>
                <a:ext uri="{FF2B5EF4-FFF2-40B4-BE49-F238E27FC236}">
                  <a16:creationId xmlns:a16="http://schemas.microsoft.com/office/drawing/2014/main" id="{9D96F572-1F50-244F-ADDC-03526A09E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21526" name="Group 4">
              <a:extLst>
                <a:ext uri="{FF2B5EF4-FFF2-40B4-BE49-F238E27FC236}">
                  <a16:creationId xmlns:a16="http://schemas.microsoft.com/office/drawing/2014/main" id="{C3D25119-787B-254A-A92D-EFDF08A0E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21537" name="TextBox 15">
                <a:extLst>
                  <a:ext uri="{FF2B5EF4-FFF2-40B4-BE49-F238E27FC236}">
                    <a16:creationId xmlns:a16="http://schemas.microsoft.com/office/drawing/2014/main" id="{F00DDD4E-17ED-9645-B254-14A03203E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1538" name="Straight Connector 16">
                <a:extLst>
                  <a:ext uri="{FF2B5EF4-FFF2-40B4-BE49-F238E27FC236}">
                    <a16:creationId xmlns:a16="http://schemas.microsoft.com/office/drawing/2014/main" id="{F690BED6-8990-7746-B2D5-C890D78C76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9" name="Straight Connector 17">
                <a:extLst>
                  <a:ext uri="{FF2B5EF4-FFF2-40B4-BE49-F238E27FC236}">
                    <a16:creationId xmlns:a16="http://schemas.microsoft.com/office/drawing/2014/main" id="{9C25D410-DD93-0145-908A-EB4362F73C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27" name="Group 5">
              <a:extLst>
                <a:ext uri="{FF2B5EF4-FFF2-40B4-BE49-F238E27FC236}">
                  <a16:creationId xmlns:a16="http://schemas.microsoft.com/office/drawing/2014/main" id="{6938FF6E-9524-4B49-A1DB-08AF88014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21535" name="TextBox 13">
                <a:extLst>
                  <a:ext uri="{FF2B5EF4-FFF2-40B4-BE49-F238E27FC236}">
                    <a16:creationId xmlns:a16="http://schemas.microsoft.com/office/drawing/2014/main" id="{2C5839E6-260B-1344-B5F7-D40058D861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1536" name="Straight Connector 14">
                <a:extLst>
                  <a:ext uri="{FF2B5EF4-FFF2-40B4-BE49-F238E27FC236}">
                    <a16:creationId xmlns:a16="http://schemas.microsoft.com/office/drawing/2014/main" id="{0CD5692D-A486-6244-9969-4EE376D42D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28" name="Group 6">
              <a:extLst>
                <a:ext uri="{FF2B5EF4-FFF2-40B4-BE49-F238E27FC236}">
                  <a16:creationId xmlns:a16="http://schemas.microsoft.com/office/drawing/2014/main" id="{BE2D0958-A6CB-5841-884F-105A9BECF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21533" name="TextBox 11">
                <a:extLst>
                  <a:ext uri="{FF2B5EF4-FFF2-40B4-BE49-F238E27FC236}">
                    <a16:creationId xmlns:a16="http://schemas.microsoft.com/office/drawing/2014/main" id="{18BD96AD-C06E-D740-8933-754B79F46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1534" name="Straight Connector 12">
                <a:extLst>
                  <a:ext uri="{FF2B5EF4-FFF2-40B4-BE49-F238E27FC236}">
                    <a16:creationId xmlns:a16="http://schemas.microsoft.com/office/drawing/2014/main" id="{E5FD6F8F-A8DB-0A4A-A05F-0DE7FCE4A3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29" name="TextBox 7">
              <a:extLst>
                <a:ext uri="{FF2B5EF4-FFF2-40B4-BE49-F238E27FC236}">
                  <a16:creationId xmlns:a16="http://schemas.microsoft.com/office/drawing/2014/main" id="{D56EB6C3-24E0-9342-B75F-2B75712E6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21530" name="TextBox 8">
              <a:extLst>
                <a:ext uri="{FF2B5EF4-FFF2-40B4-BE49-F238E27FC236}">
                  <a16:creationId xmlns:a16="http://schemas.microsoft.com/office/drawing/2014/main" id="{59CB8C68-7505-9C4B-944B-1463CE421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21531" name="TextBox 9">
              <a:extLst>
                <a:ext uri="{FF2B5EF4-FFF2-40B4-BE49-F238E27FC236}">
                  <a16:creationId xmlns:a16="http://schemas.microsoft.com/office/drawing/2014/main" id="{7528C8CA-59D4-D74E-B8C5-C78402D7E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21532" name="TextBox 10">
              <a:extLst>
                <a:ext uri="{FF2B5EF4-FFF2-40B4-BE49-F238E27FC236}">
                  <a16:creationId xmlns:a16="http://schemas.microsoft.com/office/drawing/2014/main" id="{C2CBA1E3-9D7D-964A-809D-EE28EEC36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21507" name="Group 34">
            <a:extLst>
              <a:ext uri="{FF2B5EF4-FFF2-40B4-BE49-F238E27FC236}">
                <a16:creationId xmlns:a16="http://schemas.microsoft.com/office/drawing/2014/main" id="{D8DC34FE-B4D8-8043-B09D-18E668A30B52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3048001"/>
            <a:ext cx="7154527" cy="609599"/>
            <a:chOff x="533400" y="3048000"/>
            <a:chExt cx="7154527" cy="609599"/>
          </a:xfrm>
        </p:grpSpPr>
        <p:sp>
          <p:nvSpPr>
            <p:cNvPr id="21515" name="TextBox 19">
              <a:extLst>
                <a:ext uri="{FF2B5EF4-FFF2-40B4-BE49-F238E27FC236}">
                  <a16:creationId xmlns:a16="http://schemas.microsoft.com/office/drawing/2014/main" id="{99432375-6A94-1D4B-B470-2AB027E52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21516" name="Group 20">
              <a:extLst>
                <a:ext uri="{FF2B5EF4-FFF2-40B4-BE49-F238E27FC236}">
                  <a16:creationId xmlns:a16="http://schemas.microsoft.com/office/drawing/2014/main" id="{35159537-974B-B547-81CF-05511E71A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3072824"/>
              <a:ext cx="2366353" cy="584775"/>
              <a:chOff x="5791200" y="2667000"/>
              <a:chExt cx="2366353" cy="584775"/>
            </a:xfrm>
          </p:grpSpPr>
          <p:sp>
            <p:nvSpPr>
              <p:cNvPr id="21522" name="TextBox 31">
                <a:extLst>
                  <a:ext uri="{FF2B5EF4-FFF2-40B4-BE49-F238E27FC236}">
                    <a16:creationId xmlns:a16="http://schemas.microsoft.com/office/drawing/2014/main" id="{0C6472A4-0FD4-2649-AAED-E2A0DA96F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23663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(x</a:t>
                </a:r>
                <a:r>
                  <a:rPr lang="en-US" altLang="en-US" sz="3200" b="0" i="1" baseline="-25000">
                    <a:latin typeface="Times" pitchFamily="2" charset="0"/>
                  </a:rPr>
                  <a:t>2 </a:t>
                </a:r>
                <a:r>
                  <a:rPr lang="en-US" altLang="en-US" sz="3200" b="0" i="1">
                    <a:latin typeface="Times" pitchFamily="2" charset="0"/>
                  </a:rPr>
                  <a:t>+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  <a:r>
                  <a:rPr lang="en-US" altLang="en-US" sz="3200" b="0" i="1">
                    <a:latin typeface="Times" pitchFamily="2" charset="0"/>
                  </a:rPr>
                  <a:t>)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21523" name="Straight Connector 32">
                <a:extLst>
                  <a:ext uri="{FF2B5EF4-FFF2-40B4-BE49-F238E27FC236}">
                    <a16:creationId xmlns:a16="http://schemas.microsoft.com/office/drawing/2014/main" id="{7C32D372-60E4-FD4E-A62B-DCD64E1137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24" name="Straight Connector 33">
                <a:extLst>
                  <a:ext uri="{FF2B5EF4-FFF2-40B4-BE49-F238E27FC236}">
                    <a16:creationId xmlns:a16="http://schemas.microsoft.com/office/drawing/2014/main" id="{02950CF3-6EB4-6C44-A1F3-AE0D0A4BD7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83553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17" name="Group 22">
              <a:extLst>
                <a:ext uri="{FF2B5EF4-FFF2-40B4-BE49-F238E27FC236}">
                  <a16:creationId xmlns:a16="http://schemas.microsoft.com/office/drawing/2014/main" id="{7DAB861E-E7DD-4048-B19F-5CE8B81AE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88" y="3072824"/>
              <a:ext cx="2092239" cy="584775"/>
              <a:chOff x="5791200" y="4191000"/>
              <a:chExt cx="2092239" cy="584775"/>
            </a:xfrm>
          </p:grpSpPr>
          <p:sp>
            <p:nvSpPr>
              <p:cNvPr id="21520" name="TextBox 27">
                <a:extLst>
                  <a:ext uri="{FF2B5EF4-FFF2-40B4-BE49-F238E27FC236}">
                    <a16:creationId xmlns:a16="http://schemas.microsoft.com/office/drawing/2014/main" id="{42A1BD28-C49E-CA47-8650-655DC7FD22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2092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(x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+x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)x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21521" name="Straight Connector 28">
                <a:extLst>
                  <a:ext uri="{FF2B5EF4-FFF2-40B4-BE49-F238E27FC236}">
                    <a16:creationId xmlns:a16="http://schemas.microsoft.com/office/drawing/2014/main" id="{85F9BDA3-9016-6548-983C-0038500042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02625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18" name="TextBox 24">
              <a:extLst>
                <a:ext uri="{FF2B5EF4-FFF2-40B4-BE49-F238E27FC236}">
                  <a16:creationId xmlns:a16="http://schemas.microsoft.com/office/drawing/2014/main" id="{2181B9D8-54BE-2548-BF0C-BACEC875E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9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21519" name="TextBox 25">
              <a:extLst>
                <a:ext uri="{FF2B5EF4-FFF2-40B4-BE49-F238E27FC236}">
                  <a16:creationId xmlns:a16="http://schemas.microsoft.com/office/drawing/2014/main" id="{8B9B069E-0173-A046-A79E-326CE12A0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7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21508" name="Group 46">
            <a:extLst>
              <a:ext uri="{FF2B5EF4-FFF2-40B4-BE49-F238E27FC236}">
                <a16:creationId xmlns:a16="http://schemas.microsoft.com/office/drawing/2014/main" id="{67579E24-D46D-FD4D-8815-BE875C3340F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95801"/>
            <a:ext cx="4348488" cy="609599"/>
            <a:chOff x="533400" y="4495800"/>
            <a:chExt cx="4347843" cy="609599"/>
          </a:xfrm>
        </p:grpSpPr>
        <p:sp>
          <p:nvSpPr>
            <p:cNvPr id="21509" name="TextBox 36">
              <a:extLst>
                <a:ext uri="{FF2B5EF4-FFF2-40B4-BE49-F238E27FC236}">
                  <a16:creationId xmlns:a16="http://schemas.microsoft.com/office/drawing/2014/main" id="{38252976-96EE-7246-B7A9-4FB568080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21510" name="Group 37">
              <a:extLst>
                <a:ext uri="{FF2B5EF4-FFF2-40B4-BE49-F238E27FC236}">
                  <a16:creationId xmlns:a16="http://schemas.microsoft.com/office/drawing/2014/main" id="{E1D82A48-C860-2847-9DE4-37345DF98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21513" name="TextBox 43">
                <a:extLst>
                  <a:ext uri="{FF2B5EF4-FFF2-40B4-BE49-F238E27FC236}">
                    <a16:creationId xmlns:a16="http://schemas.microsoft.com/office/drawing/2014/main" id="{AF6D9B4D-8D7D-9B48-BF6A-D9C3A6155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21514" name="Straight Connector 44">
                <a:extLst>
                  <a:ext uri="{FF2B5EF4-FFF2-40B4-BE49-F238E27FC236}">
                    <a16:creationId xmlns:a16="http://schemas.microsoft.com/office/drawing/2014/main" id="{392620A1-DA1F-164E-A0C0-C93AACFFEB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11" name="TextBox 41">
              <a:extLst>
                <a:ext uri="{FF2B5EF4-FFF2-40B4-BE49-F238E27FC236}">
                  <a16:creationId xmlns:a16="http://schemas.microsoft.com/office/drawing/2014/main" id="{8FCBC094-2AB2-3246-BCD0-1275A26D4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21512" name="TextBox 39">
              <a:extLst>
                <a:ext uri="{FF2B5EF4-FFF2-40B4-BE49-F238E27FC236}">
                  <a16:creationId xmlns:a16="http://schemas.microsoft.com/office/drawing/2014/main" id="{0A95857D-3762-504B-A8D3-5C8D68446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694112F-6FED-9444-9F99-65FDEBCBC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 for 2-1 Multiplexer</a:t>
            </a:r>
          </a:p>
        </p:txBody>
      </p:sp>
      <p:grpSp>
        <p:nvGrpSpPr>
          <p:cNvPr id="22530" name="Group 2">
            <a:extLst>
              <a:ext uri="{FF2B5EF4-FFF2-40B4-BE49-F238E27FC236}">
                <a16:creationId xmlns:a16="http://schemas.microsoft.com/office/drawing/2014/main" id="{5C8F7A05-5886-CF46-B7E6-7F4BF00272F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828801"/>
            <a:ext cx="6103938" cy="1998821"/>
            <a:chOff x="346075" y="4143375"/>
            <a:chExt cx="6103938" cy="1998821"/>
          </a:xfrm>
        </p:grpSpPr>
        <p:sp>
          <p:nvSpPr>
            <p:cNvPr id="22539" name="Line 245">
              <a:extLst>
                <a:ext uri="{FF2B5EF4-FFF2-40B4-BE49-F238E27FC236}">
                  <a16:creationId xmlns:a16="http://schemas.microsoft.com/office/drawing/2014/main" id="{1D2DC504-957D-2F47-9C1C-50D0BF5069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14850"/>
              <a:ext cx="0" cy="2778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246">
              <a:extLst>
                <a:ext uri="{FF2B5EF4-FFF2-40B4-BE49-F238E27FC236}">
                  <a16:creationId xmlns:a16="http://schemas.microsoft.com/office/drawing/2014/main" id="{14C9E8AE-400E-C34D-A0AA-3AC89E9625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88" y="4976813"/>
              <a:ext cx="0" cy="322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247">
              <a:extLst>
                <a:ext uri="{FF2B5EF4-FFF2-40B4-BE49-F238E27FC236}">
                  <a16:creationId xmlns:a16="http://schemas.microsoft.com/office/drawing/2014/main" id="{AA5C42EC-B42D-E34D-A24B-3360EF2600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125" y="4773613"/>
              <a:ext cx="258763" cy="260350"/>
            </a:xfrm>
            <a:custGeom>
              <a:avLst/>
              <a:gdLst>
                <a:gd name="T0" fmla="*/ 2147483646 w 336"/>
                <a:gd name="T1" fmla="*/ 0 h 337"/>
                <a:gd name="T2" fmla="*/ 2147483646 w 336"/>
                <a:gd name="T3" fmla="*/ 2147483646 h 337"/>
                <a:gd name="T4" fmla="*/ 0 w 336"/>
                <a:gd name="T5" fmla="*/ 2147483646 h 337"/>
                <a:gd name="T6" fmla="*/ 2147483646 w 336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37">
                  <a:moveTo>
                    <a:pt x="168" y="0"/>
                  </a:moveTo>
                  <a:lnTo>
                    <a:pt x="336" y="337"/>
                  </a:lnTo>
                  <a:lnTo>
                    <a:pt x="0" y="33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248">
              <a:extLst>
                <a:ext uri="{FF2B5EF4-FFF2-40B4-BE49-F238E27FC236}">
                  <a16:creationId xmlns:a16="http://schemas.microsoft.com/office/drawing/2014/main" id="{0003FD8A-28EA-A74B-BF88-0ECDA3A4BE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8" y="4679950"/>
              <a:ext cx="85725" cy="85725"/>
            </a:xfrm>
            <a:custGeom>
              <a:avLst/>
              <a:gdLst>
                <a:gd name="T0" fmla="*/ 0 w 109"/>
                <a:gd name="T1" fmla="*/ 2147483646 h 110"/>
                <a:gd name="T2" fmla="*/ 2147483646 w 109"/>
                <a:gd name="T3" fmla="*/ 2147483646 h 110"/>
                <a:gd name="T4" fmla="*/ 2147483646 w 109"/>
                <a:gd name="T5" fmla="*/ 2147483646 h 110"/>
                <a:gd name="T6" fmla="*/ 2147483646 w 109"/>
                <a:gd name="T7" fmla="*/ 2147483646 h 110"/>
                <a:gd name="T8" fmla="*/ 2147483646 w 109"/>
                <a:gd name="T9" fmla="*/ 2147483646 h 110"/>
                <a:gd name="T10" fmla="*/ 2147483646 w 109"/>
                <a:gd name="T11" fmla="*/ 2147483646 h 110"/>
                <a:gd name="T12" fmla="*/ 2147483646 w 109"/>
                <a:gd name="T13" fmla="*/ 2147483646 h 110"/>
                <a:gd name="T14" fmla="*/ 2147483646 w 109"/>
                <a:gd name="T15" fmla="*/ 2147483646 h 110"/>
                <a:gd name="T16" fmla="*/ 2147483646 w 109"/>
                <a:gd name="T17" fmla="*/ 2147483646 h 110"/>
                <a:gd name="T18" fmla="*/ 2147483646 w 109"/>
                <a:gd name="T19" fmla="*/ 2147483646 h 110"/>
                <a:gd name="T20" fmla="*/ 2147483646 w 109"/>
                <a:gd name="T21" fmla="*/ 2147483646 h 110"/>
                <a:gd name="T22" fmla="*/ 2147483646 w 109"/>
                <a:gd name="T23" fmla="*/ 2147483646 h 110"/>
                <a:gd name="T24" fmla="*/ 2147483646 w 109"/>
                <a:gd name="T25" fmla="*/ 2147483646 h 110"/>
                <a:gd name="T26" fmla="*/ 2147483646 w 109"/>
                <a:gd name="T27" fmla="*/ 2147483646 h 110"/>
                <a:gd name="T28" fmla="*/ 2147483646 w 109"/>
                <a:gd name="T29" fmla="*/ 2147483646 h 110"/>
                <a:gd name="T30" fmla="*/ 2147483646 w 109"/>
                <a:gd name="T31" fmla="*/ 2147483646 h 110"/>
                <a:gd name="T32" fmla="*/ 2147483646 w 109"/>
                <a:gd name="T33" fmla="*/ 2147483646 h 110"/>
                <a:gd name="T34" fmla="*/ 2147483646 w 109"/>
                <a:gd name="T35" fmla="*/ 2147483646 h 110"/>
                <a:gd name="T36" fmla="*/ 2147483646 w 109"/>
                <a:gd name="T37" fmla="*/ 2147483646 h 110"/>
                <a:gd name="T38" fmla="*/ 2147483646 w 109"/>
                <a:gd name="T39" fmla="*/ 2147483646 h 110"/>
                <a:gd name="T40" fmla="*/ 2147483646 w 109"/>
                <a:gd name="T41" fmla="*/ 2147483646 h 110"/>
                <a:gd name="T42" fmla="*/ 2147483646 w 109"/>
                <a:gd name="T43" fmla="*/ 2147483646 h 110"/>
                <a:gd name="T44" fmla="*/ 2147483646 w 109"/>
                <a:gd name="T45" fmla="*/ 2147483646 h 110"/>
                <a:gd name="T46" fmla="*/ 2147483646 w 109"/>
                <a:gd name="T47" fmla="*/ 2147483646 h 110"/>
                <a:gd name="T48" fmla="*/ 2147483646 w 109"/>
                <a:gd name="T49" fmla="*/ 2147483646 h 110"/>
                <a:gd name="T50" fmla="*/ 2147483646 w 109"/>
                <a:gd name="T51" fmla="*/ 2147483646 h 110"/>
                <a:gd name="T52" fmla="*/ 2147483646 w 109"/>
                <a:gd name="T53" fmla="*/ 2147483646 h 110"/>
                <a:gd name="T54" fmla="*/ 2147483646 w 109"/>
                <a:gd name="T55" fmla="*/ 2147483646 h 110"/>
                <a:gd name="T56" fmla="*/ 2147483646 w 109"/>
                <a:gd name="T57" fmla="*/ 2147483646 h 110"/>
                <a:gd name="T58" fmla="*/ 2147483646 w 109"/>
                <a:gd name="T59" fmla="*/ 2147483646 h 110"/>
                <a:gd name="T60" fmla="*/ 2147483646 w 109"/>
                <a:gd name="T61" fmla="*/ 2147483646 h 110"/>
                <a:gd name="T62" fmla="*/ 2147483646 w 109"/>
                <a:gd name="T63" fmla="*/ 2147483646 h 110"/>
                <a:gd name="T64" fmla="*/ 2147483646 w 109"/>
                <a:gd name="T65" fmla="*/ 0 h 110"/>
                <a:gd name="T66" fmla="*/ 2147483646 w 109"/>
                <a:gd name="T67" fmla="*/ 0 h 110"/>
                <a:gd name="T68" fmla="*/ 2147483646 w 109"/>
                <a:gd name="T69" fmla="*/ 2147483646 h 110"/>
                <a:gd name="T70" fmla="*/ 2147483646 w 109"/>
                <a:gd name="T71" fmla="*/ 2147483646 h 110"/>
                <a:gd name="T72" fmla="*/ 2147483646 w 109"/>
                <a:gd name="T73" fmla="*/ 2147483646 h 110"/>
                <a:gd name="T74" fmla="*/ 2147483646 w 109"/>
                <a:gd name="T75" fmla="*/ 2147483646 h 110"/>
                <a:gd name="T76" fmla="*/ 2147483646 w 109"/>
                <a:gd name="T77" fmla="*/ 2147483646 h 110"/>
                <a:gd name="T78" fmla="*/ 2147483646 w 109"/>
                <a:gd name="T79" fmla="*/ 2147483646 h 110"/>
                <a:gd name="T80" fmla="*/ 2147483646 w 109"/>
                <a:gd name="T81" fmla="*/ 2147483646 h 110"/>
                <a:gd name="T82" fmla="*/ 2147483646 w 109"/>
                <a:gd name="T83" fmla="*/ 2147483646 h 110"/>
                <a:gd name="T84" fmla="*/ 0 w 109"/>
                <a:gd name="T85" fmla="*/ 2147483646 h 110"/>
                <a:gd name="T86" fmla="*/ 0 w 109"/>
                <a:gd name="T87" fmla="*/ 2147483646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0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6" y="96"/>
                  </a:lnTo>
                  <a:lnTo>
                    <a:pt x="19" y="97"/>
                  </a:lnTo>
                  <a:lnTo>
                    <a:pt x="21" y="99"/>
                  </a:lnTo>
                  <a:lnTo>
                    <a:pt x="24" y="101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8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0" y="103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1" y="96"/>
                  </a:lnTo>
                  <a:lnTo>
                    <a:pt x="92" y="93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8" y="87"/>
                  </a:lnTo>
                  <a:lnTo>
                    <a:pt x="99" y="86"/>
                  </a:lnTo>
                  <a:lnTo>
                    <a:pt x="100" y="84"/>
                  </a:lnTo>
                  <a:lnTo>
                    <a:pt x="102" y="81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1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5" y="36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29"/>
                  </a:ln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Rectangle 249">
              <a:extLst>
                <a:ext uri="{FF2B5EF4-FFF2-40B4-BE49-F238E27FC236}">
                  <a16:creationId xmlns:a16="http://schemas.microsoft.com/office/drawing/2014/main" id="{087CCDCB-84FA-C849-8D8B-2DE1F27674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438" y="4811713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44" name="Rectangle 250">
              <a:extLst>
                <a:ext uri="{FF2B5EF4-FFF2-40B4-BE49-F238E27FC236}">
                  <a16:creationId xmlns:a16="http://schemas.microsoft.com/office/drawing/2014/main" id="{28417666-A9E6-A546-8614-30CEC532CB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41433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45" name="Rectangle 251">
              <a:extLst>
                <a:ext uri="{FF2B5EF4-FFF2-40B4-BE49-F238E27FC236}">
                  <a16:creationId xmlns:a16="http://schemas.microsoft.com/office/drawing/2014/main" id="{A45F50D9-0FE7-1D4E-A55E-6987FDC094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4230688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46" name="Rectangle 252">
              <a:extLst>
                <a:ext uri="{FF2B5EF4-FFF2-40B4-BE49-F238E27FC236}">
                  <a16:creationId xmlns:a16="http://schemas.microsoft.com/office/drawing/2014/main" id="{30873A98-39D3-F846-AEE9-CC77B190CB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54641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47" name="Rectangle 253">
              <a:extLst>
                <a:ext uri="{FF2B5EF4-FFF2-40B4-BE49-F238E27FC236}">
                  <a16:creationId xmlns:a16="http://schemas.microsoft.com/office/drawing/2014/main" id="{BB690793-3EC7-2D47-9B22-26EF76A659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5553075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48" name="Freeform 254">
              <a:extLst>
                <a:ext uri="{FF2B5EF4-FFF2-40B4-BE49-F238E27FC236}">
                  <a16:creationId xmlns:a16="http://schemas.microsoft.com/office/drawing/2014/main" id="{4B06C63F-2788-C54F-9210-020652D720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529336"/>
              <a:ext cx="274637" cy="3175"/>
            </a:xfrm>
            <a:custGeom>
              <a:avLst/>
              <a:gdLst>
                <a:gd name="T0" fmla="*/ 2147483646 w 360"/>
                <a:gd name="T1" fmla="*/ 0 h 3175"/>
                <a:gd name="T2" fmla="*/ 0 w 360"/>
                <a:gd name="T3" fmla="*/ 0 h 3175"/>
                <a:gd name="T4" fmla="*/ 2147483646 w 360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3175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56">
              <a:extLst>
                <a:ext uri="{FF2B5EF4-FFF2-40B4-BE49-F238E27FC236}">
                  <a16:creationId xmlns:a16="http://schemas.microsoft.com/office/drawing/2014/main" id="{EB408709-60D6-A54D-AF06-C902545F34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257675"/>
              <a:ext cx="274637" cy="1588"/>
            </a:xfrm>
            <a:custGeom>
              <a:avLst/>
              <a:gdLst>
                <a:gd name="T0" fmla="*/ 2147483646 w 360"/>
                <a:gd name="T1" fmla="*/ 0 h 1588"/>
                <a:gd name="T2" fmla="*/ 0 w 360"/>
                <a:gd name="T3" fmla="*/ 0 h 1588"/>
                <a:gd name="T4" fmla="*/ 2147483646 w 36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1588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57">
              <a:extLst>
                <a:ext uri="{FF2B5EF4-FFF2-40B4-BE49-F238E27FC236}">
                  <a16:creationId xmlns:a16="http://schemas.microsoft.com/office/drawing/2014/main" id="{CF12C467-C7B5-084F-8225-504C4F11C4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38238" y="4257675"/>
              <a:ext cx="274637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58">
              <a:extLst>
                <a:ext uri="{FF2B5EF4-FFF2-40B4-BE49-F238E27FC236}">
                  <a16:creationId xmlns:a16="http://schemas.microsoft.com/office/drawing/2014/main" id="{DEA98AD3-98FA-0F4A-9E9D-C65CC9A13E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838" y="5291138"/>
              <a:ext cx="34925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59">
              <a:extLst>
                <a:ext uri="{FF2B5EF4-FFF2-40B4-BE49-F238E27FC236}">
                  <a16:creationId xmlns:a16="http://schemas.microsoft.com/office/drawing/2014/main" id="{C7100E3B-8824-244D-A723-C5092946B5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4792663"/>
              <a:ext cx="274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60">
              <a:extLst>
                <a:ext uri="{FF2B5EF4-FFF2-40B4-BE49-F238E27FC236}">
                  <a16:creationId xmlns:a16="http://schemas.microsoft.com/office/drawing/2014/main" id="{05FE60C9-4E4F-7B40-9D54-9B186791D8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505142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61">
              <a:extLst>
                <a:ext uri="{FF2B5EF4-FFF2-40B4-BE49-F238E27FC236}">
                  <a16:creationId xmlns:a16="http://schemas.microsoft.com/office/drawing/2014/main" id="{B16961CA-A2B7-1A4A-9D85-792066B567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986088" y="4921250"/>
              <a:ext cx="1397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62">
              <a:extLst>
                <a:ext uri="{FF2B5EF4-FFF2-40B4-BE49-F238E27FC236}">
                  <a16:creationId xmlns:a16="http://schemas.microsoft.com/office/drawing/2014/main" id="{0F22C5E2-7878-E340-8702-237C33DCD8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2938" y="5440363"/>
              <a:ext cx="147637" cy="1587"/>
            </a:xfrm>
            <a:custGeom>
              <a:avLst/>
              <a:gdLst>
                <a:gd name="T0" fmla="*/ 2147483646 w 192"/>
                <a:gd name="T1" fmla="*/ 0 h 1587"/>
                <a:gd name="T2" fmla="*/ 0 w 192"/>
                <a:gd name="T3" fmla="*/ 0 h 1587"/>
                <a:gd name="T4" fmla="*/ 2147483646 w 19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587">
                  <a:moveTo>
                    <a:pt x="192" y="0"/>
                  </a:move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63">
              <a:extLst>
                <a:ext uri="{FF2B5EF4-FFF2-40B4-BE49-F238E27FC236}">
                  <a16:creationId xmlns:a16="http://schemas.microsoft.com/office/drawing/2014/main" id="{71143648-E3FF-3C43-B5DE-007E374E95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2938" y="5440363"/>
              <a:ext cx="147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64">
              <a:extLst>
                <a:ext uri="{FF2B5EF4-FFF2-40B4-BE49-F238E27FC236}">
                  <a16:creationId xmlns:a16="http://schemas.microsoft.com/office/drawing/2014/main" id="{68772829-2D4D-824B-AFEC-A2FABBE722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4386263"/>
              <a:ext cx="131763" cy="406400"/>
            </a:xfrm>
            <a:custGeom>
              <a:avLst/>
              <a:gdLst>
                <a:gd name="T0" fmla="*/ 2147483646 w 168"/>
                <a:gd name="T1" fmla="*/ 2147483646 h 528"/>
                <a:gd name="T2" fmla="*/ 2147483646 w 168"/>
                <a:gd name="T3" fmla="*/ 0 h 528"/>
                <a:gd name="T4" fmla="*/ 0 w 168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28">
                  <a:moveTo>
                    <a:pt x="168" y="528"/>
                  </a:moveTo>
                  <a:lnTo>
                    <a:pt x="168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265">
              <a:extLst>
                <a:ext uri="{FF2B5EF4-FFF2-40B4-BE49-F238E27FC236}">
                  <a16:creationId xmlns:a16="http://schemas.microsoft.com/office/drawing/2014/main" id="{EB760D38-67B8-0B41-8E91-28770A4F2D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5051425"/>
              <a:ext cx="131763" cy="388938"/>
            </a:xfrm>
            <a:custGeom>
              <a:avLst/>
              <a:gdLst>
                <a:gd name="T0" fmla="*/ 2147483646 w 168"/>
                <a:gd name="T1" fmla="*/ 0 h 504"/>
                <a:gd name="T2" fmla="*/ 2147483646 w 168"/>
                <a:gd name="T3" fmla="*/ 2147483646 h 504"/>
                <a:gd name="T4" fmla="*/ 0 w 168"/>
                <a:gd name="T5" fmla="*/ 2147483646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4">
                  <a:moveTo>
                    <a:pt x="168" y="0"/>
                  </a:moveTo>
                  <a:lnTo>
                    <a:pt x="168" y="504"/>
                  </a:lnTo>
                  <a:lnTo>
                    <a:pt x="0" y="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266">
              <a:extLst>
                <a:ext uri="{FF2B5EF4-FFF2-40B4-BE49-F238E27FC236}">
                  <a16:creationId xmlns:a16="http://schemas.microsoft.com/office/drawing/2014/main" id="{94D76303-C561-364A-ABA1-9F34E50AFAA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4675" y="4921250"/>
              <a:ext cx="12858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267">
              <a:extLst>
                <a:ext uri="{FF2B5EF4-FFF2-40B4-BE49-F238E27FC236}">
                  <a16:creationId xmlns:a16="http://schemas.microsoft.com/office/drawing/2014/main" id="{08C5BD4F-12AC-4C43-ADC4-394A7874BE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24375"/>
              <a:ext cx="3873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268">
              <a:extLst>
                <a:ext uri="{FF2B5EF4-FFF2-40B4-BE49-F238E27FC236}">
                  <a16:creationId xmlns:a16="http://schemas.microsoft.com/office/drawing/2014/main" id="{192D5D74-1425-F548-A187-EA5619B9DB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0075" y="4257675"/>
              <a:ext cx="538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269">
              <a:extLst>
                <a:ext uri="{FF2B5EF4-FFF2-40B4-BE49-F238E27FC236}">
                  <a16:creationId xmlns:a16="http://schemas.microsoft.com/office/drawing/2014/main" id="{F62616A8-480E-444D-A755-D4DEB48290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763" y="52022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63" name="Line 270">
              <a:extLst>
                <a:ext uri="{FF2B5EF4-FFF2-40B4-BE49-F238E27FC236}">
                  <a16:creationId xmlns:a16="http://schemas.microsoft.com/office/drawing/2014/main" id="{2C75D715-0B7E-DD4E-9A27-D8F2E1818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" y="5310188"/>
              <a:ext cx="798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271">
              <a:extLst>
                <a:ext uri="{FF2B5EF4-FFF2-40B4-BE49-F238E27FC236}">
                  <a16:creationId xmlns:a16="http://schemas.microsoft.com/office/drawing/2014/main" id="{A5C102E3-0A08-0E40-B3B5-8910FEEFF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488" y="558006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272">
              <a:extLst>
                <a:ext uri="{FF2B5EF4-FFF2-40B4-BE49-F238E27FC236}">
                  <a16:creationId xmlns:a16="http://schemas.microsoft.com/office/drawing/2014/main" id="{D77B86C3-3D41-8646-820D-667AB32EC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8338" y="4386263"/>
              <a:ext cx="122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66" name="Group 273">
              <a:extLst>
                <a:ext uri="{FF2B5EF4-FFF2-40B4-BE49-F238E27FC236}">
                  <a16:creationId xmlns:a16="http://schemas.microsoft.com/office/drawing/2014/main" id="{AEABF8FC-19FE-CB41-8562-763044CF3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813" y="4162425"/>
              <a:ext cx="517525" cy="442913"/>
              <a:chOff x="3435" y="821"/>
              <a:chExt cx="421" cy="354"/>
            </a:xfrm>
          </p:grpSpPr>
          <p:sp>
            <p:nvSpPr>
              <p:cNvPr id="22594" name="Line 274">
                <a:extLst>
                  <a:ext uri="{FF2B5EF4-FFF2-40B4-BE49-F238E27FC236}">
                    <a16:creationId xmlns:a16="http://schemas.microsoft.com/office/drawing/2014/main" id="{3B41D327-FC0B-5D48-8D91-5E2FD6CFD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5" name="Line 275">
                <a:extLst>
                  <a:ext uri="{FF2B5EF4-FFF2-40B4-BE49-F238E27FC236}">
                    <a16:creationId xmlns:a16="http://schemas.microsoft.com/office/drawing/2014/main" id="{296427ED-96D1-B24D-8BFA-3FECD258F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6" name="Arc 276">
                <a:extLst>
                  <a:ext uri="{FF2B5EF4-FFF2-40B4-BE49-F238E27FC236}">
                    <a16:creationId xmlns:a16="http://schemas.microsoft.com/office/drawing/2014/main" id="{211DA871-4FFD-6647-B366-FB05E7358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7" name="Arc 277">
                <a:extLst>
                  <a:ext uri="{FF2B5EF4-FFF2-40B4-BE49-F238E27FC236}">
                    <a16:creationId xmlns:a16="http://schemas.microsoft.com/office/drawing/2014/main" id="{84132318-40B2-634C-A48C-7FE4045F1AC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8" name="Line 278">
                <a:extLst>
                  <a:ext uri="{FF2B5EF4-FFF2-40B4-BE49-F238E27FC236}">
                    <a16:creationId xmlns:a16="http://schemas.microsoft.com/office/drawing/2014/main" id="{565123FC-4EF1-A341-9653-3ADC55C4D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67" name="Group 279">
              <a:extLst>
                <a:ext uri="{FF2B5EF4-FFF2-40B4-BE49-F238E27FC236}">
                  <a16:creationId xmlns:a16="http://schemas.microsoft.com/office/drawing/2014/main" id="{40C5B77D-E0A1-4745-B214-63FDD8A4E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238" y="5218113"/>
              <a:ext cx="520700" cy="442912"/>
              <a:chOff x="3435" y="821"/>
              <a:chExt cx="421" cy="354"/>
            </a:xfrm>
          </p:grpSpPr>
          <p:sp>
            <p:nvSpPr>
              <p:cNvPr id="22589" name="Line 280">
                <a:extLst>
                  <a:ext uri="{FF2B5EF4-FFF2-40B4-BE49-F238E27FC236}">
                    <a16:creationId xmlns:a16="http://schemas.microsoft.com/office/drawing/2014/main" id="{BD820E1E-41DD-DC4F-9511-E3CA2F81F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0" name="Line 281">
                <a:extLst>
                  <a:ext uri="{FF2B5EF4-FFF2-40B4-BE49-F238E27FC236}">
                    <a16:creationId xmlns:a16="http://schemas.microsoft.com/office/drawing/2014/main" id="{A63D59E8-4C0C-6D43-9354-821157716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1" name="Arc 282">
                <a:extLst>
                  <a:ext uri="{FF2B5EF4-FFF2-40B4-BE49-F238E27FC236}">
                    <a16:creationId xmlns:a16="http://schemas.microsoft.com/office/drawing/2014/main" id="{6ABFC3F1-9329-124F-80D2-73300A3C2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2" name="Arc 283">
                <a:extLst>
                  <a:ext uri="{FF2B5EF4-FFF2-40B4-BE49-F238E27FC236}">
                    <a16:creationId xmlns:a16="http://schemas.microsoft.com/office/drawing/2014/main" id="{19249466-9005-6146-92E7-F2339691819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Line 284">
                <a:extLst>
                  <a:ext uri="{FF2B5EF4-FFF2-40B4-BE49-F238E27FC236}">
                    <a16:creationId xmlns:a16="http://schemas.microsoft.com/office/drawing/2014/main" id="{91EEF22B-75D9-EC43-986A-AE34F590C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68" name="Group 285">
              <a:extLst>
                <a:ext uri="{FF2B5EF4-FFF2-40B4-BE49-F238E27FC236}">
                  <a16:creationId xmlns:a16="http://schemas.microsoft.com/office/drawing/2014/main" id="{B69E497B-92B2-7742-93F4-E9C78A8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938" y="4691063"/>
              <a:ext cx="565150" cy="463550"/>
              <a:chOff x="3108" y="782"/>
              <a:chExt cx="436" cy="345"/>
            </a:xfrm>
          </p:grpSpPr>
          <p:sp>
            <p:nvSpPr>
              <p:cNvPr id="22585" name="Freeform 286">
                <a:extLst>
                  <a:ext uri="{FF2B5EF4-FFF2-40B4-BE49-F238E27FC236}">
                    <a16:creationId xmlns:a16="http://schemas.microsoft.com/office/drawing/2014/main" id="{A087B3E1-64AB-544A-8D34-A3F233217F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782"/>
                <a:ext cx="430" cy="172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140" y="2"/>
                    </a:lnTo>
                    <a:lnTo>
                      <a:pt x="158" y="2"/>
                    </a:lnTo>
                    <a:lnTo>
                      <a:pt x="175" y="2"/>
                    </a:lnTo>
                    <a:lnTo>
                      <a:pt x="191" y="2"/>
                    </a:lnTo>
                    <a:lnTo>
                      <a:pt x="205" y="2"/>
                    </a:lnTo>
                    <a:lnTo>
                      <a:pt x="217" y="2"/>
                    </a:lnTo>
                    <a:lnTo>
                      <a:pt x="229" y="2"/>
                    </a:lnTo>
                    <a:lnTo>
                      <a:pt x="240" y="2"/>
                    </a:lnTo>
                    <a:lnTo>
                      <a:pt x="249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3" y="2"/>
                    </a:lnTo>
                    <a:lnTo>
                      <a:pt x="281" y="2"/>
                    </a:lnTo>
                    <a:lnTo>
                      <a:pt x="287" y="2"/>
                    </a:lnTo>
                    <a:lnTo>
                      <a:pt x="291" y="2"/>
                    </a:lnTo>
                    <a:lnTo>
                      <a:pt x="296" y="2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6" y="2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5" y="2"/>
                    </a:lnTo>
                    <a:lnTo>
                      <a:pt x="318" y="2"/>
                    </a:lnTo>
                    <a:lnTo>
                      <a:pt x="319" y="2"/>
                    </a:lnTo>
                    <a:lnTo>
                      <a:pt x="321" y="3"/>
                    </a:lnTo>
                    <a:lnTo>
                      <a:pt x="324" y="3"/>
                    </a:lnTo>
                    <a:lnTo>
                      <a:pt x="325" y="3"/>
                    </a:lnTo>
                    <a:lnTo>
                      <a:pt x="327" y="3"/>
                    </a:lnTo>
                    <a:lnTo>
                      <a:pt x="329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3" y="3"/>
                    </a:lnTo>
                    <a:lnTo>
                      <a:pt x="335" y="3"/>
                    </a:lnTo>
                    <a:lnTo>
                      <a:pt x="336" y="3"/>
                    </a:lnTo>
                    <a:lnTo>
                      <a:pt x="338" y="4"/>
                    </a:lnTo>
                    <a:lnTo>
                      <a:pt x="339" y="4"/>
                    </a:lnTo>
                    <a:lnTo>
                      <a:pt x="341" y="4"/>
                    </a:lnTo>
                    <a:lnTo>
                      <a:pt x="342" y="4"/>
                    </a:lnTo>
                    <a:lnTo>
                      <a:pt x="343" y="4"/>
                    </a:lnTo>
                    <a:lnTo>
                      <a:pt x="344" y="4"/>
                    </a:lnTo>
                    <a:lnTo>
                      <a:pt x="345" y="4"/>
                    </a:lnTo>
                    <a:lnTo>
                      <a:pt x="347" y="4"/>
                    </a:lnTo>
                    <a:lnTo>
                      <a:pt x="348" y="4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3" y="5"/>
                    </a:lnTo>
                    <a:lnTo>
                      <a:pt x="354" y="5"/>
                    </a:lnTo>
                    <a:lnTo>
                      <a:pt x="355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60" y="6"/>
                    </a:lnTo>
                    <a:lnTo>
                      <a:pt x="361" y="6"/>
                    </a:lnTo>
                    <a:lnTo>
                      <a:pt x="362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4" y="8"/>
                    </a:lnTo>
                    <a:lnTo>
                      <a:pt x="377" y="9"/>
                    </a:lnTo>
                    <a:lnTo>
                      <a:pt x="378" y="9"/>
                    </a:lnTo>
                    <a:lnTo>
                      <a:pt x="379" y="9"/>
                    </a:lnTo>
                    <a:lnTo>
                      <a:pt x="380" y="9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2"/>
                    </a:lnTo>
                    <a:lnTo>
                      <a:pt x="395" y="12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9" y="14"/>
                    </a:lnTo>
                    <a:lnTo>
                      <a:pt x="402" y="15"/>
                    </a:lnTo>
                    <a:lnTo>
                      <a:pt x="403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8"/>
                    </a:lnTo>
                    <a:lnTo>
                      <a:pt x="415" y="18"/>
                    </a:lnTo>
                    <a:lnTo>
                      <a:pt x="417" y="20"/>
                    </a:lnTo>
                    <a:lnTo>
                      <a:pt x="420" y="20"/>
                    </a:lnTo>
                    <a:lnTo>
                      <a:pt x="421" y="21"/>
                    </a:lnTo>
                    <a:lnTo>
                      <a:pt x="422" y="21"/>
                    </a:lnTo>
                    <a:lnTo>
                      <a:pt x="425" y="22"/>
                    </a:lnTo>
                    <a:lnTo>
                      <a:pt x="426" y="22"/>
                    </a:lnTo>
                    <a:lnTo>
                      <a:pt x="427" y="22"/>
                    </a:lnTo>
                    <a:lnTo>
                      <a:pt x="428" y="23"/>
                    </a:lnTo>
                    <a:lnTo>
                      <a:pt x="429" y="23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5" y="26"/>
                    </a:lnTo>
                    <a:lnTo>
                      <a:pt x="437" y="27"/>
                    </a:lnTo>
                    <a:lnTo>
                      <a:pt x="438" y="27"/>
                    </a:lnTo>
                    <a:lnTo>
                      <a:pt x="439" y="27"/>
                    </a:lnTo>
                    <a:lnTo>
                      <a:pt x="440" y="28"/>
                    </a:lnTo>
                    <a:lnTo>
                      <a:pt x="441" y="28"/>
                    </a:lnTo>
                    <a:lnTo>
                      <a:pt x="443" y="29"/>
                    </a:lnTo>
                    <a:lnTo>
                      <a:pt x="444" y="29"/>
                    </a:lnTo>
                    <a:lnTo>
                      <a:pt x="445" y="30"/>
                    </a:lnTo>
                    <a:lnTo>
                      <a:pt x="446" y="30"/>
                    </a:lnTo>
                    <a:lnTo>
                      <a:pt x="447" y="32"/>
                    </a:lnTo>
                    <a:lnTo>
                      <a:pt x="450" y="32"/>
                    </a:lnTo>
                    <a:lnTo>
                      <a:pt x="451" y="33"/>
                    </a:lnTo>
                    <a:lnTo>
                      <a:pt x="452" y="34"/>
                    </a:lnTo>
                    <a:lnTo>
                      <a:pt x="455" y="34"/>
                    </a:lnTo>
                    <a:lnTo>
                      <a:pt x="456" y="35"/>
                    </a:lnTo>
                    <a:lnTo>
                      <a:pt x="458" y="36"/>
                    </a:lnTo>
                    <a:lnTo>
                      <a:pt x="459" y="38"/>
                    </a:lnTo>
                    <a:lnTo>
                      <a:pt x="462" y="39"/>
                    </a:lnTo>
                    <a:lnTo>
                      <a:pt x="463" y="39"/>
                    </a:lnTo>
                    <a:lnTo>
                      <a:pt x="464" y="40"/>
                    </a:lnTo>
                    <a:lnTo>
                      <a:pt x="467" y="40"/>
                    </a:lnTo>
                    <a:lnTo>
                      <a:pt x="468" y="41"/>
                    </a:lnTo>
                    <a:lnTo>
                      <a:pt x="469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4"/>
                    </a:lnTo>
                    <a:lnTo>
                      <a:pt x="474" y="45"/>
                    </a:lnTo>
                    <a:lnTo>
                      <a:pt x="475" y="45"/>
                    </a:lnTo>
                    <a:lnTo>
                      <a:pt x="476" y="46"/>
                    </a:lnTo>
                    <a:lnTo>
                      <a:pt x="477" y="46"/>
                    </a:lnTo>
                    <a:lnTo>
                      <a:pt x="479" y="47"/>
                    </a:lnTo>
                    <a:lnTo>
                      <a:pt x="480" y="47"/>
                    </a:lnTo>
                    <a:lnTo>
                      <a:pt x="481" y="48"/>
                    </a:lnTo>
                    <a:lnTo>
                      <a:pt x="482" y="48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6" y="51"/>
                    </a:lnTo>
                    <a:lnTo>
                      <a:pt x="487" y="52"/>
                    </a:lnTo>
                    <a:lnTo>
                      <a:pt x="488" y="52"/>
                    </a:lnTo>
                    <a:lnTo>
                      <a:pt x="489" y="53"/>
                    </a:lnTo>
                    <a:lnTo>
                      <a:pt x="491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5" y="57"/>
                    </a:lnTo>
                    <a:lnTo>
                      <a:pt x="498" y="57"/>
                    </a:lnTo>
                    <a:lnTo>
                      <a:pt x="499" y="58"/>
                    </a:lnTo>
                    <a:lnTo>
                      <a:pt x="500" y="59"/>
                    </a:lnTo>
                    <a:lnTo>
                      <a:pt x="503" y="60"/>
                    </a:lnTo>
                    <a:lnTo>
                      <a:pt x="504" y="60"/>
                    </a:lnTo>
                    <a:lnTo>
                      <a:pt x="505" y="62"/>
                    </a:lnTo>
                    <a:lnTo>
                      <a:pt x="506" y="62"/>
                    </a:lnTo>
                    <a:lnTo>
                      <a:pt x="507" y="63"/>
                    </a:lnTo>
                    <a:lnTo>
                      <a:pt x="509" y="63"/>
                    </a:lnTo>
                    <a:lnTo>
                      <a:pt x="509" y="64"/>
                    </a:lnTo>
                    <a:lnTo>
                      <a:pt x="510" y="64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6"/>
                    </a:lnTo>
                    <a:lnTo>
                      <a:pt x="513" y="66"/>
                    </a:lnTo>
                    <a:lnTo>
                      <a:pt x="515" y="66"/>
                    </a:lnTo>
                    <a:lnTo>
                      <a:pt x="515" y="68"/>
                    </a:lnTo>
                    <a:lnTo>
                      <a:pt x="516" y="68"/>
                    </a:lnTo>
                    <a:lnTo>
                      <a:pt x="517" y="69"/>
                    </a:lnTo>
                    <a:lnTo>
                      <a:pt x="518" y="69"/>
                    </a:lnTo>
                    <a:lnTo>
                      <a:pt x="519" y="70"/>
                    </a:lnTo>
                    <a:lnTo>
                      <a:pt x="521" y="71"/>
                    </a:lnTo>
                    <a:lnTo>
                      <a:pt x="522" y="71"/>
                    </a:lnTo>
                    <a:lnTo>
                      <a:pt x="523" y="72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5" y="74"/>
                    </a:lnTo>
                    <a:lnTo>
                      <a:pt x="527" y="75"/>
                    </a:lnTo>
                    <a:lnTo>
                      <a:pt x="529" y="76"/>
                    </a:lnTo>
                    <a:lnTo>
                      <a:pt x="530" y="76"/>
                    </a:lnTo>
                    <a:lnTo>
                      <a:pt x="531" y="77"/>
                    </a:lnTo>
                    <a:lnTo>
                      <a:pt x="533" y="78"/>
                    </a:lnTo>
                    <a:lnTo>
                      <a:pt x="534" y="80"/>
                    </a:lnTo>
                    <a:lnTo>
                      <a:pt x="535" y="80"/>
                    </a:lnTo>
                    <a:lnTo>
                      <a:pt x="536" y="81"/>
                    </a:lnTo>
                    <a:lnTo>
                      <a:pt x="537" y="82"/>
                    </a:lnTo>
                    <a:lnTo>
                      <a:pt x="539" y="82"/>
                    </a:lnTo>
                    <a:lnTo>
                      <a:pt x="540" y="83"/>
                    </a:lnTo>
                    <a:lnTo>
                      <a:pt x="541" y="84"/>
                    </a:lnTo>
                    <a:lnTo>
                      <a:pt x="542" y="84"/>
                    </a:lnTo>
                    <a:lnTo>
                      <a:pt x="543" y="86"/>
                    </a:lnTo>
                    <a:lnTo>
                      <a:pt x="545" y="87"/>
                    </a:lnTo>
                    <a:lnTo>
                      <a:pt x="546" y="87"/>
                    </a:lnTo>
                    <a:lnTo>
                      <a:pt x="546" y="88"/>
                    </a:lnTo>
                    <a:lnTo>
                      <a:pt x="547" y="88"/>
                    </a:lnTo>
                    <a:lnTo>
                      <a:pt x="548" y="89"/>
                    </a:lnTo>
                    <a:lnTo>
                      <a:pt x="549" y="89"/>
                    </a:lnTo>
                    <a:lnTo>
                      <a:pt x="549" y="90"/>
                    </a:lnTo>
                    <a:lnTo>
                      <a:pt x="551" y="90"/>
                    </a:lnTo>
                    <a:lnTo>
                      <a:pt x="551" y="92"/>
                    </a:lnTo>
                    <a:lnTo>
                      <a:pt x="552" y="92"/>
                    </a:lnTo>
                    <a:lnTo>
                      <a:pt x="553" y="93"/>
                    </a:lnTo>
                    <a:lnTo>
                      <a:pt x="554" y="94"/>
                    </a:lnTo>
                    <a:lnTo>
                      <a:pt x="555" y="94"/>
                    </a:lnTo>
                    <a:lnTo>
                      <a:pt x="557" y="95"/>
                    </a:lnTo>
                    <a:lnTo>
                      <a:pt x="557" y="96"/>
                    </a:lnTo>
                    <a:lnTo>
                      <a:pt x="558" y="96"/>
                    </a:lnTo>
                    <a:lnTo>
                      <a:pt x="559" y="98"/>
                    </a:lnTo>
                    <a:lnTo>
                      <a:pt x="560" y="99"/>
                    </a:lnTo>
                    <a:lnTo>
                      <a:pt x="561" y="99"/>
                    </a:lnTo>
                    <a:lnTo>
                      <a:pt x="561" y="100"/>
                    </a:lnTo>
                    <a:lnTo>
                      <a:pt x="563" y="100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2"/>
                    </a:lnTo>
                    <a:lnTo>
                      <a:pt x="566" y="102"/>
                    </a:lnTo>
                    <a:lnTo>
                      <a:pt x="566" y="104"/>
                    </a:lnTo>
                    <a:lnTo>
                      <a:pt x="567" y="104"/>
                    </a:lnTo>
                    <a:lnTo>
                      <a:pt x="569" y="105"/>
                    </a:lnTo>
                    <a:lnTo>
                      <a:pt x="570" y="105"/>
                    </a:lnTo>
                    <a:lnTo>
                      <a:pt x="570" y="106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2" y="107"/>
                    </a:lnTo>
                    <a:lnTo>
                      <a:pt x="573" y="108"/>
                    </a:lnTo>
                    <a:lnTo>
                      <a:pt x="575" y="110"/>
                    </a:lnTo>
                    <a:lnTo>
                      <a:pt x="576" y="110"/>
                    </a:lnTo>
                    <a:lnTo>
                      <a:pt x="577" y="111"/>
                    </a:lnTo>
                    <a:lnTo>
                      <a:pt x="578" y="111"/>
                    </a:lnTo>
                    <a:lnTo>
                      <a:pt x="579" y="112"/>
                    </a:lnTo>
                    <a:lnTo>
                      <a:pt x="579" y="113"/>
                    </a:lnTo>
                    <a:lnTo>
                      <a:pt x="581" y="113"/>
                    </a:lnTo>
                    <a:lnTo>
                      <a:pt x="582" y="115"/>
                    </a:lnTo>
                    <a:lnTo>
                      <a:pt x="583" y="115"/>
                    </a:lnTo>
                    <a:lnTo>
                      <a:pt x="583" y="116"/>
                    </a:lnTo>
                    <a:lnTo>
                      <a:pt x="584" y="116"/>
                    </a:lnTo>
                    <a:lnTo>
                      <a:pt x="585" y="117"/>
                    </a:lnTo>
                    <a:lnTo>
                      <a:pt x="587" y="117"/>
                    </a:lnTo>
                    <a:lnTo>
                      <a:pt x="587" y="118"/>
                    </a:lnTo>
                    <a:lnTo>
                      <a:pt x="588" y="118"/>
                    </a:lnTo>
                    <a:lnTo>
                      <a:pt x="588" y="119"/>
                    </a:lnTo>
                    <a:lnTo>
                      <a:pt x="589" y="119"/>
                    </a:lnTo>
                    <a:lnTo>
                      <a:pt x="590" y="121"/>
                    </a:lnTo>
                    <a:lnTo>
                      <a:pt x="591" y="122"/>
                    </a:lnTo>
                    <a:lnTo>
                      <a:pt x="593" y="123"/>
                    </a:lnTo>
                    <a:lnTo>
                      <a:pt x="594" y="124"/>
                    </a:lnTo>
                    <a:lnTo>
                      <a:pt x="595" y="125"/>
                    </a:lnTo>
                    <a:lnTo>
                      <a:pt x="596" y="127"/>
                    </a:lnTo>
                    <a:lnTo>
                      <a:pt x="597" y="128"/>
                    </a:lnTo>
                    <a:lnTo>
                      <a:pt x="599" y="129"/>
                    </a:lnTo>
                    <a:lnTo>
                      <a:pt x="600" y="130"/>
                    </a:lnTo>
                    <a:lnTo>
                      <a:pt x="600" y="131"/>
                    </a:lnTo>
                    <a:lnTo>
                      <a:pt x="601" y="131"/>
                    </a:lnTo>
                    <a:lnTo>
                      <a:pt x="602" y="133"/>
                    </a:lnTo>
                    <a:lnTo>
                      <a:pt x="603" y="135"/>
                    </a:lnTo>
                    <a:lnTo>
                      <a:pt x="605" y="135"/>
                    </a:lnTo>
                    <a:lnTo>
                      <a:pt x="606" y="136"/>
                    </a:lnTo>
                    <a:lnTo>
                      <a:pt x="607" y="137"/>
                    </a:lnTo>
                    <a:lnTo>
                      <a:pt x="608" y="139"/>
                    </a:lnTo>
                    <a:lnTo>
                      <a:pt x="608" y="140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1" y="142"/>
                    </a:lnTo>
                    <a:lnTo>
                      <a:pt x="612" y="143"/>
                    </a:lnTo>
                    <a:lnTo>
                      <a:pt x="613" y="145"/>
                    </a:lnTo>
                    <a:lnTo>
                      <a:pt x="614" y="146"/>
                    </a:lnTo>
                    <a:lnTo>
                      <a:pt x="615" y="147"/>
                    </a:lnTo>
                    <a:lnTo>
                      <a:pt x="617" y="148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9" y="151"/>
                    </a:lnTo>
                    <a:lnTo>
                      <a:pt x="620" y="152"/>
                    </a:lnTo>
                    <a:lnTo>
                      <a:pt x="620" y="153"/>
                    </a:lnTo>
                    <a:lnTo>
                      <a:pt x="621" y="154"/>
                    </a:lnTo>
                    <a:lnTo>
                      <a:pt x="623" y="155"/>
                    </a:lnTo>
                    <a:lnTo>
                      <a:pt x="623" y="157"/>
                    </a:lnTo>
                    <a:lnTo>
                      <a:pt x="624" y="158"/>
                    </a:lnTo>
                    <a:lnTo>
                      <a:pt x="625" y="159"/>
                    </a:lnTo>
                    <a:lnTo>
                      <a:pt x="626" y="160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30" y="165"/>
                    </a:lnTo>
                    <a:lnTo>
                      <a:pt x="631" y="166"/>
                    </a:lnTo>
                    <a:lnTo>
                      <a:pt x="633" y="167"/>
                    </a:lnTo>
                    <a:lnTo>
                      <a:pt x="635" y="170"/>
                    </a:lnTo>
                    <a:lnTo>
                      <a:pt x="635" y="171"/>
                    </a:lnTo>
                    <a:lnTo>
                      <a:pt x="636" y="172"/>
                    </a:lnTo>
                    <a:lnTo>
                      <a:pt x="637" y="173"/>
                    </a:lnTo>
                    <a:lnTo>
                      <a:pt x="638" y="175"/>
                    </a:lnTo>
                    <a:lnTo>
                      <a:pt x="639" y="176"/>
                    </a:lnTo>
                    <a:lnTo>
                      <a:pt x="639" y="177"/>
                    </a:lnTo>
                    <a:lnTo>
                      <a:pt x="641" y="177"/>
                    </a:lnTo>
                    <a:lnTo>
                      <a:pt x="642" y="178"/>
                    </a:lnTo>
                    <a:lnTo>
                      <a:pt x="642" y="179"/>
                    </a:lnTo>
                    <a:lnTo>
                      <a:pt x="643" y="181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45" y="183"/>
                    </a:lnTo>
                    <a:lnTo>
                      <a:pt x="645" y="184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8" y="187"/>
                    </a:lnTo>
                    <a:lnTo>
                      <a:pt x="649" y="188"/>
                    </a:lnTo>
                    <a:lnTo>
                      <a:pt x="650" y="189"/>
                    </a:lnTo>
                    <a:lnTo>
                      <a:pt x="650" y="190"/>
                    </a:lnTo>
                    <a:lnTo>
                      <a:pt x="651" y="191"/>
                    </a:lnTo>
                    <a:lnTo>
                      <a:pt x="653" y="193"/>
                    </a:lnTo>
                    <a:lnTo>
                      <a:pt x="653" y="194"/>
                    </a:lnTo>
                    <a:lnTo>
                      <a:pt x="654" y="195"/>
                    </a:lnTo>
                    <a:lnTo>
                      <a:pt x="655" y="196"/>
                    </a:lnTo>
                    <a:lnTo>
                      <a:pt x="656" y="199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60" y="203"/>
                    </a:lnTo>
                    <a:lnTo>
                      <a:pt x="661" y="206"/>
                    </a:lnTo>
                    <a:lnTo>
                      <a:pt x="663" y="207"/>
                    </a:lnTo>
                    <a:lnTo>
                      <a:pt x="665" y="209"/>
                    </a:lnTo>
                    <a:lnTo>
                      <a:pt x="665" y="211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8" y="215"/>
                    </a:lnTo>
                    <a:lnTo>
                      <a:pt x="669" y="217"/>
                    </a:lnTo>
                    <a:lnTo>
                      <a:pt x="669" y="218"/>
                    </a:lnTo>
                    <a:lnTo>
                      <a:pt x="671" y="219"/>
                    </a:lnTo>
                    <a:lnTo>
                      <a:pt x="672" y="220"/>
                    </a:lnTo>
                    <a:lnTo>
                      <a:pt x="673" y="221"/>
                    </a:lnTo>
                    <a:lnTo>
                      <a:pt x="674" y="223"/>
                    </a:lnTo>
                    <a:lnTo>
                      <a:pt x="674" y="224"/>
                    </a:lnTo>
                    <a:lnTo>
                      <a:pt x="675" y="225"/>
                    </a:lnTo>
                    <a:lnTo>
                      <a:pt x="677" y="226"/>
                    </a:lnTo>
                    <a:lnTo>
                      <a:pt x="678" y="227"/>
                    </a:lnTo>
                    <a:lnTo>
                      <a:pt x="678" y="229"/>
                    </a:lnTo>
                    <a:lnTo>
                      <a:pt x="679" y="230"/>
                    </a:lnTo>
                    <a:lnTo>
                      <a:pt x="680" y="231"/>
                    </a:lnTo>
                    <a:lnTo>
                      <a:pt x="680" y="232"/>
                    </a:lnTo>
                    <a:lnTo>
                      <a:pt x="681" y="233"/>
                    </a:lnTo>
                    <a:lnTo>
                      <a:pt x="683" y="235"/>
                    </a:lnTo>
                    <a:lnTo>
                      <a:pt x="684" y="236"/>
                    </a:lnTo>
                    <a:lnTo>
                      <a:pt x="685" y="238"/>
                    </a:lnTo>
                    <a:lnTo>
                      <a:pt x="686" y="239"/>
                    </a:lnTo>
                    <a:lnTo>
                      <a:pt x="687" y="241"/>
                    </a:lnTo>
                    <a:lnTo>
                      <a:pt x="689" y="243"/>
                    </a:lnTo>
                    <a:lnTo>
                      <a:pt x="690" y="244"/>
                    </a:lnTo>
                    <a:lnTo>
                      <a:pt x="691" y="247"/>
                    </a:lnTo>
                    <a:lnTo>
                      <a:pt x="692" y="249"/>
                    </a:lnTo>
                    <a:lnTo>
                      <a:pt x="693" y="250"/>
                    </a:lnTo>
                    <a:lnTo>
                      <a:pt x="695" y="253"/>
                    </a:lnTo>
                    <a:lnTo>
                      <a:pt x="696" y="254"/>
                    </a:lnTo>
                    <a:lnTo>
                      <a:pt x="697" y="255"/>
                    </a:lnTo>
                    <a:lnTo>
                      <a:pt x="698" y="256"/>
                    </a:lnTo>
                    <a:lnTo>
                      <a:pt x="699" y="257"/>
                    </a:lnTo>
                    <a:lnTo>
                      <a:pt x="701" y="260"/>
                    </a:lnTo>
                    <a:lnTo>
                      <a:pt x="701" y="261"/>
                    </a:lnTo>
                    <a:lnTo>
                      <a:pt x="702" y="262"/>
                    </a:lnTo>
                    <a:lnTo>
                      <a:pt x="703" y="262"/>
                    </a:lnTo>
                    <a:lnTo>
                      <a:pt x="703" y="263"/>
                    </a:lnTo>
                    <a:lnTo>
                      <a:pt x="704" y="265"/>
                    </a:lnTo>
                    <a:lnTo>
                      <a:pt x="704" y="266"/>
                    </a:lnTo>
                    <a:lnTo>
                      <a:pt x="705" y="267"/>
                    </a:lnTo>
                    <a:lnTo>
                      <a:pt x="707" y="268"/>
                    </a:lnTo>
                    <a:lnTo>
                      <a:pt x="708" y="269"/>
                    </a:lnTo>
                    <a:lnTo>
                      <a:pt x="708" y="271"/>
                    </a:lnTo>
                    <a:lnTo>
                      <a:pt x="709" y="272"/>
                    </a:lnTo>
                    <a:lnTo>
                      <a:pt x="710" y="273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1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4" y="280"/>
                    </a:lnTo>
                    <a:lnTo>
                      <a:pt x="715" y="281"/>
                    </a:lnTo>
                    <a:lnTo>
                      <a:pt x="715" y="283"/>
                    </a:lnTo>
                    <a:lnTo>
                      <a:pt x="716" y="285"/>
                    </a:lnTo>
                    <a:lnTo>
                      <a:pt x="717" y="28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Freeform 287">
                <a:extLst>
                  <a:ext uri="{FF2B5EF4-FFF2-40B4-BE49-F238E27FC236}">
                    <a16:creationId xmlns:a16="http://schemas.microsoft.com/office/drawing/2014/main" id="{A7FB8E2B-EB80-744F-B882-421F621075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954"/>
                <a:ext cx="430" cy="173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286"/>
                    </a:moveTo>
                    <a:lnTo>
                      <a:pt x="27" y="286"/>
                    </a:lnTo>
                    <a:lnTo>
                      <a:pt x="54" y="286"/>
                    </a:lnTo>
                    <a:lnTo>
                      <a:pt x="78" y="286"/>
                    </a:lnTo>
                    <a:lnTo>
                      <a:pt x="99" y="286"/>
                    </a:lnTo>
                    <a:lnTo>
                      <a:pt x="121" y="286"/>
                    </a:lnTo>
                    <a:lnTo>
                      <a:pt x="140" y="286"/>
                    </a:lnTo>
                    <a:lnTo>
                      <a:pt x="158" y="286"/>
                    </a:lnTo>
                    <a:lnTo>
                      <a:pt x="175" y="286"/>
                    </a:lnTo>
                    <a:lnTo>
                      <a:pt x="191" y="286"/>
                    </a:lnTo>
                    <a:lnTo>
                      <a:pt x="205" y="286"/>
                    </a:lnTo>
                    <a:lnTo>
                      <a:pt x="217" y="286"/>
                    </a:lnTo>
                    <a:lnTo>
                      <a:pt x="229" y="286"/>
                    </a:lnTo>
                    <a:lnTo>
                      <a:pt x="240" y="286"/>
                    </a:lnTo>
                    <a:lnTo>
                      <a:pt x="249" y="286"/>
                    </a:lnTo>
                    <a:lnTo>
                      <a:pt x="259" y="286"/>
                    </a:lnTo>
                    <a:lnTo>
                      <a:pt x="267" y="286"/>
                    </a:lnTo>
                    <a:lnTo>
                      <a:pt x="273" y="286"/>
                    </a:lnTo>
                    <a:lnTo>
                      <a:pt x="281" y="285"/>
                    </a:lnTo>
                    <a:lnTo>
                      <a:pt x="287" y="285"/>
                    </a:lnTo>
                    <a:lnTo>
                      <a:pt x="291" y="285"/>
                    </a:lnTo>
                    <a:lnTo>
                      <a:pt x="296" y="285"/>
                    </a:lnTo>
                    <a:lnTo>
                      <a:pt x="300" y="285"/>
                    </a:lnTo>
                    <a:lnTo>
                      <a:pt x="303" y="285"/>
                    </a:lnTo>
                    <a:lnTo>
                      <a:pt x="306" y="285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14" y="285"/>
                    </a:lnTo>
                    <a:lnTo>
                      <a:pt x="315" y="285"/>
                    </a:lnTo>
                    <a:lnTo>
                      <a:pt x="318" y="285"/>
                    </a:lnTo>
                    <a:lnTo>
                      <a:pt x="319" y="285"/>
                    </a:lnTo>
                    <a:lnTo>
                      <a:pt x="321" y="285"/>
                    </a:lnTo>
                    <a:lnTo>
                      <a:pt x="324" y="284"/>
                    </a:lnTo>
                    <a:lnTo>
                      <a:pt x="325" y="284"/>
                    </a:lnTo>
                    <a:lnTo>
                      <a:pt x="327" y="284"/>
                    </a:lnTo>
                    <a:lnTo>
                      <a:pt x="329" y="284"/>
                    </a:lnTo>
                    <a:lnTo>
                      <a:pt x="331" y="284"/>
                    </a:lnTo>
                    <a:lnTo>
                      <a:pt x="332" y="284"/>
                    </a:lnTo>
                    <a:lnTo>
                      <a:pt x="333" y="284"/>
                    </a:lnTo>
                    <a:lnTo>
                      <a:pt x="335" y="284"/>
                    </a:lnTo>
                    <a:lnTo>
                      <a:pt x="336" y="284"/>
                    </a:lnTo>
                    <a:lnTo>
                      <a:pt x="338" y="284"/>
                    </a:lnTo>
                    <a:lnTo>
                      <a:pt x="339" y="284"/>
                    </a:lnTo>
                    <a:lnTo>
                      <a:pt x="341" y="282"/>
                    </a:lnTo>
                    <a:lnTo>
                      <a:pt x="342" y="282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5" y="282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49" y="282"/>
                    </a:lnTo>
                    <a:lnTo>
                      <a:pt x="350" y="282"/>
                    </a:lnTo>
                    <a:lnTo>
                      <a:pt x="351" y="281"/>
                    </a:lnTo>
                    <a:lnTo>
                      <a:pt x="353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56" y="281"/>
                    </a:lnTo>
                    <a:lnTo>
                      <a:pt x="357" y="281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80"/>
                    </a:lnTo>
                    <a:lnTo>
                      <a:pt x="365" y="280"/>
                    </a:lnTo>
                    <a:lnTo>
                      <a:pt x="366" y="280"/>
                    </a:lnTo>
                    <a:lnTo>
                      <a:pt x="368" y="279"/>
                    </a:lnTo>
                    <a:lnTo>
                      <a:pt x="369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4" y="279"/>
                    </a:lnTo>
                    <a:lnTo>
                      <a:pt x="377" y="279"/>
                    </a:lnTo>
                    <a:lnTo>
                      <a:pt x="378" y="278"/>
                    </a:lnTo>
                    <a:lnTo>
                      <a:pt x="379" y="278"/>
                    </a:lnTo>
                    <a:lnTo>
                      <a:pt x="380" y="278"/>
                    </a:lnTo>
                    <a:lnTo>
                      <a:pt x="381" y="278"/>
                    </a:lnTo>
                    <a:lnTo>
                      <a:pt x="383" y="278"/>
                    </a:lnTo>
                    <a:lnTo>
                      <a:pt x="384" y="278"/>
                    </a:lnTo>
                    <a:lnTo>
                      <a:pt x="385" y="276"/>
                    </a:lnTo>
                    <a:lnTo>
                      <a:pt x="386" y="276"/>
                    </a:lnTo>
                    <a:lnTo>
                      <a:pt x="387" y="276"/>
                    </a:lnTo>
                    <a:lnTo>
                      <a:pt x="389" y="276"/>
                    </a:lnTo>
                    <a:lnTo>
                      <a:pt x="390" y="275"/>
                    </a:lnTo>
                    <a:lnTo>
                      <a:pt x="391" y="275"/>
                    </a:lnTo>
                    <a:lnTo>
                      <a:pt x="392" y="275"/>
                    </a:lnTo>
                    <a:lnTo>
                      <a:pt x="393" y="275"/>
                    </a:lnTo>
                    <a:lnTo>
                      <a:pt x="395" y="274"/>
                    </a:lnTo>
                    <a:lnTo>
                      <a:pt x="396" y="274"/>
                    </a:lnTo>
                    <a:lnTo>
                      <a:pt x="397" y="274"/>
                    </a:lnTo>
                    <a:lnTo>
                      <a:pt x="398" y="273"/>
                    </a:lnTo>
                    <a:lnTo>
                      <a:pt x="399" y="273"/>
                    </a:lnTo>
                    <a:lnTo>
                      <a:pt x="402" y="272"/>
                    </a:lnTo>
                    <a:lnTo>
                      <a:pt x="403" y="272"/>
                    </a:lnTo>
                    <a:lnTo>
                      <a:pt x="405" y="272"/>
                    </a:lnTo>
                    <a:lnTo>
                      <a:pt x="407" y="270"/>
                    </a:lnTo>
                    <a:lnTo>
                      <a:pt x="409" y="269"/>
                    </a:lnTo>
                    <a:lnTo>
                      <a:pt x="411" y="269"/>
                    </a:lnTo>
                    <a:lnTo>
                      <a:pt x="414" y="268"/>
                    </a:lnTo>
                    <a:lnTo>
                      <a:pt x="415" y="268"/>
                    </a:lnTo>
                    <a:lnTo>
                      <a:pt x="417" y="267"/>
                    </a:lnTo>
                    <a:lnTo>
                      <a:pt x="420" y="267"/>
                    </a:lnTo>
                    <a:lnTo>
                      <a:pt x="421" y="266"/>
                    </a:lnTo>
                    <a:lnTo>
                      <a:pt x="422" y="266"/>
                    </a:lnTo>
                    <a:lnTo>
                      <a:pt x="425" y="266"/>
                    </a:lnTo>
                    <a:lnTo>
                      <a:pt x="426" y="264"/>
                    </a:lnTo>
                    <a:lnTo>
                      <a:pt x="427" y="264"/>
                    </a:lnTo>
                    <a:lnTo>
                      <a:pt x="428" y="263"/>
                    </a:lnTo>
                    <a:lnTo>
                      <a:pt x="429" y="263"/>
                    </a:lnTo>
                    <a:lnTo>
                      <a:pt x="431" y="263"/>
                    </a:lnTo>
                    <a:lnTo>
                      <a:pt x="432" y="262"/>
                    </a:lnTo>
                    <a:lnTo>
                      <a:pt x="433" y="262"/>
                    </a:lnTo>
                    <a:lnTo>
                      <a:pt x="434" y="262"/>
                    </a:lnTo>
                    <a:lnTo>
                      <a:pt x="435" y="261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9" y="260"/>
                    </a:lnTo>
                    <a:lnTo>
                      <a:pt x="440" y="258"/>
                    </a:lnTo>
                    <a:lnTo>
                      <a:pt x="441" y="258"/>
                    </a:lnTo>
                    <a:lnTo>
                      <a:pt x="443" y="258"/>
                    </a:lnTo>
                    <a:lnTo>
                      <a:pt x="444" y="257"/>
                    </a:lnTo>
                    <a:lnTo>
                      <a:pt x="445" y="257"/>
                    </a:lnTo>
                    <a:lnTo>
                      <a:pt x="446" y="256"/>
                    </a:lnTo>
                    <a:lnTo>
                      <a:pt x="447" y="255"/>
                    </a:lnTo>
                    <a:lnTo>
                      <a:pt x="450" y="255"/>
                    </a:lnTo>
                    <a:lnTo>
                      <a:pt x="451" y="254"/>
                    </a:lnTo>
                    <a:lnTo>
                      <a:pt x="452" y="252"/>
                    </a:lnTo>
                    <a:lnTo>
                      <a:pt x="455" y="252"/>
                    </a:lnTo>
                    <a:lnTo>
                      <a:pt x="456" y="251"/>
                    </a:lnTo>
                    <a:lnTo>
                      <a:pt x="458" y="250"/>
                    </a:lnTo>
                    <a:lnTo>
                      <a:pt x="459" y="249"/>
                    </a:lnTo>
                    <a:lnTo>
                      <a:pt x="462" y="249"/>
                    </a:lnTo>
                    <a:lnTo>
                      <a:pt x="463" y="248"/>
                    </a:lnTo>
                    <a:lnTo>
                      <a:pt x="464" y="246"/>
                    </a:lnTo>
                    <a:lnTo>
                      <a:pt x="467" y="246"/>
                    </a:lnTo>
                    <a:lnTo>
                      <a:pt x="468" y="245"/>
                    </a:lnTo>
                    <a:lnTo>
                      <a:pt x="469" y="245"/>
                    </a:lnTo>
                    <a:lnTo>
                      <a:pt x="470" y="244"/>
                    </a:lnTo>
                    <a:lnTo>
                      <a:pt x="471" y="244"/>
                    </a:lnTo>
                    <a:lnTo>
                      <a:pt x="473" y="243"/>
                    </a:lnTo>
                    <a:lnTo>
                      <a:pt x="474" y="243"/>
                    </a:lnTo>
                    <a:lnTo>
                      <a:pt x="475" y="242"/>
                    </a:lnTo>
                    <a:lnTo>
                      <a:pt x="476" y="242"/>
                    </a:lnTo>
                    <a:lnTo>
                      <a:pt x="477" y="240"/>
                    </a:lnTo>
                    <a:lnTo>
                      <a:pt x="479" y="239"/>
                    </a:lnTo>
                    <a:lnTo>
                      <a:pt x="480" y="239"/>
                    </a:lnTo>
                    <a:lnTo>
                      <a:pt x="481" y="239"/>
                    </a:lnTo>
                    <a:lnTo>
                      <a:pt x="482" y="238"/>
                    </a:lnTo>
                    <a:lnTo>
                      <a:pt x="483" y="237"/>
                    </a:lnTo>
                    <a:lnTo>
                      <a:pt x="485" y="237"/>
                    </a:lnTo>
                    <a:lnTo>
                      <a:pt x="486" y="236"/>
                    </a:lnTo>
                    <a:lnTo>
                      <a:pt x="487" y="236"/>
                    </a:lnTo>
                    <a:lnTo>
                      <a:pt x="488" y="234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3" y="232"/>
                    </a:lnTo>
                    <a:lnTo>
                      <a:pt x="494" y="231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499" y="228"/>
                    </a:lnTo>
                    <a:lnTo>
                      <a:pt x="500" y="227"/>
                    </a:lnTo>
                    <a:lnTo>
                      <a:pt x="503" y="227"/>
                    </a:lnTo>
                    <a:lnTo>
                      <a:pt x="504" y="226"/>
                    </a:lnTo>
                    <a:lnTo>
                      <a:pt x="505" y="225"/>
                    </a:lnTo>
                    <a:lnTo>
                      <a:pt x="506" y="225"/>
                    </a:lnTo>
                    <a:lnTo>
                      <a:pt x="507" y="224"/>
                    </a:lnTo>
                    <a:lnTo>
                      <a:pt x="509" y="224"/>
                    </a:lnTo>
                    <a:lnTo>
                      <a:pt x="509" y="222"/>
                    </a:lnTo>
                    <a:lnTo>
                      <a:pt x="510" y="222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3" y="220"/>
                    </a:lnTo>
                    <a:lnTo>
                      <a:pt x="515" y="220"/>
                    </a:lnTo>
                    <a:lnTo>
                      <a:pt x="515" y="219"/>
                    </a:lnTo>
                    <a:lnTo>
                      <a:pt x="516" y="219"/>
                    </a:lnTo>
                    <a:lnTo>
                      <a:pt x="517" y="219"/>
                    </a:lnTo>
                    <a:lnTo>
                      <a:pt x="517" y="218"/>
                    </a:lnTo>
                    <a:lnTo>
                      <a:pt x="518" y="218"/>
                    </a:lnTo>
                    <a:lnTo>
                      <a:pt x="519" y="216"/>
                    </a:lnTo>
                    <a:lnTo>
                      <a:pt x="521" y="215"/>
                    </a:lnTo>
                    <a:lnTo>
                      <a:pt x="522" y="215"/>
                    </a:lnTo>
                    <a:lnTo>
                      <a:pt x="523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5" y="213"/>
                    </a:lnTo>
                    <a:lnTo>
                      <a:pt x="527" y="212"/>
                    </a:lnTo>
                    <a:lnTo>
                      <a:pt x="529" y="210"/>
                    </a:lnTo>
                    <a:lnTo>
                      <a:pt x="530" y="209"/>
                    </a:lnTo>
                    <a:lnTo>
                      <a:pt x="531" y="209"/>
                    </a:lnTo>
                    <a:lnTo>
                      <a:pt x="533" y="208"/>
                    </a:lnTo>
                    <a:lnTo>
                      <a:pt x="534" y="207"/>
                    </a:lnTo>
                    <a:lnTo>
                      <a:pt x="535" y="207"/>
                    </a:lnTo>
                    <a:lnTo>
                      <a:pt x="536" y="206"/>
                    </a:lnTo>
                    <a:lnTo>
                      <a:pt x="537" y="204"/>
                    </a:lnTo>
                    <a:lnTo>
                      <a:pt x="539" y="204"/>
                    </a:lnTo>
                    <a:lnTo>
                      <a:pt x="540" y="203"/>
                    </a:lnTo>
                    <a:lnTo>
                      <a:pt x="541" y="202"/>
                    </a:lnTo>
                    <a:lnTo>
                      <a:pt x="542" y="202"/>
                    </a:lnTo>
                    <a:lnTo>
                      <a:pt x="543" y="201"/>
                    </a:lnTo>
                    <a:lnTo>
                      <a:pt x="545" y="201"/>
                    </a:lnTo>
                    <a:lnTo>
                      <a:pt x="545" y="200"/>
                    </a:lnTo>
                    <a:lnTo>
                      <a:pt x="546" y="200"/>
                    </a:lnTo>
                    <a:lnTo>
                      <a:pt x="547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49" y="196"/>
                    </a:lnTo>
                    <a:lnTo>
                      <a:pt x="551" y="196"/>
                    </a:lnTo>
                    <a:lnTo>
                      <a:pt x="551" y="195"/>
                    </a:lnTo>
                    <a:lnTo>
                      <a:pt x="552" y="195"/>
                    </a:lnTo>
                    <a:lnTo>
                      <a:pt x="553" y="194"/>
                    </a:lnTo>
                    <a:lnTo>
                      <a:pt x="554" y="192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7" y="190"/>
                    </a:lnTo>
                    <a:lnTo>
                      <a:pt x="558" y="190"/>
                    </a:lnTo>
                    <a:lnTo>
                      <a:pt x="559" y="189"/>
                    </a:lnTo>
                    <a:lnTo>
                      <a:pt x="560" y="188"/>
                    </a:lnTo>
                    <a:lnTo>
                      <a:pt x="561" y="188"/>
                    </a:lnTo>
                    <a:lnTo>
                      <a:pt x="561" y="186"/>
                    </a:lnTo>
                    <a:lnTo>
                      <a:pt x="563" y="186"/>
                    </a:lnTo>
                    <a:lnTo>
                      <a:pt x="564" y="185"/>
                    </a:lnTo>
                    <a:lnTo>
                      <a:pt x="565" y="185"/>
                    </a:lnTo>
                    <a:lnTo>
                      <a:pt x="565" y="184"/>
                    </a:lnTo>
                    <a:lnTo>
                      <a:pt x="566" y="184"/>
                    </a:lnTo>
                    <a:lnTo>
                      <a:pt x="566" y="183"/>
                    </a:lnTo>
                    <a:lnTo>
                      <a:pt x="567" y="183"/>
                    </a:lnTo>
                    <a:lnTo>
                      <a:pt x="569" y="182"/>
                    </a:lnTo>
                    <a:lnTo>
                      <a:pt x="570" y="182"/>
                    </a:lnTo>
                    <a:lnTo>
                      <a:pt x="570" y="180"/>
                    </a:lnTo>
                    <a:lnTo>
                      <a:pt x="571" y="180"/>
                    </a:lnTo>
                    <a:lnTo>
                      <a:pt x="572" y="179"/>
                    </a:lnTo>
                    <a:lnTo>
                      <a:pt x="573" y="179"/>
                    </a:lnTo>
                    <a:lnTo>
                      <a:pt x="573" y="178"/>
                    </a:lnTo>
                    <a:lnTo>
                      <a:pt x="575" y="178"/>
                    </a:lnTo>
                    <a:lnTo>
                      <a:pt x="576" y="177"/>
                    </a:lnTo>
                    <a:lnTo>
                      <a:pt x="577" y="177"/>
                    </a:lnTo>
                    <a:lnTo>
                      <a:pt x="578" y="176"/>
                    </a:lnTo>
                    <a:lnTo>
                      <a:pt x="579" y="174"/>
                    </a:lnTo>
                    <a:lnTo>
                      <a:pt x="581" y="173"/>
                    </a:lnTo>
                    <a:lnTo>
                      <a:pt x="582" y="173"/>
                    </a:lnTo>
                    <a:lnTo>
                      <a:pt x="583" y="172"/>
                    </a:lnTo>
                    <a:lnTo>
                      <a:pt x="584" y="171"/>
                    </a:lnTo>
                    <a:lnTo>
                      <a:pt x="585" y="171"/>
                    </a:lnTo>
                    <a:lnTo>
                      <a:pt x="585" y="170"/>
                    </a:lnTo>
                    <a:lnTo>
                      <a:pt x="587" y="170"/>
                    </a:lnTo>
                    <a:lnTo>
                      <a:pt x="587" y="168"/>
                    </a:lnTo>
                    <a:lnTo>
                      <a:pt x="588" y="168"/>
                    </a:lnTo>
                    <a:lnTo>
                      <a:pt x="589" y="167"/>
                    </a:lnTo>
                    <a:lnTo>
                      <a:pt x="590" y="166"/>
                    </a:lnTo>
                    <a:lnTo>
                      <a:pt x="591" y="165"/>
                    </a:lnTo>
                    <a:lnTo>
                      <a:pt x="593" y="165"/>
                    </a:lnTo>
                    <a:lnTo>
                      <a:pt x="593" y="164"/>
                    </a:lnTo>
                    <a:lnTo>
                      <a:pt x="594" y="162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0"/>
                    </a:lnTo>
                    <a:lnTo>
                      <a:pt x="597" y="159"/>
                    </a:lnTo>
                    <a:lnTo>
                      <a:pt x="599" y="158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5"/>
                    </a:lnTo>
                    <a:lnTo>
                      <a:pt x="602" y="154"/>
                    </a:lnTo>
                    <a:lnTo>
                      <a:pt x="603" y="153"/>
                    </a:lnTo>
                    <a:lnTo>
                      <a:pt x="605" y="152"/>
                    </a:lnTo>
                    <a:lnTo>
                      <a:pt x="606" y="150"/>
                    </a:lnTo>
                    <a:lnTo>
                      <a:pt x="607" y="149"/>
                    </a:lnTo>
                    <a:lnTo>
                      <a:pt x="608" y="148"/>
                    </a:lnTo>
                    <a:lnTo>
                      <a:pt x="608" y="147"/>
                    </a:lnTo>
                    <a:lnTo>
                      <a:pt x="609" y="147"/>
                    </a:lnTo>
                    <a:lnTo>
                      <a:pt x="611" y="146"/>
                    </a:lnTo>
                    <a:lnTo>
                      <a:pt x="611" y="144"/>
                    </a:lnTo>
                    <a:lnTo>
                      <a:pt x="612" y="144"/>
                    </a:lnTo>
                    <a:lnTo>
                      <a:pt x="612" y="143"/>
                    </a:lnTo>
                    <a:lnTo>
                      <a:pt x="613" y="142"/>
                    </a:lnTo>
                    <a:lnTo>
                      <a:pt x="614" y="141"/>
                    </a:lnTo>
                    <a:lnTo>
                      <a:pt x="615" y="141"/>
                    </a:lnTo>
                    <a:lnTo>
                      <a:pt x="615" y="140"/>
                    </a:lnTo>
                    <a:lnTo>
                      <a:pt x="617" y="138"/>
                    </a:lnTo>
                    <a:lnTo>
                      <a:pt x="618" y="137"/>
                    </a:lnTo>
                    <a:lnTo>
                      <a:pt x="618" y="136"/>
                    </a:lnTo>
                    <a:lnTo>
                      <a:pt x="619" y="136"/>
                    </a:lnTo>
                    <a:lnTo>
                      <a:pt x="620" y="135"/>
                    </a:lnTo>
                    <a:lnTo>
                      <a:pt x="620" y="134"/>
                    </a:lnTo>
                    <a:lnTo>
                      <a:pt x="621" y="132"/>
                    </a:lnTo>
                    <a:lnTo>
                      <a:pt x="623" y="131"/>
                    </a:lnTo>
                    <a:lnTo>
                      <a:pt x="624" y="130"/>
                    </a:lnTo>
                    <a:lnTo>
                      <a:pt x="625" y="128"/>
                    </a:lnTo>
                    <a:lnTo>
                      <a:pt x="626" y="126"/>
                    </a:lnTo>
                    <a:lnTo>
                      <a:pt x="627" y="125"/>
                    </a:lnTo>
                    <a:lnTo>
                      <a:pt x="629" y="124"/>
                    </a:lnTo>
                    <a:lnTo>
                      <a:pt x="630" y="122"/>
                    </a:lnTo>
                    <a:lnTo>
                      <a:pt x="631" y="120"/>
                    </a:lnTo>
                    <a:lnTo>
                      <a:pt x="633" y="119"/>
                    </a:lnTo>
                    <a:lnTo>
                      <a:pt x="635" y="118"/>
                    </a:lnTo>
                    <a:lnTo>
                      <a:pt x="635" y="117"/>
                    </a:lnTo>
                    <a:lnTo>
                      <a:pt x="636" y="114"/>
                    </a:lnTo>
                    <a:lnTo>
                      <a:pt x="637" y="113"/>
                    </a:lnTo>
                    <a:lnTo>
                      <a:pt x="638" y="112"/>
                    </a:lnTo>
                    <a:lnTo>
                      <a:pt x="639" y="112"/>
                    </a:lnTo>
                    <a:lnTo>
                      <a:pt x="639" y="111"/>
                    </a:lnTo>
                    <a:lnTo>
                      <a:pt x="641" y="110"/>
                    </a:lnTo>
                    <a:lnTo>
                      <a:pt x="642" y="108"/>
                    </a:lnTo>
                    <a:lnTo>
                      <a:pt x="642" y="107"/>
                    </a:lnTo>
                    <a:lnTo>
                      <a:pt x="643" y="106"/>
                    </a:lnTo>
                    <a:lnTo>
                      <a:pt x="644" y="106"/>
                    </a:lnTo>
                    <a:lnTo>
                      <a:pt x="644" y="105"/>
                    </a:lnTo>
                    <a:lnTo>
                      <a:pt x="645" y="104"/>
                    </a:lnTo>
                    <a:lnTo>
                      <a:pt x="645" y="102"/>
                    </a:lnTo>
                    <a:lnTo>
                      <a:pt x="647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9" y="99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1" y="95"/>
                    </a:lnTo>
                    <a:lnTo>
                      <a:pt x="653" y="94"/>
                    </a:lnTo>
                    <a:lnTo>
                      <a:pt x="653" y="93"/>
                    </a:lnTo>
                    <a:lnTo>
                      <a:pt x="654" y="92"/>
                    </a:lnTo>
                    <a:lnTo>
                      <a:pt x="655" y="90"/>
                    </a:lnTo>
                    <a:lnTo>
                      <a:pt x="656" y="88"/>
                    </a:lnTo>
                    <a:lnTo>
                      <a:pt x="657" y="87"/>
                    </a:lnTo>
                    <a:lnTo>
                      <a:pt x="659" y="84"/>
                    </a:lnTo>
                    <a:lnTo>
                      <a:pt x="660" y="83"/>
                    </a:lnTo>
                    <a:lnTo>
                      <a:pt x="661" y="81"/>
                    </a:lnTo>
                    <a:lnTo>
                      <a:pt x="663" y="80"/>
                    </a:lnTo>
                    <a:lnTo>
                      <a:pt x="665" y="77"/>
                    </a:lnTo>
                    <a:lnTo>
                      <a:pt x="665" y="76"/>
                    </a:lnTo>
                    <a:lnTo>
                      <a:pt x="666" y="75"/>
                    </a:lnTo>
                    <a:lnTo>
                      <a:pt x="667" y="74"/>
                    </a:lnTo>
                    <a:lnTo>
                      <a:pt x="668" y="72"/>
                    </a:lnTo>
                    <a:lnTo>
                      <a:pt x="669" y="71"/>
                    </a:lnTo>
                    <a:lnTo>
                      <a:pt x="669" y="70"/>
                    </a:lnTo>
                    <a:lnTo>
                      <a:pt x="671" y="69"/>
                    </a:lnTo>
                    <a:lnTo>
                      <a:pt x="672" y="68"/>
                    </a:lnTo>
                    <a:lnTo>
                      <a:pt x="672" y="66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75" y="62"/>
                    </a:lnTo>
                    <a:lnTo>
                      <a:pt x="677" y="62"/>
                    </a:lnTo>
                    <a:lnTo>
                      <a:pt x="677" y="60"/>
                    </a:lnTo>
                    <a:lnTo>
                      <a:pt x="678" y="59"/>
                    </a:lnTo>
                    <a:lnTo>
                      <a:pt x="678" y="58"/>
                    </a:lnTo>
                    <a:lnTo>
                      <a:pt x="679" y="57"/>
                    </a:lnTo>
                    <a:lnTo>
                      <a:pt x="680" y="56"/>
                    </a:lnTo>
                    <a:lnTo>
                      <a:pt x="680" y="54"/>
                    </a:lnTo>
                    <a:lnTo>
                      <a:pt x="681" y="53"/>
                    </a:lnTo>
                    <a:lnTo>
                      <a:pt x="683" y="52"/>
                    </a:lnTo>
                    <a:lnTo>
                      <a:pt x="684" y="51"/>
                    </a:lnTo>
                    <a:lnTo>
                      <a:pt x="685" y="50"/>
                    </a:lnTo>
                    <a:lnTo>
                      <a:pt x="686" y="47"/>
                    </a:lnTo>
                    <a:lnTo>
                      <a:pt x="687" y="46"/>
                    </a:lnTo>
                    <a:lnTo>
                      <a:pt x="689" y="45"/>
                    </a:lnTo>
                    <a:lnTo>
                      <a:pt x="690" y="42"/>
                    </a:lnTo>
                    <a:lnTo>
                      <a:pt x="691" y="40"/>
                    </a:lnTo>
                    <a:lnTo>
                      <a:pt x="692" y="39"/>
                    </a:lnTo>
                    <a:lnTo>
                      <a:pt x="693" y="36"/>
                    </a:lnTo>
                    <a:lnTo>
                      <a:pt x="695" y="35"/>
                    </a:lnTo>
                    <a:lnTo>
                      <a:pt x="696" y="33"/>
                    </a:lnTo>
                    <a:lnTo>
                      <a:pt x="697" y="32"/>
                    </a:lnTo>
                    <a:lnTo>
                      <a:pt x="698" y="30"/>
                    </a:lnTo>
                    <a:lnTo>
                      <a:pt x="699" y="29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6"/>
                    </a:lnTo>
                    <a:lnTo>
                      <a:pt x="703" y="24"/>
                    </a:lnTo>
                    <a:lnTo>
                      <a:pt x="703" y="23"/>
                    </a:lnTo>
                    <a:lnTo>
                      <a:pt x="704" y="22"/>
                    </a:lnTo>
                    <a:lnTo>
                      <a:pt x="704" y="21"/>
                    </a:lnTo>
                    <a:lnTo>
                      <a:pt x="705" y="20"/>
                    </a:lnTo>
                    <a:lnTo>
                      <a:pt x="707" y="20"/>
                    </a:lnTo>
                    <a:lnTo>
                      <a:pt x="707" y="18"/>
                    </a:lnTo>
                    <a:lnTo>
                      <a:pt x="708" y="17"/>
                    </a:lnTo>
                    <a:lnTo>
                      <a:pt x="708" y="16"/>
                    </a:lnTo>
                    <a:lnTo>
                      <a:pt x="709" y="16"/>
                    </a:lnTo>
                    <a:lnTo>
                      <a:pt x="709" y="15"/>
                    </a:lnTo>
                    <a:lnTo>
                      <a:pt x="710" y="14"/>
                    </a:lnTo>
                    <a:lnTo>
                      <a:pt x="710" y="12"/>
                    </a:lnTo>
                    <a:lnTo>
                      <a:pt x="711" y="11"/>
                    </a:lnTo>
                    <a:lnTo>
                      <a:pt x="711" y="10"/>
                    </a:lnTo>
                    <a:lnTo>
                      <a:pt x="713" y="9"/>
                    </a:lnTo>
                    <a:lnTo>
                      <a:pt x="713" y="8"/>
                    </a:lnTo>
                    <a:lnTo>
                      <a:pt x="714" y="6"/>
                    </a:lnTo>
                    <a:lnTo>
                      <a:pt x="715" y="5"/>
                    </a:lnTo>
                    <a:lnTo>
                      <a:pt x="715" y="4"/>
                    </a:lnTo>
                    <a:lnTo>
                      <a:pt x="716" y="3"/>
                    </a:lnTo>
                    <a:lnTo>
                      <a:pt x="71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Freeform 288">
                <a:extLst>
                  <a:ext uri="{FF2B5EF4-FFF2-40B4-BE49-F238E27FC236}">
                    <a16:creationId xmlns:a16="http://schemas.microsoft.com/office/drawing/2014/main" id="{D6C0E2ED-E22A-5543-85EA-9680FECB45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782"/>
                <a:ext cx="52" cy="172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6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100"/>
                    </a:lnTo>
                    <a:lnTo>
                      <a:pt x="46" y="102"/>
                    </a:lnTo>
                    <a:lnTo>
                      <a:pt x="46" y="104"/>
                    </a:lnTo>
                    <a:lnTo>
                      <a:pt x="46" y="105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2"/>
                    </a:lnTo>
                    <a:lnTo>
                      <a:pt x="54" y="123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5" y="127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6" y="131"/>
                    </a:lnTo>
                    <a:lnTo>
                      <a:pt x="56" y="133"/>
                    </a:lnTo>
                    <a:lnTo>
                      <a:pt x="57" y="135"/>
                    </a:lnTo>
                    <a:lnTo>
                      <a:pt x="57" y="136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2"/>
                    </a:lnTo>
                    <a:lnTo>
                      <a:pt x="60" y="145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61" y="148"/>
                    </a:lnTo>
                    <a:lnTo>
                      <a:pt x="62" y="149"/>
                    </a:lnTo>
                    <a:lnTo>
                      <a:pt x="62" y="151"/>
                    </a:lnTo>
                    <a:lnTo>
                      <a:pt x="62" y="152"/>
                    </a:lnTo>
                    <a:lnTo>
                      <a:pt x="63" y="153"/>
                    </a:lnTo>
                    <a:lnTo>
                      <a:pt x="63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4" y="159"/>
                    </a:lnTo>
                    <a:lnTo>
                      <a:pt x="64" y="160"/>
                    </a:lnTo>
                    <a:lnTo>
                      <a:pt x="66" y="161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68" y="170"/>
                    </a:lnTo>
                    <a:lnTo>
                      <a:pt x="68" y="172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9" y="177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5" y="194"/>
                    </a:lnTo>
                    <a:lnTo>
                      <a:pt x="75" y="195"/>
                    </a:lnTo>
                    <a:lnTo>
                      <a:pt x="75" y="196"/>
                    </a:lnTo>
                    <a:lnTo>
                      <a:pt x="76" y="196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76" y="200"/>
                    </a:lnTo>
                    <a:lnTo>
                      <a:pt x="76" y="201"/>
                    </a:lnTo>
                    <a:lnTo>
                      <a:pt x="78" y="202"/>
                    </a:lnTo>
                    <a:lnTo>
                      <a:pt x="78" y="203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8" y="207"/>
                    </a:lnTo>
                    <a:lnTo>
                      <a:pt x="78" y="208"/>
                    </a:ln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9" y="218"/>
                    </a:lnTo>
                    <a:lnTo>
                      <a:pt x="79" y="219"/>
                    </a:lnTo>
                    <a:lnTo>
                      <a:pt x="79" y="220"/>
                    </a:lnTo>
                    <a:lnTo>
                      <a:pt x="79" y="223"/>
                    </a:lnTo>
                    <a:lnTo>
                      <a:pt x="80" y="224"/>
                    </a:lnTo>
                    <a:lnTo>
                      <a:pt x="80" y="226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0" y="231"/>
                    </a:lnTo>
                    <a:lnTo>
                      <a:pt x="80" y="232"/>
                    </a:lnTo>
                    <a:lnTo>
                      <a:pt x="80" y="233"/>
                    </a:lnTo>
                    <a:lnTo>
                      <a:pt x="80" y="235"/>
                    </a:lnTo>
                    <a:lnTo>
                      <a:pt x="80" y="236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81" y="241"/>
                    </a:lnTo>
                    <a:lnTo>
                      <a:pt x="81" y="242"/>
                    </a:lnTo>
                    <a:lnTo>
                      <a:pt x="81" y="243"/>
                    </a:lnTo>
                    <a:lnTo>
                      <a:pt x="81" y="244"/>
                    </a:lnTo>
                    <a:lnTo>
                      <a:pt x="82" y="245"/>
                    </a:lnTo>
                    <a:lnTo>
                      <a:pt x="82" y="247"/>
                    </a:lnTo>
                    <a:lnTo>
                      <a:pt x="82" y="248"/>
                    </a:lnTo>
                    <a:lnTo>
                      <a:pt x="82" y="249"/>
                    </a:lnTo>
                    <a:lnTo>
                      <a:pt x="82" y="250"/>
                    </a:lnTo>
                    <a:lnTo>
                      <a:pt x="84" y="251"/>
                    </a:lnTo>
                    <a:lnTo>
                      <a:pt x="84" y="253"/>
                    </a:lnTo>
                    <a:lnTo>
                      <a:pt x="84" y="254"/>
                    </a:lnTo>
                    <a:lnTo>
                      <a:pt x="84" y="255"/>
                    </a:lnTo>
                    <a:lnTo>
                      <a:pt x="84" y="256"/>
                    </a:lnTo>
                    <a:lnTo>
                      <a:pt x="84" y="257"/>
                    </a:lnTo>
                    <a:lnTo>
                      <a:pt x="85" y="257"/>
                    </a:lnTo>
                    <a:lnTo>
                      <a:pt x="85" y="259"/>
                    </a:lnTo>
                    <a:lnTo>
                      <a:pt x="85" y="260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6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2"/>
                    </a:lnTo>
                    <a:lnTo>
                      <a:pt x="85" y="273"/>
                    </a:lnTo>
                    <a:lnTo>
                      <a:pt x="85" y="274"/>
                    </a:lnTo>
                    <a:lnTo>
                      <a:pt x="85" y="275"/>
                    </a:lnTo>
                    <a:lnTo>
                      <a:pt x="85" y="278"/>
                    </a:lnTo>
                    <a:lnTo>
                      <a:pt x="84" y="279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5"/>
                    </a:lnTo>
                    <a:lnTo>
                      <a:pt x="84" y="28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Freeform 289">
                <a:extLst>
                  <a:ext uri="{FF2B5EF4-FFF2-40B4-BE49-F238E27FC236}">
                    <a16:creationId xmlns:a16="http://schemas.microsoft.com/office/drawing/2014/main" id="{F841956F-CD54-CF4E-BC3C-0C3C4B3983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954"/>
                <a:ext cx="52" cy="173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287"/>
                    </a:moveTo>
                    <a:lnTo>
                      <a:pt x="2" y="283"/>
                    </a:lnTo>
                    <a:lnTo>
                      <a:pt x="3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8" y="273"/>
                    </a:lnTo>
                    <a:lnTo>
                      <a:pt x="9" y="270"/>
                    </a:lnTo>
                    <a:lnTo>
                      <a:pt x="10" y="268"/>
                    </a:lnTo>
                    <a:lnTo>
                      <a:pt x="12" y="267"/>
                    </a:lnTo>
                    <a:lnTo>
                      <a:pt x="12" y="264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5" y="259"/>
                    </a:lnTo>
                    <a:lnTo>
                      <a:pt x="15" y="258"/>
                    </a:lnTo>
                    <a:lnTo>
                      <a:pt x="16" y="257"/>
                    </a:lnTo>
                    <a:lnTo>
                      <a:pt x="18" y="256"/>
                    </a:lnTo>
                    <a:lnTo>
                      <a:pt x="18" y="255"/>
                    </a:lnTo>
                    <a:lnTo>
                      <a:pt x="19" y="253"/>
                    </a:lnTo>
                    <a:lnTo>
                      <a:pt x="19" y="252"/>
                    </a:lnTo>
                    <a:lnTo>
                      <a:pt x="20" y="251"/>
                    </a:lnTo>
                    <a:lnTo>
                      <a:pt x="20" y="250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1" y="246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7" y="234"/>
                    </a:lnTo>
                    <a:lnTo>
                      <a:pt x="27" y="233"/>
                    </a:lnTo>
                    <a:lnTo>
                      <a:pt x="28" y="231"/>
                    </a:lnTo>
                    <a:lnTo>
                      <a:pt x="28" y="229"/>
                    </a:lnTo>
                    <a:lnTo>
                      <a:pt x="30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1" y="225"/>
                    </a:lnTo>
                    <a:lnTo>
                      <a:pt x="31" y="223"/>
                    </a:lnTo>
                    <a:lnTo>
                      <a:pt x="32" y="222"/>
                    </a:lnTo>
                    <a:lnTo>
                      <a:pt x="32" y="221"/>
                    </a:lnTo>
                    <a:lnTo>
                      <a:pt x="32" y="220"/>
                    </a:lnTo>
                    <a:lnTo>
                      <a:pt x="33" y="220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6" y="214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7" y="210"/>
                    </a:lnTo>
                    <a:lnTo>
                      <a:pt x="37" y="209"/>
                    </a:lnTo>
                    <a:lnTo>
                      <a:pt x="38" y="208"/>
                    </a:lnTo>
                    <a:lnTo>
                      <a:pt x="38" y="205"/>
                    </a:lnTo>
                    <a:lnTo>
                      <a:pt x="38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0" y="198"/>
                    </a:lnTo>
                    <a:lnTo>
                      <a:pt x="42" y="197"/>
                    </a:lnTo>
                    <a:lnTo>
                      <a:pt x="43" y="195"/>
                    </a:lnTo>
                    <a:lnTo>
                      <a:pt x="43" y="192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5" y="187"/>
                    </a:lnTo>
                    <a:lnTo>
                      <a:pt x="46" y="186"/>
                    </a:lnTo>
                    <a:lnTo>
                      <a:pt x="46" y="184"/>
                    </a:lnTo>
                    <a:lnTo>
                      <a:pt x="46" y="183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9" y="179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1" y="173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69"/>
                    </a:lnTo>
                    <a:lnTo>
                      <a:pt x="52" y="168"/>
                    </a:lnTo>
                    <a:lnTo>
                      <a:pt x="52" y="167"/>
                    </a:lnTo>
                    <a:lnTo>
                      <a:pt x="52" y="166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0"/>
                    </a:lnTo>
                    <a:lnTo>
                      <a:pt x="55" y="159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7" y="153"/>
                    </a:lnTo>
                    <a:lnTo>
                      <a:pt x="57" y="150"/>
                    </a:lnTo>
                    <a:lnTo>
                      <a:pt x="58" y="149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9" y="112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3" y="100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81"/>
                    </a:lnTo>
                    <a:lnTo>
                      <a:pt x="78" y="79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9" name="Line 290">
              <a:extLst>
                <a:ext uri="{FF2B5EF4-FFF2-40B4-BE49-F238E27FC236}">
                  <a16:creationId xmlns:a16="http://schemas.microsoft.com/office/drawing/2014/main" id="{2B995B8A-650C-3B41-BF8F-6D11C38119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2513" y="4870450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291">
              <a:extLst>
                <a:ext uri="{FF2B5EF4-FFF2-40B4-BE49-F238E27FC236}">
                  <a16:creationId xmlns:a16="http://schemas.microsoft.com/office/drawing/2014/main" id="{4C21E05E-C64A-6248-B69D-1A8DA40D7B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5278438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292">
              <a:extLst>
                <a:ext uri="{FF2B5EF4-FFF2-40B4-BE49-F238E27FC236}">
                  <a16:creationId xmlns:a16="http://schemas.microsoft.com/office/drawing/2014/main" id="{BD61EF29-32F6-954C-961B-BEC6571098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18150" y="5073650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293">
              <a:extLst>
                <a:ext uri="{FF2B5EF4-FFF2-40B4-BE49-F238E27FC236}">
                  <a16:creationId xmlns:a16="http://schemas.microsoft.com/office/drawing/2014/main" id="{788D27D4-B9CB-534E-839F-2EE15C866C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213" y="4575175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294">
              <a:extLst>
                <a:ext uri="{FF2B5EF4-FFF2-40B4-BE49-F238E27FC236}">
                  <a16:creationId xmlns:a16="http://schemas.microsoft.com/office/drawing/2014/main" id="{750B722B-D2D9-0D45-824B-926128B6C9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3363" y="4279900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295">
              <a:extLst>
                <a:ext uri="{FF2B5EF4-FFF2-40B4-BE49-F238E27FC236}">
                  <a16:creationId xmlns:a16="http://schemas.microsoft.com/office/drawing/2014/main" id="{204D940E-C191-F240-9C60-48BC119928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9000" y="49911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75" name="Line 296">
              <a:extLst>
                <a:ext uri="{FF2B5EF4-FFF2-40B4-BE49-F238E27FC236}">
                  <a16:creationId xmlns:a16="http://schemas.microsoft.com/office/drawing/2014/main" id="{85810FF4-2B35-CE42-A9E6-8F993BEC90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4279900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Rectangle 297">
              <a:extLst>
                <a:ext uri="{FF2B5EF4-FFF2-40B4-BE49-F238E27FC236}">
                  <a16:creationId xmlns:a16="http://schemas.microsoft.com/office/drawing/2014/main" id="{A7B1B194-1E8B-8946-A718-C36149B53D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313" y="4189413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77" name="Rectangle 298">
              <a:extLst>
                <a:ext uri="{FF2B5EF4-FFF2-40B4-BE49-F238E27FC236}">
                  <a16:creationId xmlns:a16="http://schemas.microsoft.com/office/drawing/2014/main" id="{FDF4458D-1AF7-DC40-AA9E-260E11392C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4749800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78" name="Rectangle 299">
              <a:extLst>
                <a:ext uri="{FF2B5EF4-FFF2-40B4-BE49-F238E27FC236}">
                  <a16:creationId xmlns:a16="http://schemas.microsoft.com/office/drawing/2014/main" id="{5C06A662-B122-D140-9D09-5964B4AE4E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4838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79" name="Rectangle 300">
              <a:extLst>
                <a:ext uri="{FF2B5EF4-FFF2-40B4-BE49-F238E27FC236}">
                  <a16:creationId xmlns:a16="http://schemas.microsoft.com/office/drawing/2014/main" id="{2F6713CA-5E5D-174C-A3FB-724DF3D46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5148263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80" name="Rectangle 301">
              <a:extLst>
                <a:ext uri="{FF2B5EF4-FFF2-40B4-BE49-F238E27FC236}">
                  <a16:creationId xmlns:a16="http://schemas.microsoft.com/office/drawing/2014/main" id="{8AC98771-5B09-C644-AFDD-15D5339CA4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5235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81" name="Rectangle 302">
              <a:extLst>
                <a:ext uri="{FF2B5EF4-FFF2-40B4-BE49-F238E27FC236}">
                  <a16:creationId xmlns:a16="http://schemas.microsoft.com/office/drawing/2014/main" id="{784925B2-DFDC-F344-BADC-E9BB77EBE8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482758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82" name="Rectangle 303">
              <a:extLst>
                <a:ext uri="{FF2B5EF4-FFF2-40B4-BE49-F238E27FC236}">
                  <a16:creationId xmlns:a16="http://schemas.microsoft.com/office/drawing/2014/main" id="{C7F62180-33C3-1A4F-B29B-16E6ECD93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5219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83" name="Rectangle 304">
              <a:extLst>
                <a:ext uri="{FF2B5EF4-FFF2-40B4-BE49-F238E27FC236}">
                  <a16:creationId xmlns:a16="http://schemas.microsoft.com/office/drawing/2014/main" id="{926584D4-3016-6646-86FB-4BEA71334D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38" y="5853113"/>
              <a:ext cx="2073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(c) Graphical symbol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2584" name="Rectangle 305">
              <a:extLst>
                <a:ext uri="{FF2B5EF4-FFF2-40B4-BE49-F238E27FC236}">
                  <a16:creationId xmlns:a16="http://schemas.microsoft.com/office/drawing/2014/main" id="{A4ACDFE8-4870-7D4D-B384-8E8D153841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1738" y="5895975"/>
              <a:ext cx="9473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(b) Circuit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22531" name="TextBox 125">
            <a:extLst>
              <a:ext uri="{FF2B5EF4-FFF2-40B4-BE49-F238E27FC236}">
                <a16:creationId xmlns:a16="http://schemas.microsoft.com/office/drawing/2014/main" id="{F0F514BA-40F7-7D4F-8A7D-03C7EBBD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1"/>
            <a:ext cx="278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2.33b-c from the textbook ]</a:t>
            </a:r>
          </a:p>
        </p:txBody>
      </p:sp>
      <p:grpSp>
        <p:nvGrpSpPr>
          <p:cNvPr id="22532" name="Group 46">
            <a:extLst>
              <a:ext uri="{FF2B5EF4-FFF2-40B4-BE49-F238E27FC236}">
                <a16:creationId xmlns:a16="http://schemas.microsoft.com/office/drawing/2014/main" id="{D9C20E4D-ECCC-DC4F-BEBA-FA616960FD9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724401"/>
            <a:ext cx="4348488" cy="609599"/>
            <a:chOff x="533400" y="4495800"/>
            <a:chExt cx="4347843" cy="609599"/>
          </a:xfrm>
        </p:grpSpPr>
        <p:sp>
          <p:nvSpPr>
            <p:cNvPr id="22533" name="TextBox 36">
              <a:extLst>
                <a:ext uri="{FF2B5EF4-FFF2-40B4-BE49-F238E27FC236}">
                  <a16:creationId xmlns:a16="http://schemas.microsoft.com/office/drawing/2014/main" id="{005C0941-67D7-664B-BD0D-03932D967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22534" name="Group 37">
              <a:extLst>
                <a:ext uri="{FF2B5EF4-FFF2-40B4-BE49-F238E27FC236}">
                  <a16:creationId xmlns:a16="http://schemas.microsoft.com/office/drawing/2014/main" id="{D65F0BF5-B6AB-464E-87A8-21BB43AAB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22537" name="TextBox 43">
                <a:extLst>
                  <a:ext uri="{FF2B5EF4-FFF2-40B4-BE49-F238E27FC236}">
                    <a16:creationId xmlns:a16="http://schemas.microsoft.com/office/drawing/2014/main" id="{C9EECE2C-5E6E-3541-8647-FFDAB1B9F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22538" name="Straight Connector 70">
                <a:extLst>
                  <a:ext uri="{FF2B5EF4-FFF2-40B4-BE49-F238E27FC236}">
                    <a16:creationId xmlns:a16="http://schemas.microsoft.com/office/drawing/2014/main" id="{9DBAE56A-A0E7-874E-9E7B-6D579ECE97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35" name="TextBox 41">
              <a:extLst>
                <a:ext uri="{FF2B5EF4-FFF2-40B4-BE49-F238E27FC236}">
                  <a16:creationId xmlns:a16="http://schemas.microsoft.com/office/drawing/2014/main" id="{C8645B9C-190B-2141-8EE2-981F6C67F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22536" name="TextBox 39">
              <a:extLst>
                <a:ext uri="{FF2B5EF4-FFF2-40B4-BE49-F238E27FC236}">
                  <a16:creationId xmlns:a16="http://schemas.microsoft.com/office/drawing/2014/main" id="{42CAAB12-FD7A-4244-871C-46C8A73A2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D7547498-1AB7-024F-8C29-A46E0D854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Multiplexers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D9CCCE04-A939-CE44-BC95-2CA5015B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CprE 281: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8BF8722-6C77-CC40-92AB-A809E22A8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sp>
        <p:nvSpPr>
          <p:cNvPr id="23554" name="Line 245">
            <a:extLst>
              <a:ext uri="{FF2B5EF4-FFF2-40B4-BE49-F238E27FC236}">
                <a16:creationId xmlns:a16="http://schemas.microsoft.com/office/drawing/2014/main" id="{10A5110B-CEA7-5A49-B35E-318523E1138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08301"/>
            <a:ext cx="0" cy="277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246">
            <a:extLst>
              <a:ext uri="{FF2B5EF4-FFF2-40B4-BE49-F238E27FC236}">
                <a16:creationId xmlns:a16="http://schemas.microsoft.com/office/drawing/2014/main" id="{CEFDA5EF-0F69-D049-A337-808DCDB9CF3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72013" y="3370263"/>
            <a:ext cx="0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247">
            <a:extLst>
              <a:ext uri="{FF2B5EF4-FFF2-40B4-BE49-F238E27FC236}">
                <a16:creationId xmlns:a16="http://schemas.microsoft.com/office/drawing/2014/main" id="{45C1952C-3A52-4441-A57B-0FAD503DE8A7}"/>
              </a:ext>
            </a:extLst>
          </p:cNvPr>
          <p:cNvSpPr>
            <a:spLocks noChangeAspect="1"/>
          </p:cNvSpPr>
          <p:nvPr/>
        </p:nvSpPr>
        <p:spPr bwMode="auto">
          <a:xfrm>
            <a:off x="4540251" y="3167063"/>
            <a:ext cx="258763" cy="260350"/>
          </a:xfrm>
          <a:custGeom>
            <a:avLst/>
            <a:gdLst>
              <a:gd name="T0" fmla="*/ 2147483646 w 336"/>
              <a:gd name="T1" fmla="*/ 0 h 337"/>
              <a:gd name="T2" fmla="*/ 2147483646 w 336"/>
              <a:gd name="T3" fmla="*/ 2147483646 h 337"/>
              <a:gd name="T4" fmla="*/ 0 w 336"/>
              <a:gd name="T5" fmla="*/ 2147483646 h 337"/>
              <a:gd name="T6" fmla="*/ 2147483646 w 336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7">
                <a:moveTo>
                  <a:pt x="168" y="0"/>
                </a:moveTo>
                <a:lnTo>
                  <a:pt x="336" y="337"/>
                </a:lnTo>
                <a:lnTo>
                  <a:pt x="0" y="337"/>
                </a:lnTo>
                <a:lnTo>
                  <a:pt x="168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248">
            <a:extLst>
              <a:ext uri="{FF2B5EF4-FFF2-40B4-BE49-F238E27FC236}">
                <a16:creationId xmlns:a16="http://schemas.microsoft.com/office/drawing/2014/main" id="{468ECBE1-F3FA-E946-B4A7-3D097E770CC8}"/>
              </a:ext>
            </a:extLst>
          </p:cNvPr>
          <p:cNvSpPr>
            <a:spLocks noChangeAspect="1"/>
          </p:cNvSpPr>
          <p:nvPr/>
        </p:nvSpPr>
        <p:spPr bwMode="auto">
          <a:xfrm>
            <a:off x="4627564" y="3073401"/>
            <a:ext cx="85725" cy="85725"/>
          </a:xfrm>
          <a:custGeom>
            <a:avLst/>
            <a:gdLst>
              <a:gd name="T0" fmla="*/ 0 w 109"/>
              <a:gd name="T1" fmla="*/ 2147483646 h 110"/>
              <a:gd name="T2" fmla="*/ 2147483646 w 109"/>
              <a:gd name="T3" fmla="*/ 2147483646 h 110"/>
              <a:gd name="T4" fmla="*/ 2147483646 w 109"/>
              <a:gd name="T5" fmla="*/ 2147483646 h 110"/>
              <a:gd name="T6" fmla="*/ 2147483646 w 109"/>
              <a:gd name="T7" fmla="*/ 2147483646 h 110"/>
              <a:gd name="T8" fmla="*/ 2147483646 w 109"/>
              <a:gd name="T9" fmla="*/ 2147483646 h 110"/>
              <a:gd name="T10" fmla="*/ 2147483646 w 109"/>
              <a:gd name="T11" fmla="*/ 2147483646 h 110"/>
              <a:gd name="T12" fmla="*/ 2147483646 w 109"/>
              <a:gd name="T13" fmla="*/ 2147483646 h 110"/>
              <a:gd name="T14" fmla="*/ 2147483646 w 109"/>
              <a:gd name="T15" fmla="*/ 2147483646 h 110"/>
              <a:gd name="T16" fmla="*/ 2147483646 w 109"/>
              <a:gd name="T17" fmla="*/ 2147483646 h 110"/>
              <a:gd name="T18" fmla="*/ 2147483646 w 109"/>
              <a:gd name="T19" fmla="*/ 2147483646 h 110"/>
              <a:gd name="T20" fmla="*/ 2147483646 w 109"/>
              <a:gd name="T21" fmla="*/ 2147483646 h 110"/>
              <a:gd name="T22" fmla="*/ 2147483646 w 109"/>
              <a:gd name="T23" fmla="*/ 2147483646 h 110"/>
              <a:gd name="T24" fmla="*/ 2147483646 w 109"/>
              <a:gd name="T25" fmla="*/ 2147483646 h 110"/>
              <a:gd name="T26" fmla="*/ 2147483646 w 109"/>
              <a:gd name="T27" fmla="*/ 2147483646 h 110"/>
              <a:gd name="T28" fmla="*/ 2147483646 w 109"/>
              <a:gd name="T29" fmla="*/ 2147483646 h 110"/>
              <a:gd name="T30" fmla="*/ 2147483646 w 109"/>
              <a:gd name="T31" fmla="*/ 2147483646 h 110"/>
              <a:gd name="T32" fmla="*/ 2147483646 w 109"/>
              <a:gd name="T33" fmla="*/ 2147483646 h 110"/>
              <a:gd name="T34" fmla="*/ 2147483646 w 109"/>
              <a:gd name="T35" fmla="*/ 2147483646 h 110"/>
              <a:gd name="T36" fmla="*/ 2147483646 w 109"/>
              <a:gd name="T37" fmla="*/ 2147483646 h 110"/>
              <a:gd name="T38" fmla="*/ 2147483646 w 109"/>
              <a:gd name="T39" fmla="*/ 2147483646 h 110"/>
              <a:gd name="T40" fmla="*/ 2147483646 w 109"/>
              <a:gd name="T41" fmla="*/ 2147483646 h 110"/>
              <a:gd name="T42" fmla="*/ 2147483646 w 109"/>
              <a:gd name="T43" fmla="*/ 2147483646 h 110"/>
              <a:gd name="T44" fmla="*/ 2147483646 w 109"/>
              <a:gd name="T45" fmla="*/ 2147483646 h 110"/>
              <a:gd name="T46" fmla="*/ 2147483646 w 109"/>
              <a:gd name="T47" fmla="*/ 2147483646 h 110"/>
              <a:gd name="T48" fmla="*/ 2147483646 w 109"/>
              <a:gd name="T49" fmla="*/ 2147483646 h 110"/>
              <a:gd name="T50" fmla="*/ 2147483646 w 109"/>
              <a:gd name="T51" fmla="*/ 2147483646 h 110"/>
              <a:gd name="T52" fmla="*/ 2147483646 w 109"/>
              <a:gd name="T53" fmla="*/ 2147483646 h 110"/>
              <a:gd name="T54" fmla="*/ 2147483646 w 109"/>
              <a:gd name="T55" fmla="*/ 2147483646 h 110"/>
              <a:gd name="T56" fmla="*/ 2147483646 w 109"/>
              <a:gd name="T57" fmla="*/ 2147483646 h 110"/>
              <a:gd name="T58" fmla="*/ 2147483646 w 109"/>
              <a:gd name="T59" fmla="*/ 2147483646 h 110"/>
              <a:gd name="T60" fmla="*/ 2147483646 w 109"/>
              <a:gd name="T61" fmla="*/ 2147483646 h 110"/>
              <a:gd name="T62" fmla="*/ 2147483646 w 109"/>
              <a:gd name="T63" fmla="*/ 2147483646 h 110"/>
              <a:gd name="T64" fmla="*/ 2147483646 w 109"/>
              <a:gd name="T65" fmla="*/ 0 h 110"/>
              <a:gd name="T66" fmla="*/ 2147483646 w 109"/>
              <a:gd name="T67" fmla="*/ 0 h 110"/>
              <a:gd name="T68" fmla="*/ 2147483646 w 109"/>
              <a:gd name="T69" fmla="*/ 2147483646 h 110"/>
              <a:gd name="T70" fmla="*/ 2147483646 w 109"/>
              <a:gd name="T71" fmla="*/ 2147483646 h 110"/>
              <a:gd name="T72" fmla="*/ 2147483646 w 109"/>
              <a:gd name="T73" fmla="*/ 2147483646 h 110"/>
              <a:gd name="T74" fmla="*/ 2147483646 w 109"/>
              <a:gd name="T75" fmla="*/ 2147483646 h 110"/>
              <a:gd name="T76" fmla="*/ 2147483646 w 109"/>
              <a:gd name="T77" fmla="*/ 2147483646 h 110"/>
              <a:gd name="T78" fmla="*/ 2147483646 w 109"/>
              <a:gd name="T79" fmla="*/ 2147483646 h 110"/>
              <a:gd name="T80" fmla="*/ 2147483646 w 109"/>
              <a:gd name="T81" fmla="*/ 2147483646 h 110"/>
              <a:gd name="T82" fmla="*/ 2147483646 w 109"/>
              <a:gd name="T83" fmla="*/ 2147483646 h 110"/>
              <a:gd name="T84" fmla="*/ 0 w 109"/>
              <a:gd name="T85" fmla="*/ 2147483646 h 110"/>
              <a:gd name="T86" fmla="*/ 0 w 109"/>
              <a:gd name="T87" fmla="*/ 2147483646 h 1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9" h="110">
                <a:moveTo>
                  <a:pt x="0" y="55"/>
                </a:moveTo>
                <a:lnTo>
                  <a:pt x="0" y="57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2" y="72"/>
                </a:lnTo>
                <a:lnTo>
                  <a:pt x="2" y="74"/>
                </a:lnTo>
                <a:lnTo>
                  <a:pt x="3" y="77"/>
                </a:lnTo>
                <a:lnTo>
                  <a:pt x="4" y="79"/>
                </a:lnTo>
                <a:lnTo>
                  <a:pt x="6" y="81"/>
                </a:lnTo>
                <a:lnTo>
                  <a:pt x="7" y="84"/>
                </a:lnTo>
                <a:lnTo>
                  <a:pt x="8" y="86"/>
                </a:lnTo>
                <a:lnTo>
                  <a:pt x="10" y="87"/>
                </a:lnTo>
                <a:lnTo>
                  <a:pt x="12" y="90"/>
                </a:lnTo>
                <a:lnTo>
                  <a:pt x="13" y="92"/>
                </a:lnTo>
                <a:lnTo>
                  <a:pt x="15" y="93"/>
                </a:lnTo>
                <a:lnTo>
                  <a:pt x="16" y="96"/>
                </a:lnTo>
                <a:lnTo>
                  <a:pt x="19" y="97"/>
                </a:lnTo>
                <a:lnTo>
                  <a:pt x="21" y="99"/>
                </a:lnTo>
                <a:lnTo>
                  <a:pt x="24" y="101"/>
                </a:lnTo>
                <a:lnTo>
                  <a:pt x="25" y="102"/>
                </a:lnTo>
                <a:lnTo>
                  <a:pt x="27" y="103"/>
                </a:lnTo>
                <a:lnTo>
                  <a:pt x="30" y="104"/>
                </a:lnTo>
                <a:lnTo>
                  <a:pt x="32" y="105"/>
                </a:lnTo>
                <a:lnTo>
                  <a:pt x="34" y="107"/>
                </a:lnTo>
                <a:lnTo>
                  <a:pt x="38" y="108"/>
                </a:lnTo>
                <a:lnTo>
                  <a:pt x="40" y="108"/>
                </a:lnTo>
                <a:lnTo>
                  <a:pt x="43" y="109"/>
                </a:lnTo>
                <a:lnTo>
                  <a:pt x="45" y="109"/>
                </a:lnTo>
                <a:lnTo>
                  <a:pt x="48" y="110"/>
                </a:lnTo>
                <a:lnTo>
                  <a:pt x="51" y="110"/>
                </a:lnTo>
                <a:lnTo>
                  <a:pt x="54" y="110"/>
                </a:lnTo>
                <a:lnTo>
                  <a:pt x="57" y="110"/>
                </a:lnTo>
                <a:lnTo>
                  <a:pt x="60" y="110"/>
                </a:lnTo>
                <a:lnTo>
                  <a:pt x="62" y="109"/>
                </a:lnTo>
                <a:lnTo>
                  <a:pt x="64" y="109"/>
                </a:lnTo>
                <a:lnTo>
                  <a:pt x="68" y="108"/>
                </a:lnTo>
                <a:lnTo>
                  <a:pt x="70" y="108"/>
                </a:lnTo>
                <a:lnTo>
                  <a:pt x="73" y="107"/>
                </a:lnTo>
                <a:lnTo>
                  <a:pt x="75" y="105"/>
                </a:lnTo>
                <a:lnTo>
                  <a:pt x="78" y="104"/>
                </a:lnTo>
                <a:lnTo>
                  <a:pt x="80" y="103"/>
                </a:lnTo>
                <a:lnTo>
                  <a:pt x="82" y="102"/>
                </a:lnTo>
                <a:lnTo>
                  <a:pt x="85" y="101"/>
                </a:lnTo>
                <a:lnTo>
                  <a:pt x="86" y="99"/>
                </a:lnTo>
                <a:lnTo>
                  <a:pt x="88" y="97"/>
                </a:lnTo>
                <a:lnTo>
                  <a:pt x="91" y="96"/>
                </a:lnTo>
                <a:lnTo>
                  <a:pt x="92" y="93"/>
                </a:lnTo>
                <a:lnTo>
                  <a:pt x="94" y="92"/>
                </a:lnTo>
                <a:lnTo>
                  <a:pt x="96" y="90"/>
                </a:lnTo>
                <a:lnTo>
                  <a:pt x="98" y="87"/>
                </a:lnTo>
                <a:lnTo>
                  <a:pt x="99" y="86"/>
                </a:lnTo>
                <a:lnTo>
                  <a:pt x="100" y="84"/>
                </a:lnTo>
                <a:lnTo>
                  <a:pt x="102" y="81"/>
                </a:lnTo>
                <a:lnTo>
                  <a:pt x="103" y="79"/>
                </a:lnTo>
                <a:lnTo>
                  <a:pt x="104" y="77"/>
                </a:lnTo>
                <a:lnTo>
                  <a:pt x="105" y="74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08" y="63"/>
                </a:lnTo>
                <a:lnTo>
                  <a:pt x="109" y="61"/>
                </a:lnTo>
                <a:lnTo>
                  <a:pt x="109" y="57"/>
                </a:lnTo>
                <a:lnTo>
                  <a:pt x="109" y="55"/>
                </a:lnTo>
                <a:lnTo>
                  <a:pt x="109" y="53"/>
                </a:lnTo>
                <a:lnTo>
                  <a:pt x="109" y="49"/>
                </a:lnTo>
                <a:lnTo>
                  <a:pt x="108" y="47"/>
                </a:lnTo>
                <a:lnTo>
                  <a:pt x="108" y="44"/>
                </a:lnTo>
                <a:lnTo>
                  <a:pt x="106" y="42"/>
                </a:lnTo>
                <a:lnTo>
                  <a:pt x="106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9"/>
                </a:lnTo>
                <a:lnTo>
                  <a:pt x="100" y="26"/>
                </a:lnTo>
                <a:lnTo>
                  <a:pt x="99" y="24"/>
                </a:lnTo>
                <a:lnTo>
                  <a:pt x="98" y="23"/>
                </a:lnTo>
                <a:lnTo>
                  <a:pt x="96" y="20"/>
                </a:lnTo>
                <a:lnTo>
                  <a:pt x="94" y="18"/>
                </a:lnTo>
                <a:lnTo>
                  <a:pt x="92" y="17"/>
                </a:lnTo>
                <a:lnTo>
                  <a:pt x="91" y="14"/>
                </a:lnTo>
                <a:lnTo>
                  <a:pt x="88" y="13"/>
                </a:lnTo>
                <a:lnTo>
                  <a:pt x="86" y="11"/>
                </a:lnTo>
                <a:lnTo>
                  <a:pt x="85" y="9"/>
                </a:lnTo>
                <a:lnTo>
                  <a:pt x="82" y="8"/>
                </a:lnTo>
                <a:lnTo>
                  <a:pt x="80" y="7"/>
                </a:lnTo>
                <a:lnTo>
                  <a:pt x="78" y="6"/>
                </a:lnTo>
                <a:lnTo>
                  <a:pt x="75" y="5"/>
                </a:lnTo>
                <a:lnTo>
                  <a:pt x="73" y="3"/>
                </a:lnTo>
                <a:lnTo>
                  <a:pt x="70" y="2"/>
                </a:lnTo>
                <a:lnTo>
                  <a:pt x="68" y="2"/>
                </a:lnTo>
                <a:lnTo>
                  <a:pt x="64" y="1"/>
                </a:lnTo>
                <a:lnTo>
                  <a:pt x="62" y="1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1"/>
                </a:lnTo>
                <a:lnTo>
                  <a:pt x="43" y="1"/>
                </a:lnTo>
                <a:lnTo>
                  <a:pt x="40" y="2"/>
                </a:lnTo>
                <a:lnTo>
                  <a:pt x="38" y="2"/>
                </a:lnTo>
                <a:lnTo>
                  <a:pt x="34" y="3"/>
                </a:lnTo>
                <a:lnTo>
                  <a:pt x="32" y="5"/>
                </a:lnTo>
                <a:lnTo>
                  <a:pt x="30" y="6"/>
                </a:lnTo>
                <a:lnTo>
                  <a:pt x="27" y="7"/>
                </a:lnTo>
                <a:lnTo>
                  <a:pt x="25" y="8"/>
                </a:lnTo>
                <a:lnTo>
                  <a:pt x="24" y="9"/>
                </a:lnTo>
                <a:lnTo>
                  <a:pt x="21" y="11"/>
                </a:lnTo>
                <a:lnTo>
                  <a:pt x="19" y="13"/>
                </a:lnTo>
                <a:lnTo>
                  <a:pt x="16" y="14"/>
                </a:lnTo>
                <a:lnTo>
                  <a:pt x="15" y="17"/>
                </a:lnTo>
                <a:lnTo>
                  <a:pt x="13" y="18"/>
                </a:lnTo>
                <a:lnTo>
                  <a:pt x="12" y="20"/>
                </a:lnTo>
                <a:lnTo>
                  <a:pt x="10" y="23"/>
                </a:lnTo>
                <a:lnTo>
                  <a:pt x="8" y="24"/>
                </a:lnTo>
                <a:lnTo>
                  <a:pt x="7" y="26"/>
                </a:lnTo>
                <a:lnTo>
                  <a:pt x="6" y="29"/>
                </a:lnTo>
                <a:lnTo>
                  <a:pt x="4" y="31"/>
                </a:lnTo>
                <a:lnTo>
                  <a:pt x="3" y="33"/>
                </a:lnTo>
                <a:lnTo>
                  <a:pt x="2" y="36"/>
                </a:lnTo>
                <a:lnTo>
                  <a:pt x="2" y="38"/>
                </a:lnTo>
                <a:lnTo>
                  <a:pt x="1" y="42"/>
                </a:lnTo>
                <a:lnTo>
                  <a:pt x="0" y="44"/>
                </a:lnTo>
                <a:lnTo>
                  <a:pt x="0" y="47"/>
                </a:lnTo>
                <a:lnTo>
                  <a:pt x="0" y="49"/>
                </a:lnTo>
                <a:lnTo>
                  <a:pt x="0" y="53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254">
            <a:extLst>
              <a:ext uri="{FF2B5EF4-FFF2-40B4-BE49-F238E27FC236}">
                <a16:creationId xmlns:a16="http://schemas.microsoft.com/office/drawing/2014/main" id="{D2751350-3ED8-E147-8BD5-E747158DCD2C}"/>
              </a:ext>
            </a:extLst>
          </p:cNvPr>
          <p:cNvSpPr>
            <a:spLocks noChangeAspect="1"/>
          </p:cNvSpPr>
          <p:nvPr/>
        </p:nvSpPr>
        <p:spPr bwMode="auto">
          <a:xfrm>
            <a:off x="5059364" y="2922589"/>
            <a:ext cx="274637" cy="3175"/>
          </a:xfrm>
          <a:custGeom>
            <a:avLst/>
            <a:gdLst>
              <a:gd name="T0" fmla="*/ 2147483646 w 360"/>
              <a:gd name="T1" fmla="*/ 0 h 3175"/>
              <a:gd name="T2" fmla="*/ 0 w 360"/>
              <a:gd name="T3" fmla="*/ 0 h 3175"/>
              <a:gd name="T4" fmla="*/ 2147483646 w 360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3175">
                <a:moveTo>
                  <a:pt x="360" y="0"/>
                </a:moveTo>
                <a:lnTo>
                  <a:pt x="0" y="0"/>
                </a:lnTo>
                <a:lnTo>
                  <a:pt x="360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258">
            <a:extLst>
              <a:ext uri="{FF2B5EF4-FFF2-40B4-BE49-F238E27FC236}">
                <a16:creationId xmlns:a16="http://schemas.microsoft.com/office/drawing/2014/main" id="{E72B7AA8-3924-3542-A684-152F0E966E4B}"/>
              </a:ext>
            </a:extLst>
          </p:cNvPr>
          <p:cNvSpPr>
            <a:spLocks noChangeAspect="1"/>
          </p:cNvSpPr>
          <p:nvPr/>
        </p:nvSpPr>
        <p:spPr bwMode="auto">
          <a:xfrm>
            <a:off x="4652964" y="3684588"/>
            <a:ext cx="34925" cy="38100"/>
          </a:xfrm>
          <a:custGeom>
            <a:avLst/>
            <a:gdLst>
              <a:gd name="T0" fmla="*/ 2147483646 w 48"/>
              <a:gd name="T1" fmla="*/ 0 h 48"/>
              <a:gd name="T2" fmla="*/ 2147483646 w 48"/>
              <a:gd name="T3" fmla="*/ 0 h 48"/>
              <a:gd name="T4" fmla="*/ 2147483646 w 48"/>
              <a:gd name="T5" fmla="*/ 2147483646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w 48"/>
              <a:gd name="T21" fmla="*/ 2147483646 h 48"/>
              <a:gd name="T22" fmla="*/ 0 w 48"/>
              <a:gd name="T23" fmla="*/ 2147483646 h 48"/>
              <a:gd name="T24" fmla="*/ 2147483646 w 48"/>
              <a:gd name="T25" fmla="*/ 2147483646 h 48"/>
              <a:gd name="T26" fmla="*/ 2147483646 w 48"/>
              <a:gd name="T27" fmla="*/ 2147483646 h 48"/>
              <a:gd name="T28" fmla="*/ 2147483646 w 48"/>
              <a:gd name="T29" fmla="*/ 2147483646 h 48"/>
              <a:gd name="T30" fmla="*/ 2147483646 w 48"/>
              <a:gd name="T31" fmla="*/ 2147483646 h 48"/>
              <a:gd name="T32" fmla="*/ 2147483646 w 48"/>
              <a:gd name="T33" fmla="*/ 2147483646 h 48"/>
              <a:gd name="T34" fmla="*/ 2147483646 w 48"/>
              <a:gd name="T35" fmla="*/ 2147483646 h 48"/>
              <a:gd name="T36" fmla="*/ 2147483646 w 48"/>
              <a:gd name="T37" fmla="*/ 2147483646 h 48"/>
              <a:gd name="T38" fmla="*/ 2147483646 w 48"/>
              <a:gd name="T39" fmla="*/ 2147483646 h 48"/>
              <a:gd name="T40" fmla="*/ 2147483646 w 48"/>
              <a:gd name="T41" fmla="*/ 2147483646 h 48"/>
              <a:gd name="T42" fmla="*/ 2147483646 w 48"/>
              <a:gd name="T43" fmla="*/ 2147483646 h 48"/>
              <a:gd name="T44" fmla="*/ 2147483646 w 48"/>
              <a:gd name="T45" fmla="*/ 2147483646 h 48"/>
              <a:gd name="T46" fmla="*/ 2147483646 w 48"/>
              <a:gd name="T47" fmla="*/ 2147483646 h 48"/>
              <a:gd name="T48" fmla="*/ 2147483646 w 48"/>
              <a:gd name="T49" fmla="*/ 2147483646 h 48"/>
              <a:gd name="T50" fmla="*/ 2147483646 w 48"/>
              <a:gd name="T51" fmla="*/ 2147483646 h 48"/>
              <a:gd name="T52" fmla="*/ 2147483646 w 48"/>
              <a:gd name="T53" fmla="*/ 2147483646 h 48"/>
              <a:gd name="T54" fmla="*/ 2147483646 w 48"/>
              <a:gd name="T55" fmla="*/ 2147483646 h 48"/>
              <a:gd name="T56" fmla="*/ 2147483646 w 48"/>
              <a:gd name="T57" fmla="*/ 2147483646 h 48"/>
              <a:gd name="T58" fmla="*/ 2147483646 w 48"/>
              <a:gd name="T59" fmla="*/ 2147483646 h 48"/>
              <a:gd name="T60" fmla="*/ 2147483646 w 48"/>
              <a:gd name="T61" fmla="*/ 2147483646 h 48"/>
              <a:gd name="T62" fmla="*/ 2147483646 w 48"/>
              <a:gd name="T63" fmla="*/ 2147483646 h 48"/>
              <a:gd name="T64" fmla="*/ 2147483646 w 48"/>
              <a:gd name="T65" fmla="*/ 2147483646 h 48"/>
              <a:gd name="T66" fmla="*/ 2147483646 w 48"/>
              <a:gd name="T67" fmla="*/ 2147483646 h 48"/>
              <a:gd name="T68" fmla="*/ 2147483646 w 48"/>
              <a:gd name="T69" fmla="*/ 2147483646 h 48"/>
              <a:gd name="T70" fmla="*/ 2147483646 w 48"/>
              <a:gd name="T71" fmla="*/ 2147483646 h 48"/>
              <a:gd name="T72" fmla="*/ 2147483646 w 48"/>
              <a:gd name="T73" fmla="*/ 2147483646 h 48"/>
              <a:gd name="T74" fmla="*/ 2147483646 w 48"/>
              <a:gd name="T75" fmla="*/ 2147483646 h 48"/>
              <a:gd name="T76" fmla="*/ 2147483646 w 48"/>
              <a:gd name="T77" fmla="*/ 2147483646 h 48"/>
              <a:gd name="T78" fmla="*/ 2147483646 w 48"/>
              <a:gd name="T79" fmla="*/ 2147483646 h 48"/>
              <a:gd name="T80" fmla="*/ 2147483646 w 48"/>
              <a:gd name="T81" fmla="*/ 2147483646 h 48"/>
              <a:gd name="T82" fmla="*/ 2147483646 w 48"/>
              <a:gd name="T83" fmla="*/ 2147483646 h 48"/>
              <a:gd name="T84" fmla="*/ 2147483646 w 48"/>
              <a:gd name="T85" fmla="*/ 0 h 48"/>
              <a:gd name="T86" fmla="*/ 2147483646 w 48"/>
              <a:gd name="T87" fmla="*/ 0 h 48"/>
              <a:gd name="T88" fmla="*/ 2147483646 w 48"/>
              <a:gd name="T89" fmla="*/ 2147483646 h 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8" h="48">
                <a:moveTo>
                  <a:pt x="24" y="24"/>
                </a:move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1" y="4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7" y="7"/>
                </a:lnTo>
                <a:lnTo>
                  <a:pt x="7" y="8"/>
                </a:lnTo>
                <a:lnTo>
                  <a:pt x="6" y="8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1" y="27"/>
                </a:lnTo>
                <a:lnTo>
                  <a:pt x="1" y="28"/>
                </a:lnTo>
                <a:lnTo>
                  <a:pt x="1" y="30"/>
                </a:lnTo>
                <a:lnTo>
                  <a:pt x="1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4" y="36"/>
                </a:lnTo>
                <a:lnTo>
                  <a:pt x="5" y="37"/>
                </a:lnTo>
                <a:lnTo>
                  <a:pt x="5" y="38"/>
                </a:lnTo>
                <a:lnTo>
                  <a:pt x="6" y="39"/>
                </a:lnTo>
                <a:lnTo>
                  <a:pt x="7" y="40"/>
                </a:lnTo>
                <a:lnTo>
                  <a:pt x="8" y="42"/>
                </a:lnTo>
                <a:lnTo>
                  <a:pt x="10" y="43"/>
                </a:lnTo>
                <a:lnTo>
                  <a:pt x="11" y="44"/>
                </a:lnTo>
                <a:lnTo>
                  <a:pt x="12" y="44"/>
                </a:lnTo>
                <a:lnTo>
                  <a:pt x="13" y="45"/>
                </a:lnTo>
                <a:lnTo>
                  <a:pt x="14" y="45"/>
                </a:lnTo>
                <a:lnTo>
                  <a:pt x="16" y="46"/>
                </a:lnTo>
                <a:lnTo>
                  <a:pt x="17" y="46"/>
                </a:lnTo>
                <a:lnTo>
                  <a:pt x="18" y="46"/>
                </a:lnTo>
                <a:lnTo>
                  <a:pt x="19" y="48"/>
                </a:lnTo>
                <a:lnTo>
                  <a:pt x="20" y="48"/>
                </a:lnTo>
                <a:lnTo>
                  <a:pt x="22" y="48"/>
                </a:lnTo>
                <a:lnTo>
                  <a:pt x="23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8" y="48"/>
                </a:lnTo>
                <a:lnTo>
                  <a:pt x="29" y="48"/>
                </a:lnTo>
                <a:lnTo>
                  <a:pt x="30" y="46"/>
                </a:lnTo>
                <a:lnTo>
                  <a:pt x="31" y="46"/>
                </a:lnTo>
                <a:lnTo>
                  <a:pt x="32" y="46"/>
                </a:lnTo>
                <a:lnTo>
                  <a:pt x="34" y="46"/>
                </a:lnTo>
                <a:lnTo>
                  <a:pt x="35" y="45"/>
                </a:lnTo>
                <a:lnTo>
                  <a:pt x="36" y="45"/>
                </a:lnTo>
                <a:lnTo>
                  <a:pt x="37" y="44"/>
                </a:lnTo>
                <a:lnTo>
                  <a:pt x="38" y="44"/>
                </a:lnTo>
                <a:lnTo>
                  <a:pt x="38" y="43"/>
                </a:lnTo>
                <a:lnTo>
                  <a:pt x="40" y="43"/>
                </a:lnTo>
                <a:lnTo>
                  <a:pt x="41" y="42"/>
                </a:lnTo>
                <a:lnTo>
                  <a:pt x="41" y="40"/>
                </a:lnTo>
                <a:lnTo>
                  <a:pt x="42" y="40"/>
                </a:lnTo>
                <a:lnTo>
                  <a:pt x="43" y="39"/>
                </a:lnTo>
                <a:lnTo>
                  <a:pt x="43" y="38"/>
                </a:lnTo>
                <a:lnTo>
                  <a:pt x="44" y="37"/>
                </a:lnTo>
                <a:lnTo>
                  <a:pt x="44" y="36"/>
                </a:lnTo>
                <a:lnTo>
                  <a:pt x="46" y="36"/>
                </a:lnTo>
                <a:lnTo>
                  <a:pt x="46" y="34"/>
                </a:lnTo>
                <a:lnTo>
                  <a:pt x="47" y="33"/>
                </a:lnTo>
                <a:lnTo>
                  <a:pt x="47" y="32"/>
                </a:lnTo>
                <a:lnTo>
                  <a:pt x="47" y="31"/>
                </a:lnTo>
                <a:lnTo>
                  <a:pt x="48" y="30"/>
                </a:lnTo>
                <a:lnTo>
                  <a:pt x="48" y="28"/>
                </a:lnTo>
                <a:lnTo>
                  <a:pt x="48" y="27"/>
                </a:lnTo>
                <a:lnTo>
                  <a:pt x="48" y="26"/>
                </a:lnTo>
                <a:lnTo>
                  <a:pt x="48" y="25"/>
                </a:lnTo>
                <a:lnTo>
                  <a:pt x="48" y="24"/>
                </a:lnTo>
                <a:lnTo>
                  <a:pt x="48" y="22"/>
                </a:lnTo>
                <a:lnTo>
                  <a:pt x="48" y="21"/>
                </a:lnTo>
                <a:lnTo>
                  <a:pt x="48" y="20"/>
                </a:lnTo>
                <a:lnTo>
                  <a:pt x="48" y="19"/>
                </a:lnTo>
                <a:lnTo>
                  <a:pt x="48" y="18"/>
                </a:lnTo>
                <a:lnTo>
                  <a:pt x="47" y="16"/>
                </a:lnTo>
                <a:lnTo>
                  <a:pt x="47" y="15"/>
                </a:lnTo>
                <a:lnTo>
                  <a:pt x="47" y="14"/>
                </a:lnTo>
                <a:lnTo>
                  <a:pt x="46" y="13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43" y="8"/>
                </a:lnTo>
                <a:lnTo>
                  <a:pt x="42" y="8"/>
                </a:lnTo>
                <a:lnTo>
                  <a:pt x="41" y="7"/>
                </a:lnTo>
                <a:lnTo>
                  <a:pt x="41" y="6"/>
                </a:lnTo>
                <a:lnTo>
                  <a:pt x="40" y="6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2"/>
                </a:lnTo>
                <a:lnTo>
                  <a:pt x="34" y="2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259">
            <a:extLst>
              <a:ext uri="{FF2B5EF4-FFF2-40B4-BE49-F238E27FC236}">
                <a16:creationId xmlns:a16="http://schemas.microsoft.com/office/drawing/2014/main" id="{5FA27056-156A-DA4E-9D2C-5D074BFD7AF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186114"/>
            <a:ext cx="27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260">
            <a:extLst>
              <a:ext uri="{FF2B5EF4-FFF2-40B4-BE49-F238E27FC236}">
                <a16:creationId xmlns:a16="http://schemas.microsoft.com/office/drawing/2014/main" id="{F846B5F4-E519-1945-8180-AD2BD9C2508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444876"/>
            <a:ext cx="27463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262">
            <a:extLst>
              <a:ext uri="{FF2B5EF4-FFF2-40B4-BE49-F238E27FC236}">
                <a16:creationId xmlns:a16="http://schemas.microsoft.com/office/drawing/2014/main" id="{9BB92C77-E36C-E34E-839B-45758C1A6254}"/>
              </a:ext>
            </a:extLst>
          </p:cNvPr>
          <p:cNvSpPr>
            <a:spLocks noChangeAspect="1"/>
          </p:cNvSpPr>
          <p:nvPr/>
        </p:nvSpPr>
        <p:spPr bwMode="auto">
          <a:xfrm>
            <a:off x="5834064" y="3833814"/>
            <a:ext cx="147637" cy="1587"/>
          </a:xfrm>
          <a:custGeom>
            <a:avLst/>
            <a:gdLst>
              <a:gd name="T0" fmla="*/ 2147483646 w 192"/>
              <a:gd name="T1" fmla="*/ 0 h 1587"/>
              <a:gd name="T2" fmla="*/ 0 w 192"/>
              <a:gd name="T3" fmla="*/ 0 h 1587"/>
              <a:gd name="T4" fmla="*/ 2147483646 w 192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587">
                <a:moveTo>
                  <a:pt x="192" y="0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63">
            <a:extLst>
              <a:ext uri="{FF2B5EF4-FFF2-40B4-BE49-F238E27FC236}">
                <a16:creationId xmlns:a16="http://schemas.microsoft.com/office/drawing/2014/main" id="{C6FB755A-3B38-0246-A823-37C1DDF506D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834064" y="3833814"/>
            <a:ext cx="147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264">
            <a:extLst>
              <a:ext uri="{FF2B5EF4-FFF2-40B4-BE49-F238E27FC236}">
                <a16:creationId xmlns:a16="http://schemas.microsoft.com/office/drawing/2014/main" id="{5BDCC896-840C-9B49-ACC4-95AB147CF0BF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2779713"/>
            <a:ext cx="131763" cy="406400"/>
          </a:xfrm>
          <a:custGeom>
            <a:avLst/>
            <a:gdLst>
              <a:gd name="T0" fmla="*/ 2147483646 w 168"/>
              <a:gd name="T1" fmla="*/ 2147483646 h 528"/>
              <a:gd name="T2" fmla="*/ 2147483646 w 168"/>
              <a:gd name="T3" fmla="*/ 0 h 528"/>
              <a:gd name="T4" fmla="*/ 0 w 1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28">
                <a:moveTo>
                  <a:pt x="168" y="528"/>
                </a:moveTo>
                <a:lnTo>
                  <a:pt x="168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265">
            <a:extLst>
              <a:ext uri="{FF2B5EF4-FFF2-40B4-BE49-F238E27FC236}">
                <a16:creationId xmlns:a16="http://schemas.microsoft.com/office/drawing/2014/main" id="{F2F10C93-2EA6-564B-9AE9-19D2F2BABA61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3444875"/>
            <a:ext cx="131763" cy="388938"/>
          </a:xfrm>
          <a:custGeom>
            <a:avLst/>
            <a:gdLst>
              <a:gd name="T0" fmla="*/ 2147483646 w 168"/>
              <a:gd name="T1" fmla="*/ 0 h 504"/>
              <a:gd name="T2" fmla="*/ 2147483646 w 168"/>
              <a:gd name="T3" fmla="*/ 2147483646 h 504"/>
              <a:gd name="T4" fmla="*/ 0 w 168"/>
              <a:gd name="T5" fmla="*/ 2147483646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04">
                <a:moveTo>
                  <a:pt x="168" y="0"/>
                </a:moveTo>
                <a:lnTo>
                  <a:pt x="168" y="504"/>
                </a:lnTo>
                <a:lnTo>
                  <a:pt x="0" y="504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266">
            <a:extLst>
              <a:ext uri="{FF2B5EF4-FFF2-40B4-BE49-F238E27FC236}">
                <a16:creationId xmlns:a16="http://schemas.microsoft.com/office/drawing/2014/main" id="{FA037351-3E95-EF4B-A608-0734E850928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904038" y="3306763"/>
            <a:ext cx="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267">
            <a:extLst>
              <a:ext uri="{FF2B5EF4-FFF2-40B4-BE49-F238E27FC236}">
                <a16:creationId xmlns:a16="http://schemas.microsoft.com/office/drawing/2014/main" id="{A2A608DA-B587-DA45-A761-3DE5213C240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17826"/>
            <a:ext cx="3873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270">
            <a:extLst>
              <a:ext uri="{FF2B5EF4-FFF2-40B4-BE49-F238E27FC236}">
                <a16:creationId xmlns:a16="http://schemas.microsoft.com/office/drawing/2014/main" id="{2066B2CD-264E-1244-8E65-188E37C5B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4" y="3703638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272">
            <a:extLst>
              <a:ext uri="{FF2B5EF4-FFF2-40B4-BE49-F238E27FC236}">
                <a16:creationId xmlns:a16="http://schemas.microsoft.com/office/drawing/2014/main" id="{75A4C643-E047-B741-9EFA-4BC5D0E445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464" y="2779713"/>
            <a:ext cx="122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70" name="Group 273">
            <a:extLst>
              <a:ext uri="{FF2B5EF4-FFF2-40B4-BE49-F238E27FC236}">
                <a16:creationId xmlns:a16="http://schemas.microsoft.com/office/drawing/2014/main" id="{898EA8DE-89ED-CE4C-A0F3-43386FE4D14C}"/>
              </a:ext>
            </a:extLst>
          </p:cNvPr>
          <p:cNvGrpSpPr>
            <a:grpSpLocks/>
          </p:cNvGrpSpPr>
          <p:nvPr/>
        </p:nvGrpSpPr>
        <p:grpSpPr bwMode="auto">
          <a:xfrm>
            <a:off x="5341939" y="2555876"/>
            <a:ext cx="517525" cy="442913"/>
            <a:chOff x="3435" y="821"/>
            <a:chExt cx="421" cy="354"/>
          </a:xfrm>
        </p:grpSpPr>
        <p:sp>
          <p:nvSpPr>
            <p:cNvPr id="23595" name="Line 274">
              <a:extLst>
                <a:ext uri="{FF2B5EF4-FFF2-40B4-BE49-F238E27FC236}">
                  <a16:creationId xmlns:a16="http://schemas.microsoft.com/office/drawing/2014/main" id="{7FAF5DD3-C4D1-7144-B251-EC1C902F0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275">
              <a:extLst>
                <a:ext uri="{FF2B5EF4-FFF2-40B4-BE49-F238E27FC236}">
                  <a16:creationId xmlns:a16="http://schemas.microsoft.com/office/drawing/2014/main" id="{1C19A286-82FF-F944-A845-97B8376F3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rc 276">
              <a:extLst>
                <a:ext uri="{FF2B5EF4-FFF2-40B4-BE49-F238E27FC236}">
                  <a16:creationId xmlns:a16="http://schemas.microsoft.com/office/drawing/2014/main" id="{F52390B2-535F-EA44-B897-F2FE26D7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Arc 277">
              <a:extLst>
                <a:ext uri="{FF2B5EF4-FFF2-40B4-BE49-F238E27FC236}">
                  <a16:creationId xmlns:a16="http://schemas.microsoft.com/office/drawing/2014/main" id="{33321BBC-89CF-2E47-B000-4C74C4AF529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278">
              <a:extLst>
                <a:ext uri="{FF2B5EF4-FFF2-40B4-BE49-F238E27FC236}">
                  <a16:creationId xmlns:a16="http://schemas.microsoft.com/office/drawing/2014/main" id="{2BDDCE7E-3135-C641-81A0-EFFE34B5D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1" name="Group 279">
            <a:extLst>
              <a:ext uri="{FF2B5EF4-FFF2-40B4-BE49-F238E27FC236}">
                <a16:creationId xmlns:a16="http://schemas.microsoft.com/office/drawing/2014/main" id="{AC2E64AE-8CD9-2A4A-9A67-5DF34D74EF1F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3611563"/>
            <a:ext cx="520700" cy="442912"/>
            <a:chOff x="3435" y="821"/>
            <a:chExt cx="421" cy="354"/>
          </a:xfrm>
        </p:grpSpPr>
        <p:sp>
          <p:nvSpPr>
            <p:cNvPr id="23590" name="Line 280">
              <a:extLst>
                <a:ext uri="{FF2B5EF4-FFF2-40B4-BE49-F238E27FC236}">
                  <a16:creationId xmlns:a16="http://schemas.microsoft.com/office/drawing/2014/main" id="{B83E9379-F6FA-044E-AE85-4EB244E56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281">
              <a:extLst>
                <a:ext uri="{FF2B5EF4-FFF2-40B4-BE49-F238E27FC236}">
                  <a16:creationId xmlns:a16="http://schemas.microsoft.com/office/drawing/2014/main" id="{2ABFA547-829D-E34D-9287-22A6D4981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Arc 282">
              <a:extLst>
                <a:ext uri="{FF2B5EF4-FFF2-40B4-BE49-F238E27FC236}">
                  <a16:creationId xmlns:a16="http://schemas.microsoft.com/office/drawing/2014/main" id="{AD6DEE65-41A1-784D-8B11-6B8CDCB1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Arc 283">
              <a:extLst>
                <a:ext uri="{FF2B5EF4-FFF2-40B4-BE49-F238E27FC236}">
                  <a16:creationId xmlns:a16="http://schemas.microsoft.com/office/drawing/2014/main" id="{AC934E35-549C-8C4E-B010-B48ACDDCBA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284">
              <a:extLst>
                <a:ext uri="{FF2B5EF4-FFF2-40B4-BE49-F238E27FC236}">
                  <a16:creationId xmlns:a16="http://schemas.microsoft.com/office/drawing/2014/main" id="{7E0E0671-BBB2-9C4D-9601-44C7F6234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285">
            <a:extLst>
              <a:ext uri="{FF2B5EF4-FFF2-40B4-BE49-F238E27FC236}">
                <a16:creationId xmlns:a16="http://schemas.microsoft.com/office/drawing/2014/main" id="{AB3DB1E1-F1D5-C741-8526-2C5152B9D2B8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3084513"/>
            <a:ext cx="565150" cy="463550"/>
            <a:chOff x="3108" y="782"/>
            <a:chExt cx="436" cy="345"/>
          </a:xfrm>
        </p:grpSpPr>
        <p:sp>
          <p:nvSpPr>
            <p:cNvPr id="23586" name="Freeform 286">
              <a:extLst>
                <a:ext uri="{FF2B5EF4-FFF2-40B4-BE49-F238E27FC236}">
                  <a16:creationId xmlns:a16="http://schemas.microsoft.com/office/drawing/2014/main" id="{4094737C-F25F-F64E-A58A-A4481301E1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782"/>
              <a:ext cx="430" cy="172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40" y="2"/>
                  </a:lnTo>
                  <a:lnTo>
                    <a:pt x="158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49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5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1" y="3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38" y="4"/>
                  </a:lnTo>
                  <a:lnTo>
                    <a:pt x="339" y="4"/>
                  </a:lnTo>
                  <a:lnTo>
                    <a:pt x="341" y="4"/>
                  </a:lnTo>
                  <a:lnTo>
                    <a:pt x="342" y="4"/>
                  </a:lnTo>
                  <a:lnTo>
                    <a:pt x="343" y="4"/>
                  </a:lnTo>
                  <a:lnTo>
                    <a:pt x="344" y="4"/>
                  </a:lnTo>
                  <a:lnTo>
                    <a:pt x="345" y="4"/>
                  </a:lnTo>
                  <a:lnTo>
                    <a:pt x="347" y="4"/>
                  </a:lnTo>
                  <a:lnTo>
                    <a:pt x="348" y="4"/>
                  </a:lnTo>
                  <a:lnTo>
                    <a:pt x="349" y="4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3" y="5"/>
                  </a:lnTo>
                  <a:lnTo>
                    <a:pt x="354" y="5"/>
                  </a:lnTo>
                  <a:lnTo>
                    <a:pt x="355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60" y="6"/>
                  </a:lnTo>
                  <a:lnTo>
                    <a:pt x="361" y="6"/>
                  </a:lnTo>
                  <a:lnTo>
                    <a:pt x="362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9" y="9"/>
                  </a:lnTo>
                  <a:lnTo>
                    <a:pt x="380" y="9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4" y="10"/>
                  </a:lnTo>
                  <a:lnTo>
                    <a:pt x="385" y="10"/>
                  </a:lnTo>
                  <a:lnTo>
                    <a:pt x="386" y="10"/>
                  </a:lnTo>
                  <a:lnTo>
                    <a:pt x="387" y="10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6" y="12"/>
                  </a:lnTo>
                  <a:lnTo>
                    <a:pt x="397" y="14"/>
                  </a:lnTo>
                  <a:lnTo>
                    <a:pt x="398" y="14"/>
                  </a:lnTo>
                  <a:lnTo>
                    <a:pt x="399" y="14"/>
                  </a:lnTo>
                  <a:lnTo>
                    <a:pt x="402" y="15"/>
                  </a:lnTo>
                  <a:lnTo>
                    <a:pt x="403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09" y="17"/>
                  </a:lnTo>
                  <a:lnTo>
                    <a:pt x="411" y="17"/>
                  </a:lnTo>
                  <a:lnTo>
                    <a:pt x="414" y="18"/>
                  </a:lnTo>
                  <a:lnTo>
                    <a:pt x="415" y="18"/>
                  </a:lnTo>
                  <a:lnTo>
                    <a:pt x="417" y="20"/>
                  </a:lnTo>
                  <a:lnTo>
                    <a:pt x="420" y="20"/>
                  </a:lnTo>
                  <a:lnTo>
                    <a:pt x="421" y="21"/>
                  </a:lnTo>
                  <a:lnTo>
                    <a:pt x="422" y="21"/>
                  </a:lnTo>
                  <a:lnTo>
                    <a:pt x="425" y="22"/>
                  </a:lnTo>
                  <a:lnTo>
                    <a:pt x="426" y="22"/>
                  </a:lnTo>
                  <a:lnTo>
                    <a:pt x="427" y="22"/>
                  </a:lnTo>
                  <a:lnTo>
                    <a:pt x="428" y="23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2" y="24"/>
                  </a:lnTo>
                  <a:lnTo>
                    <a:pt x="433" y="24"/>
                  </a:lnTo>
                  <a:lnTo>
                    <a:pt x="434" y="24"/>
                  </a:lnTo>
                  <a:lnTo>
                    <a:pt x="435" y="26"/>
                  </a:lnTo>
                  <a:lnTo>
                    <a:pt x="437" y="27"/>
                  </a:lnTo>
                  <a:lnTo>
                    <a:pt x="438" y="27"/>
                  </a:lnTo>
                  <a:lnTo>
                    <a:pt x="439" y="27"/>
                  </a:lnTo>
                  <a:lnTo>
                    <a:pt x="440" y="28"/>
                  </a:lnTo>
                  <a:lnTo>
                    <a:pt x="441" y="28"/>
                  </a:lnTo>
                  <a:lnTo>
                    <a:pt x="443" y="29"/>
                  </a:lnTo>
                  <a:lnTo>
                    <a:pt x="444" y="29"/>
                  </a:lnTo>
                  <a:lnTo>
                    <a:pt x="445" y="30"/>
                  </a:lnTo>
                  <a:lnTo>
                    <a:pt x="446" y="30"/>
                  </a:lnTo>
                  <a:lnTo>
                    <a:pt x="447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2" y="34"/>
                  </a:lnTo>
                  <a:lnTo>
                    <a:pt x="455" y="34"/>
                  </a:lnTo>
                  <a:lnTo>
                    <a:pt x="456" y="35"/>
                  </a:lnTo>
                  <a:lnTo>
                    <a:pt x="458" y="36"/>
                  </a:lnTo>
                  <a:lnTo>
                    <a:pt x="459" y="38"/>
                  </a:lnTo>
                  <a:lnTo>
                    <a:pt x="462" y="39"/>
                  </a:lnTo>
                  <a:lnTo>
                    <a:pt x="463" y="39"/>
                  </a:lnTo>
                  <a:lnTo>
                    <a:pt x="464" y="40"/>
                  </a:lnTo>
                  <a:lnTo>
                    <a:pt x="467" y="40"/>
                  </a:lnTo>
                  <a:lnTo>
                    <a:pt x="468" y="41"/>
                  </a:lnTo>
                  <a:lnTo>
                    <a:pt x="469" y="41"/>
                  </a:lnTo>
                  <a:lnTo>
                    <a:pt x="470" y="42"/>
                  </a:lnTo>
                  <a:lnTo>
                    <a:pt x="471" y="42"/>
                  </a:lnTo>
                  <a:lnTo>
                    <a:pt x="473" y="44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6" y="46"/>
                  </a:lnTo>
                  <a:lnTo>
                    <a:pt x="477" y="46"/>
                  </a:lnTo>
                  <a:lnTo>
                    <a:pt x="479" y="47"/>
                  </a:lnTo>
                  <a:lnTo>
                    <a:pt x="480" y="47"/>
                  </a:lnTo>
                  <a:lnTo>
                    <a:pt x="481" y="48"/>
                  </a:lnTo>
                  <a:lnTo>
                    <a:pt x="482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6" y="51"/>
                  </a:lnTo>
                  <a:lnTo>
                    <a:pt x="487" y="52"/>
                  </a:lnTo>
                  <a:lnTo>
                    <a:pt x="488" y="52"/>
                  </a:lnTo>
                  <a:lnTo>
                    <a:pt x="489" y="53"/>
                  </a:lnTo>
                  <a:lnTo>
                    <a:pt x="491" y="53"/>
                  </a:lnTo>
                  <a:lnTo>
                    <a:pt x="493" y="54"/>
                  </a:lnTo>
                  <a:lnTo>
                    <a:pt x="494" y="56"/>
                  </a:lnTo>
                  <a:lnTo>
                    <a:pt x="495" y="57"/>
                  </a:lnTo>
                  <a:lnTo>
                    <a:pt x="498" y="57"/>
                  </a:lnTo>
                  <a:lnTo>
                    <a:pt x="499" y="58"/>
                  </a:lnTo>
                  <a:lnTo>
                    <a:pt x="500" y="59"/>
                  </a:lnTo>
                  <a:lnTo>
                    <a:pt x="503" y="60"/>
                  </a:lnTo>
                  <a:lnTo>
                    <a:pt x="504" y="60"/>
                  </a:lnTo>
                  <a:lnTo>
                    <a:pt x="505" y="62"/>
                  </a:lnTo>
                  <a:lnTo>
                    <a:pt x="506" y="62"/>
                  </a:lnTo>
                  <a:lnTo>
                    <a:pt x="507" y="63"/>
                  </a:lnTo>
                  <a:lnTo>
                    <a:pt x="509" y="63"/>
                  </a:lnTo>
                  <a:lnTo>
                    <a:pt x="509" y="64"/>
                  </a:lnTo>
                  <a:lnTo>
                    <a:pt x="510" y="64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6"/>
                  </a:lnTo>
                  <a:lnTo>
                    <a:pt x="513" y="66"/>
                  </a:lnTo>
                  <a:lnTo>
                    <a:pt x="515" y="66"/>
                  </a:lnTo>
                  <a:lnTo>
                    <a:pt x="515" y="68"/>
                  </a:lnTo>
                  <a:lnTo>
                    <a:pt x="516" y="68"/>
                  </a:lnTo>
                  <a:lnTo>
                    <a:pt x="517" y="69"/>
                  </a:lnTo>
                  <a:lnTo>
                    <a:pt x="518" y="69"/>
                  </a:lnTo>
                  <a:lnTo>
                    <a:pt x="519" y="70"/>
                  </a:lnTo>
                  <a:lnTo>
                    <a:pt x="521" y="71"/>
                  </a:lnTo>
                  <a:lnTo>
                    <a:pt x="522" y="71"/>
                  </a:lnTo>
                  <a:lnTo>
                    <a:pt x="523" y="72"/>
                  </a:lnTo>
                  <a:lnTo>
                    <a:pt x="524" y="72"/>
                  </a:lnTo>
                  <a:lnTo>
                    <a:pt x="524" y="74"/>
                  </a:lnTo>
                  <a:lnTo>
                    <a:pt x="525" y="74"/>
                  </a:lnTo>
                  <a:lnTo>
                    <a:pt x="527" y="75"/>
                  </a:lnTo>
                  <a:lnTo>
                    <a:pt x="529" y="76"/>
                  </a:lnTo>
                  <a:lnTo>
                    <a:pt x="530" y="76"/>
                  </a:lnTo>
                  <a:lnTo>
                    <a:pt x="531" y="77"/>
                  </a:lnTo>
                  <a:lnTo>
                    <a:pt x="533" y="78"/>
                  </a:lnTo>
                  <a:lnTo>
                    <a:pt x="534" y="80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7" y="82"/>
                  </a:lnTo>
                  <a:lnTo>
                    <a:pt x="539" y="82"/>
                  </a:lnTo>
                  <a:lnTo>
                    <a:pt x="540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3" y="86"/>
                  </a:lnTo>
                  <a:lnTo>
                    <a:pt x="545" y="87"/>
                  </a:lnTo>
                  <a:lnTo>
                    <a:pt x="546" y="87"/>
                  </a:lnTo>
                  <a:lnTo>
                    <a:pt x="546" y="88"/>
                  </a:lnTo>
                  <a:lnTo>
                    <a:pt x="547" y="88"/>
                  </a:lnTo>
                  <a:lnTo>
                    <a:pt x="548" y="89"/>
                  </a:lnTo>
                  <a:lnTo>
                    <a:pt x="549" y="89"/>
                  </a:lnTo>
                  <a:lnTo>
                    <a:pt x="549" y="90"/>
                  </a:lnTo>
                  <a:lnTo>
                    <a:pt x="551" y="90"/>
                  </a:lnTo>
                  <a:lnTo>
                    <a:pt x="551" y="92"/>
                  </a:lnTo>
                  <a:lnTo>
                    <a:pt x="552" y="92"/>
                  </a:lnTo>
                  <a:lnTo>
                    <a:pt x="553" y="93"/>
                  </a:lnTo>
                  <a:lnTo>
                    <a:pt x="554" y="94"/>
                  </a:lnTo>
                  <a:lnTo>
                    <a:pt x="555" y="94"/>
                  </a:lnTo>
                  <a:lnTo>
                    <a:pt x="557" y="95"/>
                  </a:lnTo>
                  <a:lnTo>
                    <a:pt x="557" y="96"/>
                  </a:lnTo>
                  <a:lnTo>
                    <a:pt x="558" y="96"/>
                  </a:lnTo>
                  <a:lnTo>
                    <a:pt x="559" y="98"/>
                  </a:lnTo>
                  <a:lnTo>
                    <a:pt x="560" y="99"/>
                  </a:lnTo>
                  <a:lnTo>
                    <a:pt x="561" y="99"/>
                  </a:lnTo>
                  <a:lnTo>
                    <a:pt x="561" y="100"/>
                  </a:lnTo>
                  <a:lnTo>
                    <a:pt x="563" y="100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2"/>
                  </a:lnTo>
                  <a:lnTo>
                    <a:pt x="566" y="102"/>
                  </a:lnTo>
                  <a:lnTo>
                    <a:pt x="566" y="104"/>
                  </a:lnTo>
                  <a:lnTo>
                    <a:pt x="567" y="104"/>
                  </a:lnTo>
                  <a:lnTo>
                    <a:pt x="569" y="105"/>
                  </a:lnTo>
                  <a:lnTo>
                    <a:pt x="570" y="105"/>
                  </a:lnTo>
                  <a:lnTo>
                    <a:pt x="570" y="106"/>
                  </a:lnTo>
                  <a:lnTo>
                    <a:pt x="571" y="106"/>
                  </a:lnTo>
                  <a:lnTo>
                    <a:pt x="571" y="107"/>
                  </a:lnTo>
                  <a:lnTo>
                    <a:pt x="572" y="107"/>
                  </a:lnTo>
                  <a:lnTo>
                    <a:pt x="573" y="108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7" y="111"/>
                  </a:lnTo>
                  <a:lnTo>
                    <a:pt x="578" y="111"/>
                  </a:lnTo>
                  <a:lnTo>
                    <a:pt x="579" y="112"/>
                  </a:lnTo>
                  <a:lnTo>
                    <a:pt x="579" y="113"/>
                  </a:lnTo>
                  <a:lnTo>
                    <a:pt x="581" y="113"/>
                  </a:lnTo>
                  <a:lnTo>
                    <a:pt x="582" y="115"/>
                  </a:lnTo>
                  <a:lnTo>
                    <a:pt x="583" y="115"/>
                  </a:lnTo>
                  <a:lnTo>
                    <a:pt x="583" y="116"/>
                  </a:lnTo>
                  <a:lnTo>
                    <a:pt x="584" y="116"/>
                  </a:lnTo>
                  <a:lnTo>
                    <a:pt x="585" y="117"/>
                  </a:lnTo>
                  <a:lnTo>
                    <a:pt x="587" y="117"/>
                  </a:lnTo>
                  <a:lnTo>
                    <a:pt x="587" y="118"/>
                  </a:lnTo>
                  <a:lnTo>
                    <a:pt x="588" y="118"/>
                  </a:lnTo>
                  <a:lnTo>
                    <a:pt x="588" y="119"/>
                  </a:lnTo>
                  <a:lnTo>
                    <a:pt x="589" y="119"/>
                  </a:lnTo>
                  <a:lnTo>
                    <a:pt x="590" y="121"/>
                  </a:lnTo>
                  <a:lnTo>
                    <a:pt x="591" y="122"/>
                  </a:lnTo>
                  <a:lnTo>
                    <a:pt x="593" y="123"/>
                  </a:lnTo>
                  <a:lnTo>
                    <a:pt x="594" y="124"/>
                  </a:lnTo>
                  <a:lnTo>
                    <a:pt x="595" y="125"/>
                  </a:lnTo>
                  <a:lnTo>
                    <a:pt x="596" y="127"/>
                  </a:lnTo>
                  <a:lnTo>
                    <a:pt x="597" y="128"/>
                  </a:lnTo>
                  <a:lnTo>
                    <a:pt x="599" y="129"/>
                  </a:lnTo>
                  <a:lnTo>
                    <a:pt x="600" y="130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2" y="133"/>
                  </a:lnTo>
                  <a:lnTo>
                    <a:pt x="603" y="135"/>
                  </a:lnTo>
                  <a:lnTo>
                    <a:pt x="605" y="135"/>
                  </a:lnTo>
                  <a:lnTo>
                    <a:pt x="606" y="136"/>
                  </a:lnTo>
                  <a:lnTo>
                    <a:pt x="607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9" y="141"/>
                  </a:lnTo>
                  <a:lnTo>
                    <a:pt x="611" y="141"/>
                  </a:lnTo>
                  <a:lnTo>
                    <a:pt x="611" y="142"/>
                  </a:lnTo>
                  <a:lnTo>
                    <a:pt x="612" y="143"/>
                  </a:lnTo>
                  <a:lnTo>
                    <a:pt x="613" y="145"/>
                  </a:lnTo>
                  <a:lnTo>
                    <a:pt x="614" y="146"/>
                  </a:lnTo>
                  <a:lnTo>
                    <a:pt x="615" y="147"/>
                  </a:lnTo>
                  <a:lnTo>
                    <a:pt x="617" y="148"/>
                  </a:lnTo>
                  <a:lnTo>
                    <a:pt x="618" y="149"/>
                  </a:lnTo>
                  <a:lnTo>
                    <a:pt x="618" y="151"/>
                  </a:lnTo>
                  <a:lnTo>
                    <a:pt x="619" y="151"/>
                  </a:lnTo>
                  <a:lnTo>
                    <a:pt x="620" y="152"/>
                  </a:lnTo>
                  <a:lnTo>
                    <a:pt x="620" y="153"/>
                  </a:lnTo>
                  <a:lnTo>
                    <a:pt x="621" y="154"/>
                  </a:lnTo>
                  <a:lnTo>
                    <a:pt x="623" y="155"/>
                  </a:lnTo>
                  <a:lnTo>
                    <a:pt x="623" y="157"/>
                  </a:lnTo>
                  <a:lnTo>
                    <a:pt x="624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7" y="161"/>
                  </a:lnTo>
                  <a:lnTo>
                    <a:pt x="629" y="163"/>
                  </a:lnTo>
                  <a:lnTo>
                    <a:pt x="630" y="165"/>
                  </a:lnTo>
                  <a:lnTo>
                    <a:pt x="631" y="166"/>
                  </a:lnTo>
                  <a:lnTo>
                    <a:pt x="633" y="167"/>
                  </a:lnTo>
                  <a:lnTo>
                    <a:pt x="635" y="170"/>
                  </a:lnTo>
                  <a:lnTo>
                    <a:pt x="635" y="171"/>
                  </a:lnTo>
                  <a:lnTo>
                    <a:pt x="636" y="172"/>
                  </a:lnTo>
                  <a:lnTo>
                    <a:pt x="637" y="173"/>
                  </a:lnTo>
                  <a:lnTo>
                    <a:pt x="638" y="175"/>
                  </a:lnTo>
                  <a:lnTo>
                    <a:pt x="639" y="176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2" y="178"/>
                  </a:lnTo>
                  <a:lnTo>
                    <a:pt x="642" y="179"/>
                  </a:lnTo>
                  <a:lnTo>
                    <a:pt x="643" y="181"/>
                  </a:lnTo>
                  <a:lnTo>
                    <a:pt x="644" y="181"/>
                  </a:lnTo>
                  <a:lnTo>
                    <a:pt x="644" y="182"/>
                  </a:lnTo>
                  <a:lnTo>
                    <a:pt x="645" y="183"/>
                  </a:lnTo>
                  <a:lnTo>
                    <a:pt x="645" y="184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8" y="187"/>
                  </a:lnTo>
                  <a:lnTo>
                    <a:pt x="649" y="188"/>
                  </a:lnTo>
                  <a:lnTo>
                    <a:pt x="650" y="189"/>
                  </a:lnTo>
                  <a:lnTo>
                    <a:pt x="650" y="190"/>
                  </a:lnTo>
                  <a:lnTo>
                    <a:pt x="651" y="191"/>
                  </a:lnTo>
                  <a:lnTo>
                    <a:pt x="653" y="193"/>
                  </a:lnTo>
                  <a:lnTo>
                    <a:pt x="653" y="194"/>
                  </a:lnTo>
                  <a:lnTo>
                    <a:pt x="654" y="195"/>
                  </a:lnTo>
                  <a:lnTo>
                    <a:pt x="655" y="196"/>
                  </a:lnTo>
                  <a:lnTo>
                    <a:pt x="656" y="199"/>
                  </a:lnTo>
                  <a:lnTo>
                    <a:pt x="657" y="200"/>
                  </a:lnTo>
                  <a:lnTo>
                    <a:pt x="659" y="202"/>
                  </a:lnTo>
                  <a:lnTo>
                    <a:pt x="660" y="203"/>
                  </a:lnTo>
                  <a:lnTo>
                    <a:pt x="661" y="206"/>
                  </a:lnTo>
                  <a:lnTo>
                    <a:pt x="663" y="207"/>
                  </a:lnTo>
                  <a:lnTo>
                    <a:pt x="665" y="209"/>
                  </a:lnTo>
                  <a:lnTo>
                    <a:pt x="665" y="211"/>
                  </a:lnTo>
                  <a:lnTo>
                    <a:pt x="666" y="212"/>
                  </a:lnTo>
                  <a:lnTo>
                    <a:pt x="667" y="213"/>
                  </a:lnTo>
                  <a:lnTo>
                    <a:pt x="668" y="215"/>
                  </a:lnTo>
                  <a:lnTo>
                    <a:pt x="669" y="217"/>
                  </a:lnTo>
                  <a:lnTo>
                    <a:pt x="669" y="218"/>
                  </a:lnTo>
                  <a:lnTo>
                    <a:pt x="671" y="219"/>
                  </a:lnTo>
                  <a:lnTo>
                    <a:pt x="672" y="220"/>
                  </a:lnTo>
                  <a:lnTo>
                    <a:pt x="673" y="221"/>
                  </a:lnTo>
                  <a:lnTo>
                    <a:pt x="674" y="223"/>
                  </a:lnTo>
                  <a:lnTo>
                    <a:pt x="674" y="224"/>
                  </a:lnTo>
                  <a:lnTo>
                    <a:pt x="675" y="225"/>
                  </a:lnTo>
                  <a:lnTo>
                    <a:pt x="677" y="226"/>
                  </a:lnTo>
                  <a:lnTo>
                    <a:pt x="678" y="227"/>
                  </a:lnTo>
                  <a:lnTo>
                    <a:pt x="678" y="229"/>
                  </a:lnTo>
                  <a:lnTo>
                    <a:pt x="679" y="230"/>
                  </a:lnTo>
                  <a:lnTo>
                    <a:pt x="680" y="231"/>
                  </a:lnTo>
                  <a:lnTo>
                    <a:pt x="680" y="232"/>
                  </a:lnTo>
                  <a:lnTo>
                    <a:pt x="681" y="233"/>
                  </a:lnTo>
                  <a:lnTo>
                    <a:pt x="683" y="235"/>
                  </a:lnTo>
                  <a:lnTo>
                    <a:pt x="684" y="236"/>
                  </a:lnTo>
                  <a:lnTo>
                    <a:pt x="685" y="238"/>
                  </a:lnTo>
                  <a:lnTo>
                    <a:pt x="686" y="239"/>
                  </a:lnTo>
                  <a:lnTo>
                    <a:pt x="687" y="241"/>
                  </a:lnTo>
                  <a:lnTo>
                    <a:pt x="689" y="243"/>
                  </a:lnTo>
                  <a:lnTo>
                    <a:pt x="690" y="244"/>
                  </a:lnTo>
                  <a:lnTo>
                    <a:pt x="691" y="247"/>
                  </a:lnTo>
                  <a:lnTo>
                    <a:pt x="692" y="249"/>
                  </a:lnTo>
                  <a:lnTo>
                    <a:pt x="693" y="250"/>
                  </a:lnTo>
                  <a:lnTo>
                    <a:pt x="695" y="253"/>
                  </a:lnTo>
                  <a:lnTo>
                    <a:pt x="696" y="254"/>
                  </a:lnTo>
                  <a:lnTo>
                    <a:pt x="697" y="255"/>
                  </a:lnTo>
                  <a:lnTo>
                    <a:pt x="698" y="256"/>
                  </a:lnTo>
                  <a:lnTo>
                    <a:pt x="699" y="257"/>
                  </a:lnTo>
                  <a:lnTo>
                    <a:pt x="701" y="260"/>
                  </a:lnTo>
                  <a:lnTo>
                    <a:pt x="701" y="261"/>
                  </a:lnTo>
                  <a:lnTo>
                    <a:pt x="702" y="262"/>
                  </a:lnTo>
                  <a:lnTo>
                    <a:pt x="703" y="262"/>
                  </a:lnTo>
                  <a:lnTo>
                    <a:pt x="703" y="263"/>
                  </a:lnTo>
                  <a:lnTo>
                    <a:pt x="704" y="265"/>
                  </a:lnTo>
                  <a:lnTo>
                    <a:pt x="704" y="266"/>
                  </a:lnTo>
                  <a:lnTo>
                    <a:pt x="705" y="267"/>
                  </a:lnTo>
                  <a:lnTo>
                    <a:pt x="707" y="268"/>
                  </a:lnTo>
                  <a:lnTo>
                    <a:pt x="708" y="269"/>
                  </a:lnTo>
                  <a:lnTo>
                    <a:pt x="708" y="271"/>
                  </a:lnTo>
                  <a:lnTo>
                    <a:pt x="709" y="272"/>
                  </a:lnTo>
                  <a:lnTo>
                    <a:pt x="710" y="273"/>
                  </a:lnTo>
                  <a:lnTo>
                    <a:pt x="710" y="274"/>
                  </a:lnTo>
                  <a:lnTo>
                    <a:pt x="711" y="275"/>
                  </a:lnTo>
                  <a:lnTo>
                    <a:pt x="711" y="277"/>
                  </a:lnTo>
                  <a:lnTo>
                    <a:pt x="713" y="278"/>
                  </a:lnTo>
                  <a:lnTo>
                    <a:pt x="713" y="279"/>
                  </a:lnTo>
                  <a:lnTo>
                    <a:pt x="714" y="280"/>
                  </a:lnTo>
                  <a:lnTo>
                    <a:pt x="715" y="281"/>
                  </a:lnTo>
                  <a:lnTo>
                    <a:pt x="715" y="283"/>
                  </a:lnTo>
                  <a:lnTo>
                    <a:pt x="716" y="285"/>
                  </a:lnTo>
                  <a:lnTo>
                    <a:pt x="717" y="28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287">
              <a:extLst>
                <a:ext uri="{FF2B5EF4-FFF2-40B4-BE49-F238E27FC236}">
                  <a16:creationId xmlns:a16="http://schemas.microsoft.com/office/drawing/2014/main" id="{A3A5D742-B72B-A64B-B9CF-B9D12D66C3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954"/>
              <a:ext cx="430" cy="173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286"/>
                  </a:moveTo>
                  <a:lnTo>
                    <a:pt x="27" y="286"/>
                  </a:lnTo>
                  <a:lnTo>
                    <a:pt x="54" y="286"/>
                  </a:lnTo>
                  <a:lnTo>
                    <a:pt x="78" y="286"/>
                  </a:lnTo>
                  <a:lnTo>
                    <a:pt x="99" y="286"/>
                  </a:lnTo>
                  <a:lnTo>
                    <a:pt x="121" y="286"/>
                  </a:lnTo>
                  <a:lnTo>
                    <a:pt x="140" y="286"/>
                  </a:lnTo>
                  <a:lnTo>
                    <a:pt x="158" y="286"/>
                  </a:lnTo>
                  <a:lnTo>
                    <a:pt x="175" y="286"/>
                  </a:lnTo>
                  <a:lnTo>
                    <a:pt x="191" y="286"/>
                  </a:lnTo>
                  <a:lnTo>
                    <a:pt x="205" y="286"/>
                  </a:lnTo>
                  <a:lnTo>
                    <a:pt x="217" y="286"/>
                  </a:lnTo>
                  <a:lnTo>
                    <a:pt x="229" y="286"/>
                  </a:lnTo>
                  <a:lnTo>
                    <a:pt x="240" y="286"/>
                  </a:lnTo>
                  <a:lnTo>
                    <a:pt x="249" y="286"/>
                  </a:lnTo>
                  <a:lnTo>
                    <a:pt x="259" y="286"/>
                  </a:lnTo>
                  <a:lnTo>
                    <a:pt x="267" y="286"/>
                  </a:lnTo>
                  <a:lnTo>
                    <a:pt x="273" y="286"/>
                  </a:lnTo>
                  <a:lnTo>
                    <a:pt x="281" y="285"/>
                  </a:lnTo>
                  <a:lnTo>
                    <a:pt x="287" y="285"/>
                  </a:lnTo>
                  <a:lnTo>
                    <a:pt x="291" y="285"/>
                  </a:lnTo>
                  <a:lnTo>
                    <a:pt x="296" y="285"/>
                  </a:lnTo>
                  <a:lnTo>
                    <a:pt x="300" y="285"/>
                  </a:lnTo>
                  <a:lnTo>
                    <a:pt x="303" y="285"/>
                  </a:lnTo>
                  <a:lnTo>
                    <a:pt x="306" y="285"/>
                  </a:lnTo>
                  <a:lnTo>
                    <a:pt x="309" y="285"/>
                  </a:lnTo>
                  <a:lnTo>
                    <a:pt x="312" y="285"/>
                  </a:lnTo>
                  <a:lnTo>
                    <a:pt x="314" y="285"/>
                  </a:lnTo>
                  <a:lnTo>
                    <a:pt x="315" y="285"/>
                  </a:lnTo>
                  <a:lnTo>
                    <a:pt x="318" y="285"/>
                  </a:lnTo>
                  <a:lnTo>
                    <a:pt x="319" y="285"/>
                  </a:lnTo>
                  <a:lnTo>
                    <a:pt x="321" y="285"/>
                  </a:lnTo>
                  <a:lnTo>
                    <a:pt x="324" y="284"/>
                  </a:lnTo>
                  <a:lnTo>
                    <a:pt x="325" y="284"/>
                  </a:lnTo>
                  <a:lnTo>
                    <a:pt x="327" y="284"/>
                  </a:lnTo>
                  <a:lnTo>
                    <a:pt x="329" y="284"/>
                  </a:lnTo>
                  <a:lnTo>
                    <a:pt x="331" y="284"/>
                  </a:lnTo>
                  <a:lnTo>
                    <a:pt x="332" y="284"/>
                  </a:lnTo>
                  <a:lnTo>
                    <a:pt x="333" y="284"/>
                  </a:lnTo>
                  <a:lnTo>
                    <a:pt x="335" y="284"/>
                  </a:lnTo>
                  <a:lnTo>
                    <a:pt x="336" y="284"/>
                  </a:lnTo>
                  <a:lnTo>
                    <a:pt x="338" y="284"/>
                  </a:lnTo>
                  <a:lnTo>
                    <a:pt x="339" y="284"/>
                  </a:lnTo>
                  <a:lnTo>
                    <a:pt x="341" y="282"/>
                  </a:lnTo>
                  <a:lnTo>
                    <a:pt x="342" y="282"/>
                  </a:lnTo>
                  <a:lnTo>
                    <a:pt x="343" y="282"/>
                  </a:lnTo>
                  <a:lnTo>
                    <a:pt x="344" y="282"/>
                  </a:lnTo>
                  <a:lnTo>
                    <a:pt x="345" y="282"/>
                  </a:lnTo>
                  <a:lnTo>
                    <a:pt x="347" y="282"/>
                  </a:lnTo>
                  <a:lnTo>
                    <a:pt x="348" y="282"/>
                  </a:lnTo>
                  <a:lnTo>
                    <a:pt x="349" y="282"/>
                  </a:lnTo>
                  <a:lnTo>
                    <a:pt x="350" y="282"/>
                  </a:lnTo>
                  <a:lnTo>
                    <a:pt x="351" y="281"/>
                  </a:lnTo>
                  <a:lnTo>
                    <a:pt x="353" y="281"/>
                  </a:lnTo>
                  <a:lnTo>
                    <a:pt x="354" y="281"/>
                  </a:lnTo>
                  <a:lnTo>
                    <a:pt x="355" y="281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60" y="281"/>
                  </a:lnTo>
                  <a:lnTo>
                    <a:pt x="361" y="280"/>
                  </a:lnTo>
                  <a:lnTo>
                    <a:pt x="362" y="280"/>
                  </a:lnTo>
                  <a:lnTo>
                    <a:pt x="365" y="280"/>
                  </a:lnTo>
                  <a:lnTo>
                    <a:pt x="366" y="280"/>
                  </a:lnTo>
                  <a:lnTo>
                    <a:pt x="368" y="279"/>
                  </a:lnTo>
                  <a:lnTo>
                    <a:pt x="369" y="279"/>
                  </a:lnTo>
                  <a:lnTo>
                    <a:pt x="372" y="279"/>
                  </a:lnTo>
                  <a:lnTo>
                    <a:pt x="373" y="279"/>
                  </a:lnTo>
                  <a:lnTo>
                    <a:pt x="374" y="279"/>
                  </a:lnTo>
                  <a:lnTo>
                    <a:pt x="377" y="279"/>
                  </a:lnTo>
                  <a:lnTo>
                    <a:pt x="378" y="278"/>
                  </a:lnTo>
                  <a:lnTo>
                    <a:pt x="379" y="278"/>
                  </a:lnTo>
                  <a:lnTo>
                    <a:pt x="380" y="278"/>
                  </a:lnTo>
                  <a:lnTo>
                    <a:pt x="381" y="278"/>
                  </a:lnTo>
                  <a:lnTo>
                    <a:pt x="383" y="278"/>
                  </a:lnTo>
                  <a:lnTo>
                    <a:pt x="384" y="278"/>
                  </a:lnTo>
                  <a:lnTo>
                    <a:pt x="385" y="276"/>
                  </a:lnTo>
                  <a:lnTo>
                    <a:pt x="386" y="276"/>
                  </a:lnTo>
                  <a:lnTo>
                    <a:pt x="387" y="276"/>
                  </a:lnTo>
                  <a:lnTo>
                    <a:pt x="389" y="276"/>
                  </a:lnTo>
                  <a:lnTo>
                    <a:pt x="390" y="275"/>
                  </a:lnTo>
                  <a:lnTo>
                    <a:pt x="391" y="275"/>
                  </a:lnTo>
                  <a:lnTo>
                    <a:pt x="392" y="275"/>
                  </a:lnTo>
                  <a:lnTo>
                    <a:pt x="393" y="275"/>
                  </a:lnTo>
                  <a:lnTo>
                    <a:pt x="395" y="274"/>
                  </a:lnTo>
                  <a:lnTo>
                    <a:pt x="396" y="274"/>
                  </a:lnTo>
                  <a:lnTo>
                    <a:pt x="397" y="274"/>
                  </a:lnTo>
                  <a:lnTo>
                    <a:pt x="398" y="273"/>
                  </a:lnTo>
                  <a:lnTo>
                    <a:pt x="399" y="273"/>
                  </a:lnTo>
                  <a:lnTo>
                    <a:pt x="402" y="272"/>
                  </a:lnTo>
                  <a:lnTo>
                    <a:pt x="403" y="272"/>
                  </a:lnTo>
                  <a:lnTo>
                    <a:pt x="405" y="272"/>
                  </a:lnTo>
                  <a:lnTo>
                    <a:pt x="407" y="270"/>
                  </a:lnTo>
                  <a:lnTo>
                    <a:pt x="409" y="269"/>
                  </a:lnTo>
                  <a:lnTo>
                    <a:pt x="411" y="269"/>
                  </a:lnTo>
                  <a:lnTo>
                    <a:pt x="414" y="268"/>
                  </a:lnTo>
                  <a:lnTo>
                    <a:pt x="415" y="268"/>
                  </a:lnTo>
                  <a:lnTo>
                    <a:pt x="417" y="267"/>
                  </a:lnTo>
                  <a:lnTo>
                    <a:pt x="420" y="267"/>
                  </a:lnTo>
                  <a:lnTo>
                    <a:pt x="421" y="266"/>
                  </a:lnTo>
                  <a:lnTo>
                    <a:pt x="422" y="266"/>
                  </a:lnTo>
                  <a:lnTo>
                    <a:pt x="425" y="266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9" y="263"/>
                  </a:lnTo>
                  <a:lnTo>
                    <a:pt x="431" y="263"/>
                  </a:lnTo>
                  <a:lnTo>
                    <a:pt x="432" y="262"/>
                  </a:lnTo>
                  <a:lnTo>
                    <a:pt x="433" y="262"/>
                  </a:lnTo>
                  <a:lnTo>
                    <a:pt x="434" y="262"/>
                  </a:lnTo>
                  <a:lnTo>
                    <a:pt x="435" y="261"/>
                  </a:lnTo>
                  <a:lnTo>
                    <a:pt x="437" y="261"/>
                  </a:lnTo>
                  <a:lnTo>
                    <a:pt x="438" y="260"/>
                  </a:lnTo>
                  <a:lnTo>
                    <a:pt x="439" y="260"/>
                  </a:lnTo>
                  <a:lnTo>
                    <a:pt x="440" y="258"/>
                  </a:lnTo>
                  <a:lnTo>
                    <a:pt x="441" y="258"/>
                  </a:lnTo>
                  <a:lnTo>
                    <a:pt x="443" y="258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6" y="256"/>
                  </a:lnTo>
                  <a:lnTo>
                    <a:pt x="447" y="255"/>
                  </a:lnTo>
                  <a:lnTo>
                    <a:pt x="450" y="255"/>
                  </a:lnTo>
                  <a:lnTo>
                    <a:pt x="451" y="254"/>
                  </a:lnTo>
                  <a:lnTo>
                    <a:pt x="452" y="252"/>
                  </a:lnTo>
                  <a:lnTo>
                    <a:pt x="455" y="252"/>
                  </a:lnTo>
                  <a:lnTo>
                    <a:pt x="456" y="251"/>
                  </a:lnTo>
                  <a:lnTo>
                    <a:pt x="458" y="250"/>
                  </a:lnTo>
                  <a:lnTo>
                    <a:pt x="459" y="249"/>
                  </a:lnTo>
                  <a:lnTo>
                    <a:pt x="462" y="249"/>
                  </a:lnTo>
                  <a:lnTo>
                    <a:pt x="463" y="248"/>
                  </a:lnTo>
                  <a:lnTo>
                    <a:pt x="464" y="246"/>
                  </a:lnTo>
                  <a:lnTo>
                    <a:pt x="467" y="246"/>
                  </a:lnTo>
                  <a:lnTo>
                    <a:pt x="468" y="245"/>
                  </a:lnTo>
                  <a:lnTo>
                    <a:pt x="469" y="245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3" y="243"/>
                  </a:lnTo>
                  <a:lnTo>
                    <a:pt x="474" y="243"/>
                  </a:lnTo>
                  <a:lnTo>
                    <a:pt x="475" y="242"/>
                  </a:lnTo>
                  <a:lnTo>
                    <a:pt x="476" y="242"/>
                  </a:lnTo>
                  <a:lnTo>
                    <a:pt x="477" y="240"/>
                  </a:lnTo>
                  <a:lnTo>
                    <a:pt x="479" y="239"/>
                  </a:lnTo>
                  <a:lnTo>
                    <a:pt x="480" y="239"/>
                  </a:lnTo>
                  <a:lnTo>
                    <a:pt x="481" y="239"/>
                  </a:lnTo>
                  <a:lnTo>
                    <a:pt x="482" y="238"/>
                  </a:lnTo>
                  <a:lnTo>
                    <a:pt x="483" y="237"/>
                  </a:lnTo>
                  <a:lnTo>
                    <a:pt x="485" y="237"/>
                  </a:lnTo>
                  <a:lnTo>
                    <a:pt x="486" y="236"/>
                  </a:lnTo>
                  <a:lnTo>
                    <a:pt x="487" y="236"/>
                  </a:lnTo>
                  <a:lnTo>
                    <a:pt x="488" y="234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3" y="232"/>
                  </a:lnTo>
                  <a:lnTo>
                    <a:pt x="494" y="231"/>
                  </a:lnTo>
                  <a:lnTo>
                    <a:pt x="495" y="230"/>
                  </a:lnTo>
                  <a:lnTo>
                    <a:pt x="498" y="230"/>
                  </a:lnTo>
                  <a:lnTo>
                    <a:pt x="499" y="228"/>
                  </a:lnTo>
                  <a:lnTo>
                    <a:pt x="500" y="227"/>
                  </a:lnTo>
                  <a:lnTo>
                    <a:pt x="503" y="227"/>
                  </a:lnTo>
                  <a:lnTo>
                    <a:pt x="504" y="226"/>
                  </a:lnTo>
                  <a:lnTo>
                    <a:pt x="505" y="225"/>
                  </a:lnTo>
                  <a:lnTo>
                    <a:pt x="506" y="225"/>
                  </a:lnTo>
                  <a:lnTo>
                    <a:pt x="507" y="224"/>
                  </a:lnTo>
                  <a:lnTo>
                    <a:pt x="509" y="224"/>
                  </a:lnTo>
                  <a:lnTo>
                    <a:pt x="509" y="222"/>
                  </a:lnTo>
                  <a:lnTo>
                    <a:pt x="510" y="222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3" y="220"/>
                  </a:lnTo>
                  <a:lnTo>
                    <a:pt x="515" y="220"/>
                  </a:lnTo>
                  <a:lnTo>
                    <a:pt x="515" y="219"/>
                  </a:lnTo>
                  <a:lnTo>
                    <a:pt x="516" y="219"/>
                  </a:lnTo>
                  <a:lnTo>
                    <a:pt x="517" y="219"/>
                  </a:lnTo>
                  <a:lnTo>
                    <a:pt x="517" y="218"/>
                  </a:lnTo>
                  <a:lnTo>
                    <a:pt x="518" y="218"/>
                  </a:lnTo>
                  <a:lnTo>
                    <a:pt x="519" y="216"/>
                  </a:lnTo>
                  <a:lnTo>
                    <a:pt x="521" y="215"/>
                  </a:lnTo>
                  <a:lnTo>
                    <a:pt x="522" y="215"/>
                  </a:lnTo>
                  <a:lnTo>
                    <a:pt x="523" y="214"/>
                  </a:lnTo>
                  <a:lnTo>
                    <a:pt x="524" y="214"/>
                  </a:lnTo>
                  <a:lnTo>
                    <a:pt x="524" y="213"/>
                  </a:lnTo>
                  <a:lnTo>
                    <a:pt x="525" y="213"/>
                  </a:lnTo>
                  <a:lnTo>
                    <a:pt x="527" y="212"/>
                  </a:lnTo>
                  <a:lnTo>
                    <a:pt x="529" y="210"/>
                  </a:lnTo>
                  <a:lnTo>
                    <a:pt x="530" y="209"/>
                  </a:lnTo>
                  <a:lnTo>
                    <a:pt x="531" y="209"/>
                  </a:lnTo>
                  <a:lnTo>
                    <a:pt x="533" y="208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6" y="206"/>
                  </a:lnTo>
                  <a:lnTo>
                    <a:pt x="537" y="204"/>
                  </a:lnTo>
                  <a:lnTo>
                    <a:pt x="539" y="204"/>
                  </a:lnTo>
                  <a:lnTo>
                    <a:pt x="540" y="203"/>
                  </a:lnTo>
                  <a:lnTo>
                    <a:pt x="541" y="202"/>
                  </a:lnTo>
                  <a:lnTo>
                    <a:pt x="542" y="202"/>
                  </a:lnTo>
                  <a:lnTo>
                    <a:pt x="543" y="201"/>
                  </a:lnTo>
                  <a:lnTo>
                    <a:pt x="545" y="201"/>
                  </a:lnTo>
                  <a:lnTo>
                    <a:pt x="545" y="200"/>
                  </a:lnTo>
                  <a:lnTo>
                    <a:pt x="546" y="200"/>
                  </a:lnTo>
                  <a:lnTo>
                    <a:pt x="547" y="198"/>
                  </a:lnTo>
                  <a:lnTo>
                    <a:pt x="548" y="197"/>
                  </a:lnTo>
                  <a:lnTo>
                    <a:pt x="549" y="197"/>
                  </a:lnTo>
                  <a:lnTo>
                    <a:pt x="549" y="196"/>
                  </a:lnTo>
                  <a:lnTo>
                    <a:pt x="551" y="196"/>
                  </a:lnTo>
                  <a:lnTo>
                    <a:pt x="551" y="195"/>
                  </a:lnTo>
                  <a:lnTo>
                    <a:pt x="552" y="195"/>
                  </a:lnTo>
                  <a:lnTo>
                    <a:pt x="553" y="194"/>
                  </a:lnTo>
                  <a:lnTo>
                    <a:pt x="554" y="192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7" y="190"/>
                  </a:lnTo>
                  <a:lnTo>
                    <a:pt x="558" y="190"/>
                  </a:lnTo>
                  <a:lnTo>
                    <a:pt x="559" y="189"/>
                  </a:lnTo>
                  <a:lnTo>
                    <a:pt x="560" y="188"/>
                  </a:lnTo>
                  <a:lnTo>
                    <a:pt x="561" y="188"/>
                  </a:lnTo>
                  <a:lnTo>
                    <a:pt x="561" y="186"/>
                  </a:lnTo>
                  <a:lnTo>
                    <a:pt x="563" y="186"/>
                  </a:lnTo>
                  <a:lnTo>
                    <a:pt x="564" y="185"/>
                  </a:lnTo>
                  <a:lnTo>
                    <a:pt x="565" y="185"/>
                  </a:lnTo>
                  <a:lnTo>
                    <a:pt x="565" y="184"/>
                  </a:lnTo>
                  <a:lnTo>
                    <a:pt x="566" y="184"/>
                  </a:lnTo>
                  <a:lnTo>
                    <a:pt x="566" y="183"/>
                  </a:lnTo>
                  <a:lnTo>
                    <a:pt x="567" y="183"/>
                  </a:lnTo>
                  <a:lnTo>
                    <a:pt x="569" y="182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71" y="180"/>
                  </a:lnTo>
                  <a:lnTo>
                    <a:pt x="572" y="179"/>
                  </a:lnTo>
                  <a:lnTo>
                    <a:pt x="573" y="179"/>
                  </a:lnTo>
                  <a:lnTo>
                    <a:pt x="573" y="178"/>
                  </a:lnTo>
                  <a:lnTo>
                    <a:pt x="575" y="178"/>
                  </a:lnTo>
                  <a:lnTo>
                    <a:pt x="576" y="177"/>
                  </a:lnTo>
                  <a:lnTo>
                    <a:pt x="577" y="177"/>
                  </a:lnTo>
                  <a:lnTo>
                    <a:pt x="578" y="176"/>
                  </a:lnTo>
                  <a:lnTo>
                    <a:pt x="579" y="174"/>
                  </a:lnTo>
                  <a:lnTo>
                    <a:pt x="581" y="173"/>
                  </a:lnTo>
                  <a:lnTo>
                    <a:pt x="582" y="173"/>
                  </a:lnTo>
                  <a:lnTo>
                    <a:pt x="583" y="172"/>
                  </a:lnTo>
                  <a:lnTo>
                    <a:pt x="584" y="171"/>
                  </a:lnTo>
                  <a:lnTo>
                    <a:pt x="585" y="171"/>
                  </a:lnTo>
                  <a:lnTo>
                    <a:pt x="585" y="170"/>
                  </a:lnTo>
                  <a:lnTo>
                    <a:pt x="587" y="170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7"/>
                  </a:lnTo>
                  <a:lnTo>
                    <a:pt x="590" y="166"/>
                  </a:lnTo>
                  <a:lnTo>
                    <a:pt x="591" y="165"/>
                  </a:lnTo>
                  <a:lnTo>
                    <a:pt x="593" y="165"/>
                  </a:lnTo>
                  <a:lnTo>
                    <a:pt x="593" y="164"/>
                  </a:lnTo>
                  <a:lnTo>
                    <a:pt x="594" y="162"/>
                  </a:lnTo>
                  <a:lnTo>
                    <a:pt x="595" y="161"/>
                  </a:lnTo>
                  <a:lnTo>
                    <a:pt x="596" y="161"/>
                  </a:lnTo>
                  <a:lnTo>
                    <a:pt x="596" y="160"/>
                  </a:lnTo>
                  <a:lnTo>
                    <a:pt x="597" y="159"/>
                  </a:lnTo>
                  <a:lnTo>
                    <a:pt x="599" y="158"/>
                  </a:lnTo>
                  <a:lnTo>
                    <a:pt x="600" y="158"/>
                  </a:lnTo>
                  <a:lnTo>
                    <a:pt x="600" y="156"/>
                  </a:lnTo>
                  <a:lnTo>
                    <a:pt x="601" y="155"/>
                  </a:lnTo>
                  <a:lnTo>
                    <a:pt x="602" y="154"/>
                  </a:lnTo>
                  <a:lnTo>
                    <a:pt x="603" y="153"/>
                  </a:lnTo>
                  <a:lnTo>
                    <a:pt x="605" y="152"/>
                  </a:lnTo>
                  <a:lnTo>
                    <a:pt x="606" y="150"/>
                  </a:lnTo>
                  <a:lnTo>
                    <a:pt x="607" y="149"/>
                  </a:lnTo>
                  <a:lnTo>
                    <a:pt x="608" y="148"/>
                  </a:lnTo>
                  <a:lnTo>
                    <a:pt x="608" y="147"/>
                  </a:lnTo>
                  <a:lnTo>
                    <a:pt x="609" y="147"/>
                  </a:lnTo>
                  <a:lnTo>
                    <a:pt x="611" y="146"/>
                  </a:lnTo>
                  <a:lnTo>
                    <a:pt x="611" y="144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3" y="142"/>
                  </a:lnTo>
                  <a:lnTo>
                    <a:pt x="614" y="141"/>
                  </a:lnTo>
                  <a:lnTo>
                    <a:pt x="615" y="141"/>
                  </a:lnTo>
                  <a:lnTo>
                    <a:pt x="615" y="140"/>
                  </a:lnTo>
                  <a:lnTo>
                    <a:pt x="617" y="138"/>
                  </a:lnTo>
                  <a:lnTo>
                    <a:pt x="618" y="137"/>
                  </a:lnTo>
                  <a:lnTo>
                    <a:pt x="618" y="136"/>
                  </a:lnTo>
                  <a:lnTo>
                    <a:pt x="619" y="136"/>
                  </a:lnTo>
                  <a:lnTo>
                    <a:pt x="620" y="135"/>
                  </a:lnTo>
                  <a:lnTo>
                    <a:pt x="620" y="134"/>
                  </a:lnTo>
                  <a:lnTo>
                    <a:pt x="621" y="132"/>
                  </a:lnTo>
                  <a:lnTo>
                    <a:pt x="623" y="131"/>
                  </a:lnTo>
                  <a:lnTo>
                    <a:pt x="624" y="130"/>
                  </a:lnTo>
                  <a:lnTo>
                    <a:pt x="625" y="128"/>
                  </a:lnTo>
                  <a:lnTo>
                    <a:pt x="626" y="126"/>
                  </a:lnTo>
                  <a:lnTo>
                    <a:pt x="627" y="125"/>
                  </a:lnTo>
                  <a:lnTo>
                    <a:pt x="629" y="124"/>
                  </a:lnTo>
                  <a:lnTo>
                    <a:pt x="630" y="122"/>
                  </a:lnTo>
                  <a:lnTo>
                    <a:pt x="631" y="120"/>
                  </a:lnTo>
                  <a:lnTo>
                    <a:pt x="633" y="119"/>
                  </a:lnTo>
                  <a:lnTo>
                    <a:pt x="635" y="118"/>
                  </a:lnTo>
                  <a:lnTo>
                    <a:pt x="635" y="117"/>
                  </a:lnTo>
                  <a:lnTo>
                    <a:pt x="636" y="114"/>
                  </a:lnTo>
                  <a:lnTo>
                    <a:pt x="637" y="113"/>
                  </a:lnTo>
                  <a:lnTo>
                    <a:pt x="638" y="112"/>
                  </a:lnTo>
                  <a:lnTo>
                    <a:pt x="639" y="112"/>
                  </a:lnTo>
                  <a:lnTo>
                    <a:pt x="639" y="111"/>
                  </a:lnTo>
                  <a:lnTo>
                    <a:pt x="641" y="110"/>
                  </a:lnTo>
                  <a:lnTo>
                    <a:pt x="642" y="108"/>
                  </a:lnTo>
                  <a:lnTo>
                    <a:pt x="642" y="107"/>
                  </a:lnTo>
                  <a:lnTo>
                    <a:pt x="643" y="106"/>
                  </a:lnTo>
                  <a:lnTo>
                    <a:pt x="644" y="106"/>
                  </a:lnTo>
                  <a:lnTo>
                    <a:pt x="644" y="105"/>
                  </a:lnTo>
                  <a:lnTo>
                    <a:pt x="645" y="104"/>
                  </a:lnTo>
                  <a:lnTo>
                    <a:pt x="645" y="102"/>
                  </a:lnTo>
                  <a:lnTo>
                    <a:pt x="647" y="102"/>
                  </a:lnTo>
                  <a:lnTo>
                    <a:pt x="648" y="101"/>
                  </a:lnTo>
                  <a:lnTo>
                    <a:pt x="648" y="100"/>
                  </a:lnTo>
                  <a:lnTo>
                    <a:pt x="649" y="99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1" y="95"/>
                  </a:lnTo>
                  <a:lnTo>
                    <a:pt x="653" y="94"/>
                  </a:lnTo>
                  <a:lnTo>
                    <a:pt x="653" y="93"/>
                  </a:lnTo>
                  <a:lnTo>
                    <a:pt x="654" y="92"/>
                  </a:lnTo>
                  <a:lnTo>
                    <a:pt x="655" y="90"/>
                  </a:lnTo>
                  <a:lnTo>
                    <a:pt x="656" y="88"/>
                  </a:lnTo>
                  <a:lnTo>
                    <a:pt x="657" y="87"/>
                  </a:lnTo>
                  <a:lnTo>
                    <a:pt x="659" y="84"/>
                  </a:lnTo>
                  <a:lnTo>
                    <a:pt x="660" y="83"/>
                  </a:lnTo>
                  <a:lnTo>
                    <a:pt x="661" y="81"/>
                  </a:lnTo>
                  <a:lnTo>
                    <a:pt x="663" y="80"/>
                  </a:lnTo>
                  <a:lnTo>
                    <a:pt x="665" y="77"/>
                  </a:lnTo>
                  <a:lnTo>
                    <a:pt x="665" y="76"/>
                  </a:lnTo>
                  <a:lnTo>
                    <a:pt x="666" y="75"/>
                  </a:lnTo>
                  <a:lnTo>
                    <a:pt x="667" y="74"/>
                  </a:lnTo>
                  <a:lnTo>
                    <a:pt x="668" y="72"/>
                  </a:lnTo>
                  <a:lnTo>
                    <a:pt x="669" y="71"/>
                  </a:lnTo>
                  <a:lnTo>
                    <a:pt x="669" y="70"/>
                  </a:lnTo>
                  <a:lnTo>
                    <a:pt x="671" y="69"/>
                  </a:lnTo>
                  <a:lnTo>
                    <a:pt x="672" y="68"/>
                  </a:lnTo>
                  <a:lnTo>
                    <a:pt x="672" y="66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4" y="63"/>
                  </a:lnTo>
                  <a:lnTo>
                    <a:pt x="675" y="62"/>
                  </a:lnTo>
                  <a:lnTo>
                    <a:pt x="677" y="62"/>
                  </a:lnTo>
                  <a:lnTo>
                    <a:pt x="677" y="60"/>
                  </a:lnTo>
                  <a:lnTo>
                    <a:pt x="678" y="59"/>
                  </a:lnTo>
                  <a:lnTo>
                    <a:pt x="678" y="58"/>
                  </a:lnTo>
                  <a:lnTo>
                    <a:pt x="679" y="57"/>
                  </a:lnTo>
                  <a:lnTo>
                    <a:pt x="680" y="56"/>
                  </a:lnTo>
                  <a:lnTo>
                    <a:pt x="680" y="54"/>
                  </a:lnTo>
                  <a:lnTo>
                    <a:pt x="681" y="53"/>
                  </a:lnTo>
                  <a:lnTo>
                    <a:pt x="683" y="52"/>
                  </a:lnTo>
                  <a:lnTo>
                    <a:pt x="684" y="51"/>
                  </a:lnTo>
                  <a:lnTo>
                    <a:pt x="685" y="50"/>
                  </a:lnTo>
                  <a:lnTo>
                    <a:pt x="686" y="47"/>
                  </a:lnTo>
                  <a:lnTo>
                    <a:pt x="687" y="46"/>
                  </a:lnTo>
                  <a:lnTo>
                    <a:pt x="689" y="45"/>
                  </a:lnTo>
                  <a:lnTo>
                    <a:pt x="690" y="42"/>
                  </a:lnTo>
                  <a:lnTo>
                    <a:pt x="691" y="40"/>
                  </a:lnTo>
                  <a:lnTo>
                    <a:pt x="692" y="39"/>
                  </a:lnTo>
                  <a:lnTo>
                    <a:pt x="693" y="36"/>
                  </a:lnTo>
                  <a:lnTo>
                    <a:pt x="695" y="35"/>
                  </a:lnTo>
                  <a:lnTo>
                    <a:pt x="696" y="33"/>
                  </a:lnTo>
                  <a:lnTo>
                    <a:pt x="697" y="32"/>
                  </a:lnTo>
                  <a:lnTo>
                    <a:pt x="698" y="30"/>
                  </a:lnTo>
                  <a:lnTo>
                    <a:pt x="699" y="29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6"/>
                  </a:lnTo>
                  <a:lnTo>
                    <a:pt x="703" y="24"/>
                  </a:lnTo>
                  <a:lnTo>
                    <a:pt x="703" y="23"/>
                  </a:lnTo>
                  <a:lnTo>
                    <a:pt x="704" y="22"/>
                  </a:lnTo>
                  <a:lnTo>
                    <a:pt x="704" y="21"/>
                  </a:lnTo>
                  <a:lnTo>
                    <a:pt x="705" y="20"/>
                  </a:lnTo>
                  <a:lnTo>
                    <a:pt x="707" y="20"/>
                  </a:lnTo>
                  <a:lnTo>
                    <a:pt x="707" y="18"/>
                  </a:lnTo>
                  <a:lnTo>
                    <a:pt x="708" y="17"/>
                  </a:lnTo>
                  <a:lnTo>
                    <a:pt x="708" y="16"/>
                  </a:lnTo>
                  <a:lnTo>
                    <a:pt x="709" y="16"/>
                  </a:lnTo>
                  <a:lnTo>
                    <a:pt x="709" y="15"/>
                  </a:lnTo>
                  <a:lnTo>
                    <a:pt x="710" y="14"/>
                  </a:lnTo>
                  <a:lnTo>
                    <a:pt x="710" y="12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3" y="9"/>
                  </a:lnTo>
                  <a:lnTo>
                    <a:pt x="713" y="8"/>
                  </a:lnTo>
                  <a:lnTo>
                    <a:pt x="714" y="6"/>
                  </a:lnTo>
                  <a:lnTo>
                    <a:pt x="715" y="5"/>
                  </a:lnTo>
                  <a:lnTo>
                    <a:pt x="715" y="4"/>
                  </a:lnTo>
                  <a:lnTo>
                    <a:pt x="716" y="3"/>
                  </a:lnTo>
                  <a:lnTo>
                    <a:pt x="7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288">
              <a:extLst>
                <a:ext uri="{FF2B5EF4-FFF2-40B4-BE49-F238E27FC236}">
                  <a16:creationId xmlns:a16="http://schemas.microsoft.com/office/drawing/2014/main" id="{54E83C87-35E2-ED4D-B3D4-CF9925E74C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782"/>
              <a:ext cx="52" cy="172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0"/>
                  </a:moveTo>
                  <a:lnTo>
                    <a:pt x="2" y="4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2" y="92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6" y="102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2" y="119"/>
                  </a:lnTo>
                  <a:lnTo>
                    <a:pt x="52" y="121"/>
                  </a:lnTo>
                  <a:lnTo>
                    <a:pt x="52" y="122"/>
                  </a:lnTo>
                  <a:lnTo>
                    <a:pt x="54" y="123"/>
                  </a:lnTo>
                  <a:lnTo>
                    <a:pt x="54" y="124"/>
                  </a:lnTo>
                  <a:lnTo>
                    <a:pt x="54" y="125"/>
                  </a:lnTo>
                  <a:lnTo>
                    <a:pt x="55" y="127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1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6"/>
                  </a:lnTo>
                  <a:lnTo>
                    <a:pt x="61" y="147"/>
                  </a:lnTo>
                  <a:lnTo>
                    <a:pt x="61" y="148"/>
                  </a:lnTo>
                  <a:lnTo>
                    <a:pt x="62" y="149"/>
                  </a:lnTo>
                  <a:lnTo>
                    <a:pt x="62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63" y="154"/>
                  </a:lnTo>
                  <a:lnTo>
                    <a:pt x="63" y="155"/>
                  </a:lnTo>
                  <a:lnTo>
                    <a:pt x="63" y="157"/>
                  </a:lnTo>
                  <a:lnTo>
                    <a:pt x="64" y="158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7" y="165"/>
                  </a:lnTo>
                  <a:lnTo>
                    <a:pt x="67" y="166"/>
                  </a:lnTo>
                  <a:lnTo>
                    <a:pt x="67" y="167"/>
                  </a:lnTo>
                  <a:lnTo>
                    <a:pt x="67" y="169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81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3" y="187"/>
                  </a:lnTo>
                  <a:lnTo>
                    <a:pt x="73" y="188"/>
                  </a:lnTo>
                  <a:lnTo>
                    <a:pt x="74" y="189"/>
                  </a:lnTo>
                  <a:lnTo>
                    <a:pt x="74" y="190"/>
                  </a:lnTo>
                  <a:lnTo>
                    <a:pt x="74" y="191"/>
                  </a:lnTo>
                  <a:lnTo>
                    <a:pt x="75" y="194"/>
                  </a:lnTo>
                  <a:lnTo>
                    <a:pt x="75" y="195"/>
                  </a:lnTo>
                  <a:lnTo>
                    <a:pt x="75" y="196"/>
                  </a:lnTo>
                  <a:lnTo>
                    <a:pt x="76" y="196"/>
                  </a:lnTo>
                  <a:lnTo>
                    <a:pt x="76" y="197"/>
                  </a:lnTo>
                  <a:lnTo>
                    <a:pt x="76" y="199"/>
                  </a:lnTo>
                  <a:lnTo>
                    <a:pt x="76" y="200"/>
                  </a:lnTo>
                  <a:lnTo>
                    <a:pt x="76" y="201"/>
                  </a:lnTo>
                  <a:lnTo>
                    <a:pt x="78" y="202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8" y="207"/>
                  </a:lnTo>
                  <a:lnTo>
                    <a:pt x="78" y="208"/>
                  </a:lnTo>
                  <a:lnTo>
                    <a:pt x="79" y="209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9" y="213"/>
                  </a:lnTo>
                  <a:lnTo>
                    <a:pt x="79" y="214"/>
                  </a:lnTo>
                  <a:lnTo>
                    <a:pt x="79" y="215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9" y="220"/>
                  </a:lnTo>
                  <a:lnTo>
                    <a:pt x="79" y="223"/>
                  </a:lnTo>
                  <a:lnTo>
                    <a:pt x="80" y="224"/>
                  </a:lnTo>
                  <a:lnTo>
                    <a:pt x="80" y="226"/>
                  </a:lnTo>
                  <a:lnTo>
                    <a:pt x="80" y="227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1"/>
                  </a:lnTo>
                  <a:lnTo>
                    <a:pt x="80" y="232"/>
                  </a:lnTo>
                  <a:lnTo>
                    <a:pt x="80" y="233"/>
                  </a:lnTo>
                  <a:lnTo>
                    <a:pt x="80" y="235"/>
                  </a:lnTo>
                  <a:lnTo>
                    <a:pt x="80" y="236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81" y="239"/>
                  </a:lnTo>
                  <a:lnTo>
                    <a:pt x="81" y="241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5"/>
                  </a:lnTo>
                  <a:lnTo>
                    <a:pt x="82" y="247"/>
                  </a:lnTo>
                  <a:lnTo>
                    <a:pt x="82" y="248"/>
                  </a:lnTo>
                  <a:lnTo>
                    <a:pt x="82" y="249"/>
                  </a:lnTo>
                  <a:lnTo>
                    <a:pt x="82" y="250"/>
                  </a:lnTo>
                  <a:lnTo>
                    <a:pt x="84" y="251"/>
                  </a:lnTo>
                  <a:lnTo>
                    <a:pt x="84" y="253"/>
                  </a:lnTo>
                  <a:lnTo>
                    <a:pt x="84" y="254"/>
                  </a:lnTo>
                  <a:lnTo>
                    <a:pt x="84" y="255"/>
                  </a:lnTo>
                  <a:lnTo>
                    <a:pt x="84" y="256"/>
                  </a:lnTo>
                  <a:lnTo>
                    <a:pt x="84" y="257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5" y="260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5"/>
                  </a:lnTo>
                  <a:lnTo>
                    <a:pt x="85" y="266"/>
                  </a:lnTo>
                  <a:lnTo>
                    <a:pt x="85" y="267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71"/>
                  </a:lnTo>
                  <a:lnTo>
                    <a:pt x="85" y="272"/>
                  </a:lnTo>
                  <a:lnTo>
                    <a:pt x="85" y="273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5" y="278"/>
                  </a:lnTo>
                  <a:lnTo>
                    <a:pt x="84" y="279"/>
                  </a:lnTo>
                  <a:lnTo>
                    <a:pt x="84" y="281"/>
                  </a:lnTo>
                  <a:lnTo>
                    <a:pt x="84" y="284"/>
                  </a:lnTo>
                  <a:lnTo>
                    <a:pt x="84" y="285"/>
                  </a:lnTo>
                  <a:lnTo>
                    <a:pt x="84" y="28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289">
              <a:extLst>
                <a:ext uri="{FF2B5EF4-FFF2-40B4-BE49-F238E27FC236}">
                  <a16:creationId xmlns:a16="http://schemas.microsoft.com/office/drawing/2014/main" id="{98A11F6B-5875-0041-91F6-0BF3B195A6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954"/>
              <a:ext cx="52" cy="173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287"/>
                  </a:moveTo>
                  <a:lnTo>
                    <a:pt x="2" y="283"/>
                  </a:lnTo>
                  <a:lnTo>
                    <a:pt x="3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8" y="273"/>
                  </a:lnTo>
                  <a:lnTo>
                    <a:pt x="9" y="270"/>
                  </a:lnTo>
                  <a:lnTo>
                    <a:pt x="10" y="268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4" y="261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18" y="255"/>
                  </a:lnTo>
                  <a:lnTo>
                    <a:pt x="19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4" y="243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9"/>
                  </a:lnTo>
                  <a:lnTo>
                    <a:pt x="26" y="238"/>
                  </a:lnTo>
                  <a:lnTo>
                    <a:pt x="26" y="235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8" y="231"/>
                  </a:lnTo>
                  <a:lnTo>
                    <a:pt x="28" y="229"/>
                  </a:lnTo>
                  <a:lnTo>
                    <a:pt x="30" y="228"/>
                  </a:lnTo>
                  <a:lnTo>
                    <a:pt x="30" y="227"/>
                  </a:lnTo>
                  <a:lnTo>
                    <a:pt x="31" y="226"/>
                  </a:lnTo>
                  <a:lnTo>
                    <a:pt x="31" y="225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2" y="220"/>
                  </a:lnTo>
                  <a:lnTo>
                    <a:pt x="33" y="220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4" y="216"/>
                  </a:lnTo>
                  <a:lnTo>
                    <a:pt x="34" y="215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8" y="208"/>
                  </a:lnTo>
                  <a:lnTo>
                    <a:pt x="38" y="205"/>
                  </a:lnTo>
                  <a:lnTo>
                    <a:pt x="38" y="204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40" y="201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3" y="195"/>
                  </a:lnTo>
                  <a:lnTo>
                    <a:pt x="43" y="192"/>
                  </a:lnTo>
                  <a:lnTo>
                    <a:pt x="44" y="191"/>
                  </a:lnTo>
                  <a:lnTo>
                    <a:pt x="44" y="189"/>
                  </a:lnTo>
                  <a:lnTo>
                    <a:pt x="45" y="187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8" y="181"/>
                  </a:lnTo>
                  <a:lnTo>
                    <a:pt x="48" y="180"/>
                  </a:lnTo>
                  <a:lnTo>
                    <a:pt x="49" y="179"/>
                  </a:lnTo>
                  <a:lnTo>
                    <a:pt x="49" y="178"/>
                  </a:lnTo>
                  <a:lnTo>
                    <a:pt x="49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1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4" y="162"/>
                  </a:lnTo>
                  <a:lnTo>
                    <a:pt x="55" y="161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8" y="149"/>
                  </a:lnTo>
                  <a:lnTo>
                    <a:pt x="58" y="147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2" y="137"/>
                  </a:lnTo>
                  <a:lnTo>
                    <a:pt x="62" y="136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6" y="126"/>
                  </a:lnTo>
                  <a:lnTo>
                    <a:pt x="66" y="125"/>
                  </a:lnTo>
                  <a:lnTo>
                    <a:pt x="66" y="124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7" y="119"/>
                  </a:lnTo>
                  <a:lnTo>
                    <a:pt x="68" y="118"/>
                  </a:lnTo>
                  <a:lnTo>
                    <a:pt x="68" y="11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70" y="109"/>
                  </a:lnTo>
                  <a:lnTo>
                    <a:pt x="70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5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5"/>
                  </a:lnTo>
                  <a:lnTo>
                    <a:pt x="79" y="73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6"/>
                  </a:lnTo>
                  <a:lnTo>
                    <a:pt x="79" y="65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81" y="52"/>
                  </a:lnTo>
                  <a:lnTo>
                    <a:pt x="81" y="51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2" y="43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4" y="35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TextBox 72">
            <a:extLst>
              <a:ext uri="{FF2B5EF4-FFF2-40B4-BE49-F238E27FC236}">
                <a16:creationId xmlns:a16="http://schemas.microsoft.com/office/drawing/2014/main" id="{12DC9BFF-CEDE-4243-97DC-4073040C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9" y="28368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4" name="TextBox 73">
            <a:extLst>
              <a:ext uri="{FF2B5EF4-FFF2-40B4-BE49-F238E27FC236}">
                <a16:creationId xmlns:a16="http://schemas.microsoft.com/office/drawing/2014/main" id="{28AAF893-EF61-7C49-BCDF-158CC6FD2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734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575" name="TextBox 74">
            <a:extLst>
              <a:ext uri="{FF2B5EF4-FFF2-40B4-BE49-F238E27FC236}">
                <a16:creationId xmlns:a16="http://schemas.microsoft.com/office/drawing/2014/main" id="{A792B40D-B70E-8A4F-8240-E66AD4B07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751264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576" name="TextBox 75">
            <a:extLst>
              <a:ext uri="{FF2B5EF4-FFF2-40B4-BE49-F238E27FC236}">
                <a16:creationId xmlns:a16="http://schemas.microsoft.com/office/drawing/2014/main" id="{CBD8581A-2597-7D43-A1A4-56837E21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6" y="226853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7" name="TextBox 76">
            <a:extLst>
              <a:ext uri="{FF2B5EF4-FFF2-40B4-BE49-F238E27FC236}">
                <a16:creationId xmlns:a16="http://schemas.microsoft.com/office/drawing/2014/main" id="{C355F099-BE5A-1940-BDFA-81657DAB2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9" y="278765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8" name="TextBox 77">
            <a:extLst>
              <a:ext uri="{FF2B5EF4-FFF2-40B4-BE49-F238E27FC236}">
                <a16:creationId xmlns:a16="http://schemas.microsoft.com/office/drawing/2014/main" id="{BD0A9E71-6790-3141-AFFB-2E958000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2336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1</a:t>
            </a:r>
          </a:p>
        </p:txBody>
      </p:sp>
      <p:sp>
        <p:nvSpPr>
          <p:cNvPr id="23579" name="TextBox 78">
            <a:extLst>
              <a:ext uri="{FF2B5EF4-FFF2-40B4-BE49-F238E27FC236}">
                <a16:creationId xmlns:a16="http://schemas.microsoft.com/office/drawing/2014/main" id="{E00347E6-4837-794E-AA87-89E1AB09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730626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2</a:t>
            </a:r>
          </a:p>
        </p:txBody>
      </p:sp>
      <p:sp>
        <p:nvSpPr>
          <p:cNvPr id="23580" name="TextBox 79">
            <a:extLst>
              <a:ext uri="{FF2B5EF4-FFF2-40B4-BE49-F238E27FC236}">
                <a16:creationId xmlns:a16="http://schemas.microsoft.com/office/drawing/2014/main" id="{42A96CA2-711D-DB4F-A807-4290DA62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308351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s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3581" name="Line 270">
            <a:extLst>
              <a:ext uri="{FF2B5EF4-FFF2-40B4-BE49-F238E27FC236}">
                <a16:creationId xmlns:a16="http://schemas.microsoft.com/office/drawing/2014/main" id="{79CBFEC9-A7F6-A04C-9AA5-E378637E4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6" y="396875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270">
            <a:extLst>
              <a:ext uri="{FF2B5EF4-FFF2-40B4-BE49-F238E27FC236}">
                <a16:creationId xmlns:a16="http://schemas.microsoft.com/office/drawing/2014/main" id="{FCF249F2-7E07-7742-9C3A-B924C7925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6" y="26543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TextBox 82">
            <a:extLst>
              <a:ext uri="{FF2B5EF4-FFF2-40B4-BE49-F238E27FC236}">
                <a16:creationId xmlns:a16="http://schemas.microsoft.com/office/drawing/2014/main" id="{879DF816-57E6-0148-ACF0-4FB3BD7F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5" y="3065464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f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3584" name="Line 270">
            <a:extLst>
              <a:ext uri="{FF2B5EF4-FFF2-40B4-BE49-F238E27FC236}">
                <a16:creationId xmlns:a16="http://schemas.microsoft.com/office/drawing/2014/main" id="{15D43AA4-E550-764F-8A0A-2F84E5B38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4" y="3314700"/>
            <a:ext cx="87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TextBox 84">
            <a:extLst>
              <a:ext uri="{FF2B5EF4-FFF2-40B4-BE49-F238E27FC236}">
                <a16:creationId xmlns:a16="http://schemas.microsoft.com/office/drawing/2014/main" id="{C7C6B449-2456-3D48-ABF2-4AE23569A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3276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E6AED6A-035C-674E-9327-11A6854E1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sp>
        <p:nvSpPr>
          <p:cNvPr id="24578" name="Line 245">
            <a:extLst>
              <a:ext uri="{FF2B5EF4-FFF2-40B4-BE49-F238E27FC236}">
                <a16:creationId xmlns:a16="http://schemas.microsoft.com/office/drawing/2014/main" id="{55818E22-1D2C-CA4D-976E-6CC94FF373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08301"/>
            <a:ext cx="0" cy="277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246">
            <a:extLst>
              <a:ext uri="{FF2B5EF4-FFF2-40B4-BE49-F238E27FC236}">
                <a16:creationId xmlns:a16="http://schemas.microsoft.com/office/drawing/2014/main" id="{6279A7F4-10AC-F948-B921-24F9C7D4F19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72013" y="3370263"/>
            <a:ext cx="0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247">
            <a:extLst>
              <a:ext uri="{FF2B5EF4-FFF2-40B4-BE49-F238E27FC236}">
                <a16:creationId xmlns:a16="http://schemas.microsoft.com/office/drawing/2014/main" id="{54CEDE77-3821-D944-9A1D-6C04AB0ECB4E}"/>
              </a:ext>
            </a:extLst>
          </p:cNvPr>
          <p:cNvSpPr>
            <a:spLocks noChangeAspect="1"/>
          </p:cNvSpPr>
          <p:nvPr/>
        </p:nvSpPr>
        <p:spPr bwMode="auto">
          <a:xfrm>
            <a:off x="4540251" y="3167063"/>
            <a:ext cx="258763" cy="260350"/>
          </a:xfrm>
          <a:custGeom>
            <a:avLst/>
            <a:gdLst>
              <a:gd name="T0" fmla="*/ 2147483646 w 336"/>
              <a:gd name="T1" fmla="*/ 0 h 337"/>
              <a:gd name="T2" fmla="*/ 2147483646 w 336"/>
              <a:gd name="T3" fmla="*/ 2147483646 h 337"/>
              <a:gd name="T4" fmla="*/ 0 w 336"/>
              <a:gd name="T5" fmla="*/ 2147483646 h 337"/>
              <a:gd name="T6" fmla="*/ 2147483646 w 336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7">
                <a:moveTo>
                  <a:pt x="168" y="0"/>
                </a:moveTo>
                <a:lnTo>
                  <a:pt x="336" y="337"/>
                </a:lnTo>
                <a:lnTo>
                  <a:pt x="0" y="337"/>
                </a:lnTo>
                <a:lnTo>
                  <a:pt x="168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248">
            <a:extLst>
              <a:ext uri="{FF2B5EF4-FFF2-40B4-BE49-F238E27FC236}">
                <a16:creationId xmlns:a16="http://schemas.microsoft.com/office/drawing/2014/main" id="{0FC4DAFC-EF74-A649-8ABA-ED63A7D9B188}"/>
              </a:ext>
            </a:extLst>
          </p:cNvPr>
          <p:cNvSpPr>
            <a:spLocks noChangeAspect="1"/>
          </p:cNvSpPr>
          <p:nvPr/>
        </p:nvSpPr>
        <p:spPr bwMode="auto">
          <a:xfrm>
            <a:off x="4627564" y="3073401"/>
            <a:ext cx="85725" cy="85725"/>
          </a:xfrm>
          <a:custGeom>
            <a:avLst/>
            <a:gdLst>
              <a:gd name="T0" fmla="*/ 0 w 109"/>
              <a:gd name="T1" fmla="*/ 2147483646 h 110"/>
              <a:gd name="T2" fmla="*/ 2147483646 w 109"/>
              <a:gd name="T3" fmla="*/ 2147483646 h 110"/>
              <a:gd name="T4" fmla="*/ 2147483646 w 109"/>
              <a:gd name="T5" fmla="*/ 2147483646 h 110"/>
              <a:gd name="T6" fmla="*/ 2147483646 w 109"/>
              <a:gd name="T7" fmla="*/ 2147483646 h 110"/>
              <a:gd name="T8" fmla="*/ 2147483646 w 109"/>
              <a:gd name="T9" fmla="*/ 2147483646 h 110"/>
              <a:gd name="T10" fmla="*/ 2147483646 w 109"/>
              <a:gd name="T11" fmla="*/ 2147483646 h 110"/>
              <a:gd name="T12" fmla="*/ 2147483646 w 109"/>
              <a:gd name="T13" fmla="*/ 2147483646 h 110"/>
              <a:gd name="T14" fmla="*/ 2147483646 w 109"/>
              <a:gd name="T15" fmla="*/ 2147483646 h 110"/>
              <a:gd name="T16" fmla="*/ 2147483646 w 109"/>
              <a:gd name="T17" fmla="*/ 2147483646 h 110"/>
              <a:gd name="T18" fmla="*/ 2147483646 w 109"/>
              <a:gd name="T19" fmla="*/ 2147483646 h 110"/>
              <a:gd name="T20" fmla="*/ 2147483646 w 109"/>
              <a:gd name="T21" fmla="*/ 2147483646 h 110"/>
              <a:gd name="T22" fmla="*/ 2147483646 w 109"/>
              <a:gd name="T23" fmla="*/ 2147483646 h 110"/>
              <a:gd name="T24" fmla="*/ 2147483646 w 109"/>
              <a:gd name="T25" fmla="*/ 2147483646 h 110"/>
              <a:gd name="T26" fmla="*/ 2147483646 w 109"/>
              <a:gd name="T27" fmla="*/ 2147483646 h 110"/>
              <a:gd name="T28" fmla="*/ 2147483646 w 109"/>
              <a:gd name="T29" fmla="*/ 2147483646 h 110"/>
              <a:gd name="T30" fmla="*/ 2147483646 w 109"/>
              <a:gd name="T31" fmla="*/ 2147483646 h 110"/>
              <a:gd name="T32" fmla="*/ 2147483646 w 109"/>
              <a:gd name="T33" fmla="*/ 2147483646 h 110"/>
              <a:gd name="T34" fmla="*/ 2147483646 w 109"/>
              <a:gd name="T35" fmla="*/ 2147483646 h 110"/>
              <a:gd name="T36" fmla="*/ 2147483646 w 109"/>
              <a:gd name="T37" fmla="*/ 2147483646 h 110"/>
              <a:gd name="T38" fmla="*/ 2147483646 w 109"/>
              <a:gd name="T39" fmla="*/ 2147483646 h 110"/>
              <a:gd name="T40" fmla="*/ 2147483646 w 109"/>
              <a:gd name="T41" fmla="*/ 2147483646 h 110"/>
              <a:gd name="T42" fmla="*/ 2147483646 w 109"/>
              <a:gd name="T43" fmla="*/ 2147483646 h 110"/>
              <a:gd name="T44" fmla="*/ 2147483646 w 109"/>
              <a:gd name="T45" fmla="*/ 2147483646 h 110"/>
              <a:gd name="T46" fmla="*/ 2147483646 w 109"/>
              <a:gd name="T47" fmla="*/ 2147483646 h 110"/>
              <a:gd name="T48" fmla="*/ 2147483646 w 109"/>
              <a:gd name="T49" fmla="*/ 2147483646 h 110"/>
              <a:gd name="T50" fmla="*/ 2147483646 w 109"/>
              <a:gd name="T51" fmla="*/ 2147483646 h 110"/>
              <a:gd name="T52" fmla="*/ 2147483646 w 109"/>
              <a:gd name="T53" fmla="*/ 2147483646 h 110"/>
              <a:gd name="T54" fmla="*/ 2147483646 w 109"/>
              <a:gd name="T55" fmla="*/ 2147483646 h 110"/>
              <a:gd name="T56" fmla="*/ 2147483646 w 109"/>
              <a:gd name="T57" fmla="*/ 2147483646 h 110"/>
              <a:gd name="T58" fmla="*/ 2147483646 w 109"/>
              <a:gd name="T59" fmla="*/ 2147483646 h 110"/>
              <a:gd name="T60" fmla="*/ 2147483646 w 109"/>
              <a:gd name="T61" fmla="*/ 2147483646 h 110"/>
              <a:gd name="T62" fmla="*/ 2147483646 w 109"/>
              <a:gd name="T63" fmla="*/ 2147483646 h 110"/>
              <a:gd name="T64" fmla="*/ 2147483646 w 109"/>
              <a:gd name="T65" fmla="*/ 0 h 110"/>
              <a:gd name="T66" fmla="*/ 2147483646 w 109"/>
              <a:gd name="T67" fmla="*/ 0 h 110"/>
              <a:gd name="T68" fmla="*/ 2147483646 w 109"/>
              <a:gd name="T69" fmla="*/ 2147483646 h 110"/>
              <a:gd name="T70" fmla="*/ 2147483646 w 109"/>
              <a:gd name="T71" fmla="*/ 2147483646 h 110"/>
              <a:gd name="T72" fmla="*/ 2147483646 w 109"/>
              <a:gd name="T73" fmla="*/ 2147483646 h 110"/>
              <a:gd name="T74" fmla="*/ 2147483646 w 109"/>
              <a:gd name="T75" fmla="*/ 2147483646 h 110"/>
              <a:gd name="T76" fmla="*/ 2147483646 w 109"/>
              <a:gd name="T77" fmla="*/ 2147483646 h 110"/>
              <a:gd name="T78" fmla="*/ 2147483646 w 109"/>
              <a:gd name="T79" fmla="*/ 2147483646 h 110"/>
              <a:gd name="T80" fmla="*/ 2147483646 w 109"/>
              <a:gd name="T81" fmla="*/ 2147483646 h 110"/>
              <a:gd name="T82" fmla="*/ 2147483646 w 109"/>
              <a:gd name="T83" fmla="*/ 2147483646 h 110"/>
              <a:gd name="T84" fmla="*/ 0 w 109"/>
              <a:gd name="T85" fmla="*/ 2147483646 h 110"/>
              <a:gd name="T86" fmla="*/ 0 w 109"/>
              <a:gd name="T87" fmla="*/ 2147483646 h 1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9" h="110">
                <a:moveTo>
                  <a:pt x="0" y="55"/>
                </a:moveTo>
                <a:lnTo>
                  <a:pt x="0" y="57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2" y="72"/>
                </a:lnTo>
                <a:lnTo>
                  <a:pt x="2" y="74"/>
                </a:lnTo>
                <a:lnTo>
                  <a:pt x="3" y="77"/>
                </a:lnTo>
                <a:lnTo>
                  <a:pt x="4" y="79"/>
                </a:lnTo>
                <a:lnTo>
                  <a:pt x="6" y="81"/>
                </a:lnTo>
                <a:lnTo>
                  <a:pt x="7" y="84"/>
                </a:lnTo>
                <a:lnTo>
                  <a:pt x="8" y="86"/>
                </a:lnTo>
                <a:lnTo>
                  <a:pt x="10" y="87"/>
                </a:lnTo>
                <a:lnTo>
                  <a:pt x="12" y="90"/>
                </a:lnTo>
                <a:lnTo>
                  <a:pt x="13" y="92"/>
                </a:lnTo>
                <a:lnTo>
                  <a:pt x="15" y="93"/>
                </a:lnTo>
                <a:lnTo>
                  <a:pt x="16" y="96"/>
                </a:lnTo>
                <a:lnTo>
                  <a:pt x="19" y="97"/>
                </a:lnTo>
                <a:lnTo>
                  <a:pt x="21" y="99"/>
                </a:lnTo>
                <a:lnTo>
                  <a:pt x="24" y="101"/>
                </a:lnTo>
                <a:lnTo>
                  <a:pt x="25" y="102"/>
                </a:lnTo>
                <a:lnTo>
                  <a:pt x="27" y="103"/>
                </a:lnTo>
                <a:lnTo>
                  <a:pt x="30" y="104"/>
                </a:lnTo>
                <a:lnTo>
                  <a:pt x="32" y="105"/>
                </a:lnTo>
                <a:lnTo>
                  <a:pt x="34" y="107"/>
                </a:lnTo>
                <a:lnTo>
                  <a:pt x="38" y="108"/>
                </a:lnTo>
                <a:lnTo>
                  <a:pt x="40" y="108"/>
                </a:lnTo>
                <a:lnTo>
                  <a:pt x="43" y="109"/>
                </a:lnTo>
                <a:lnTo>
                  <a:pt x="45" y="109"/>
                </a:lnTo>
                <a:lnTo>
                  <a:pt x="48" y="110"/>
                </a:lnTo>
                <a:lnTo>
                  <a:pt x="51" y="110"/>
                </a:lnTo>
                <a:lnTo>
                  <a:pt x="54" y="110"/>
                </a:lnTo>
                <a:lnTo>
                  <a:pt x="57" y="110"/>
                </a:lnTo>
                <a:lnTo>
                  <a:pt x="60" y="110"/>
                </a:lnTo>
                <a:lnTo>
                  <a:pt x="62" y="109"/>
                </a:lnTo>
                <a:lnTo>
                  <a:pt x="64" y="109"/>
                </a:lnTo>
                <a:lnTo>
                  <a:pt x="68" y="108"/>
                </a:lnTo>
                <a:lnTo>
                  <a:pt x="70" y="108"/>
                </a:lnTo>
                <a:lnTo>
                  <a:pt x="73" y="107"/>
                </a:lnTo>
                <a:lnTo>
                  <a:pt x="75" y="105"/>
                </a:lnTo>
                <a:lnTo>
                  <a:pt x="78" y="104"/>
                </a:lnTo>
                <a:lnTo>
                  <a:pt x="80" y="103"/>
                </a:lnTo>
                <a:lnTo>
                  <a:pt x="82" y="102"/>
                </a:lnTo>
                <a:lnTo>
                  <a:pt x="85" y="101"/>
                </a:lnTo>
                <a:lnTo>
                  <a:pt x="86" y="99"/>
                </a:lnTo>
                <a:lnTo>
                  <a:pt x="88" y="97"/>
                </a:lnTo>
                <a:lnTo>
                  <a:pt x="91" y="96"/>
                </a:lnTo>
                <a:lnTo>
                  <a:pt x="92" y="93"/>
                </a:lnTo>
                <a:lnTo>
                  <a:pt x="94" y="92"/>
                </a:lnTo>
                <a:lnTo>
                  <a:pt x="96" y="90"/>
                </a:lnTo>
                <a:lnTo>
                  <a:pt x="98" y="87"/>
                </a:lnTo>
                <a:lnTo>
                  <a:pt x="99" y="86"/>
                </a:lnTo>
                <a:lnTo>
                  <a:pt x="100" y="84"/>
                </a:lnTo>
                <a:lnTo>
                  <a:pt x="102" y="81"/>
                </a:lnTo>
                <a:lnTo>
                  <a:pt x="103" y="79"/>
                </a:lnTo>
                <a:lnTo>
                  <a:pt x="104" y="77"/>
                </a:lnTo>
                <a:lnTo>
                  <a:pt x="105" y="74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08" y="63"/>
                </a:lnTo>
                <a:lnTo>
                  <a:pt x="109" y="61"/>
                </a:lnTo>
                <a:lnTo>
                  <a:pt x="109" y="57"/>
                </a:lnTo>
                <a:lnTo>
                  <a:pt x="109" y="55"/>
                </a:lnTo>
                <a:lnTo>
                  <a:pt x="109" y="53"/>
                </a:lnTo>
                <a:lnTo>
                  <a:pt x="109" y="49"/>
                </a:lnTo>
                <a:lnTo>
                  <a:pt x="108" y="47"/>
                </a:lnTo>
                <a:lnTo>
                  <a:pt x="108" y="44"/>
                </a:lnTo>
                <a:lnTo>
                  <a:pt x="106" y="42"/>
                </a:lnTo>
                <a:lnTo>
                  <a:pt x="106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9"/>
                </a:lnTo>
                <a:lnTo>
                  <a:pt x="100" y="26"/>
                </a:lnTo>
                <a:lnTo>
                  <a:pt x="99" y="24"/>
                </a:lnTo>
                <a:lnTo>
                  <a:pt x="98" y="23"/>
                </a:lnTo>
                <a:lnTo>
                  <a:pt x="96" y="20"/>
                </a:lnTo>
                <a:lnTo>
                  <a:pt x="94" y="18"/>
                </a:lnTo>
                <a:lnTo>
                  <a:pt x="92" y="17"/>
                </a:lnTo>
                <a:lnTo>
                  <a:pt x="91" y="14"/>
                </a:lnTo>
                <a:lnTo>
                  <a:pt x="88" y="13"/>
                </a:lnTo>
                <a:lnTo>
                  <a:pt x="86" y="11"/>
                </a:lnTo>
                <a:lnTo>
                  <a:pt x="85" y="9"/>
                </a:lnTo>
                <a:lnTo>
                  <a:pt x="82" y="8"/>
                </a:lnTo>
                <a:lnTo>
                  <a:pt x="80" y="7"/>
                </a:lnTo>
                <a:lnTo>
                  <a:pt x="78" y="6"/>
                </a:lnTo>
                <a:lnTo>
                  <a:pt x="75" y="5"/>
                </a:lnTo>
                <a:lnTo>
                  <a:pt x="73" y="3"/>
                </a:lnTo>
                <a:lnTo>
                  <a:pt x="70" y="2"/>
                </a:lnTo>
                <a:lnTo>
                  <a:pt x="68" y="2"/>
                </a:lnTo>
                <a:lnTo>
                  <a:pt x="64" y="1"/>
                </a:lnTo>
                <a:lnTo>
                  <a:pt x="62" y="1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1"/>
                </a:lnTo>
                <a:lnTo>
                  <a:pt x="43" y="1"/>
                </a:lnTo>
                <a:lnTo>
                  <a:pt x="40" y="2"/>
                </a:lnTo>
                <a:lnTo>
                  <a:pt x="38" y="2"/>
                </a:lnTo>
                <a:lnTo>
                  <a:pt x="34" y="3"/>
                </a:lnTo>
                <a:lnTo>
                  <a:pt x="32" y="5"/>
                </a:lnTo>
                <a:lnTo>
                  <a:pt x="30" y="6"/>
                </a:lnTo>
                <a:lnTo>
                  <a:pt x="27" y="7"/>
                </a:lnTo>
                <a:lnTo>
                  <a:pt x="25" y="8"/>
                </a:lnTo>
                <a:lnTo>
                  <a:pt x="24" y="9"/>
                </a:lnTo>
                <a:lnTo>
                  <a:pt x="21" y="11"/>
                </a:lnTo>
                <a:lnTo>
                  <a:pt x="19" y="13"/>
                </a:lnTo>
                <a:lnTo>
                  <a:pt x="16" y="14"/>
                </a:lnTo>
                <a:lnTo>
                  <a:pt x="15" y="17"/>
                </a:lnTo>
                <a:lnTo>
                  <a:pt x="13" y="18"/>
                </a:lnTo>
                <a:lnTo>
                  <a:pt x="12" y="20"/>
                </a:lnTo>
                <a:lnTo>
                  <a:pt x="10" y="23"/>
                </a:lnTo>
                <a:lnTo>
                  <a:pt x="8" y="24"/>
                </a:lnTo>
                <a:lnTo>
                  <a:pt x="7" y="26"/>
                </a:lnTo>
                <a:lnTo>
                  <a:pt x="6" y="29"/>
                </a:lnTo>
                <a:lnTo>
                  <a:pt x="4" y="31"/>
                </a:lnTo>
                <a:lnTo>
                  <a:pt x="3" y="33"/>
                </a:lnTo>
                <a:lnTo>
                  <a:pt x="2" y="36"/>
                </a:lnTo>
                <a:lnTo>
                  <a:pt x="2" y="38"/>
                </a:lnTo>
                <a:lnTo>
                  <a:pt x="1" y="42"/>
                </a:lnTo>
                <a:lnTo>
                  <a:pt x="0" y="44"/>
                </a:lnTo>
                <a:lnTo>
                  <a:pt x="0" y="47"/>
                </a:lnTo>
                <a:lnTo>
                  <a:pt x="0" y="49"/>
                </a:lnTo>
                <a:lnTo>
                  <a:pt x="0" y="53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Freeform 254">
            <a:extLst>
              <a:ext uri="{FF2B5EF4-FFF2-40B4-BE49-F238E27FC236}">
                <a16:creationId xmlns:a16="http://schemas.microsoft.com/office/drawing/2014/main" id="{E6308CFB-300E-D84A-9AC7-9B586FA4574F}"/>
              </a:ext>
            </a:extLst>
          </p:cNvPr>
          <p:cNvSpPr>
            <a:spLocks noChangeAspect="1"/>
          </p:cNvSpPr>
          <p:nvPr/>
        </p:nvSpPr>
        <p:spPr bwMode="auto">
          <a:xfrm>
            <a:off x="5059364" y="2922589"/>
            <a:ext cx="274637" cy="3175"/>
          </a:xfrm>
          <a:custGeom>
            <a:avLst/>
            <a:gdLst>
              <a:gd name="T0" fmla="*/ 2147483646 w 360"/>
              <a:gd name="T1" fmla="*/ 0 h 3175"/>
              <a:gd name="T2" fmla="*/ 0 w 360"/>
              <a:gd name="T3" fmla="*/ 0 h 3175"/>
              <a:gd name="T4" fmla="*/ 2147483646 w 360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3175">
                <a:moveTo>
                  <a:pt x="360" y="0"/>
                </a:moveTo>
                <a:lnTo>
                  <a:pt x="0" y="0"/>
                </a:lnTo>
                <a:lnTo>
                  <a:pt x="360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Freeform 258">
            <a:extLst>
              <a:ext uri="{FF2B5EF4-FFF2-40B4-BE49-F238E27FC236}">
                <a16:creationId xmlns:a16="http://schemas.microsoft.com/office/drawing/2014/main" id="{33CCE190-7530-1A4D-A200-27DD33501995}"/>
              </a:ext>
            </a:extLst>
          </p:cNvPr>
          <p:cNvSpPr>
            <a:spLocks noChangeAspect="1"/>
          </p:cNvSpPr>
          <p:nvPr/>
        </p:nvSpPr>
        <p:spPr bwMode="auto">
          <a:xfrm>
            <a:off x="4652964" y="3684588"/>
            <a:ext cx="34925" cy="38100"/>
          </a:xfrm>
          <a:custGeom>
            <a:avLst/>
            <a:gdLst>
              <a:gd name="T0" fmla="*/ 2147483646 w 48"/>
              <a:gd name="T1" fmla="*/ 0 h 48"/>
              <a:gd name="T2" fmla="*/ 2147483646 w 48"/>
              <a:gd name="T3" fmla="*/ 0 h 48"/>
              <a:gd name="T4" fmla="*/ 2147483646 w 48"/>
              <a:gd name="T5" fmla="*/ 2147483646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w 48"/>
              <a:gd name="T21" fmla="*/ 2147483646 h 48"/>
              <a:gd name="T22" fmla="*/ 0 w 48"/>
              <a:gd name="T23" fmla="*/ 2147483646 h 48"/>
              <a:gd name="T24" fmla="*/ 2147483646 w 48"/>
              <a:gd name="T25" fmla="*/ 2147483646 h 48"/>
              <a:gd name="T26" fmla="*/ 2147483646 w 48"/>
              <a:gd name="T27" fmla="*/ 2147483646 h 48"/>
              <a:gd name="T28" fmla="*/ 2147483646 w 48"/>
              <a:gd name="T29" fmla="*/ 2147483646 h 48"/>
              <a:gd name="T30" fmla="*/ 2147483646 w 48"/>
              <a:gd name="T31" fmla="*/ 2147483646 h 48"/>
              <a:gd name="T32" fmla="*/ 2147483646 w 48"/>
              <a:gd name="T33" fmla="*/ 2147483646 h 48"/>
              <a:gd name="T34" fmla="*/ 2147483646 w 48"/>
              <a:gd name="T35" fmla="*/ 2147483646 h 48"/>
              <a:gd name="T36" fmla="*/ 2147483646 w 48"/>
              <a:gd name="T37" fmla="*/ 2147483646 h 48"/>
              <a:gd name="T38" fmla="*/ 2147483646 w 48"/>
              <a:gd name="T39" fmla="*/ 2147483646 h 48"/>
              <a:gd name="T40" fmla="*/ 2147483646 w 48"/>
              <a:gd name="T41" fmla="*/ 2147483646 h 48"/>
              <a:gd name="T42" fmla="*/ 2147483646 w 48"/>
              <a:gd name="T43" fmla="*/ 2147483646 h 48"/>
              <a:gd name="T44" fmla="*/ 2147483646 w 48"/>
              <a:gd name="T45" fmla="*/ 2147483646 h 48"/>
              <a:gd name="T46" fmla="*/ 2147483646 w 48"/>
              <a:gd name="T47" fmla="*/ 2147483646 h 48"/>
              <a:gd name="T48" fmla="*/ 2147483646 w 48"/>
              <a:gd name="T49" fmla="*/ 2147483646 h 48"/>
              <a:gd name="T50" fmla="*/ 2147483646 w 48"/>
              <a:gd name="T51" fmla="*/ 2147483646 h 48"/>
              <a:gd name="T52" fmla="*/ 2147483646 w 48"/>
              <a:gd name="T53" fmla="*/ 2147483646 h 48"/>
              <a:gd name="T54" fmla="*/ 2147483646 w 48"/>
              <a:gd name="T55" fmla="*/ 2147483646 h 48"/>
              <a:gd name="T56" fmla="*/ 2147483646 w 48"/>
              <a:gd name="T57" fmla="*/ 2147483646 h 48"/>
              <a:gd name="T58" fmla="*/ 2147483646 w 48"/>
              <a:gd name="T59" fmla="*/ 2147483646 h 48"/>
              <a:gd name="T60" fmla="*/ 2147483646 w 48"/>
              <a:gd name="T61" fmla="*/ 2147483646 h 48"/>
              <a:gd name="T62" fmla="*/ 2147483646 w 48"/>
              <a:gd name="T63" fmla="*/ 2147483646 h 48"/>
              <a:gd name="T64" fmla="*/ 2147483646 w 48"/>
              <a:gd name="T65" fmla="*/ 2147483646 h 48"/>
              <a:gd name="T66" fmla="*/ 2147483646 w 48"/>
              <a:gd name="T67" fmla="*/ 2147483646 h 48"/>
              <a:gd name="T68" fmla="*/ 2147483646 w 48"/>
              <a:gd name="T69" fmla="*/ 2147483646 h 48"/>
              <a:gd name="T70" fmla="*/ 2147483646 w 48"/>
              <a:gd name="T71" fmla="*/ 2147483646 h 48"/>
              <a:gd name="T72" fmla="*/ 2147483646 w 48"/>
              <a:gd name="T73" fmla="*/ 2147483646 h 48"/>
              <a:gd name="T74" fmla="*/ 2147483646 w 48"/>
              <a:gd name="T75" fmla="*/ 2147483646 h 48"/>
              <a:gd name="T76" fmla="*/ 2147483646 w 48"/>
              <a:gd name="T77" fmla="*/ 2147483646 h 48"/>
              <a:gd name="T78" fmla="*/ 2147483646 w 48"/>
              <a:gd name="T79" fmla="*/ 2147483646 h 48"/>
              <a:gd name="T80" fmla="*/ 2147483646 w 48"/>
              <a:gd name="T81" fmla="*/ 2147483646 h 48"/>
              <a:gd name="T82" fmla="*/ 2147483646 w 48"/>
              <a:gd name="T83" fmla="*/ 2147483646 h 48"/>
              <a:gd name="T84" fmla="*/ 2147483646 w 48"/>
              <a:gd name="T85" fmla="*/ 0 h 48"/>
              <a:gd name="T86" fmla="*/ 2147483646 w 48"/>
              <a:gd name="T87" fmla="*/ 0 h 48"/>
              <a:gd name="T88" fmla="*/ 2147483646 w 48"/>
              <a:gd name="T89" fmla="*/ 2147483646 h 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8" h="48">
                <a:moveTo>
                  <a:pt x="24" y="24"/>
                </a:move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1" y="4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7" y="7"/>
                </a:lnTo>
                <a:lnTo>
                  <a:pt x="7" y="8"/>
                </a:lnTo>
                <a:lnTo>
                  <a:pt x="6" y="8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1" y="27"/>
                </a:lnTo>
                <a:lnTo>
                  <a:pt x="1" y="28"/>
                </a:lnTo>
                <a:lnTo>
                  <a:pt x="1" y="30"/>
                </a:lnTo>
                <a:lnTo>
                  <a:pt x="1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4" y="36"/>
                </a:lnTo>
                <a:lnTo>
                  <a:pt x="5" y="37"/>
                </a:lnTo>
                <a:lnTo>
                  <a:pt x="5" y="38"/>
                </a:lnTo>
                <a:lnTo>
                  <a:pt x="6" y="39"/>
                </a:lnTo>
                <a:lnTo>
                  <a:pt x="7" y="40"/>
                </a:lnTo>
                <a:lnTo>
                  <a:pt x="8" y="42"/>
                </a:lnTo>
                <a:lnTo>
                  <a:pt x="10" y="43"/>
                </a:lnTo>
                <a:lnTo>
                  <a:pt x="11" y="44"/>
                </a:lnTo>
                <a:lnTo>
                  <a:pt x="12" y="44"/>
                </a:lnTo>
                <a:lnTo>
                  <a:pt x="13" y="45"/>
                </a:lnTo>
                <a:lnTo>
                  <a:pt x="14" y="45"/>
                </a:lnTo>
                <a:lnTo>
                  <a:pt x="16" y="46"/>
                </a:lnTo>
                <a:lnTo>
                  <a:pt x="17" y="46"/>
                </a:lnTo>
                <a:lnTo>
                  <a:pt x="18" y="46"/>
                </a:lnTo>
                <a:lnTo>
                  <a:pt x="19" y="48"/>
                </a:lnTo>
                <a:lnTo>
                  <a:pt x="20" y="48"/>
                </a:lnTo>
                <a:lnTo>
                  <a:pt x="22" y="48"/>
                </a:lnTo>
                <a:lnTo>
                  <a:pt x="23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8" y="48"/>
                </a:lnTo>
                <a:lnTo>
                  <a:pt x="29" y="48"/>
                </a:lnTo>
                <a:lnTo>
                  <a:pt x="30" y="46"/>
                </a:lnTo>
                <a:lnTo>
                  <a:pt x="31" y="46"/>
                </a:lnTo>
                <a:lnTo>
                  <a:pt x="32" y="46"/>
                </a:lnTo>
                <a:lnTo>
                  <a:pt x="34" y="46"/>
                </a:lnTo>
                <a:lnTo>
                  <a:pt x="35" y="45"/>
                </a:lnTo>
                <a:lnTo>
                  <a:pt x="36" y="45"/>
                </a:lnTo>
                <a:lnTo>
                  <a:pt x="37" y="44"/>
                </a:lnTo>
                <a:lnTo>
                  <a:pt x="38" y="44"/>
                </a:lnTo>
                <a:lnTo>
                  <a:pt x="38" y="43"/>
                </a:lnTo>
                <a:lnTo>
                  <a:pt x="40" y="43"/>
                </a:lnTo>
                <a:lnTo>
                  <a:pt x="41" y="42"/>
                </a:lnTo>
                <a:lnTo>
                  <a:pt x="41" y="40"/>
                </a:lnTo>
                <a:lnTo>
                  <a:pt x="42" y="40"/>
                </a:lnTo>
                <a:lnTo>
                  <a:pt x="43" y="39"/>
                </a:lnTo>
                <a:lnTo>
                  <a:pt x="43" y="38"/>
                </a:lnTo>
                <a:lnTo>
                  <a:pt x="44" y="37"/>
                </a:lnTo>
                <a:lnTo>
                  <a:pt x="44" y="36"/>
                </a:lnTo>
                <a:lnTo>
                  <a:pt x="46" y="36"/>
                </a:lnTo>
                <a:lnTo>
                  <a:pt x="46" y="34"/>
                </a:lnTo>
                <a:lnTo>
                  <a:pt x="47" y="33"/>
                </a:lnTo>
                <a:lnTo>
                  <a:pt x="47" y="32"/>
                </a:lnTo>
                <a:lnTo>
                  <a:pt x="47" y="31"/>
                </a:lnTo>
                <a:lnTo>
                  <a:pt x="48" y="30"/>
                </a:lnTo>
                <a:lnTo>
                  <a:pt x="48" y="28"/>
                </a:lnTo>
                <a:lnTo>
                  <a:pt x="48" y="27"/>
                </a:lnTo>
                <a:lnTo>
                  <a:pt x="48" y="26"/>
                </a:lnTo>
                <a:lnTo>
                  <a:pt x="48" y="25"/>
                </a:lnTo>
                <a:lnTo>
                  <a:pt x="48" y="24"/>
                </a:lnTo>
                <a:lnTo>
                  <a:pt x="48" y="22"/>
                </a:lnTo>
                <a:lnTo>
                  <a:pt x="48" y="21"/>
                </a:lnTo>
                <a:lnTo>
                  <a:pt x="48" y="20"/>
                </a:lnTo>
                <a:lnTo>
                  <a:pt x="48" y="19"/>
                </a:lnTo>
                <a:lnTo>
                  <a:pt x="48" y="18"/>
                </a:lnTo>
                <a:lnTo>
                  <a:pt x="47" y="16"/>
                </a:lnTo>
                <a:lnTo>
                  <a:pt x="47" y="15"/>
                </a:lnTo>
                <a:lnTo>
                  <a:pt x="47" y="14"/>
                </a:lnTo>
                <a:lnTo>
                  <a:pt x="46" y="13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43" y="8"/>
                </a:lnTo>
                <a:lnTo>
                  <a:pt x="42" y="8"/>
                </a:lnTo>
                <a:lnTo>
                  <a:pt x="41" y="7"/>
                </a:lnTo>
                <a:lnTo>
                  <a:pt x="41" y="6"/>
                </a:lnTo>
                <a:lnTo>
                  <a:pt x="40" y="6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2"/>
                </a:lnTo>
                <a:lnTo>
                  <a:pt x="34" y="2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259">
            <a:extLst>
              <a:ext uri="{FF2B5EF4-FFF2-40B4-BE49-F238E27FC236}">
                <a16:creationId xmlns:a16="http://schemas.microsoft.com/office/drawing/2014/main" id="{7BB811DA-A066-094B-92FE-1C6BE24E27A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186114"/>
            <a:ext cx="27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260">
            <a:extLst>
              <a:ext uri="{FF2B5EF4-FFF2-40B4-BE49-F238E27FC236}">
                <a16:creationId xmlns:a16="http://schemas.microsoft.com/office/drawing/2014/main" id="{111E5101-50F1-4347-92C7-0A9CD4214BD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444876"/>
            <a:ext cx="27463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Freeform 262">
            <a:extLst>
              <a:ext uri="{FF2B5EF4-FFF2-40B4-BE49-F238E27FC236}">
                <a16:creationId xmlns:a16="http://schemas.microsoft.com/office/drawing/2014/main" id="{A33C4150-55BD-3D4E-8232-9ADC82D2B89C}"/>
              </a:ext>
            </a:extLst>
          </p:cNvPr>
          <p:cNvSpPr>
            <a:spLocks noChangeAspect="1"/>
          </p:cNvSpPr>
          <p:nvPr/>
        </p:nvSpPr>
        <p:spPr bwMode="auto">
          <a:xfrm>
            <a:off x="5834064" y="3833814"/>
            <a:ext cx="147637" cy="1587"/>
          </a:xfrm>
          <a:custGeom>
            <a:avLst/>
            <a:gdLst>
              <a:gd name="T0" fmla="*/ 2147483646 w 192"/>
              <a:gd name="T1" fmla="*/ 0 h 1587"/>
              <a:gd name="T2" fmla="*/ 0 w 192"/>
              <a:gd name="T3" fmla="*/ 0 h 1587"/>
              <a:gd name="T4" fmla="*/ 2147483646 w 192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587">
                <a:moveTo>
                  <a:pt x="192" y="0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263">
            <a:extLst>
              <a:ext uri="{FF2B5EF4-FFF2-40B4-BE49-F238E27FC236}">
                <a16:creationId xmlns:a16="http://schemas.microsoft.com/office/drawing/2014/main" id="{7246A06C-9020-8344-B0E7-42596B29255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834064" y="3833814"/>
            <a:ext cx="147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264">
            <a:extLst>
              <a:ext uri="{FF2B5EF4-FFF2-40B4-BE49-F238E27FC236}">
                <a16:creationId xmlns:a16="http://schemas.microsoft.com/office/drawing/2014/main" id="{0D18EE46-ED1E-0D46-A000-C79AB9DCFE24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2779713"/>
            <a:ext cx="131763" cy="406400"/>
          </a:xfrm>
          <a:custGeom>
            <a:avLst/>
            <a:gdLst>
              <a:gd name="T0" fmla="*/ 2147483646 w 168"/>
              <a:gd name="T1" fmla="*/ 2147483646 h 528"/>
              <a:gd name="T2" fmla="*/ 2147483646 w 168"/>
              <a:gd name="T3" fmla="*/ 0 h 528"/>
              <a:gd name="T4" fmla="*/ 0 w 1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28">
                <a:moveTo>
                  <a:pt x="168" y="528"/>
                </a:moveTo>
                <a:lnTo>
                  <a:pt x="168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265">
            <a:extLst>
              <a:ext uri="{FF2B5EF4-FFF2-40B4-BE49-F238E27FC236}">
                <a16:creationId xmlns:a16="http://schemas.microsoft.com/office/drawing/2014/main" id="{7AA8F3AC-C19A-9643-8120-3B8D59038DB9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3444875"/>
            <a:ext cx="131763" cy="388938"/>
          </a:xfrm>
          <a:custGeom>
            <a:avLst/>
            <a:gdLst>
              <a:gd name="T0" fmla="*/ 2147483646 w 168"/>
              <a:gd name="T1" fmla="*/ 0 h 504"/>
              <a:gd name="T2" fmla="*/ 2147483646 w 168"/>
              <a:gd name="T3" fmla="*/ 2147483646 h 504"/>
              <a:gd name="T4" fmla="*/ 0 w 168"/>
              <a:gd name="T5" fmla="*/ 2147483646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04">
                <a:moveTo>
                  <a:pt x="168" y="0"/>
                </a:moveTo>
                <a:lnTo>
                  <a:pt x="168" y="504"/>
                </a:lnTo>
                <a:lnTo>
                  <a:pt x="0" y="504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66">
            <a:extLst>
              <a:ext uri="{FF2B5EF4-FFF2-40B4-BE49-F238E27FC236}">
                <a16:creationId xmlns:a16="http://schemas.microsoft.com/office/drawing/2014/main" id="{34E07E74-027B-8049-99D3-4776521C377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904038" y="3306763"/>
            <a:ext cx="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267">
            <a:extLst>
              <a:ext uri="{FF2B5EF4-FFF2-40B4-BE49-F238E27FC236}">
                <a16:creationId xmlns:a16="http://schemas.microsoft.com/office/drawing/2014/main" id="{AA46D355-F35A-B04C-B5A8-1B33AA59DBD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17826"/>
            <a:ext cx="3873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270">
            <a:extLst>
              <a:ext uri="{FF2B5EF4-FFF2-40B4-BE49-F238E27FC236}">
                <a16:creationId xmlns:a16="http://schemas.microsoft.com/office/drawing/2014/main" id="{2DFC7086-20EE-704C-8694-17B07D7C4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4" y="3703638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72">
            <a:extLst>
              <a:ext uri="{FF2B5EF4-FFF2-40B4-BE49-F238E27FC236}">
                <a16:creationId xmlns:a16="http://schemas.microsoft.com/office/drawing/2014/main" id="{09A7B27D-D3E2-6147-9E7C-1A77E212CE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464" y="2779713"/>
            <a:ext cx="122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4" name="Group 273">
            <a:extLst>
              <a:ext uri="{FF2B5EF4-FFF2-40B4-BE49-F238E27FC236}">
                <a16:creationId xmlns:a16="http://schemas.microsoft.com/office/drawing/2014/main" id="{97F606DA-B12E-6C4D-AEC2-61BE011D4D78}"/>
              </a:ext>
            </a:extLst>
          </p:cNvPr>
          <p:cNvGrpSpPr>
            <a:grpSpLocks/>
          </p:cNvGrpSpPr>
          <p:nvPr/>
        </p:nvGrpSpPr>
        <p:grpSpPr bwMode="auto">
          <a:xfrm>
            <a:off x="5341939" y="2555876"/>
            <a:ext cx="517525" cy="442913"/>
            <a:chOff x="3435" y="821"/>
            <a:chExt cx="421" cy="354"/>
          </a:xfrm>
        </p:grpSpPr>
        <p:sp>
          <p:nvSpPr>
            <p:cNvPr id="24619" name="Line 274">
              <a:extLst>
                <a:ext uri="{FF2B5EF4-FFF2-40B4-BE49-F238E27FC236}">
                  <a16:creationId xmlns:a16="http://schemas.microsoft.com/office/drawing/2014/main" id="{0D7D2F88-05FA-B54B-98A1-EDA8956FD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Line 275">
              <a:extLst>
                <a:ext uri="{FF2B5EF4-FFF2-40B4-BE49-F238E27FC236}">
                  <a16:creationId xmlns:a16="http://schemas.microsoft.com/office/drawing/2014/main" id="{52FA0E04-6BE9-B245-B276-974FD1FE6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Arc 276">
              <a:extLst>
                <a:ext uri="{FF2B5EF4-FFF2-40B4-BE49-F238E27FC236}">
                  <a16:creationId xmlns:a16="http://schemas.microsoft.com/office/drawing/2014/main" id="{BC26597E-1E24-1A4E-8A02-D3E8DCDE9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Arc 277">
              <a:extLst>
                <a:ext uri="{FF2B5EF4-FFF2-40B4-BE49-F238E27FC236}">
                  <a16:creationId xmlns:a16="http://schemas.microsoft.com/office/drawing/2014/main" id="{7768CE25-9A2B-BE45-B216-45B90FF0A1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Line 278">
              <a:extLst>
                <a:ext uri="{FF2B5EF4-FFF2-40B4-BE49-F238E27FC236}">
                  <a16:creationId xmlns:a16="http://schemas.microsoft.com/office/drawing/2014/main" id="{56233885-8681-9C47-BE59-96AF1FE75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5" name="Group 279">
            <a:extLst>
              <a:ext uri="{FF2B5EF4-FFF2-40B4-BE49-F238E27FC236}">
                <a16:creationId xmlns:a16="http://schemas.microsoft.com/office/drawing/2014/main" id="{A7CB2511-DB28-154F-A26E-40585E5050B4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3611563"/>
            <a:ext cx="520700" cy="442912"/>
            <a:chOff x="3435" y="821"/>
            <a:chExt cx="421" cy="354"/>
          </a:xfrm>
        </p:grpSpPr>
        <p:sp>
          <p:nvSpPr>
            <p:cNvPr id="24614" name="Line 280">
              <a:extLst>
                <a:ext uri="{FF2B5EF4-FFF2-40B4-BE49-F238E27FC236}">
                  <a16:creationId xmlns:a16="http://schemas.microsoft.com/office/drawing/2014/main" id="{6924977C-41FD-6846-A5FF-3ED3C48AC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281">
              <a:extLst>
                <a:ext uri="{FF2B5EF4-FFF2-40B4-BE49-F238E27FC236}">
                  <a16:creationId xmlns:a16="http://schemas.microsoft.com/office/drawing/2014/main" id="{AD307514-BCBE-5541-8323-CB1F0C2C9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Arc 282">
              <a:extLst>
                <a:ext uri="{FF2B5EF4-FFF2-40B4-BE49-F238E27FC236}">
                  <a16:creationId xmlns:a16="http://schemas.microsoft.com/office/drawing/2014/main" id="{504AEFAB-BE31-0542-BE7D-1EA7EF01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Arc 283">
              <a:extLst>
                <a:ext uri="{FF2B5EF4-FFF2-40B4-BE49-F238E27FC236}">
                  <a16:creationId xmlns:a16="http://schemas.microsoft.com/office/drawing/2014/main" id="{E4939052-7F21-0C4F-B668-54401B843E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Line 284">
              <a:extLst>
                <a:ext uri="{FF2B5EF4-FFF2-40B4-BE49-F238E27FC236}">
                  <a16:creationId xmlns:a16="http://schemas.microsoft.com/office/drawing/2014/main" id="{93767064-AC29-F84C-89D2-BAC7708E1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6" name="Group 285">
            <a:extLst>
              <a:ext uri="{FF2B5EF4-FFF2-40B4-BE49-F238E27FC236}">
                <a16:creationId xmlns:a16="http://schemas.microsoft.com/office/drawing/2014/main" id="{E707AFBF-06A3-C046-ACAA-439B4CBC126E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3084513"/>
            <a:ext cx="565150" cy="463550"/>
            <a:chOff x="3108" y="782"/>
            <a:chExt cx="436" cy="345"/>
          </a:xfrm>
        </p:grpSpPr>
        <p:sp>
          <p:nvSpPr>
            <p:cNvPr id="24610" name="Freeform 286">
              <a:extLst>
                <a:ext uri="{FF2B5EF4-FFF2-40B4-BE49-F238E27FC236}">
                  <a16:creationId xmlns:a16="http://schemas.microsoft.com/office/drawing/2014/main" id="{794F98AA-CF89-8949-A373-E45E6338D5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782"/>
              <a:ext cx="430" cy="172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40" y="2"/>
                  </a:lnTo>
                  <a:lnTo>
                    <a:pt x="158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49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5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1" y="3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38" y="4"/>
                  </a:lnTo>
                  <a:lnTo>
                    <a:pt x="339" y="4"/>
                  </a:lnTo>
                  <a:lnTo>
                    <a:pt x="341" y="4"/>
                  </a:lnTo>
                  <a:lnTo>
                    <a:pt x="342" y="4"/>
                  </a:lnTo>
                  <a:lnTo>
                    <a:pt x="343" y="4"/>
                  </a:lnTo>
                  <a:lnTo>
                    <a:pt x="344" y="4"/>
                  </a:lnTo>
                  <a:lnTo>
                    <a:pt x="345" y="4"/>
                  </a:lnTo>
                  <a:lnTo>
                    <a:pt x="347" y="4"/>
                  </a:lnTo>
                  <a:lnTo>
                    <a:pt x="348" y="4"/>
                  </a:lnTo>
                  <a:lnTo>
                    <a:pt x="349" y="4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3" y="5"/>
                  </a:lnTo>
                  <a:lnTo>
                    <a:pt x="354" y="5"/>
                  </a:lnTo>
                  <a:lnTo>
                    <a:pt x="355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60" y="6"/>
                  </a:lnTo>
                  <a:lnTo>
                    <a:pt x="361" y="6"/>
                  </a:lnTo>
                  <a:lnTo>
                    <a:pt x="362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9" y="9"/>
                  </a:lnTo>
                  <a:lnTo>
                    <a:pt x="380" y="9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4" y="10"/>
                  </a:lnTo>
                  <a:lnTo>
                    <a:pt x="385" y="10"/>
                  </a:lnTo>
                  <a:lnTo>
                    <a:pt x="386" y="10"/>
                  </a:lnTo>
                  <a:lnTo>
                    <a:pt x="387" y="10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6" y="12"/>
                  </a:lnTo>
                  <a:lnTo>
                    <a:pt x="397" y="14"/>
                  </a:lnTo>
                  <a:lnTo>
                    <a:pt x="398" y="14"/>
                  </a:lnTo>
                  <a:lnTo>
                    <a:pt x="399" y="14"/>
                  </a:lnTo>
                  <a:lnTo>
                    <a:pt x="402" y="15"/>
                  </a:lnTo>
                  <a:lnTo>
                    <a:pt x="403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09" y="17"/>
                  </a:lnTo>
                  <a:lnTo>
                    <a:pt x="411" y="17"/>
                  </a:lnTo>
                  <a:lnTo>
                    <a:pt x="414" y="18"/>
                  </a:lnTo>
                  <a:lnTo>
                    <a:pt x="415" y="18"/>
                  </a:lnTo>
                  <a:lnTo>
                    <a:pt x="417" y="20"/>
                  </a:lnTo>
                  <a:lnTo>
                    <a:pt x="420" y="20"/>
                  </a:lnTo>
                  <a:lnTo>
                    <a:pt x="421" y="21"/>
                  </a:lnTo>
                  <a:lnTo>
                    <a:pt x="422" y="21"/>
                  </a:lnTo>
                  <a:lnTo>
                    <a:pt x="425" y="22"/>
                  </a:lnTo>
                  <a:lnTo>
                    <a:pt x="426" y="22"/>
                  </a:lnTo>
                  <a:lnTo>
                    <a:pt x="427" y="22"/>
                  </a:lnTo>
                  <a:lnTo>
                    <a:pt x="428" y="23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2" y="24"/>
                  </a:lnTo>
                  <a:lnTo>
                    <a:pt x="433" y="24"/>
                  </a:lnTo>
                  <a:lnTo>
                    <a:pt x="434" y="24"/>
                  </a:lnTo>
                  <a:lnTo>
                    <a:pt x="435" y="26"/>
                  </a:lnTo>
                  <a:lnTo>
                    <a:pt x="437" y="27"/>
                  </a:lnTo>
                  <a:lnTo>
                    <a:pt x="438" y="27"/>
                  </a:lnTo>
                  <a:lnTo>
                    <a:pt x="439" y="27"/>
                  </a:lnTo>
                  <a:lnTo>
                    <a:pt x="440" y="28"/>
                  </a:lnTo>
                  <a:lnTo>
                    <a:pt x="441" y="28"/>
                  </a:lnTo>
                  <a:lnTo>
                    <a:pt x="443" y="29"/>
                  </a:lnTo>
                  <a:lnTo>
                    <a:pt x="444" y="29"/>
                  </a:lnTo>
                  <a:lnTo>
                    <a:pt x="445" y="30"/>
                  </a:lnTo>
                  <a:lnTo>
                    <a:pt x="446" y="30"/>
                  </a:lnTo>
                  <a:lnTo>
                    <a:pt x="447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2" y="34"/>
                  </a:lnTo>
                  <a:lnTo>
                    <a:pt x="455" y="34"/>
                  </a:lnTo>
                  <a:lnTo>
                    <a:pt x="456" y="35"/>
                  </a:lnTo>
                  <a:lnTo>
                    <a:pt x="458" y="36"/>
                  </a:lnTo>
                  <a:lnTo>
                    <a:pt x="459" y="38"/>
                  </a:lnTo>
                  <a:lnTo>
                    <a:pt x="462" y="39"/>
                  </a:lnTo>
                  <a:lnTo>
                    <a:pt x="463" y="39"/>
                  </a:lnTo>
                  <a:lnTo>
                    <a:pt x="464" y="40"/>
                  </a:lnTo>
                  <a:lnTo>
                    <a:pt x="467" y="40"/>
                  </a:lnTo>
                  <a:lnTo>
                    <a:pt x="468" y="41"/>
                  </a:lnTo>
                  <a:lnTo>
                    <a:pt x="469" y="41"/>
                  </a:lnTo>
                  <a:lnTo>
                    <a:pt x="470" y="42"/>
                  </a:lnTo>
                  <a:lnTo>
                    <a:pt x="471" y="42"/>
                  </a:lnTo>
                  <a:lnTo>
                    <a:pt x="473" y="44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6" y="46"/>
                  </a:lnTo>
                  <a:lnTo>
                    <a:pt x="477" y="46"/>
                  </a:lnTo>
                  <a:lnTo>
                    <a:pt x="479" y="47"/>
                  </a:lnTo>
                  <a:lnTo>
                    <a:pt x="480" y="47"/>
                  </a:lnTo>
                  <a:lnTo>
                    <a:pt x="481" y="48"/>
                  </a:lnTo>
                  <a:lnTo>
                    <a:pt x="482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6" y="51"/>
                  </a:lnTo>
                  <a:lnTo>
                    <a:pt x="487" y="52"/>
                  </a:lnTo>
                  <a:lnTo>
                    <a:pt x="488" y="52"/>
                  </a:lnTo>
                  <a:lnTo>
                    <a:pt x="489" y="53"/>
                  </a:lnTo>
                  <a:lnTo>
                    <a:pt x="491" y="53"/>
                  </a:lnTo>
                  <a:lnTo>
                    <a:pt x="493" y="54"/>
                  </a:lnTo>
                  <a:lnTo>
                    <a:pt x="494" y="56"/>
                  </a:lnTo>
                  <a:lnTo>
                    <a:pt x="495" y="57"/>
                  </a:lnTo>
                  <a:lnTo>
                    <a:pt x="498" y="57"/>
                  </a:lnTo>
                  <a:lnTo>
                    <a:pt x="499" y="58"/>
                  </a:lnTo>
                  <a:lnTo>
                    <a:pt x="500" y="59"/>
                  </a:lnTo>
                  <a:lnTo>
                    <a:pt x="503" y="60"/>
                  </a:lnTo>
                  <a:lnTo>
                    <a:pt x="504" y="60"/>
                  </a:lnTo>
                  <a:lnTo>
                    <a:pt x="505" y="62"/>
                  </a:lnTo>
                  <a:lnTo>
                    <a:pt x="506" y="62"/>
                  </a:lnTo>
                  <a:lnTo>
                    <a:pt x="507" y="63"/>
                  </a:lnTo>
                  <a:lnTo>
                    <a:pt x="509" y="63"/>
                  </a:lnTo>
                  <a:lnTo>
                    <a:pt x="509" y="64"/>
                  </a:lnTo>
                  <a:lnTo>
                    <a:pt x="510" y="64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6"/>
                  </a:lnTo>
                  <a:lnTo>
                    <a:pt x="513" y="66"/>
                  </a:lnTo>
                  <a:lnTo>
                    <a:pt x="515" y="66"/>
                  </a:lnTo>
                  <a:lnTo>
                    <a:pt x="515" y="68"/>
                  </a:lnTo>
                  <a:lnTo>
                    <a:pt x="516" y="68"/>
                  </a:lnTo>
                  <a:lnTo>
                    <a:pt x="517" y="69"/>
                  </a:lnTo>
                  <a:lnTo>
                    <a:pt x="518" y="69"/>
                  </a:lnTo>
                  <a:lnTo>
                    <a:pt x="519" y="70"/>
                  </a:lnTo>
                  <a:lnTo>
                    <a:pt x="521" y="71"/>
                  </a:lnTo>
                  <a:lnTo>
                    <a:pt x="522" y="71"/>
                  </a:lnTo>
                  <a:lnTo>
                    <a:pt x="523" y="72"/>
                  </a:lnTo>
                  <a:lnTo>
                    <a:pt x="524" y="72"/>
                  </a:lnTo>
                  <a:lnTo>
                    <a:pt x="524" y="74"/>
                  </a:lnTo>
                  <a:lnTo>
                    <a:pt x="525" y="74"/>
                  </a:lnTo>
                  <a:lnTo>
                    <a:pt x="527" y="75"/>
                  </a:lnTo>
                  <a:lnTo>
                    <a:pt x="529" y="76"/>
                  </a:lnTo>
                  <a:lnTo>
                    <a:pt x="530" y="76"/>
                  </a:lnTo>
                  <a:lnTo>
                    <a:pt x="531" y="77"/>
                  </a:lnTo>
                  <a:lnTo>
                    <a:pt x="533" y="78"/>
                  </a:lnTo>
                  <a:lnTo>
                    <a:pt x="534" y="80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7" y="82"/>
                  </a:lnTo>
                  <a:lnTo>
                    <a:pt x="539" y="82"/>
                  </a:lnTo>
                  <a:lnTo>
                    <a:pt x="540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3" y="86"/>
                  </a:lnTo>
                  <a:lnTo>
                    <a:pt x="545" y="87"/>
                  </a:lnTo>
                  <a:lnTo>
                    <a:pt x="546" y="87"/>
                  </a:lnTo>
                  <a:lnTo>
                    <a:pt x="546" y="88"/>
                  </a:lnTo>
                  <a:lnTo>
                    <a:pt x="547" y="88"/>
                  </a:lnTo>
                  <a:lnTo>
                    <a:pt x="548" y="89"/>
                  </a:lnTo>
                  <a:lnTo>
                    <a:pt x="549" y="89"/>
                  </a:lnTo>
                  <a:lnTo>
                    <a:pt x="549" y="90"/>
                  </a:lnTo>
                  <a:lnTo>
                    <a:pt x="551" y="90"/>
                  </a:lnTo>
                  <a:lnTo>
                    <a:pt x="551" y="92"/>
                  </a:lnTo>
                  <a:lnTo>
                    <a:pt x="552" y="92"/>
                  </a:lnTo>
                  <a:lnTo>
                    <a:pt x="553" y="93"/>
                  </a:lnTo>
                  <a:lnTo>
                    <a:pt x="554" y="94"/>
                  </a:lnTo>
                  <a:lnTo>
                    <a:pt x="555" y="94"/>
                  </a:lnTo>
                  <a:lnTo>
                    <a:pt x="557" y="95"/>
                  </a:lnTo>
                  <a:lnTo>
                    <a:pt x="557" y="96"/>
                  </a:lnTo>
                  <a:lnTo>
                    <a:pt x="558" y="96"/>
                  </a:lnTo>
                  <a:lnTo>
                    <a:pt x="559" y="98"/>
                  </a:lnTo>
                  <a:lnTo>
                    <a:pt x="560" y="99"/>
                  </a:lnTo>
                  <a:lnTo>
                    <a:pt x="561" y="99"/>
                  </a:lnTo>
                  <a:lnTo>
                    <a:pt x="561" y="100"/>
                  </a:lnTo>
                  <a:lnTo>
                    <a:pt x="563" y="100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2"/>
                  </a:lnTo>
                  <a:lnTo>
                    <a:pt x="566" y="102"/>
                  </a:lnTo>
                  <a:lnTo>
                    <a:pt x="566" y="104"/>
                  </a:lnTo>
                  <a:lnTo>
                    <a:pt x="567" y="104"/>
                  </a:lnTo>
                  <a:lnTo>
                    <a:pt x="569" y="105"/>
                  </a:lnTo>
                  <a:lnTo>
                    <a:pt x="570" y="105"/>
                  </a:lnTo>
                  <a:lnTo>
                    <a:pt x="570" y="106"/>
                  </a:lnTo>
                  <a:lnTo>
                    <a:pt x="571" y="106"/>
                  </a:lnTo>
                  <a:lnTo>
                    <a:pt x="571" y="107"/>
                  </a:lnTo>
                  <a:lnTo>
                    <a:pt x="572" y="107"/>
                  </a:lnTo>
                  <a:lnTo>
                    <a:pt x="573" y="108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7" y="111"/>
                  </a:lnTo>
                  <a:lnTo>
                    <a:pt x="578" y="111"/>
                  </a:lnTo>
                  <a:lnTo>
                    <a:pt x="579" y="112"/>
                  </a:lnTo>
                  <a:lnTo>
                    <a:pt x="579" y="113"/>
                  </a:lnTo>
                  <a:lnTo>
                    <a:pt x="581" y="113"/>
                  </a:lnTo>
                  <a:lnTo>
                    <a:pt x="582" y="115"/>
                  </a:lnTo>
                  <a:lnTo>
                    <a:pt x="583" y="115"/>
                  </a:lnTo>
                  <a:lnTo>
                    <a:pt x="583" y="116"/>
                  </a:lnTo>
                  <a:lnTo>
                    <a:pt x="584" y="116"/>
                  </a:lnTo>
                  <a:lnTo>
                    <a:pt x="585" y="117"/>
                  </a:lnTo>
                  <a:lnTo>
                    <a:pt x="587" y="117"/>
                  </a:lnTo>
                  <a:lnTo>
                    <a:pt x="587" y="118"/>
                  </a:lnTo>
                  <a:lnTo>
                    <a:pt x="588" y="118"/>
                  </a:lnTo>
                  <a:lnTo>
                    <a:pt x="588" y="119"/>
                  </a:lnTo>
                  <a:lnTo>
                    <a:pt x="589" y="119"/>
                  </a:lnTo>
                  <a:lnTo>
                    <a:pt x="590" y="121"/>
                  </a:lnTo>
                  <a:lnTo>
                    <a:pt x="591" y="122"/>
                  </a:lnTo>
                  <a:lnTo>
                    <a:pt x="593" y="123"/>
                  </a:lnTo>
                  <a:lnTo>
                    <a:pt x="594" y="124"/>
                  </a:lnTo>
                  <a:lnTo>
                    <a:pt x="595" y="125"/>
                  </a:lnTo>
                  <a:lnTo>
                    <a:pt x="596" y="127"/>
                  </a:lnTo>
                  <a:lnTo>
                    <a:pt x="597" y="128"/>
                  </a:lnTo>
                  <a:lnTo>
                    <a:pt x="599" y="129"/>
                  </a:lnTo>
                  <a:lnTo>
                    <a:pt x="600" y="130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2" y="133"/>
                  </a:lnTo>
                  <a:lnTo>
                    <a:pt x="603" y="135"/>
                  </a:lnTo>
                  <a:lnTo>
                    <a:pt x="605" y="135"/>
                  </a:lnTo>
                  <a:lnTo>
                    <a:pt x="606" y="136"/>
                  </a:lnTo>
                  <a:lnTo>
                    <a:pt x="607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9" y="141"/>
                  </a:lnTo>
                  <a:lnTo>
                    <a:pt x="611" y="141"/>
                  </a:lnTo>
                  <a:lnTo>
                    <a:pt x="611" y="142"/>
                  </a:lnTo>
                  <a:lnTo>
                    <a:pt x="612" y="143"/>
                  </a:lnTo>
                  <a:lnTo>
                    <a:pt x="613" y="145"/>
                  </a:lnTo>
                  <a:lnTo>
                    <a:pt x="614" y="146"/>
                  </a:lnTo>
                  <a:lnTo>
                    <a:pt x="615" y="147"/>
                  </a:lnTo>
                  <a:lnTo>
                    <a:pt x="617" y="148"/>
                  </a:lnTo>
                  <a:lnTo>
                    <a:pt x="618" y="149"/>
                  </a:lnTo>
                  <a:lnTo>
                    <a:pt x="618" y="151"/>
                  </a:lnTo>
                  <a:lnTo>
                    <a:pt x="619" y="151"/>
                  </a:lnTo>
                  <a:lnTo>
                    <a:pt x="620" y="152"/>
                  </a:lnTo>
                  <a:lnTo>
                    <a:pt x="620" y="153"/>
                  </a:lnTo>
                  <a:lnTo>
                    <a:pt x="621" y="154"/>
                  </a:lnTo>
                  <a:lnTo>
                    <a:pt x="623" y="155"/>
                  </a:lnTo>
                  <a:lnTo>
                    <a:pt x="623" y="157"/>
                  </a:lnTo>
                  <a:lnTo>
                    <a:pt x="624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7" y="161"/>
                  </a:lnTo>
                  <a:lnTo>
                    <a:pt x="629" y="163"/>
                  </a:lnTo>
                  <a:lnTo>
                    <a:pt x="630" y="165"/>
                  </a:lnTo>
                  <a:lnTo>
                    <a:pt x="631" y="166"/>
                  </a:lnTo>
                  <a:lnTo>
                    <a:pt x="633" y="167"/>
                  </a:lnTo>
                  <a:lnTo>
                    <a:pt x="635" y="170"/>
                  </a:lnTo>
                  <a:lnTo>
                    <a:pt x="635" y="171"/>
                  </a:lnTo>
                  <a:lnTo>
                    <a:pt x="636" y="172"/>
                  </a:lnTo>
                  <a:lnTo>
                    <a:pt x="637" y="173"/>
                  </a:lnTo>
                  <a:lnTo>
                    <a:pt x="638" y="175"/>
                  </a:lnTo>
                  <a:lnTo>
                    <a:pt x="639" y="176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2" y="178"/>
                  </a:lnTo>
                  <a:lnTo>
                    <a:pt x="642" y="179"/>
                  </a:lnTo>
                  <a:lnTo>
                    <a:pt x="643" y="181"/>
                  </a:lnTo>
                  <a:lnTo>
                    <a:pt x="644" y="181"/>
                  </a:lnTo>
                  <a:lnTo>
                    <a:pt x="644" y="182"/>
                  </a:lnTo>
                  <a:lnTo>
                    <a:pt x="645" y="183"/>
                  </a:lnTo>
                  <a:lnTo>
                    <a:pt x="645" y="184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8" y="187"/>
                  </a:lnTo>
                  <a:lnTo>
                    <a:pt x="649" y="188"/>
                  </a:lnTo>
                  <a:lnTo>
                    <a:pt x="650" y="189"/>
                  </a:lnTo>
                  <a:lnTo>
                    <a:pt x="650" y="190"/>
                  </a:lnTo>
                  <a:lnTo>
                    <a:pt x="651" y="191"/>
                  </a:lnTo>
                  <a:lnTo>
                    <a:pt x="653" y="193"/>
                  </a:lnTo>
                  <a:lnTo>
                    <a:pt x="653" y="194"/>
                  </a:lnTo>
                  <a:lnTo>
                    <a:pt x="654" y="195"/>
                  </a:lnTo>
                  <a:lnTo>
                    <a:pt x="655" y="196"/>
                  </a:lnTo>
                  <a:lnTo>
                    <a:pt x="656" y="199"/>
                  </a:lnTo>
                  <a:lnTo>
                    <a:pt x="657" y="200"/>
                  </a:lnTo>
                  <a:lnTo>
                    <a:pt x="659" y="202"/>
                  </a:lnTo>
                  <a:lnTo>
                    <a:pt x="660" y="203"/>
                  </a:lnTo>
                  <a:lnTo>
                    <a:pt x="661" y="206"/>
                  </a:lnTo>
                  <a:lnTo>
                    <a:pt x="663" y="207"/>
                  </a:lnTo>
                  <a:lnTo>
                    <a:pt x="665" y="209"/>
                  </a:lnTo>
                  <a:lnTo>
                    <a:pt x="665" y="211"/>
                  </a:lnTo>
                  <a:lnTo>
                    <a:pt x="666" y="212"/>
                  </a:lnTo>
                  <a:lnTo>
                    <a:pt x="667" y="213"/>
                  </a:lnTo>
                  <a:lnTo>
                    <a:pt x="668" y="215"/>
                  </a:lnTo>
                  <a:lnTo>
                    <a:pt x="669" y="217"/>
                  </a:lnTo>
                  <a:lnTo>
                    <a:pt x="669" y="218"/>
                  </a:lnTo>
                  <a:lnTo>
                    <a:pt x="671" y="219"/>
                  </a:lnTo>
                  <a:lnTo>
                    <a:pt x="672" y="220"/>
                  </a:lnTo>
                  <a:lnTo>
                    <a:pt x="673" y="221"/>
                  </a:lnTo>
                  <a:lnTo>
                    <a:pt x="674" y="223"/>
                  </a:lnTo>
                  <a:lnTo>
                    <a:pt x="674" y="224"/>
                  </a:lnTo>
                  <a:lnTo>
                    <a:pt x="675" y="225"/>
                  </a:lnTo>
                  <a:lnTo>
                    <a:pt x="677" y="226"/>
                  </a:lnTo>
                  <a:lnTo>
                    <a:pt x="678" y="227"/>
                  </a:lnTo>
                  <a:lnTo>
                    <a:pt x="678" y="229"/>
                  </a:lnTo>
                  <a:lnTo>
                    <a:pt x="679" y="230"/>
                  </a:lnTo>
                  <a:lnTo>
                    <a:pt x="680" y="231"/>
                  </a:lnTo>
                  <a:lnTo>
                    <a:pt x="680" y="232"/>
                  </a:lnTo>
                  <a:lnTo>
                    <a:pt x="681" y="233"/>
                  </a:lnTo>
                  <a:lnTo>
                    <a:pt x="683" y="235"/>
                  </a:lnTo>
                  <a:lnTo>
                    <a:pt x="684" y="236"/>
                  </a:lnTo>
                  <a:lnTo>
                    <a:pt x="685" y="238"/>
                  </a:lnTo>
                  <a:lnTo>
                    <a:pt x="686" y="239"/>
                  </a:lnTo>
                  <a:lnTo>
                    <a:pt x="687" y="241"/>
                  </a:lnTo>
                  <a:lnTo>
                    <a:pt x="689" y="243"/>
                  </a:lnTo>
                  <a:lnTo>
                    <a:pt x="690" y="244"/>
                  </a:lnTo>
                  <a:lnTo>
                    <a:pt x="691" y="247"/>
                  </a:lnTo>
                  <a:lnTo>
                    <a:pt x="692" y="249"/>
                  </a:lnTo>
                  <a:lnTo>
                    <a:pt x="693" y="250"/>
                  </a:lnTo>
                  <a:lnTo>
                    <a:pt x="695" y="253"/>
                  </a:lnTo>
                  <a:lnTo>
                    <a:pt x="696" y="254"/>
                  </a:lnTo>
                  <a:lnTo>
                    <a:pt x="697" y="255"/>
                  </a:lnTo>
                  <a:lnTo>
                    <a:pt x="698" y="256"/>
                  </a:lnTo>
                  <a:lnTo>
                    <a:pt x="699" y="257"/>
                  </a:lnTo>
                  <a:lnTo>
                    <a:pt x="701" y="260"/>
                  </a:lnTo>
                  <a:lnTo>
                    <a:pt x="701" y="261"/>
                  </a:lnTo>
                  <a:lnTo>
                    <a:pt x="702" y="262"/>
                  </a:lnTo>
                  <a:lnTo>
                    <a:pt x="703" y="262"/>
                  </a:lnTo>
                  <a:lnTo>
                    <a:pt x="703" y="263"/>
                  </a:lnTo>
                  <a:lnTo>
                    <a:pt x="704" y="265"/>
                  </a:lnTo>
                  <a:lnTo>
                    <a:pt x="704" y="266"/>
                  </a:lnTo>
                  <a:lnTo>
                    <a:pt x="705" y="267"/>
                  </a:lnTo>
                  <a:lnTo>
                    <a:pt x="707" y="268"/>
                  </a:lnTo>
                  <a:lnTo>
                    <a:pt x="708" y="269"/>
                  </a:lnTo>
                  <a:lnTo>
                    <a:pt x="708" y="271"/>
                  </a:lnTo>
                  <a:lnTo>
                    <a:pt x="709" y="272"/>
                  </a:lnTo>
                  <a:lnTo>
                    <a:pt x="710" y="273"/>
                  </a:lnTo>
                  <a:lnTo>
                    <a:pt x="710" y="274"/>
                  </a:lnTo>
                  <a:lnTo>
                    <a:pt x="711" y="275"/>
                  </a:lnTo>
                  <a:lnTo>
                    <a:pt x="711" y="277"/>
                  </a:lnTo>
                  <a:lnTo>
                    <a:pt x="713" y="278"/>
                  </a:lnTo>
                  <a:lnTo>
                    <a:pt x="713" y="279"/>
                  </a:lnTo>
                  <a:lnTo>
                    <a:pt x="714" y="280"/>
                  </a:lnTo>
                  <a:lnTo>
                    <a:pt x="715" y="281"/>
                  </a:lnTo>
                  <a:lnTo>
                    <a:pt x="715" y="283"/>
                  </a:lnTo>
                  <a:lnTo>
                    <a:pt x="716" y="285"/>
                  </a:lnTo>
                  <a:lnTo>
                    <a:pt x="717" y="28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287">
              <a:extLst>
                <a:ext uri="{FF2B5EF4-FFF2-40B4-BE49-F238E27FC236}">
                  <a16:creationId xmlns:a16="http://schemas.microsoft.com/office/drawing/2014/main" id="{B64AD17D-90B8-AD4C-A993-6A4E25C278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954"/>
              <a:ext cx="430" cy="173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286"/>
                  </a:moveTo>
                  <a:lnTo>
                    <a:pt x="27" y="286"/>
                  </a:lnTo>
                  <a:lnTo>
                    <a:pt x="54" y="286"/>
                  </a:lnTo>
                  <a:lnTo>
                    <a:pt x="78" y="286"/>
                  </a:lnTo>
                  <a:lnTo>
                    <a:pt x="99" y="286"/>
                  </a:lnTo>
                  <a:lnTo>
                    <a:pt x="121" y="286"/>
                  </a:lnTo>
                  <a:lnTo>
                    <a:pt x="140" y="286"/>
                  </a:lnTo>
                  <a:lnTo>
                    <a:pt x="158" y="286"/>
                  </a:lnTo>
                  <a:lnTo>
                    <a:pt x="175" y="286"/>
                  </a:lnTo>
                  <a:lnTo>
                    <a:pt x="191" y="286"/>
                  </a:lnTo>
                  <a:lnTo>
                    <a:pt x="205" y="286"/>
                  </a:lnTo>
                  <a:lnTo>
                    <a:pt x="217" y="286"/>
                  </a:lnTo>
                  <a:lnTo>
                    <a:pt x="229" y="286"/>
                  </a:lnTo>
                  <a:lnTo>
                    <a:pt x="240" y="286"/>
                  </a:lnTo>
                  <a:lnTo>
                    <a:pt x="249" y="286"/>
                  </a:lnTo>
                  <a:lnTo>
                    <a:pt x="259" y="286"/>
                  </a:lnTo>
                  <a:lnTo>
                    <a:pt x="267" y="286"/>
                  </a:lnTo>
                  <a:lnTo>
                    <a:pt x="273" y="286"/>
                  </a:lnTo>
                  <a:lnTo>
                    <a:pt x="281" y="285"/>
                  </a:lnTo>
                  <a:lnTo>
                    <a:pt x="287" y="285"/>
                  </a:lnTo>
                  <a:lnTo>
                    <a:pt x="291" y="285"/>
                  </a:lnTo>
                  <a:lnTo>
                    <a:pt x="296" y="285"/>
                  </a:lnTo>
                  <a:lnTo>
                    <a:pt x="300" y="285"/>
                  </a:lnTo>
                  <a:lnTo>
                    <a:pt x="303" y="285"/>
                  </a:lnTo>
                  <a:lnTo>
                    <a:pt x="306" y="285"/>
                  </a:lnTo>
                  <a:lnTo>
                    <a:pt x="309" y="285"/>
                  </a:lnTo>
                  <a:lnTo>
                    <a:pt x="312" y="285"/>
                  </a:lnTo>
                  <a:lnTo>
                    <a:pt x="314" y="285"/>
                  </a:lnTo>
                  <a:lnTo>
                    <a:pt x="315" y="285"/>
                  </a:lnTo>
                  <a:lnTo>
                    <a:pt x="318" y="285"/>
                  </a:lnTo>
                  <a:lnTo>
                    <a:pt x="319" y="285"/>
                  </a:lnTo>
                  <a:lnTo>
                    <a:pt x="321" y="285"/>
                  </a:lnTo>
                  <a:lnTo>
                    <a:pt x="324" y="284"/>
                  </a:lnTo>
                  <a:lnTo>
                    <a:pt x="325" y="284"/>
                  </a:lnTo>
                  <a:lnTo>
                    <a:pt x="327" y="284"/>
                  </a:lnTo>
                  <a:lnTo>
                    <a:pt x="329" y="284"/>
                  </a:lnTo>
                  <a:lnTo>
                    <a:pt x="331" y="284"/>
                  </a:lnTo>
                  <a:lnTo>
                    <a:pt x="332" y="284"/>
                  </a:lnTo>
                  <a:lnTo>
                    <a:pt x="333" y="284"/>
                  </a:lnTo>
                  <a:lnTo>
                    <a:pt x="335" y="284"/>
                  </a:lnTo>
                  <a:lnTo>
                    <a:pt x="336" y="284"/>
                  </a:lnTo>
                  <a:lnTo>
                    <a:pt x="338" y="284"/>
                  </a:lnTo>
                  <a:lnTo>
                    <a:pt x="339" y="284"/>
                  </a:lnTo>
                  <a:lnTo>
                    <a:pt x="341" y="282"/>
                  </a:lnTo>
                  <a:lnTo>
                    <a:pt x="342" y="282"/>
                  </a:lnTo>
                  <a:lnTo>
                    <a:pt x="343" y="282"/>
                  </a:lnTo>
                  <a:lnTo>
                    <a:pt x="344" y="282"/>
                  </a:lnTo>
                  <a:lnTo>
                    <a:pt x="345" y="282"/>
                  </a:lnTo>
                  <a:lnTo>
                    <a:pt x="347" y="282"/>
                  </a:lnTo>
                  <a:lnTo>
                    <a:pt x="348" y="282"/>
                  </a:lnTo>
                  <a:lnTo>
                    <a:pt x="349" y="282"/>
                  </a:lnTo>
                  <a:lnTo>
                    <a:pt x="350" y="282"/>
                  </a:lnTo>
                  <a:lnTo>
                    <a:pt x="351" y="281"/>
                  </a:lnTo>
                  <a:lnTo>
                    <a:pt x="353" y="281"/>
                  </a:lnTo>
                  <a:lnTo>
                    <a:pt x="354" y="281"/>
                  </a:lnTo>
                  <a:lnTo>
                    <a:pt x="355" y="281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60" y="281"/>
                  </a:lnTo>
                  <a:lnTo>
                    <a:pt x="361" y="280"/>
                  </a:lnTo>
                  <a:lnTo>
                    <a:pt x="362" y="280"/>
                  </a:lnTo>
                  <a:lnTo>
                    <a:pt x="365" y="280"/>
                  </a:lnTo>
                  <a:lnTo>
                    <a:pt x="366" y="280"/>
                  </a:lnTo>
                  <a:lnTo>
                    <a:pt x="368" y="279"/>
                  </a:lnTo>
                  <a:lnTo>
                    <a:pt x="369" y="279"/>
                  </a:lnTo>
                  <a:lnTo>
                    <a:pt x="372" y="279"/>
                  </a:lnTo>
                  <a:lnTo>
                    <a:pt x="373" y="279"/>
                  </a:lnTo>
                  <a:lnTo>
                    <a:pt x="374" y="279"/>
                  </a:lnTo>
                  <a:lnTo>
                    <a:pt x="377" y="279"/>
                  </a:lnTo>
                  <a:lnTo>
                    <a:pt x="378" y="278"/>
                  </a:lnTo>
                  <a:lnTo>
                    <a:pt x="379" y="278"/>
                  </a:lnTo>
                  <a:lnTo>
                    <a:pt x="380" y="278"/>
                  </a:lnTo>
                  <a:lnTo>
                    <a:pt x="381" y="278"/>
                  </a:lnTo>
                  <a:lnTo>
                    <a:pt x="383" y="278"/>
                  </a:lnTo>
                  <a:lnTo>
                    <a:pt x="384" y="278"/>
                  </a:lnTo>
                  <a:lnTo>
                    <a:pt x="385" y="276"/>
                  </a:lnTo>
                  <a:lnTo>
                    <a:pt x="386" y="276"/>
                  </a:lnTo>
                  <a:lnTo>
                    <a:pt x="387" y="276"/>
                  </a:lnTo>
                  <a:lnTo>
                    <a:pt x="389" y="276"/>
                  </a:lnTo>
                  <a:lnTo>
                    <a:pt x="390" y="275"/>
                  </a:lnTo>
                  <a:lnTo>
                    <a:pt x="391" y="275"/>
                  </a:lnTo>
                  <a:lnTo>
                    <a:pt x="392" y="275"/>
                  </a:lnTo>
                  <a:lnTo>
                    <a:pt x="393" y="275"/>
                  </a:lnTo>
                  <a:lnTo>
                    <a:pt x="395" y="274"/>
                  </a:lnTo>
                  <a:lnTo>
                    <a:pt x="396" y="274"/>
                  </a:lnTo>
                  <a:lnTo>
                    <a:pt x="397" y="274"/>
                  </a:lnTo>
                  <a:lnTo>
                    <a:pt x="398" y="273"/>
                  </a:lnTo>
                  <a:lnTo>
                    <a:pt x="399" y="273"/>
                  </a:lnTo>
                  <a:lnTo>
                    <a:pt x="402" y="272"/>
                  </a:lnTo>
                  <a:lnTo>
                    <a:pt x="403" y="272"/>
                  </a:lnTo>
                  <a:lnTo>
                    <a:pt x="405" y="272"/>
                  </a:lnTo>
                  <a:lnTo>
                    <a:pt x="407" y="270"/>
                  </a:lnTo>
                  <a:lnTo>
                    <a:pt x="409" y="269"/>
                  </a:lnTo>
                  <a:lnTo>
                    <a:pt x="411" y="269"/>
                  </a:lnTo>
                  <a:lnTo>
                    <a:pt x="414" y="268"/>
                  </a:lnTo>
                  <a:lnTo>
                    <a:pt x="415" y="268"/>
                  </a:lnTo>
                  <a:lnTo>
                    <a:pt x="417" y="267"/>
                  </a:lnTo>
                  <a:lnTo>
                    <a:pt x="420" y="267"/>
                  </a:lnTo>
                  <a:lnTo>
                    <a:pt x="421" y="266"/>
                  </a:lnTo>
                  <a:lnTo>
                    <a:pt x="422" y="266"/>
                  </a:lnTo>
                  <a:lnTo>
                    <a:pt x="425" y="266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9" y="263"/>
                  </a:lnTo>
                  <a:lnTo>
                    <a:pt x="431" y="263"/>
                  </a:lnTo>
                  <a:lnTo>
                    <a:pt x="432" y="262"/>
                  </a:lnTo>
                  <a:lnTo>
                    <a:pt x="433" y="262"/>
                  </a:lnTo>
                  <a:lnTo>
                    <a:pt x="434" y="262"/>
                  </a:lnTo>
                  <a:lnTo>
                    <a:pt x="435" y="261"/>
                  </a:lnTo>
                  <a:lnTo>
                    <a:pt x="437" y="261"/>
                  </a:lnTo>
                  <a:lnTo>
                    <a:pt x="438" y="260"/>
                  </a:lnTo>
                  <a:lnTo>
                    <a:pt x="439" y="260"/>
                  </a:lnTo>
                  <a:lnTo>
                    <a:pt x="440" y="258"/>
                  </a:lnTo>
                  <a:lnTo>
                    <a:pt x="441" y="258"/>
                  </a:lnTo>
                  <a:lnTo>
                    <a:pt x="443" y="258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6" y="256"/>
                  </a:lnTo>
                  <a:lnTo>
                    <a:pt x="447" y="255"/>
                  </a:lnTo>
                  <a:lnTo>
                    <a:pt x="450" y="255"/>
                  </a:lnTo>
                  <a:lnTo>
                    <a:pt x="451" y="254"/>
                  </a:lnTo>
                  <a:lnTo>
                    <a:pt x="452" y="252"/>
                  </a:lnTo>
                  <a:lnTo>
                    <a:pt x="455" y="252"/>
                  </a:lnTo>
                  <a:lnTo>
                    <a:pt x="456" y="251"/>
                  </a:lnTo>
                  <a:lnTo>
                    <a:pt x="458" y="250"/>
                  </a:lnTo>
                  <a:lnTo>
                    <a:pt x="459" y="249"/>
                  </a:lnTo>
                  <a:lnTo>
                    <a:pt x="462" y="249"/>
                  </a:lnTo>
                  <a:lnTo>
                    <a:pt x="463" y="248"/>
                  </a:lnTo>
                  <a:lnTo>
                    <a:pt x="464" y="246"/>
                  </a:lnTo>
                  <a:lnTo>
                    <a:pt x="467" y="246"/>
                  </a:lnTo>
                  <a:lnTo>
                    <a:pt x="468" y="245"/>
                  </a:lnTo>
                  <a:lnTo>
                    <a:pt x="469" y="245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3" y="243"/>
                  </a:lnTo>
                  <a:lnTo>
                    <a:pt x="474" y="243"/>
                  </a:lnTo>
                  <a:lnTo>
                    <a:pt x="475" y="242"/>
                  </a:lnTo>
                  <a:lnTo>
                    <a:pt x="476" y="242"/>
                  </a:lnTo>
                  <a:lnTo>
                    <a:pt x="477" y="240"/>
                  </a:lnTo>
                  <a:lnTo>
                    <a:pt x="479" y="239"/>
                  </a:lnTo>
                  <a:lnTo>
                    <a:pt x="480" y="239"/>
                  </a:lnTo>
                  <a:lnTo>
                    <a:pt x="481" y="239"/>
                  </a:lnTo>
                  <a:lnTo>
                    <a:pt x="482" y="238"/>
                  </a:lnTo>
                  <a:lnTo>
                    <a:pt x="483" y="237"/>
                  </a:lnTo>
                  <a:lnTo>
                    <a:pt x="485" y="237"/>
                  </a:lnTo>
                  <a:lnTo>
                    <a:pt x="486" y="236"/>
                  </a:lnTo>
                  <a:lnTo>
                    <a:pt x="487" y="236"/>
                  </a:lnTo>
                  <a:lnTo>
                    <a:pt x="488" y="234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3" y="232"/>
                  </a:lnTo>
                  <a:lnTo>
                    <a:pt x="494" y="231"/>
                  </a:lnTo>
                  <a:lnTo>
                    <a:pt x="495" y="230"/>
                  </a:lnTo>
                  <a:lnTo>
                    <a:pt x="498" y="230"/>
                  </a:lnTo>
                  <a:lnTo>
                    <a:pt x="499" y="228"/>
                  </a:lnTo>
                  <a:lnTo>
                    <a:pt x="500" y="227"/>
                  </a:lnTo>
                  <a:lnTo>
                    <a:pt x="503" y="227"/>
                  </a:lnTo>
                  <a:lnTo>
                    <a:pt x="504" y="226"/>
                  </a:lnTo>
                  <a:lnTo>
                    <a:pt x="505" y="225"/>
                  </a:lnTo>
                  <a:lnTo>
                    <a:pt x="506" y="225"/>
                  </a:lnTo>
                  <a:lnTo>
                    <a:pt x="507" y="224"/>
                  </a:lnTo>
                  <a:lnTo>
                    <a:pt x="509" y="224"/>
                  </a:lnTo>
                  <a:lnTo>
                    <a:pt x="509" y="222"/>
                  </a:lnTo>
                  <a:lnTo>
                    <a:pt x="510" y="222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3" y="220"/>
                  </a:lnTo>
                  <a:lnTo>
                    <a:pt x="515" y="220"/>
                  </a:lnTo>
                  <a:lnTo>
                    <a:pt x="515" y="219"/>
                  </a:lnTo>
                  <a:lnTo>
                    <a:pt x="516" y="219"/>
                  </a:lnTo>
                  <a:lnTo>
                    <a:pt x="517" y="219"/>
                  </a:lnTo>
                  <a:lnTo>
                    <a:pt x="517" y="218"/>
                  </a:lnTo>
                  <a:lnTo>
                    <a:pt x="518" y="218"/>
                  </a:lnTo>
                  <a:lnTo>
                    <a:pt x="519" y="216"/>
                  </a:lnTo>
                  <a:lnTo>
                    <a:pt x="521" y="215"/>
                  </a:lnTo>
                  <a:lnTo>
                    <a:pt x="522" y="215"/>
                  </a:lnTo>
                  <a:lnTo>
                    <a:pt x="523" y="214"/>
                  </a:lnTo>
                  <a:lnTo>
                    <a:pt x="524" y="214"/>
                  </a:lnTo>
                  <a:lnTo>
                    <a:pt x="524" y="213"/>
                  </a:lnTo>
                  <a:lnTo>
                    <a:pt x="525" y="213"/>
                  </a:lnTo>
                  <a:lnTo>
                    <a:pt x="527" y="212"/>
                  </a:lnTo>
                  <a:lnTo>
                    <a:pt x="529" y="210"/>
                  </a:lnTo>
                  <a:lnTo>
                    <a:pt x="530" y="209"/>
                  </a:lnTo>
                  <a:lnTo>
                    <a:pt x="531" y="209"/>
                  </a:lnTo>
                  <a:lnTo>
                    <a:pt x="533" y="208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6" y="206"/>
                  </a:lnTo>
                  <a:lnTo>
                    <a:pt x="537" y="204"/>
                  </a:lnTo>
                  <a:lnTo>
                    <a:pt x="539" y="204"/>
                  </a:lnTo>
                  <a:lnTo>
                    <a:pt x="540" y="203"/>
                  </a:lnTo>
                  <a:lnTo>
                    <a:pt x="541" y="202"/>
                  </a:lnTo>
                  <a:lnTo>
                    <a:pt x="542" y="202"/>
                  </a:lnTo>
                  <a:lnTo>
                    <a:pt x="543" y="201"/>
                  </a:lnTo>
                  <a:lnTo>
                    <a:pt x="545" y="201"/>
                  </a:lnTo>
                  <a:lnTo>
                    <a:pt x="545" y="200"/>
                  </a:lnTo>
                  <a:lnTo>
                    <a:pt x="546" y="200"/>
                  </a:lnTo>
                  <a:lnTo>
                    <a:pt x="547" y="198"/>
                  </a:lnTo>
                  <a:lnTo>
                    <a:pt x="548" y="197"/>
                  </a:lnTo>
                  <a:lnTo>
                    <a:pt x="549" y="197"/>
                  </a:lnTo>
                  <a:lnTo>
                    <a:pt x="549" y="196"/>
                  </a:lnTo>
                  <a:lnTo>
                    <a:pt x="551" y="196"/>
                  </a:lnTo>
                  <a:lnTo>
                    <a:pt x="551" y="195"/>
                  </a:lnTo>
                  <a:lnTo>
                    <a:pt x="552" y="195"/>
                  </a:lnTo>
                  <a:lnTo>
                    <a:pt x="553" y="194"/>
                  </a:lnTo>
                  <a:lnTo>
                    <a:pt x="554" y="192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7" y="190"/>
                  </a:lnTo>
                  <a:lnTo>
                    <a:pt x="558" y="190"/>
                  </a:lnTo>
                  <a:lnTo>
                    <a:pt x="559" y="189"/>
                  </a:lnTo>
                  <a:lnTo>
                    <a:pt x="560" y="188"/>
                  </a:lnTo>
                  <a:lnTo>
                    <a:pt x="561" y="188"/>
                  </a:lnTo>
                  <a:lnTo>
                    <a:pt x="561" y="186"/>
                  </a:lnTo>
                  <a:lnTo>
                    <a:pt x="563" y="186"/>
                  </a:lnTo>
                  <a:lnTo>
                    <a:pt x="564" y="185"/>
                  </a:lnTo>
                  <a:lnTo>
                    <a:pt x="565" y="185"/>
                  </a:lnTo>
                  <a:lnTo>
                    <a:pt x="565" y="184"/>
                  </a:lnTo>
                  <a:lnTo>
                    <a:pt x="566" y="184"/>
                  </a:lnTo>
                  <a:lnTo>
                    <a:pt x="566" y="183"/>
                  </a:lnTo>
                  <a:lnTo>
                    <a:pt x="567" y="183"/>
                  </a:lnTo>
                  <a:lnTo>
                    <a:pt x="569" y="182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71" y="180"/>
                  </a:lnTo>
                  <a:lnTo>
                    <a:pt x="572" y="179"/>
                  </a:lnTo>
                  <a:lnTo>
                    <a:pt x="573" y="179"/>
                  </a:lnTo>
                  <a:lnTo>
                    <a:pt x="573" y="178"/>
                  </a:lnTo>
                  <a:lnTo>
                    <a:pt x="575" y="178"/>
                  </a:lnTo>
                  <a:lnTo>
                    <a:pt x="576" y="177"/>
                  </a:lnTo>
                  <a:lnTo>
                    <a:pt x="577" y="177"/>
                  </a:lnTo>
                  <a:lnTo>
                    <a:pt x="578" y="176"/>
                  </a:lnTo>
                  <a:lnTo>
                    <a:pt x="579" y="174"/>
                  </a:lnTo>
                  <a:lnTo>
                    <a:pt x="581" y="173"/>
                  </a:lnTo>
                  <a:lnTo>
                    <a:pt x="582" y="173"/>
                  </a:lnTo>
                  <a:lnTo>
                    <a:pt x="583" y="172"/>
                  </a:lnTo>
                  <a:lnTo>
                    <a:pt x="584" y="171"/>
                  </a:lnTo>
                  <a:lnTo>
                    <a:pt x="585" y="171"/>
                  </a:lnTo>
                  <a:lnTo>
                    <a:pt x="585" y="170"/>
                  </a:lnTo>
                  <a:lnTo>
                    <a:pt x="587" y="170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7"/>
                  </a:lnTo>
                  <a:lnTo>
                    <a:pt x="590" y="166"/>
                  </a:lnTo>
                  <a:lnTo>
                    <a:pt x="591" y="165"/>
                  </a:lnTo>
                  <a:lnTo>
                    <a:pt x="593" y="165"/>
                  </a:lnTo>
                  <a:lnTo>
                    <a:pt x="593" y="164"/>
                  </a:lnTo>
                  <a:lnTo>
                    <a:pt x="594" y="162"/>
                  </a:lnTo>
                  <a:lnTo>
                    <a:pt x="595" y="161"/>
                  </a:lnTo>
                  <a:lnTo>
                    <a:pt x="596" y="161"/>
                  </a:lnTo>
                  <a:lnTo>
                    <a:pt x="596" y="160"/>
                  </a:lnTo>
                  <a:lnTo>
                    <a:pt x="597" y="159"/>
                  </a:lnTo>
                  <a:lnTo>
                    <a:pt x="599" y="158"/>
                  </a:lnTo>
                  <a:lnTo>
                    <a:pt x="600" y="158"/>
                  </a:lnTo>
                  <a:lnTo>
                    <a:pt x="600" y="156"/>
                  </a:lnTo>
                  <a:lnTo>
                    <a:pt x="601" y="155"/>
                  </a:lnTo>
                  <a:lnTo>
                    <a:pt x="602" y="154"/>
                  </a:lnTo>
                  <a:lnTo>
                    <a:pt x="603" y="153"/>
                  </a:lnTo>
                  <a:lnTo>
                    <a:pt x="605" y="152"/>
                  </a:lnTo>
                  <a:lnTo>
                    <a:pt x="606" y="150"/>
                  </a:lnTo>
                  <a:lnTo>
                    <a:pt x="607" y="149"/>
                  </a:lnTo>
                  <a:lnTo>
                    <a:pt x="608" y="148"/>
                  </a:lnTo>
                  <a:lnTo>
                    <a:pt x="608" y="147"/>
                  </a:lnTo>
                  <a:lnTo>
                    <a:pt x="609" y="147"/>
                  </a:lnTo>
                  <a:lnTo>
                    <a:pt x="611" y="146"/>
                  </a:lnTo>
                  <a:lnTo>
                    <a:pt x="611" y="144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3" y="142"/>
                  </a:lnTo>
                  <a:lnTo>
                    <a:pt x="614" y="141"/>
                  </a:lnTo>
                  <a:lnTo>
                    <a:pt x="615" y="141"/>
                  </a:lnTo>
                  <a:lnTo>
                    <a:pt x="615" y="140"/>
                  </a:lnTo>
                  <a:lnTo>
                    <a:pt x="617" y="138"/>
                  </a:lnTo>
                  <a:lnTo>
                    <a:pt x="618" y="137"/>
                  </a:lnTo>
                  <a:lnTo>
                    <a:pt x="618" y="136"/>
                  </a:lnTo>
                  <a:lnTo>
                    <a:pt x="619" y="136"/>
                  </a:lnTo>
                  <a:lnTo>
                    <a:pt x="620" y="135"/>
                  </a:lnTo>
                  <a:lnTo>
                    <a:pt x="620" y="134"/>
                  </a:lnTo>
                  <a:lnTo>
                    <a:pt x="621" y="132"/>
                  </a:lnTo>
                  <a:lnTo>
                    <a:pt x="623" y="131"/>
                  </a:lnTo>
                  <a:lnTo>
                    <a:pt x="624" y="130"/>
                  </a:lnTo>
                  <a:lnTo>
                    <a:pt x="625" y="128"/>
                  </a:lnTo>
                  <a:lnTo>
                    <a:pt x="626" y="126"/>
                  </a:lnTo>
                  <a:lnTo>
                    <a:pt x="627" y="125"/>
                  </a:lnTo>
                  <a:lnTo>
                    <a:pt x="629" y="124"/>
                  </a:lnTo>
                  <a:lnTo>
                    <a:pt x="630" y="122"/>
                  </a:lnTo>
                  <a:lnTo>
                    <a:pt x="631" y="120"/>
                  </a:lnTo>
                  <a:lnTo>
                    <a:pt x="633" y="119"/>
                  </a:lnTo>
                  <a:lnTo>
                    <a:pt x="635" y="118"/>
                  </a:lnTo>
                  <a:lnTo>
                    <a:pt x="635" y="117"/>
                  </a:lnTo>
                  <a:lnTo>
                    <a:pt x="636" y="114"/>
                  </a:lnTo>
                  <a:lnTo>
                    <a:pt x="637" y="113"/>
                  </a:lnTo>
                  <a:lnTo>
                    <a:pt x="638" y="112"/>
                  </a:lnTo>
                  <a:lnTo>
                    <a:pt x="639" y="112"/>
                  </a:lnTo>
                  <a:lnTo>
                    <a:pt x="639" y="111"/>
                  </a:lnTo>
                  <a:lnTo>
                    <a:pt x="641" y="110"/>
                  </a:lnTo>
                  <a:lnTo>
                    <a:pt x="642" y="108"/>
                  </a:lnTo>
                  <a:lnTo>
                    <a:pt x="642" y="107"/>
                  </a:lnTo>
                  <a:lnTo>
                    <a:pt x="643" y="106"/>
                  </a:lnTo>
                  <a:lnTo>
                    <a:pt x="644" y="106"/>
                  </a:lnTo>
                  <a:lnTo>
                    <a:pt x="644" y="105"/>
                  </a:lnTo>
                  <a:lnTo>
                    <a:pt x="645" y="104"/>
                  </a:lnTo>
                  <a:lnTo>
                    <a:pt x="645" y="102"/>
                  </a:lnTo>
                  <a:lnTo>
                    <a:pt x="647" y="102"/>
                  </a:lnTo>
                  <a:lnTo>
                    <a:pt x="648" y="101"/>
                  </a:lnTo>
                  <a:lnTo>
                    <a:pt x="648" y="100"/>
                  </a:lnTo>
                  <a:lnTo>
                    <a:pt x="649" y="99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1" y="95"/>
                  </a:lnTo>
                  <a:lnTo>
                    <a:pt x="653" y="94"/>
                  </a:lnTo>
                  <a:lnTo>
                    <a:pt x="653" y="93"/>
                  </a:lnTo>
                  <a:lnTo>
                    <a:pt x="654" y="92"/>
                  </a:lnTo>
                  <a:lnTo>
                    <a:pt x="655" y="90"/>
                  </a:lnTo>
                  <a:lnTo>
                    <a:pt x="656" y="88"/>
                  </a:lnTo>
                  <a:lnTo>
                    <a:pt x="657" y="87"/>
                  </a:lnTo>
                  <a:lnTo>
                    <a:pt x="659" y="84"/>
                  </a:lnTo>
                  <a:lnTo>
                    <a:pt x="660" y="83"/>
                  </a:lnTo>
                  <a:lnTo>
                    <a:pt x="661" y="81"/>
                  </a:lnTo>
                  <a:lnTo>
                    <a:pt x="663" y="80"/>
                  </a:lnTo>
                  <a:lnTo>
                    <a:pt x="665" y="77"/>
                  </a:lnTo>
                  <a:lnTo>
                    <a:pt x="665" y="76"/>
                  </a:lnTo>
                  <a:lnTo>
                    <a:pt x="666" y="75"/>
                  </a:lnTo>
                  <a:lnTo>
                    <a:pt x="667" y="74"/>
                  </a:lnTo>
                  <a:lnTo>
                    <a:pt x="668" y="72"/>
                  </a:lnTo>
                  <a:lnTo>
                    <a:pt x="669" y="71"/>
                  </a:lnTo>
                  <a:lnTo>
                    <a:pt x="669" y="70"/>
                  </a:lnTo>
                  <a:lnTo>
                    <a:pt x="671" y="69"/>
                  </a:lnTo>
                  <a:lnTo>
                    <a:pt x="672" y="68"/>
                  </a:lnTo>
                  <a:lnTo>
                    <a:pt x="672" y="66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4" y="63"/>
                  </a:lnTo>
                  <a:lnTo>
                    <a:pt x="675" y="62"/>
                  </a:lnTo>
                  <a:lnTo>
                    <a:pt x="677" y="62"/>
                  </a:lnTo>
                  <a:lnTo>
                    <a:pt x="677" y="60"/>
                  </a:lnTo>
                  <a:lnTo>
                    <a:pt x="678" y="59"/>
                  </a:lnTo>
                  <a:lnTo>
                    <a:pt x="678" y="58"/>
                  </a:lnTo>
                  <a:lnTo>
                    <a:pt x="679" y="57"/>
                  </a:lnTo>
                  <a:lnTo>
                    <a:pt x="680" y="56"/>
                  </a:lnTo>
                  <a:lnTo>
                    <a:pt x="680" y="54"/>
                  </a:lnTo>
                  <a:lnTo>
                    <a:pt x="681" y="53"/>
                  </a:lnTo>
                  <a:lnTo>
                    <a:pt x="683" y="52"/>
                  </a:lnTo>
                  <a:lnTo>
                    <a:pt x="684" y="51"/>
                  </a:lnTo>
                  <a:lnTo>
                    <a:pt x="685" y="50"/>
                  </a:lnTo>
                  <a:lnTo>
                    <a:pt x="686" y="47"/>
                  </a:lnTo>
                  <a:lnTo>
                    <a:pt x="687" y="46"/>
                  </a:lnTo>
                  <a:lnTo>
                    <a:pt x="689" y="45"/>
                  </a:lnTo>
                  <a:lnTo>
                    <a:pt x="690" y="42"/>
                  </a:lnTo>
                  <a:lnTo>
                    <a:pt x="691" y="40"/>
                  </a:lnTo>
                  <a:lnTo>
                    <a:pt x="692" y="39"/>
                  </a:lnTo>
                  <a:lnTo>
                    <a:pt x="693" y="36"/>
                  </a:lnTo>
                  <a:lnTo>
                    <a:pt x="695" y="35"/>
                  </a:lnTo>
                  <a:lnTo>
                    <a:pt x="696" y="33"/>
                  </a:lnTo>
                  <a:lnTo>
                    <a:pt x="697" y="32"/>
                  </a:lnTo>
                  <a:lnTo>
                    <a:pt x="698" y="30"/>
                  </a:lnTo>
                  <a:lnTo>
                    <a:pt x="699" y="29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6"/>
                  </a:lnTo>
                  <a:lnTo>
                    <a:pt x="703" y="24"/>
                  </a:lnTo>
                  <a:lnTo>
                    <a:pt x="703" y="23"/>
                  </a:lnTo>
                  <a:lnTo>
                    <a:pt x="704" y="22"/>
                  </a:lnTo>
                  <a:lnTo>
                    <a:pt x="704" y="21"/>
                  </a:lnTo>
                  <a:lnTo>
                    <a:pt x="705" y="20"/>
                  </a:lnTo>
                  <a:lnTo>
                    <a:pt x="707" y="20"/>
                  </a:lnTo>
                  <a:lnTo>
                    <a:pt x="707" y="18"/>
                  </a:lnTo>
                  <a:lnTo>
                    <a:pt x="708" y="17"/>
                  </a:lnTo>
                  <a:lnTo>
                    <a:pt x="708" y="16"/>
                  </a:lnTo>
                  <a:lnTo>
                    <a:pt x="709" y="16"/>
                  </a:lnTo>
                  <a:lnTo>
                    <a:pt x="709" y="15"/>
                  </a:lnTo>
                  <a:lnTo>
                    <a:pt x="710" y="14"/>
                  </a:lnTo>
                  <a:lnTo>
                    <a:pt x="710" y="12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3" y="9"/>
                  </a:lnTo>
                  <a:lnTo>
                    <a:pt x="713" y="8"/>
                  </a:lnTo>
                  <a:lnTo>
                    <a:pt x="714" y="6"/>
                  </a:lnTo>
                  <a:lnTo>
                    <a:pt x="715" y="5"/>
                  </a:lnTo>
                  <a:lnTo>
                    <a:pt x="715" y="4"/>
                  </a:lnTo>
                  <a:lnTo>
                    <a:pt x="716" y="3"/>
                  </a:lnTo>
                  <a:lnTo>
                    <a:pt x="7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288">
              <a:extLst>
                <a:ext uri="{FF2B5EF4-FFF2-40B4-BE49-F238E27FC236}">
                  <a16:creationId xmlns:a16="http://schemas.microsoft.com/office/drawing/2014/main" id="{17ED03A1-2032-6A4C-BE86-2815B2ED5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782"/>
              <a:ext cx="52" cy="172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0"/>
                  </a:moveTo>
                  <a:lnTo>
                    <a:pt x="2" y="4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2" y="92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6" y="102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2" y="119"/>
                  </a:lnTo>
                  <a:lnTo>
                    <a:pt x="52" y="121"/>
                  </a:lnTo>
                  <a:lnTo>
                    <a:pt x="52" y="122"/>
                  </a:lnTo>
                  <a:lnTo>
                    <a:pt x="54" y="123"/>
                  </a:lnTo>
                  <a:lnTo>
                    <a:pt x="54" y="124"/>
                  </a:lnTo>
                  <a:lnTo>
                    <a:pt x="54" y="125"/>
                  </a:lnTo>
                  <a:lnTo>
                    <a:pt x="55" y="127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1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6"/>
                  </a:lnTo>
                  <a:lnTo>
                    <a:pt x="61" y="147"/>
                  </a:lnTo>
                  <a:lnTo>
                    <a:pt x="61" y="148"/>
                  </a:lnTo>
                  <a:lnTo>
                    <a:pt x="62" y="149"/>
                  </a:lnTo>
                  <a:lnTo>
                    <a:pt x="62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63" y="154"/>
                  </a:lnTo>
                  <a:lnTo>
                    <a:pt x="63" y="155"/>
                  </a:lnTo>
                  <a:lnTo>
                    <a:pt x="63" y="157"/>
                  </a:lnTo>
                  <a:lnTo>
                    <a:pt x="64" y="158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7" y="165"/>
                  </a:lnTo>
                  <a:lnTo>
                    <a:pt x="67" y="166"/>
                  </a:lnTo>
                  <a:lnTo>
                    <a:pt x="67" y="167"/>
                  </a:lnTo>
                  <a:lnTo>
                    <a:pt x="67" y="169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81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3" y="187"/>
                  </a:lnTo>
                  <a:lnTo>
                    <a:pt x="73" y="188"/>
                  </a:lnTo>
                  <a:lnTo>
                    <a:pt x="74" y="189"/>
                  </a:lnTo>
                  <a:lnTo>
                    <a:pt x="74" y="190"/>
                  </a:lnTo>
                  <a:lnTo>
                    <a:pt x="74" y="191"/>
                  </a:lnTo>
                  <a:lnTo>
                    <a:pt x="75" y="194"/>
                  </a:lnTo>
                  <a:lnTo>
                    <a:pt x="75" y="195"/>
                  </a:lnTo>
                  <a:lnTo>
                    <a:pt x="75" y="196"/>
                  </a:lnTo>
                  <a:lnTo>
                    <a:pt x="76" y="196"/>
                  </a:lnTo>
                  <a:lnTo>
                    <a:pt x="76" y="197"/>
                  </a:lnTo>
                  <a:lnTo>
                    <a:pt x="76" y="199"/>
                  </a:lnTo>
                  <a:lnTo>
                    <a:pt x="76" y="200"/>
                  </a:lnTo>
                  <a:lnTo>
                    <a:pt x="76" y="201"/>
                  </a:lnTo>
                  <a:lnTo>
                    <a:pt x="78" y="202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8" y="207"/>
                  </a:lnTo>
                  <a:lnTo>
                    <a:pt x="78" y="208"/>
                  </a:lnTo>
                  <a:lnTo>
                    <a:pt x="79" y="209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9" y="213"/>
                  </a:lnTo>
                  <a:lnTo>
                    <a:pt x="79" y="214"/>
                  </a:lnTo>
                  <a:lnTo>
                    <a:pt x="79" y="215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9" y="220"/>
                  </a:lnTo>
                  <a:lnTo>
                    <a:pt x="79" y="223"/>
                  </a:lnTo>
                  <a:lnTo>
                    <a:pt x="80" y="224"/>
                  </a:lnTo>
                  <a:lnTo>
                    <a:pt x="80" y="226"/>
                  </a:lnTo>
                  <a:lnTo>
                    <a:pt x="80" y="227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1"/>
                  </a:lnTo>
                  <a:lnTo>
                    <a:pt x="80" y="232"/>
                  </a:lnTo>
                  <a:lnTo>
                    <a:pt x="80" y="233"/>
                  </a:lnTo>
                  <a:lnTo>
                    <a:pt x="80" y="235"/>
                  </a:lnTo>
                  <a:lnTo>
                    <a:pt x="80" y="236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81" y="239"/>
                  </a:lnTo>
                  <a:lnTo>
                    <a:pt x="81" y="241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5"/>
                  </a:lnTo>
                  <a:lnTo>
                    <a:pt x="82" y="247"/>
                  </a:lnTo>
                  <a:lnTo>
                    <a:pt x="82" y="248"/>
                  </a:lnTo>
                  <a:lnTo>
                    <a:pt x="82" y="249"/>
                  </a:lnTo>
                  <a:lnTo>
                    <a:pt x="82" y="250"/>
                  </a:lnTo>
                  <a:lnTo>
                    <a:pt x="84" y="251"/>
                  </a:lnTo>
                  <a:lnTo>
                    <a:pt x="84" y="253"/>
                  </a:lnTo>
                  <a:lnTo>
                    <a:pt x="84" y="254"/>
                  </a:lnTo>
                  <a:lnTo>
                    <a:pt x="84" y="255"/>
                  </a:lnTo>
                  <a:lnTo>
                    <a:pt x="84" y="256"/>
                  </a:lnTo>
                  <a:lnTo>
                    <a:pt x="84" y="257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5" y="260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5"/>
                  </a:lnTo>
                  <a:lnTo>
                    <a:pt x="85" y="266"/>
                  </a:lnTo>
                  <a:lnTo>
                    <a:pt x="85" y="267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71"/>
                  </a:lnTo>
                  <a:lnTo>
                    <a:pt x="85" y="272"/>
                  </a:lnTo>
                  <a:lnTo>
                    <a:pt x="85" y="273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5" y="278"/>
                  </a:lnTo>
                  <a:lnTo>
                    <a:pt x="84" y="279"/>
                  </a:lnTo>
                  <a:lnTo>
                    <a:pt x="84" y="281"/>
                  </a:lnTo>
                  <a:lnTo>
                    <a:pt x="84" y="284"/>
                  </a:lnTo>
                  <a:lnTo>
                    <a:pt x="84" y="285"/>
                  </a:lnTo>
                  <a:lnTo>
                    <a:pt x="84" y="28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289">
              <a:extLst>
                <a:ext uri="{FF2B5EF4-FFF2-40B4-BE49-F238E27FC236}">
                  <a16:creationId xmlns:a16="http://schemas.microsoft.com/office/drawing/2014/main" id="{77AB3785-8AEA-C74F-AC62-31AE5F4579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954"/>
              <a:ext cx="52" cy="173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287"/>
                  </a:moveTo>
                  <a:lnTo>
                    <a:pt x="2" y="283"/>
                  </a:lnTo>
                  <a:lnTo>
                    <a:pt x="3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8" y="273"/>
                  </a:lnTo>
                  <a:lnTo>
                    <a:pt x="9" y="270"/>
                  </a:lnTo>
                  <a:lnTo>
                    <a:pt x="10" y="268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4" y="261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18" y="255"/>
                  </a:lnTo>
                  <a:lnTo>
                    <a:pt x="19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4" y="243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9"/>
                  </a:lnTo>
                  <a:lnTo>
                    <a:pt x="26" y="238"/>
                  </a:lnTo>
                  <a:lnTo>
                    <a:pt x="26" y="235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8" y="231"/>
                  </a:lnTo>
                  <a:lnTo>
                    <a:pt x="28" y="229"/>
                  </a:lnTo>
                  <a:lnTo>
                    <a:pt x="30" y="228"/>
                  </a:lnTo>
                  <a:lnTo>
                    <a:pt x="30" y="227"/>
                  </a:lnTo>
                  <a:lnTo>
                    <a:pt x="31" y="226"/>
                  </a:lnTo>
                  <a:lnTo>
                    <a:pt x="31" y="225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2" y="220"/>
                  </a:lnTo>
                  <a:lnTo>
                    <a:pt x="33" y="220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4" y="216"/>
                  </a:lnTo>
                  <a:lnTo>
                    <a:pt x="34" y="215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8" y="208"/>
                  </a:lnTo>
                  <a:lnTo>
                    <a:pt x="38" y="205"/>
                  </a:lnTo>
                  <a:lnTo>
                    <a:pt x="38" y="204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40" y="201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3" y="195"/>
                  </a:lnTo>
                  <a:lnTo>
                    <a:pt x="43" y="192"/>
                  </a:lnTo>
                  <a:lnTo>
                    <a:pt x="44" y="191"/>
                  </a:lnTo>
                  <a:lnTo>
                    <a:pt x="44" y="189"/>
                  </a:lnTo>
                  <a:lnTo>
                    <a:pt x="45" y="187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8" y="181"/>
                  </a:lnTo>
                  <a:lnTo>
                    <a:pt x="48" y="180"/>
                  </a:lnTo>
                  <a:lnTo>
                    <a:pt x="49" y="179"/>
                  </a:lnTo>
                  <a:lnTo>
                    <a:pt x="49" y="178"/>
                  </a:lnTo>
                  <a:lnTo>
                    <a:pt x="49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1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4" y="162"/>
                  </a:lnTo>
                  <a:lnTo>
                    <a:pt x="55" y="161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8" y="149"/>
                  </a:lnTo>
                  <a:lnTo>
                    <a:pt x="58" y="147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2" y="137"/>
                  </a:lnTo>
                  <a:lnTo>
                    <a:pt x="62" y="136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6" y="126"/>
                  </a:lnTo>
                  <a:lnTo>
                    <a:pt x="66" y="125"/>
                  </a:lnTo>
                  <a:lnTo>
                    <a:pt x="66" y="124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7" y="119"/>
                  </a:lnTo>
                  <a:lnTo>
                    <a:pt x="68" y="118"/>
                  </a:lnTo>
                  <a:lnTo>
                    <a:pt x="68" y="11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70" y="109"/>
                  </a:lnTo>
                  <a:lnTo>
                    <a:pt x="70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5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5"/>
                  </a:lnTo>
                  <a:lnTo>
                    <a:pt x="79" y="73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6"/>
                  </a:lnTo>
                  <a:lnTo>
                    <a:pt x="79" y="65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81" y="52"/>
                  </a:lnTo>
                  <a:lnTo>
                    <a:pt x="81" y="51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2" y="43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4" y="35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7" name="TextBox 2">
            <a:extLst>
              <a:ext uri="{FF2B5EF4-FFF2-40B4-BE49-F238E27FC236}">
                <a16:creationId xmlns:a16="http://schemas.microsoft.com/office/drawing/2014/main" id="{99009D8F-FAD4-1940-8473-8047949E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3276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598" name="TextBox 72">
            <a:extLst>
              <a:ext uri="{FF2B5EF4-FFF2-40B4-BE49-F238E27FC236}">
                <a16:creationId xmlns:a16="http://schemas.microsoft.com/office/drawing/2014/main" id="{1B97A57D-92C6-A642-80EF-B580AC53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9" y="28368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4599" name="TextBox 73">
            <a:extLst>
              <a:ext uri="{FF2B5EF4-FFF2-40B4-BE49-F238E27FC236}">
                <a16:creationId xmlns:a16="http://schemas.microsoft.com/office/drawing/2014/main" id="{AA88CC00-F1C2-A643-93CC-5B1A555C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734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600" name="TextBox 74">
            <a:extLst>
              <a:ext uri="{FF2B5EF4-FFF2-40B4-BE49-F238E27FC236}">
                <a16:creationId xmlns:a16="http://schemas.microsoft.com/office/drawing/2014/main" id="{E9B257A6-7172-C04A-9864-C03D5180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3751264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01" name="TextBox 75">
            <a:extLst>
              <a:ext uri="{FF2B5EF4-FFF2-40B4-BE49-F238E27FC236}">
                <a16:creationId xmlns:a16="http://schemas.microsoft.com/office/drawing/2014/main" id="{C1B7268C-6E43-BF4E-BCCA-8AA24C7A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2268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602" name="TextBox 76">
            <a:extLst>
              <a:ext uri="{FF2B5EF4-FFF2-40B4-BE49-F238E27FC236}">
                <a16:creationId xmlns:a16="http://schemas.microsoft.com/office/drawing/2014/main" id="{D5966B1E-4B09-024D-B6E6-0751C481E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9" y="278765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03" name="TextBox 77">
            <a:extLst>
              <a:ext uri="{FF2B5EF4-FFF2-40B4-BE49-F238E27FC236}">
                <a16:creationId xmlns:a16="http://schemas.microsoft.com/office/drawing/2014/main" id="{658B4CC7-8E77-784C-9A3F-FE8125E8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2336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1</a:t>
            </a:r>
          </a:p>
        </p:txBody>
      </p:sp>
      <p:sp>
        <p:nvSpPr>
          <p:cNvPr id="24604" name="TextBox 78">
            <a:extLst>
              <a:ext uri="{FF2B5EF4-FFF2-40B4-BE49-F238E27FC236}">
                <a16:creationId xmlns:a16="http://schemas.microsoft.com/office/drawing/2014/main" id="{09381235-84D9-394C-BB1E-6EFA31A5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730626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2</a:t>
            </a:r>
          </a:p>
        </p:txBody>
      </p:sp>
      <p:sp>
        <p:nvSpPr>
          <p:cNvPr id="24605" name="TextBox 79">
            <a:extLst>
              <a:ext uri="{FF2B5EF4-FFF2-40B4-BE49-F238E27FC236}">
                <a16:creationId xmlns:a16="http://schemas.microsoft.com/office/drawing/2014/main" id="{8290503D-2700-3E41-8612-343F6DC8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308351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s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4606" name="Line 270">
            <a:extLst>
              <a:ext uri="{FF2B5EF4-FFF2-40B4-BE49-F238E27FC236}">
                <a16:creationId xmlns:a16="http://schemas.microsoft.com/office/drawing/2014/main" id="{E7922AF5-BE4C-1D4C-BE2D-17D23D40A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6" y="396875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270">
            <a:extLst>
              <a:ext uri="{FF2B5EF4-FFF2-40B4-BE49-F238E27FC236}">
                <a16:creationId xmlns:a16="http://schemas.microsoft.com/office/drawing/2014/main" id="{002E80F0-392D-4B40-91B4-8018E0417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6" y="26543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TextBox 82">
            <a:extLst>
              <a:ext uri="{FF2B5EF4-FFF2-40B4-BE49-F238E27FC236}">
                <a16:creationId xmlns:a16="http://schemas.microsoft.com/office/drawing/2014/main" id="{646C64F1-CF7F-524A-A499-4622C0FD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5" y="3065464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f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4609" name="Line 270">
            <a:extLst>
              <a:ext uri="{FF2B5EF4-FFF2-40B4-BE49-F238E27FC236}">
                <a16:creationId xmlns:a16="http://schemas.microsoft.com/office/drawing/2014/main" id="{59B5DF62-E3CE-2648-B550-8E6F081F0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4" y="3314700"/>
            <a:ext cx="87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72BB76D-4CB1-E742-A6DC-7EA20C489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pic>
        <p:nvPicPr>
          <p:cNvPr id="25602" name="Picture 3" descr="Screen shot 2016-10-07 at 2.02.10 PM.png">
            <a:extLst>
              <a:ext uri="{FF2B5EF4-FFF2-40B4-BE49-F238E27FC236}">
                <a16:creationId xmlns:a16="http://schemas.microsoft.com/office/drawing/2014/main" id="{6A53FA48-8B2F-9645-B778-8298C418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1">
            <a:extLst>
              <a:ext uri="{FF2B5EF4-FFF2-40B4-BE49-F238E27FC236}">
                <a16:creationId xmlns:a16="http://schemas.microsoft.com/office/drawing/2014/main" id="{7D18F920-9C4A-CE40-89DD-97101C98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5604" name="TextBox 22">
            <a:extLst>
              <a:ext uri="{FF2B5EF4-FFF2-40B4-BE49-F238E27FC236}">
                <a16:creationId xmlns:a16="http://schemas.microsoft.com/office/drawing/2014/main" id="{1EB88FA8-1F73-7E49-9D49-28C7CA6D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5605" name="Straight Connector 23">
            <a:extLst>
              <a:ext uri="{FF2B5EF4-FFF2-40B4-BE49-F238E27FC236}">
                <a16:creationId xmlns:a16="http://schemas.microsoft.com/office/drawing/2014/main" id="{2FF44C6C-0DD5-474E-9AA0-14E503D5F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3975" y="3744914"/>
            <a:ext cx="889000" cy="4460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5185AC0-61DE-7542-B3D1-0DA23F520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pic>
        <p:nvPicPr>
          <p:cNvPr id="26626" name="Picture 3" descr="Screen shot 2016-10-07 at 2.02.10 PM.png">
            <a:extLst>
              <a:ext uri="{FF2B5EF4-FFF2-40B4-BE49-F238E27FC236}">
                <a16:creationId xmlns:a16="http://schemas.microsoft.com/office/drawing/2014/main" id="{CA229C5E-1346-3942-81B2-B5AEB2CD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1">
            <a:extLst>
              <a:ext uri="{FF2B5EF4-FFF2-40B4-BE49-F238E27FC236}">
                <a16:creationId xmlns:a16="http://schemas.microsoft.com/office/drawing/2014/main" id="{21F99AD9-2554-E141-940C-BB783297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6628" name="TextBox 22">
            <a:extLst>
              <a:ext uri="{FF2B5EF4-FFF2-40B4-BE49-F238E27FC236}">
                <a16:creationId xmlns:a16="http://schemas.microsoft.com/office/drawing/2014/main" id="{5CBC4E20-5742-8140-B1A8-6FF736B4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6629" name="Straight Connector 23">
            <a:extLst>
              <a:ext uri="{FF2B5EF4-FFF2-40B4-BE49-F238E27FC236}">
                <a16:creationId xmlns:a16="http://schemas.microsoft.com/office/drawing/2014/main" id="{31382156-8DA0-9F44-A667-C181F4D847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5089" y="4191001"/>
            <a:ext cx="877887" cy="4492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A900A80-A09A-FE47-8A91-A547B0D39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More Compact Truth-Table Representation</a:t>
            </a:r>
          </a:p>
        </p:txBody>
      </p:sp>
      <p:grpSp>
        <p:nvGrpSpPr>
          <p:cNvPr id="27650" name="Group 2">
            <a:extLst>
              <a:ext uri="{FF2B5EF4-FFF2-40B4-BE49-F238E27FC236}">
                <a16:creationId xmlns:a16="http://schemas.microsoft.com/office/drawing/2014/main" id="{C06FFD56-F1C7-934B-A253-4EC6820735A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28800"/>
            <a:ext cx="1924050" cy="3481546"/>
            <a:chOff x="2573338" y="396875"/>
            <a:chExt cx="1924050" cy="3481546"/>
          </a:xfrm>
        </p:grpSpPr>
        <p:sp>
          <p:nvSpPr>
            <p:cNvPr id="27664" name="Rectangle 140">
              <a:extLst>
                <a:ext uri="{FF2B5EF4-FFF2-40B4-BE49-F238E27FC236}">
                  <a16:creationId xmlns:a16="http://schemas.microsoft.com/office/drawing/2014/main" id="{D97F1172-1663-F648-8E57-7F190C908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398463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65" name="Rectangle 141">
              <a:extLst>
                <a:ext uri="{FF2B5EF4-FFF2-40B4-BE49-F238E27FC236}">
                  <a16:creationId xmlns:a16="http://schemas.microsoft.com/office/drawing/2014/main" id="{22F4924C-E12E-4C46-BC06-DBB38DF416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403225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66" name="Rectangle 142">
              <a:extLst>
                <a:ext uri="{FF2B5EF4-FFF2-40B4-BE49-F238E27FC236}">
                  <a16:creationId xmlns:a16="http://schemas.microsoft.com/office/drawing/2014/main" id="{0631CAB8-E987-B044-9617-A579B8ADC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403225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67" name="Rectangle 143">
              <a:extLst>
                <a:ext uri="{FF2B5EF4-FFF2-40B4-BE49-F238E27FC236}">
                  <a16:creationId xmlns:a16="http://schemas.microsoft.com/office/drawing/2014/main" id="{9A8B7057-19ED-3741-929C-85D7F97529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68" name="Rectangle 144">
              <a:extLst>
                <a:ext uri="{FF2B5EF4-FFF2-40B4-BE49-F238E27FC236}">
                  <a16:creationId xmlns:a16="http://schemas.microsoft.com/office/drawing/2014/main" id="{A33C6ADC-A1C6-AB4D-860E-DBF5D5BF21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69" name="Rectangle 145">
              <a:extLst>
                <a:ext uri="{FF2B5EF4-FFF2-40B4-BE49-F238E27FC236}">
                  <a16:creationId xmlns:a16="http://schemas.microsoft.com/office/drawing/2014/main" id="{F5A42595-2565-804A-8EA7-7B1107133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754063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70" name="Rectangle 146">
              <a:extLst>
                <a:ext uri="{FF2B5EF4-FFF2-40B4-BE49-F238E27FC236}">
                  <a16:creationId xmlns:a16="http://schemas.microsoft.com/office/drawing/2014/main" id="{D078FE2D-3FF8-8342-A8D7-7F8E148375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754063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71" name="Rectangle 147">
              <a:extLst>
                <a:ext uri="{FF2B5EF4-FFF2-40B4-BE49-F238E27FC236}">
                  <a16:creationId xmlns:a16="http://schemas.microsoft.com/office/drawing/2014/main" id="{AE186861-454F-FC40-A804-9E424EFBA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72" name="Rectangle 148">
              <a:extLst>
                <a:ext uri="{FF2B5EF4-FFF2-40B4-BE49-F238E27FC236}">
                  <a16:creationId xmlns:a16="http://schemas.microsoft.com/office/drawing/2014/main" id="{FB64D56D-2665-7F4C-9CC9-9CC7A42954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73" name="Rectangle 149">
              <a:extLst>
                <a:ext uri="{FF2B5EF4-FFF2-40B4-BE49-F238E27FC236}">
                  <a16:creationId xmlns:a16="http://schemas.microsoft.com/office/drawing/2014/main" id="{11957310-664E-8145-BDED-E76C179483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74" name="Rectangle 150">
              <a:extLst>
                <a:ext uri="{FF2B5EF4-FFF2-40B4-BE49-F238E27FC236}">
                  <a16:creationId xmlns:a16="http://schemas.microsoft.com/office/drawing/2014/main" id="{3F239FCD-458F-354C-A01F-DADC13ACA6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75" name="Rectangle 151">
              <a:extLst>
                <a:ext uri="{FF2B5EF4-FFF2-40B4-BE49-F238E27FC236}">
                  <a16:creationId xmlns:a16="http://schemas.microsoft.com/office/drawing/2014/main" id="{A1117577-4D31-9147-B513-A420C291B9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087438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76" name="Rectangle 152">
              <a:extLst>
                <a:ext uri="{FF2B5EF4-FFF2-40B4-BE49-F238E27FC236}">
                  <a16:creationId xmlns:a16="http://schemas.microsoft.com/office/drawing/2014/main" id="{526AC26F-5E7C-4B4B-B216-008E96EB33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087438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77" name="Rectangle 153">
              <a:extLst>
                <a:ext uri="{FF2B5EF4-FFF2-40B4-BE49-F238E27FC236}">
                  <a16:creationId xmlns:a16="http://schemas.microsoft.com/office/drawing/2014/main" id="{87BF7238-BB26-A34A-9EFF-0BBC882A5C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78" name="Rectangle 154">
              <a:extLst>
                <a:ext uri="{FF2B5EF4-FFF2-40B4-BE49-F238E27FC236}">
                  <a16:creationId xmlns:a16="http://schemas.microsoft.com/office/drawing/2014/main" id="{73899E82-523B-3E4E-82FB-47A9C67E4C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79" name="Rectangle 155">
              <a:extLst>
                <a:ext uri="{FF2B5EF4-FFF2-40B4-BE49-F238E27FC236}">
                  <a16:creationId xmlns:a16="http://schemas.microsoft.com/office/drawing/2014/main" id="{EAD5A557-B53F-5D4B-8F59-A84B31DFD7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80" name="Rectangle 156">
              <a:extLst>
                <a:ext uri="{FF2B5EF4-FFF2-40B4-BE49-F238E27FC236}">
                  <a16:creationId xmlns:a16="http://schemas.microsoft.com/office/drawing/2014/main" id="{7FB77E19-8269-A141-AA10-65C6D17D41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81" name="Rectangle 157">
              <a:extLst>
                <a:ext uri="{FF2B5EF4-FFF2-40B4-BE49-F238E27FC236}">
                  <a16:creationId xmlns:a16="http://schemas.microsoft.com/office/drawing/2014/main" id="{F50FFE22-629C-5140-8348-75429D6D9A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420813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82" name="Rectangle 158">
              <a:extLst>
                <a:ext uri="{FF2B5EF4-FFF2-40B4-BE49-F238E27FC236}">
                  <a16:creationId xmlns:a16="http://schemas.microsoft.com/office/drawing/2014/main" id="{EFCAFD37-A4D9-644D-A0F3-95C5F4DC80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420813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83" name="Rectangle 159">
              <a:extLst>
                <a:ext uri="{FF2B5EF4-FFF2-40B4-BE49-F238E27FC236}">
                  <a16:creationId xmlns:a16="http://schemas.microsoft.com/office/drawing/2014/main" id="{2573534B-4793-5741-83A5-D0CB3F6FCC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84" name="Rectangle 160">
              <a:extLst>
                <a:ext uri="{FF2B5EF4-FFF2-40B4-BE49-F238E27FC236}">
                  <a16:creationId xmlns:a16="http://schemas.microsoft.com/office/drawing/2014/main" id="{227484EA-EA92-DD47-9046-98B328E9DA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85" name="Rectangle 161">
              <a:extLst>
                <a:ext uri="{FF2B5EF4-FFF2-40B4-BE49-F238E27FC236}">
                  <a16:creationId xmlns:a16="http://schemas.microsoft.com/office/drawing/2014/main" id="{1837D6CE-0E90-BC45-B09C-5ABEA3B55E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86" name="Rectangle 162">
              <a:extLst>
                <a:ext uri="{FF2B5EF4-FFF2-40B4-BE49-F238E27FC236}">
                  <a16:creationId xmlns:a16="http://schemas.microsoft.com/office/drawing/2014/main" id="{EE5D21C0-5B11-6745-8A57-9C01CCBBF2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87" name="Rectangle 163">
              <a:extLst>
                <a:ext uri="{FF2B5EF4-FFF2-40B4-BE49-F238E27FC236}">
                  <a16:creationId xmlns:a16="http://schemas.microsoft.com/office/drawing/2014/main" id="{52BCA62B-33DF-CA46-80AB-9D8176FBBA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752600"/>
              <a:ext cx="7937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88" name="Rectangle 164">
              <a:extLst>
                <a:ext uri="{FF2B5EF4-FFF2-40B4-BE49-F238E27FC236}">
                  <a16:creationId xmlns:a16="http://schemas.microsoft.com/office/drawing/2014/main" id="{4D1DC415-68ED-2541-A064-295F6FA2EE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752600"/>
              <a:ext cx="6350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89" name="Rectangle 165">
              <a:extLst>
                <a:ext uri="{FF2B5EF4-FFF2-40B4-BE49-F238E27FC236}">
                  <a16:creationId xmlns:a16="http://schemas.microsoft.com/office/drawing/2014/main" id="{B69B69FE-561C-454E-9E8A-3C8387B9AE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0" name="Rectangle 166">
              <a:extLst>
                <a:ext uri="{FF2B5EF4-FFF2-40B4-BE49-F238E27FC236}">
                  <a16:creationId xmlns:a16="http://schemas.microsoft.com/office/drawing/2014/main" id="{1769EC70-9648-A54F-9157-4E3650D8E8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1" name="Rectangle 167">
              <a:extLst>
                <a:ext uri="{FF2B5EF4-FFF2-40B4-BE49-F238E27FC236}">
                  <a16:creationId xmlns:a16="http://schemas.microsoft.com/office/drawing/2014/main" id="{783C7245-3CC2-EB43-9A34-13B234EBD7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2" name="Rectangle 168">
              <a:extLst>
                <a:ext uri="{FF2B5EF4-FFF2-40B4-BE49-F238E27FC236}">
                  <a16:creationId xmlns:a16="http://schemas.microsoft.com/office/drawing/2014/main" id="{EB8379EF-DA89-8740-AE80-86FBF5D6C8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3" name="Rectangle 169">
              <a:extLst>
                <a:ext uri="{FF2B5EF4-FFF2-40B4-BE49-F238E27FC236}">
                  <a16:creationId xmlns:a16="http://schemas.microsoft.com/office/drawing/2014/main" id="{50EEC27D-9D83-E547-B361-4E21FE62FE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084388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94" name="Rectangle 170">
              <a:extLst>
                <a:ext uri="{FF2B5EF4-FFF2-40B4-BE49-F238E27FC236}">
                  <a16:creationId xmlns:a16="http://schemas.microsoft.com/office/drawing/2014/main" id="{66DD6494-FDBA-3145-93C9-03808CE98D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084388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95" name="Rectangle 171">
              <a:extLst>
                <a:ext uri="{FF2B5EF4-FFF2-40B4-BE49-F238E27FC236}">
                  <a16:creationId xmlns:a16="http://schemas.microsoft.com/office/drawing/2014/main" id="{771F8D04-A697-BE44-B547-31B1BF258A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6" name="Rectangle 172">
              <a:extLst>
                <a:ext uri="{FF2B5EF4-FFF2-40B4-BE49-F238E27FC236}">
                  <a16:creationId xmlns:a16="http://schemas.microsoft.com/office/drawing/2014/main" id="{F40A1E2A-D188-AA4B-AC20-38B2110851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7" name="Rectangle 173">
              <a:extLst>
                <a:ext uri="{FF2B5EF4-FFF2-40B4-BE49-F238E27FC236}">
                  <a16:creationId xmlns:a16="http://schemas.microsoft.com/office/drawing/2014/main" id="{67317955-5ED5-A04B-B350-348A9ED41F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8" name="Rectangle 174">
              <a:extLst>
                <a:ext uri="{FF2B5EF4-FFF2-40B4-BE49-F238E27FC236}">
                  <a16:creationId xmlns:a16="http://schemas.microsoft.com/office/drawing/2014/main" id="{EA203D48-23A5-3A48-9217-61C92B8910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99" name="Rectangle 175">
              <a:extLst>
                <a:ext uri="{FF2B5EF4-FFF2-40B4-BE49-F238E27FC236}">
                  <a16:creationId xmlns:a16="http://schemas.microsoft.com/office/drawing/2014/main" id="{303061E7-7C57-5F43-9A1A-825EA8EC5F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417763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00" name="Rectangle 176">
              <a:extLst>
                <a:ext uri="{FF2B5EF4-FFF2-40B4-BE49-F238E27FC236}">
                  <a16:creationId xmlns:a16="http://schemas.microsoft.com/office/drawing/2014/main" id="{641C5971-035A-E340-AD00-DA9CAE91DC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417763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01" name="Rectangle 177">
              <a:extLst>
                <a:ext uri="{FF2B5EF4-FFF2-40B4-BE49-F238E27FC236}">
                  <a16:creationId xmlns:a16="http://schemas.microsoft.com/office/drawing/2014/main" id="{816DEBB6-7168-604F-A50D-D750E0F9ED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02" name="Rectangle 178">
              <a:extLst>
                <a:ext uri="{FF2B5EF4-FFF2-40B4-BE49-F238E27FC236}">
                  <a16:creationId xmlns:a16="http://schemas.microsoft.com/office/drawing/2014/main" id="{F8A46225-AF1D-6747-AA04-7F61B89B0E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03" name="Rectangle 179">
              <a:extLst>
                <a:ext uri="{FF2B5EF4-FFF2-40B4-BE49-F238E27FC236}">
                  <a16:creationId xmlns:a16="http://schemas.microsoft.com/office/drawing/2014/main" id="{63A295C5-58A7-464D-AAF1-215BD8EF3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04" name="Rectangle 180">
              <a:extLst>
                <a:ext uri="{FF2B5EF4-FFF2-40B4-BE49-F238E27FC236}">
                  <a16:creationId xmlns:a16="http://schemas.microsoft.com/office/drawing/2014/main" id="{288E57D5-2EC5-1840-A86C-28075DC091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05" name="Rectangle 181">
              <a:extLst>
                <a:ext uri="{FF2B5EF4-FFF2-40B4-BE49-F238E27FC236}">
                  <a16:creationId xmlns:a16="http://schemas.microsoft.com/office/drawing/2014/main" id="{902991EA-3C03-3A4B-AF87-6C2F3217A9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751138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06" name="Rectangle 182">
              <a:extLst>
                <a:ext uri="{FF2B5EF4-FFF2-40B4-BE49-F238E27FC236}">
                  <a16:creationId xmlns:a16="http://schemas.microsoft.com/office/drawing/2014/main" id="{271F3939-9E69-6145-9842-040C6B6628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751138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07" name="Rectangle 183">
              <a:extLst>
                <a:ext uri="{FF2B5EF4-FFF2-40B4-BE49-F238E27FC236}">
                  <a16:creationId xmlns:a16="http://schemas.microsoft.com/office/drawing/2014/main" id="{BB435337-C10C-2148-A8FE-8C90BCC9D9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08" name="Rectangle 184">
              <a:extLst>
                <a:ext uri="{FF2B5EF4-FFF2-40B4-BE49-F238E27FC236}">
                  <a16:creationId xmlns:a16="http://schemas.microsoft.com/office/drawing/2014/main" id="{C4C869A7-F250-9D4A-B408-39DC152DEC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09" name="Rectangle 185">
              <a:extLst>
                <a:ext uri="{FF2B5EF4-FFF2-40B4-BE49-F238E27FC236}">
                  <a16:creationId xmlns:a16="http://schemas.microsoft.com/office/drawing/2014/main" id="{1D1B1DDE-061E-8D47-A676-544A21A58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10" name="Rectangle 186">
              <a:extLst>
                <a:ext uri="{FF2B5EF4-FFF2-40B4-BE49-F238E27FC236}">
                  <a16:creationId xmlns:a16="http://schemas.microsoft.com/office/drawing/2014/main" id="{EB8C2192-1E24-194A-8EDF-C1D6DE4926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11" name="Rectangle 187">
              <a:extLst>
                <a:ext uri="{FF2B5EF4-FFF2-40B4-BE49-F238E27FC236}">
                  <a16:creationId xmlns:a16="http://schemas.microsoft.com/office/drawing/2014/main" id="{C5E4C2E5-A967-B14C-BAD0-BE293FD626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3082925"/>
              <a:ext cx="7937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12" name="Rectangle 188">
              <a:extLst>
                <a:ext uri="{FF2B5EF4-FFF2-40B4-BE49-F238E27FC236}">
                  <a16:creationId xmlns:a16="http://schemas.microsoft.com/office/drawing/2014/main" id="{338212B1-A993-2048-9170-4C58B8A647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3082925"/>
              <a:ext cx="6350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13" name="Rectangle 189">
              <a:extLst>
                <a:ext uri="{FF2B5EF4-FFF2-40B4-BE49-F238E27FC236}">
                  <a16:creationId xmlns:a16="http://schemas.microsoft.com/office/drawing/2014/main" id="{C63B007F-8343-084B-87AB-0BC972657E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14" name="Rectangle 190">
              <a:extLst>
                <a:ext uri="{FF2B5EF4-FFF2-40B4-BE49-F238E27FC236}">
                  <a16:creationId xmlns:a16="http://schemas.microsoft.com/office/drawing/2014/main" id="{04C2A9DA-D1D8-A24B-9F39-A19544F7FE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3430588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15" name="Rectangle 191">
              <a:extLst>
                <a:ext uri="{FF2B5EF4-FFF2-40B4-BE49-F238E27FC236}">
                  <a16:creationId xmlns:a16="http://schemas.microsoft.com/office/drawing/2014/main" id="{478C85F3-674A-E24A-8D39-E8D4282AC4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16" name="Rectangle 192">
              <a:extLst>
                <a:ext uri="{FF2B5EF4-FFF2-40B4-BE49-F238E27FC236}">
                  <a16:creationId xmlns:a16="http://schemas.microsoft.com/office/drawing/2014/main" id="{346BEC76-A12D-684A-A33A-ABC359F0AF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9738" y="3632200"/>
              <a:ext cx="3093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(a)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17" name="Rectangle 193">
              <a:extLst>
                <a:ext uri="{FF2B5EF4-FFF2-40B4-BE49-F238E27FC236}">
                  <a16:creationId xmlns:a16="http://schemas.microsoft.com/office/drawing/2014/main" id="{1EE101DD-84D6-094A-B140-A362E5FA01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30563" y="3632200"/>
              <a:ext cx="5318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Truth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18" name="Rectangle 194">
              <a:extLst>
                <a:ext uri="{FF2B5EF4-FFF2-40B4-BE49-F238E27FC236}">
                  <a16:creationId xmlns:a16="http://schemas.microsoft.com/office/drawing/2014/main" id="{A5F68DAB-9229-D346-B18D-E1324FF20D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65550" y="3632200"/>
              <a:ext cx="4968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table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719" name="Text Box 195">
              <a:extLst>
                <a:ext uri="{FF2B5EF4-FFF2-40B4-BE49-F238E27FC236}">
                  <a16:creationId xmlns:a16="http://schemas.microsoft.com/office/drawing/2014/main" id="{67B21DF4-C748-F64F-A808-C9F5A3BA9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363" y="396875"/>
              <a:ext cx="263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27720" name="Text Box 196">
              <a:extLst>
                <a:ext uri="{FF2B5EF4-FFF2-40B4-BE49-F238E27FC236}">
                  <a16:creationId xmlns:a16="http://schemas.microsoft.com/office/drawing/2014/main" id="{0C8AC905-55C2-C544-9A36-11401FA2E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713" y="396875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27721" name="Text Box 197">
              <a:extLst>
                <a:ext uri="{FF2B5EF4-FFF2-40B4-BE49-F238E27FC236}">
                  <a16:creationId xmlns:a16="http://schemas.microsoft.com/office/drawing/2014/main" id="{0E422567-A642-EE40-B519-7C608556C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738" y="398463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27722" name="Text Box 198">
              <a:extLst>
                <a:ext uri="{FF2B5EF4-FFF2-40B4-BE49-F238E27FC236}">
                  <a16:creationId xmlns:a16="http://schemas.microsoft.com/office/drawing/2014/main" id="{92C719F0-504A-AB49-8A30-C7B0CD062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513" y="400050"/>
              <a:ext cx="1031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f </a:t>
              </a:r>
              <a:r>
                <a:rPr lang="en-US" altLang="en-US" sz="1600" b="0"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7723" name="Rectangle 199">
              <a:extLst>
                <a:ext uri="{FF2B5EF4-FFF2-40B4-BE49-F238E27FC236}">
                  <a16:creationId xmlns:a16="http://schemas.microsoft.com/office/drawing/2014/main" id="{BB08E453-E1EF-DD4B-9CAA-2B8EB4A2C8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749300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27651" name="TextBox 125">
            <a:extLst>
              <a:ext uri="{FF2B5EF4-FFF2-40B4-BE49-F238E27FC236}">
                <a16:creationId xmlns:a16="http://schemas.microsoft.com/office/drawing/2014/main" id="{23C19C50-221D-A244-84E3-5CD95F31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 from the textbook ]</a:t>
            </a:r>
          </a:p>
        </p:txBody>
      </p:sp>
      <p:grpSp>
        <p:nvGrpSpPr>
          <p:cNvPr id="27652" name="Group 64">
            <a:extLst>
              <a:ext uri="{FF2B5EF4-FFF2-40B4-BE49-F238E27FC236}">
                <a16:creationId xmlns:a16="http://schemas.microsoft.com/office/drawing/2014/main" id="{2481B272-33BB-D147-9DB3-555AE56A6720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590800"/>
            <a:ext cx="1447800" cy="1149350"/>
            <a:chOff x="2765425" y="6570663"/>
            <a:chExt cx="1447800" cy="1149350"/>
          </a:xfrm>
        </p:grpSpPr>
        <p:sp>
          <p:nvSpPr>
            <p:cNvPr id="27653" name="Rectangle 306">
              <a:extLst>
                <a:ext uri="{FF2B5EF4-FFF2-40B4-BE49-F238E27FC236}">
                  <a16:creationId xmlns:a16="http://schemas.microsoft.com/office/drawing/2014/main" id="{4934E320-12D8-3C42-BDD7-56B5F5908D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3525" y="6570663"/>
              <a:ext cx="1374775" cy="79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54" name="Rectangle 307">
              <a:extLst>
                <a:ext uri="{FF2B5EF4-FFF2-40B4-BE49-F238E27FC236}">
                  <a16:creationId xmlns:a16="http://schemas.microsoft.com/office/drawing/2014/main" id="{DE35F5FB-5207-0F49-A1A1-7F6D298172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8300" y="70040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55" name="Rectangle 308">
              <a:extLst>
                <a:ext uri="{FF2B5EF4-FFF2-40B4-BE49-F238E27FC236}">
                  <a16:creationId xmlns:a16="http://schemas.microsoft.com/office/drawing/2014/main" id="{0332092E-5A86-214A-B4F9-0EDE8E644E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8300" y="7370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27656" name="Text Box 314">
              <a:extLst>
                <a:ext uri="{FF2B5EF4-FFF2-40B4-BE49-F238E27FC236}">
                  <a16:creationId xmlns:a16="http://schemas.microsoft.com/office/drawing/2014/main" id="{9A94340D-4FEB-334A-9188-908533AC2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50" y="6615113"/>
              <a:ext cx="1031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f </a:t>
              </a:r>
              <a:r>
                <a:rPr lang="en-US" altLang="en-US" sz="1600" b="0"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7657" name="Text Box 315">
              <a:extLst>
                <a:ext uri="{FF2B5EF4-FFF2-40B4-BE49-F238E27FC236}">
                  <a16:creationId xmlns:a16="http://schemas.microsoft.com/office/drawing/2014/main" id="{15C7E1BB-F79B-DC48-8C84-E13AF0C43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575" y="6637338"/>
              <a:ext cx="263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27658" name="Text Box 316">
              <a:extLst>
                <a:ext uri="{FF2B5EF4-FFF2-40B4-BE49-F238E27FC236}">
                  <a16:creationId xmlns:a16="http://schemas.microsoft.com/office/drawing/2014/main" id="{EB3B4286-C048-DC4F-9B6F-C495CCE93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825" y="6958013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27659" name="Text Box 317">
              <a:extLst>
                <a:ext uri="{FF2B5EF4-FFF2-40B4-BE49-F238E27FC236}">
                  <a16:creationId xmlns:a16="http://schemas.microsoft.com/office/drawing/2014/main" id="{A9204FEA-2AB9-BA4C-B751-B0575933E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650" y="7324726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27660" name="Rectangle 318">
              <a:extLst>
                <a:ext uri="{FF2B5EF4-FFF2-40B4-BE49-F238E27FC236}">
                  <a16:creationId xmlns:a16="http://schemas.microsoft.com/office/drawing/2014/main" id="{D16BAE9D-3011-BE4B-B1FC-AA58251129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4000" y="6970713"/>
              <a:ext cx="1371600" cy="79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61" name="Rectangle 319">
              <a:extLst>
                <a:ext uri="{FF2B5EF4-FFF2-40B4-BE49-F238E27FC236}">
                  <a16:creationId xmlns:a16="http://schemas.microsoft.com/office/drawing/2014/main" id="{6309F11F-D83E-E54A-A3E5-F8445D81B8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5425" y="7712075"/>
              <a:ext cx="1374775" cy="79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62" name="Line 320">
              <a:extLst>
                <a:ext uri="{FF2B5EF4-FFF2-40B4-BE49-F238E27FC236}">
                  <a16:creationId xmlns:a16="http://schemas.microsoft.com/office/drawing/2014/main" id="{68687C67-3EFC-DB40-BA6A-47394864A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6581776"/>
              <a:ext cx="0" cy="1131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321">
              <a:extLst>
                <a:ext uri="{FF2B5EF4-FFF2-40B4-BE49-F238E27FC236}">
                  <a16:creationId xmlns:a16="http://schemas.microsoft.com/office/drawing/2014/main" id="{0937EAF2-653D-4E4B-9081-76824E4B7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3888" y="6577013"/>
              <a:ext cx="0" cy="113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983B9451-5235-5947-97AF-16F5E394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4-to-1 Multiplexer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1898A8E9-7B30-5041-BE25-97860DB8D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36AF-5589-BD41-B5D1-E6CE4374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7848600" cy="4953000"/>
          </a:xfrm>
        </p:spPr>
        <p:txBody>
          <a:bodyPr/>
          <a:lstStyle/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Has four inputs: w</a:t>
            </a:r>
            <a:r>
              <a:rPr lang="en-US" baseline="-25000" dirty="0">
                <a:ea typeface="MS PGothic" pitchFamily="34" charset="-128"/>
              </a:rPr>
              <a:t>0 </a:t>
            </a:r>
            <a:r>
              <a:rPr lang="en-US" dirty="0">
                <a:ea typeface="MS PGothic" pitchFamily="34" charset="-128"/>
              </a:rPr>
              <a:t>, w</a:t>
            </a:r>
            <a:r>
              <a:rPr lang="en-US" baseline="-25000" dirty="0">
                <a:ea typeface="MS PGothic" pitchFamily="34" charset="-128"/>
              </a:rPr>
              <a:t>1</a:t>
            </a:r>
            <a:r>
              <a:rPr lang="en-US" dirty="0">
                <a:ea typeface="MS PGothic" pitchFamily="34" charset="-128"/>
              </a:rPr>
              <a:t>, w</a:t>
            </a:r>
            <a:r>
              <a:rPr lang="en-US" baseline="-25000" dirty="0">
                <a:ea typeface="MS PGothic" pitchFamily="34" charset="-128"/>
              </a:rPr>
              <a:t>2</a:t>
            </a:r>
            <a:r>
              <a:rPr lang="en-US" dirty="0">
                <a:ea typeface="MS PGothic" pitchFamily="34" charset="-128"/>
              </a:rPr>
              <a:t>, w</a:t>
            </a:r>
            <a:r>
              <a:rPr lang="en-US" baseline="-25000" dirty="0">
                <a:ea typeface="MS PGothic" pitchFamily="34" charset="-128"/>
              </a:rPr>
              <a:t>3</a:t>
            </a:r>
          </a:p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Also has two select lines: s</a:t>
            </a:r>
            <a:r>
              <a:rPr lang="en-US" baseline="-25000" dirty="0">
                <a:ea typeface="MS PGothic" pitchFamily="34" charset="-128"/>
              </a:rPr>
              <a:t>1</a:t>
            </a:r>
            <a:r>
              <a:rPr lang="en-US" dirty="0">
                <a:ea typeface="MS PGothic" pitchFamily="34" charset="-128"/>
              </a:rPr>
              <a:t> and s</a:t>
            </a:r>
            <a:r>
              <a:rPr lang="en-US" baseline="-25000" dirty="0">
                <a:ea typeface="MS PGothic" pitchFamily="34" charset="-128"/>
              </a:rPr>
              <a:t>0</a:t>
            </a:r>
          </a:p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If s</a:t>
            </a:r>
            <a:r>
              <a:rPr lang="en-US" baseline="-25000" dirty="0">
                <a:ea typeface="MS PGothic" pitchFamily="34" charset="-128"/>
              </a:rPr>
              <a:t>1</a:t>
            </a:r>
            <a:r>
              <a:rPr lang="en-US" dirty="0">
                <a:ea typeface="MS PGothic" pitchFamily="34" charset="-128"/>
              </a:rPr>
              <a:t>=0 and s</a:t>
            </a:r>
            <a:r>
              <a:rPr lang="en-US" baseline="-25000" dirty="0">
                <a:ea typeface="MS PGothic" pitchFamily="34" charset="-128"/>
              </a:rPr>
              <a:t>0</a:t>
            </a:r>
            <a:r>
              <a:rPr lang="en-US" dirty="0">
                <a:ea typeface="MS PGothic" pitchFamily="34" charset="-128"/>
              </a:rPr>
              <a:t>=0, then the output f is equal to w</a:t>
            </a:r>
            <a:r>
              <a:rPr lang="en-US" baseline="-25000" dirty="0">
                <a:ea typeface="MS PGothic" pitchFamily="34" charset="-128"/>
              </a:rPr>
              <a:t>0</a:t>
            </a: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If s</a:t>
            </a:r>
            <a:r>
              <a:rPr lang="en-US" baseline="-25000" dirty="0">
                <a:ea typeface="MS PGothic" pitchFamily="34" charset="-128"/>
              </a:rPr>
              <a:t>1</a:t>
            </a:r>
            <a:r>
              <a:rPr lang="en-US" dirty="0">
                <a:ea typeface="MS PGothic" pitchFamily="34" charset="-128"/>
              </a:rPr>
              <a:t>=0 and s</a:t>
            </a:r>
            <a:r>
              <a:rPr lang="en-US" baseline="-25000" dirty="0">
                <a:ea typeface="MS PGothic" pitchFamily="34" charset="-128"/>
              </a:rPr>
              <a:t>0</a:t>
            </a:r>
            <a:r>
              <a:rPr lang="en-US" dirty="0">
                <a:ea typeface="MS PGothic" pitchFamily="34" charset="-128"/>
              </a:rPr>
              <a:t>=1, then the output f is equal to w</a:t>
            </a:r>
            <a:r>
              <a:rPr lang="en-US" baseline="-25000" dirty="0">
                <a:ea typeface="MS PGothic" pitchFamily="34" charset="-128"/>
              </a:rPr>
              <a:t>1</a:t>
            </a: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If s</a:t>
            </a:r>
            <a:r>
              <a:rPr lang="en-US" baseline="-25000" dirty="0">
                <a:ea typeface="MS PGothic" pitchFamily="34" charset="-128"/>
              </a:rPr>
              <a:t>1</a:t>
            </a:r>
            <a:r>
              <a:rPr lang="en-US" dirty="0">
                <a:ea typeface="MS PGothic" pitchFamily="34" charset="-128"/>
              </a:rPr>
              <a:t>=1 and s</a:t>
            </a:r>
            <a:r>
              <a:rPr lang="en-US" baseline="-25000" dirty="0">
                <a:ea typeface="MS PGothic" pitchFamily="34" charset="-128"/>
              </a:rPr>
              <a:t>0</a:t>
            </a:r>
            <a:r>
              <a:rPr lang="en-US" dirty="0">
                <a:ea typeface="MS PGothic" pitchFamily="34" charset="-128"/>
              </a:rPr>
              <a:t>=0, then the output f is equal to w</a:t>
            </a:r>
            <a:r>
              <a:rPr lang="en-US" baseline="-25000" dirty="0">
                <a:ea typeface="MS PGothic" pitchFamily="34" charset="-128"/>
              </a:rPr>
              <a:t>2</a:t>
            </a: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If s</a:t>
            </a:r>
            <a:r>
              <a:rPr lang="en-US" baseline="-25000" dirty="0">
                <a:ea typeface="MS PGothic" pitchFamily="34" charset="-128"/>
              </a:rPr>
              <a:t>1</a:t>
            </a:r>
            <a:r>
              <a:rPr lang="en-US" dirty="0">
                <a:ea typeface="MS PGothic" pitchFamily="34" charset="-128"/>
              </a:rPr>
              <a:t>=1 and s</a:t>
            </a:r>
            <a:r>
              <a:rPr lang="en-US" baseline="-25000" dirty="0">
                <a:ea typeface="MS PGothic" pitchFamily="34" charset="-128"/>
              </a:rPr>
              <a:t>0</a:t>
            </a:r>
            <a:r>
              <a:rPr lang="en-US" dirty="0">
                <a:ea typeface="MS PGothic" pitchFamily="34" charset="-128"/>
              </a:rPr>
              <a:t>=1, then the output f is equal to w</a:t>
            </a:r>
            <a:r>
              <a:rPr lang="en-US" baseline="-25000" dirty="0">
                <a:ea typeface="MS PGothic" pitchFamily="34" charset="-128"/>
              </a:rPr>
              <a:t>3</a:t>
            </a:r>
          </a:p>
          <a:p>
            <a:pPr>
              <a:defRPr/>
            </a:pPr>
            <a:endParaRPr lang="en-US" baseline="-25000" dirty="0">
              <a:ea typeface="MS PGothic" pitchFamily="34" charset="-128"/>
            </a:endParaRPr>
          </a:p>
          <a:p>
            <a:pPr marL="0" indent="0">
              <a:buNone/>
              <a:defRPr/>
            </a:pPr>
            <a:endParaRPr lang="en-US" dirty="0"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C6A2220-FEE7-904A-A51E-142E2EC2B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Symbol and Truth Table</a:t>
            </a:r>
          </a:p>
        </p:txBody>
      </p:sp>
      <p:pic>
        <p:nvPicPr>
          <p:cNvPr id="30722" name="Picture 54" descr="Screen shot 2013-09-11 at 2.25.52 PM.png">
            <a:extLst>
              <a:ext uri="{FF2B5EF4-FFF2-40B4-BE49-F238E27FC236}">
                <a16:creationId xmlns:a16="http://schemas.microsoft.com/office/drawing/2014/main" id="{C4DEE8B8-D87E-F647-94BA-F27A0CA03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95325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25">
            <a:extLst>
              <a:ext uri="{FF2B5EF4-FFF2-40B4-BE49-F238E27FC236}">
                <a16:creationId xmlns:a16="http://schemas.microsoft.com/office/drawing/2014/main" id="{858BDD21-AFAA-CA40-B836-42D1A631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4.2a-b from the textbook ]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E76FAB5-323E-0249-AD8B-D8D47D723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D3C71B3-AFCB-3941-A1A1-F532B5CAE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32770" name="Picture 4" descr="Screen shot 2013-09-11 at 2.45.49 PM.png">
            <a:extLst>
              <a:ext uri="{FF2B5EF4-FFF2-40B4-BE49-F238E27FC236}">
                <a16:creationId xmlns:a16="http://schemas.microsoft.com/office/drawing/2014/main" id="{255F6A62-2BD9-354A-9712-FF588CF45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5">
            <a:extLst>
              <a:ext uri="{FF2B5EF4-FFF2-40B4-BE49-F238E27FC236}">
                <a16:creationId xmlns:a16="http://schemas.microsoft.com/office/drawing/2014/main" id="{C7F2250B-FB59-A243-9C83-0DDA893D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C0F709A1-1BE8-D841-896F-95BEA9755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Administrative Stuff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BB158BA7-1607-3249-8DAE-6CDBBB812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05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HW 6 is due on Monday Oct 14 @ 10pm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HW 7 is due on Monday Oct 21 @ 10pm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Next week: Lab 6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Midterm progress report grades are due next week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A9AD532-E033-1147-B4D0-FFAFCFBF8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33794" name="Picture 4" descr="Screen shot 2013-09-11 at 2.45.49 PM.png">
            <a:extLst>
              <a:ext uri="{FF2B5EF4-FFF2-40B4-BE49-F238E27FC236}">
                <a16:creationId xmlns:a16="http://schemas.microsoft.com/office/drawing/2014/main" id="{D4D24E8F-1083-F342-90AC-9208A0C4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>
            <a:extLst>
              <a:ext uri="{FF2B5EF4-FFF2-40B4-BE49-F238E27FC236}">
                <a16:creationId xmlns:a16="http://schemas.microsoft.com/office/drawing/2014/main" id="{930B911A-D0D1-9A46-B359-1FF05A2B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F7A5C688-E893-634E-AE25-390D0FF9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1176338"/>
            <a:ext cx="217488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4D588D66-E63D-AA47-853C-9EE56763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196976"/>
            <a:ext cx="219075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798" name="TextBox 6">
            <a:extLst>
              <a:ext uri="{FF2B5EF4-FFF2-40B4-BE49-F238E27FC236}">
                <a16:creationId xmlns:a16="http://schemas.microsoft.com/office/drawing/2014/main" id="{99CB937B-8B39-984A-A748-0EF883FE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6424613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B050"/>
                </a:solidFill>
                <a:latin typeface="Times" pitchFamily="2" charset="0"/>
              </a:rPr>
              <a:t>identical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CA25D91-82FE-D74F-AEA8-94ECDB01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34818" name="Picture 4" descr="Screen shot 2013-09-11 at 2.45.49 PM.png">
            <a:extLst>
              <a:ext uri="{FF2B5EF4-FFF2-40B4-BE49-F238E27FC236}">
                <a16:creationId xmlns:a16="http://schemas.microsoft.com/office/drawing/2014/main" id="{7BF28883-B03E-7641-B922-07EBA6C84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5">
            <a:extLst>
              <a:ext uri="{FF2B5EF4-FFF2-40B4-BE49-F238E27FC236}">
                <a16:creationId xmlns:a16="http://schemas.microsoft.com/office/drawing/2014/main" id="{E307394D-DCA0-2945-BAF1-36F5CC3A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58EE35F4-9B78-AA4B-B41F-86C5F411E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6" y="1176338"/>
            <a:ext cx="219075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5D2EAA34-E88C-A54B-80B5-0C7D70F0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1" y="1196976"/>
            <a:ext cx="219075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4822" name="TextBox 6">
            <a:extLst>
              <a:ext uri="{FF2B5EF4-FFF2-40B4-BE49-F238E27FC236}">
                <a16:creationId xmlns:a16="http://schemas.microsoft.com/office/drawing/2014/main" id="{47D0CED5-9D93-1A4C-9E1A-A528DF21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4" y="6424613"/>
            <a:ext cx="1239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B050"/>
                </a:solidFill>
                <a:latin typeface="Times" pitchFamily="2" charset="0"/>
              </a:rPr>
              <a:t>identical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E1E1247-0BBF-E64D-8EE7-8FCD208F6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35842" name="Picture 4" descr="Screen shot 2013-09-11 at 2.45.49 PM.png">
            <a:extLst>
              <a:ext uri="{FF2B5EF4-FFF2-40B4-BE49-F238E27FC236}">
                <a16:creationId xmlns:a16="http://schemas.microsoft.com/office/drawing/2014/main" id="{39C4B20D-B051-584A-B45E-616211CD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5">
            <a:extLst>
              <a:ext uri="{FF2B5EF4-FFF2-40B4-BE49-F238E27FC236}">
                <a16:creationId xmlns:a16="http://schemas.microsoft.com/office/drawing/2014/main" id="{CC9F6B81-ED9E-BF44-97A5-57C5DDBD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6C48A5E-A3F6-5C48-9656-1A4A2DDA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6" y="1176338"/>
            <a:ext cx="219075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0E8FCD85-F293-B143-A2AB-528B8231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1196976"/>
            <a:ext cx="219075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5846" name="TextBox 6">
            <a:extLst>
              <a:ext uri="{FF2B5EF4-FFF2-40B4-BE49-F238E27FC236}">
                <a16:creationId xmlns:a16="http://schemas.microsoft.com/office/drawing/2014/main" id="{33430516-67C9-A346-8928-E870A2C5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1" y="6353176"/>
            <a:ext cx="124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B050"/>
                </a:solidFill>
                <a:latin typeface="Times" pitchFamily="2" charset="0"/>
              </a:rPr>
              <a:t>identical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300AB06-878C-9B45-90C8-9F2CE4EA4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36866" name="Picture 4" descr="Screen shot 2013-09-11 at 2.45.49 PM.png">
            <a:extLst>
              <a:ext uri="{FF2B5EF4-FFF2-40B4-BE49-F238E27FC236}">
                <a16:creationId xmlns:a16="http://schemas.microsoft.com/office/drawing/2014/main" id="{D2CEAA9B-4DC8-8242-96D2-183D0935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>
            <a:extLst>
              <a:ext uri="{FF2B5EF4-FFF2-40B4-BE49-F238E27FC236}">
                <a16:creationId xmlns:a16="http://schemas.microsoft.com/office/drawing/2014/main" id="{7959A445-5114-8845-8EBD-259D93B2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5A16BF4-D812-9F48-8CBB-64A2DD88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75" y="1176338"/>
            <a:ext cx="217488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869" name="Rectangle 2">
            <a:extLst>
              <a:ext uri="{FF2B5EF4-FFF2-40B4-BE49-F238E27FC236}">
                <a16:creationId xmlns:a16="http://schemas.microsoft.com/office/drawing/2014/main" id="{77B4FC19-4FC5-564B-BF63-9B26D1CA4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664" y="1196976"/>
            <a:ext cx="217487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870" name="TextBox 1">
            <a:extLst>
              <a:ext uri="{FF2B5EF4-FFF2-40B4-BE49-F238E27FC236}">
                <a16:creationId xmlns:a16="http://schemas.microsoft.com/office/drawing/2014/main" id="{0C19344C-F946-3641-AC83-174DCFBA1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1" y="6334126"/>
            <a:ext cx="124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B050"/>
                </a:solidFill>
                <a:latin typeface="Times" pitchFamily="2" charset="0"/>
              </a:rPr>
              <a:t>identical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7B0FB01D-16DA-6B4A-9EDE-8EC542E0C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Symbol and Truth Table</a:t>
            </a:r>
          </a:p>
        </p:txBody>
      </p:sp>
      <p:pic>
        <p:nvPicPr>
          <p:cNvPr id="37890" name="Picture 54" descr="Screen shot 2013-09-11 at 2.25.52 PM.png">
            <a:extLst>
              <a:ext uri="{FF2B5EF4-FFF2-40B4-BE49-F238E27FC236}">
                <a16:creationId xmlns:a16="http://schemas.microsoft.com/office/drawing/2014/main" id="{34A53CD3-01BC-624E-BC47-A495DD06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95325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25">
            <a:extLst>
              <a:ext uri="{FF2B5EF4-FFF2-40B4-BE49-F238E27FC236}">
                <a16:creationId xmlns:a16="http://schemas.microsoft.com/office/drawing/2014/main" id="{E31ECE5E-2A10-F749-B4BA-0865C5CA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4.2a-b from the textbook ]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0E934B1-A99D-9949-BE3D-D6B6A5426505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4-to-1 Multiplexer (SOP circuit)</a:t>
            </a:r>
          </a:p>
        </p:txBody>
      </p:sp>
      <p:sp>
        <p:nvSpPr>
          <p:cNvPr id="38914" name="TextBox 125">
            <a:extLst>
              <a:ext uri="{FF2B5EF4-FFF2-40B4-BE49-F238E27FC236}">
                <a16:creationId xmlns:a16="http://schemas.microsoft.com/office/drawing/2014/main" id="{4772A13B-B85F-1347-A909-6F0EFE12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4.2c from the textbook ]</a:t>
            </a:r>
          </a:p>
        </p:txBody>
      </p:sp>
      <p:pic>
        <p:nvPicPr>
          <p:cNvPr id="38915" name="Picture 1" descr="Screen shot 2013-09-11 at 2.29.01 PM.png">
            <a:extLst>
              <a:ext uri="{FF2B5EF4-FFF2-40B4-BE49-F238E27FC236}">
                <a16:creationId xmlns:a16="http://schemas.microsoft.com/office/drawing/2014/main" id="{524DC23A-B348-4E49-A38F-487FCFE0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38200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3">
            <a:extLst>
              <a:ext uri="{FF2B5EF4-FFF2-40B4-BE49-F238E27FC236}">
                <a16:creationId xmlns:a16="http://schemas.microsoft.com/office/drawing/2014/main" id="{77979F7F-4449-0E49-B174-46EC55B50D35}"/>
              </a:ext>
            </a:extLst>
          </p:cNvPr>
          <p:cNvGrpSpPr>
            <a:grpSpLocks/>
          </p:cNvGrpSpPr>
          <p:nvPr/>
        </p:nvGrpSpPr>
        <p:grpSpPr bwMode="auto">
          <a:xfrm>
            <a:off x="2035176" y="5740400"/>
            <a:ext cx="7870825" cy="584200"/>
            <a:chOff x="762000" y="5638800"/>
            <a:chExt cx="7870825" cy="584776"/>
          </a:xfrm>
        </p:grpSpPr>
        <p:sp>
          <p:nvSpPr>
            <p:cNvPr id="38917" name="TextBox 36">
              <a:extLst>
                <a:ext uri="{FF2B5EF4-FFF2-40B4-BE49-F238E27FC236}">
                  <a16:creationId xmlns:a16="http://schemas.microsoft.com/office/drawing/2014/main" id="{6A2124C5-DB2E-2047-BB5B-05DAAA809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638800"/>
              <a:ext cx="787082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 =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3</a:t>
              </a:r>
              <a:r>
                <a:rPr lang="en-US" altLang="en-US" sz="3200" b="0" i="1">
                  <a:latin typeface="Times" pitchFamily="2" charset="0"/>
                </a:rPr>
                <a:t> 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cxnSp>
          <p:nvCxnSpPr>
            <p:cNvPr id="38918" name="Straight Connector 10">
              <a:extLst>
                <a:ext uri="{FF2B5EF4-FFF2-40B4-BE49-F238E27FC236}">
                  <a16:creationId xmlns:a16="http://schemas.microsoft.com/office/drawing/2014/main" id="{59A6660C-B5BC-1F4D-9007-C58AE6EF02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4000" y="5800885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9" name="Straight Connector 13">
              <a:extLst>
                <a:ext uri="{FF2B5EF4-FFF2-40B4-BE49-F238E27FC236}">
                  <a16:creationId xmlns:a16="http://schemas.microsoft.com/office/drawing/2014/main" id="{D10CF05E-1D85-7A4C-8E54-1643BA838E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0563" y="5796118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0" name="Straight Connector 14">
              <a:extLst>
                <a:ext uri="{FF2B5EF4-FFF2-40B4-BE49-F238E27FC236}">
                  <a16:creationId xmlns:a16="http://schemas.microsoft.com/office/drawing/2014/main" id="{C9843ACC-3F6B-3E46-BEA5-7B872F53A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2150" y="5807241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1" name="Straight Connector 15">
              <a:extLst>
                <a:ext uri="{FF2B5EF4-FFF2-40B4-BE49-F238E27FC236}">
                  <a16:creationId xmlns:a16="http://schemas.microsoft.com/office/drawing/2014/main" id="{5E285EC0-D6AC-C040-9CA1-1C7236C488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5425" y="5807241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F285E4B-79F5-4E4B-99F5-D8F96C9AC526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39938" name="Picture 1" descr="Screen shot 2013-09-11 at 2.29.01 PM.png">
            <a:extLst>
              <a:ext uri="{FF2B5EF4-FFF2-40B4-BE49-F238E27FC236}">
                <a16:creationId xmlns:a16="http://schemas.microsoft.com/office/drawing/2014/main" id="{2EB306E1-7366-7541-93DB-49DDF47F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1">
            <a:extLst>
              <a:ext uri="{FF2B5EF4-FFF2-40B4-BE49-F238E27FC236}">
                <a16:creationId xmlns:a16="http://schemas.microsoft.com/office/drawing/2014/main" id="{D813600E-A7AC-1249-985B-53B36A09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9940" name="TextBox 12">
            <a:extLst>
              <a:ext uri="{FF2B5EF4-FFF2-40B4-BE49-F238E27FC236}">
                <a16:creationId xmlns:a16="http://schemas.microsoft.com/office/drawing/2014/main" id="{B283279F-1977-CE4C-8330-9E8523BF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2E3290F-1550-AD45-ACB0-34802DBA0F90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0962" name="Picture 1" descr="Screen shot 2013-09-11 at 2.29.01 PM.png">
            <a:extLst>
              <a:ext uri="{FF2B5EF4-FFF2-40B4-BE49-F238E27FC236}">
                <a16:creationId xmlns:a16="http://schemas.microsoft.com/office/drawing/2014/main" id="{B0EF7E86-B53E-B640-8FF9-47E711C8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1">
            <a:extLst>
              <a:ext uri="{FF2B5EF4-FFF2-40B4-BE49-F238E27FC236}">
                <a16:creationId xmlns:a16="http://schemas.microsoft.com/office/drawing/2014/main" id="{2F6210A0-894F-5E4C-AC63-00B8E1BC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4" name="TextBox 12">
            <a:extLst>
              <a:ext uri="{FF2B5EF4-FFF2-40B4-BE49-F238E27FC236}">
                <a16:creationId xmlns:a16="http://schemas.microsoft.com/office/drawing/2014/main" id="{E253D10B-9A11-DF45-BBC2-46515F4C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5" name="TextBox 21">
            <a:extLst>
              <a:ext uri="{FF2B5EF4-FFF2-40B4-BE49-F238E27FC236}">
                <a16:creationId xmlns:a16="http://schemas.microsoft.com/office/drawing/2014/main" id="{36C7C8D1-93C0-8046-80F7-F2F2A9CB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6" name="TextBox 22">
            <a:extLst>
              <a:ext uri="{FF2B5EF4-FFF2-40B4-BE49-F238E27FC236}">
                <a16:creationId xmlns:a16="http://schemas.microsoft.com/office/drawing/2014/main" id="{8E8A24B6-D9C3-A343-92D8-7C9E31EB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7" name="TextBox 23">
            <a:extLst>
              <a:ext uri="{FF2B5EF4-FFF2-40B4-BE49-F238E27FC236}">
                <a16:creationId xmlns:a16="http://schemas.microsoft.com/office/drawing/2014/main" id="{A5F9FDF2-58F3-3F47-BFC8-6E5B5885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8" name="TextBox 24">
            <a:extLst>
              <a:ext uri="{FF2B5EF4-FFF2-40B4-BE49-F238E27FC236}">
                <a16:creationId xmlns:a16="http://schemas.microsoft.com/office/drawing/2014/main" id="{D970C024-4FB1-AF4C-8FB0-A906C909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9" name="TextBox 25">
            <a:extLst>
              <a:ext uri="{FF2B5EF4-FFF2-40B4-BE49-F238E27FC236}">
                <a16:creationId xmlns:a16="http://schemas.microsoft.com/office/drawing/2014/main" id="{15D791BE-B7A5-E948-9943-A0C27AFF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70" name="TextBox 26">
            <a:extLst>
              <a:ext uri="{FF2B5EF4-FFF2-40B4-BE49-F238E27FC236}">
                <a16:creationId xmlns:a16="http://schemas.microsoft.com/office/drawing/2014/main" id="{6934F707-39D1-7D4D-B5D6-AC7C9C8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71" name="TextBox 27">
            <a:extLst>
              <a:ext uri="{FF2B5EF4-FFF2-40B4-BE49-F238E27FC236}">
                <a16:creationId xmlns:a16="http://schemas.microsoft.com/office/drawing/2014/main" id="{1D8507E9-4091-6148-89EC-32FA0A1A2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72" name="TextBox 28">
            <a:extLst>
              <a:ext uri="{FF2B5EF4-FFF2-40B4-BE49-F238E27FC236}">
                <a16:creationId xmlns:a16="http://schemas.microsoft.com/office/drawing/2014/main" id="{D116020D-104E-8A45-83D4-EC2130D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E2282BB-CAC0-614C-AB4B-9CC42E12E217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1986" name="Picture 1" descr="Screen shot 2013-09-11 at 2.29.01 PM.png">
            <a:extLst>
              <a:ext uri="{FF2B5EF4-FFF2-40B4-BE49-F238E27FC236}">
                <a16:creationId xmlns:a16="http://schemas.microsoft.com/office/drawing/2014/main" id="{7431928C-411D-3340-8C36-A0D0EE48D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1">
            <a:extLst>
              <a:ext uri="{FF2B5EF4-FFF2-40B4-BE49-F238E27FC236}">
                <a16:creationId xmlns:a16="http://schemas.microsoft.com/office/drawing/2014/main" id="{1B255DB0-B9E3-CB43-83C9-53424773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88" name="TextBox 12">
            <a:extLst>
              <a:ext uri="{FF2B5EF4-FFF2-40B4-BE49-F238E27FC236}">
                <a16:creationId xmlns:a16="http://schemas.microsoft.com/office/drawing/2014/main" id="{FE6C1CCF-DC7F-3541-A5AF-CAA5E934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89" name="TextBox 16">
            <a:extLst>
              <a:ext uri="{FF2B5EF4-FFF2-40B4-BE49-F238E27FC236}">
                <a16:creationId xmlns:a16="http://schemas.microsoft.com/office/drawing/2014/main" id="{3231A4E2-09FE-0B46-AF48-27DA28158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85951"/>
            <a:ext cx="509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0" name="TextBox 17">
            <a:extLst>
              <a:ext uri="{FF2B5EF4-FFF2-40B4-BE49-F238E27FC236}">
                <a16:creationId xmlns:a16="http://schemas.microsoft.com/office/drawing/2014/main" id="{7765FF64-F80E-6046-9D04-12717D3E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1" name="TextBox 18">
            <a:extLst>
              <a:ext uri="{FF2B5EF4-FFF2-40B4-BE49-F238E27FC236}">
                <a16:creationId xmlns:a16="http://schemas.microsoft.com/office/drawing/2014/main" id="{BC37D481-5DAB-714F-95E4-6D76ADF8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2" name="TextBox 19">
            <a:extLst>
              <a:ext uri="{FF2B5EF4-FFF2-40B4-BE49-F238E27FC236}">
                <a16:creationId xmlns:a16="http://schemas.microsoft.com/office/drawing/2014/main" id="{4E1D499B-A4EC-C141-BD33-D90AC8E1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3" name="TextBox 21">
            <a:extLst>
              <a:ext uri="{FF2B5EF4-FFF2-40B4-BE49-F238E27FC236}">
                <a16:creationId xmlns:a16="http://schemas.microsoft.com/office/drawing/2014/main" id="{4B89F41B-A8F7-DA41-A34B-D6822E6F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4" name="TextBox 22">
            <a:extLst>
              <a:ext uri="{FF2B5EF4-FFF2-40B4-BE49-F238E27FC236}">
                <a16:creationId xmlns:a16="http://schemas.microsoft.com/office/drawing/2014/main" id="{EC408075-1C3A-9946-98DD-ED92503C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5" name="TextBox 23">
            <a:extLst>
              <a:ext uri="{FF2B5EF4-FFF2-40B4-BE49-F238E27FC236}">
                <a16:creationId xmlns:a16="http://schemas.microsoft.com/office/drawing/2014/main" id="{A74B5A7E-782D-BD46-8100-F0E84AA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6" name="TextBox 24">
            <a:extLst>
              <a:ext uri="{FF2B5EF4-FFF2-40B4-BE49-F238E27FC236}">
                <a16:creationId xmlns:a16="http://schemas.microsoft.com/office/drawing/2014/main" id="{EFC10E7B-A46F-1946-A573-42241BE4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7" name="TextBox 25">
            <a:extLst>
              <a:ext uri="{FF2B5EF4-FFF2-40B4-BE49-F238E27FC236}">
                <a16:creationId xmlns:a16="http://schemas.microsoft.com/office/drawing/2014/main" id="{CB2504EC-7EB8-F84C-826E-74FC16F63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8" name="TextBox 26">
            <a:extLst>
              <a:ext uri="{FF2B5EF4-FFF2-40B4-BE49-F238E27FC236}">
                <a16:creationId xmlns:a16="http://schemas.microsoft.com/office/drawing/2014/main" id="{4AD184A8-4948-ED4E-B595-848A29EA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9" name="TextBox 27">
            <a:extLst>
              <a:ext uri="{FF2B5EF4-FFF2-40B4-BE49-F238E27FC236}">
                <a16:creationId xmlns:a16="http://schemas.microsoft.com/office/drawing/2014/main" id="{8728D0A2-0A9E-E040-8A05-B0109FB5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2000" name="TextBox 28">
            <a:extLst>
              <a:ext uri="{FF2B5EF4-FFF2-40B4-BE49-F238E27FC236}">
                <a16:creationId xmlns:a16="http://schemas.microsoft.com/office/drawing/2014/main" id="{58D35F96-D99F-1643-B077-9B142AD0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B456639-C294-0E45-9482-53FC320F4A72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3010" name="Picture 1" descr="Screen shot 2013-09-11 at 2.29.01 PM.png">
            <a:extLst>
              <a:ext uri="{FF2B5EF4-FFF2-40B4-BE49-F238E27FC236}">
                <a16:creationId xmlns:a16="http://schemas.microsoft.com/office/drawing/2014/main" id="{4C3C9EDD-A150-BA4A-938A-0076C025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1">
            <a:extLst>
              <a:ext uri="{FF2B5EF4-FFF2-40B4-BE49-F238E27FC236}">
                <a16:creationId xmlns:a16="http://schemas.microsoft.com/office/drawing/2014/main" id="{BE0C97C2-C1B8-904A-A537-D3BE610D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2" name="TextBox 12">
            <a:extLst>
              <a:ext uri="{FF2B5EF4-FFF2-40B4-BE49-F238E27FC236}">
                <a16:creationId xmlns:a16="http://schemas.microsoft.com/office/drawing/2014/main" id="{C7385154-DC15-8F49-AE56-3A05D6615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3" name="TextBox 16">
            <a:extLst>
              <a:ext uri="{FF2B5EF4-FFF2-40B4-BE49-F238E27FC236}">
                <a16:creationId xmlns:a16="http://schemas.microsoft.com/office/drawing/2014/main" id="{1CF22F01-B5FD-9043-A3C0-9AC34155C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85951"/>
            <a:ext cx="509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4" name="TextBox 17">
            <a:extLst>
              <a:ext uri="{FF2B5EF4-FFF2-40B4-BE49-F238E27FC236}">
                <a16:creationId xmlns:a16="http://schemas.microsoft.com/office/drawing/2014/main" id="{EBAB9AE2-5AC4-8F4A-8DF2-2DE06FC7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5" name="TextBox 18">
            <a:extLst>
              <a:ext uri="{FF2B5EF4-FFF2-40B4-BE49-F238E27FC236}">
                <a16:creationId xmlns:a16="http://schemas.microsoft.com/office/drawing/2014/main" id="{C2C3FD4A-9D75-5540-94E2-51C98D8E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6" name="TextBox 19">
            <a:extLst>
              <a:ext uri="{FF2B5EF4-FFF2-40B4-BE49-F238E27FC236}">
                <a16:creationId xmlns:a16="http://schemas.microsoft.com/office/drawing/2014/main" id="{C15B4245-1C34-8342-8223-CFBCD1496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7" name="TextBox 20">
            <a:extLst>
              <a:ext uri="{FF2B5EF4-FFF2-40B4-BE49-F238E27FC236}">
                <a16:creationId xmlns:a16="http://schemas.microsoft.com/office/drawing/2014/main" id="{588DD16D-A57E-0B4A-B04A-209A20B97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8" name="TextBox 21">
            <a:extLst>
              <a:ext uri="{FF2B5EF4-FFF2-40B4-BE49-F238E27FC236}">
                <a16:creationId xmlns:a16="http://schemas.microsoft.com/office/drawing/2014/main" id="{714A7952-35F1-5D45-BAC0-65CA1DF5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19" name="TextBox 22">
            <a:extLst>
              <a:ext uri="{FF2B5EF4-FFF2-40B4-BE49-F238E27FC236}">
                <a16:creationId xmlns:a16="http://schemas.microsoft.com/office/drawing/2014/main" id="{13EB69A9-027D-B044-9293-2BEE708F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0" name="TextBox 23">
            <a:extLst>
              <a:ext uri="{FF2B5EF4-FFF2-40B4-BE49-F238E27FC236}">
                <a16:creationId xmlns:a16="http://schemas.microsoft.com/office/drawing/2014/main" id="{9CB60262-FF19-CB4E-8831-6802EE67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1" name="TextBox 24">
            <a:extLst>
              <a:ext uri="{FF2B5EF4-FFF2-40B4-BE49-F238E27FC236}">
                <a16:creationId xmlns:a16="http://schemas.microsoft.com/office/drawing/2014/main" id="{C9AF90F3-8F3D-4440-BF77-CE105C21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2" name="TextBox 25">
            <a:extLst>
              <a:ext uri="{FF2B5EF4-FFF2-40B4-BE49-F238E27FC236}">
                <a16:creationId xmlns:a16="http://schemas.microsoft.com/office/drawing/2014/main" id="{E178B156-2FE5-C34D-9613-4991899F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3" name="TextBox 26">
            <a:extLst>
              <a:ext uri="{FF2B5EF4-FFF2-40B4-BE49-F238E27FC236}">
                <a16:creationId xmlns:a16="http://schemas.microsoft.com/office/drawing/2014/main" id="{AE823D93-63B4-ED4F-B53E-EC058BF4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4" name="TextBox 27">
            <a:extLst>
              <a:ext uri="{FF2B5EF4-FFF2-40B4-BE49-F238E27FC236}">
                <a16:creationId xmlns:a16="http://schemas.microsoft.com/office/drawing/2014/main" id="{491E4296-A901-A64E-8504-E699CED49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5" name="TextBox 28">
            <a:extLst>
              <a:ext uri="{FF2B5EF4-FFF2-40B4-BE49-F238E27FC236}">
                <a16:creationId xmlns:a16="http://schemas.microsoft.com/office/drawing/2014/main" id="{1B61D88D-DD54-2B43-8C93-367E8DC3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>
            <a:extLst>
              <a:ext uri="{FF2B5EF4-FFF2-40B4-BE49-F238E27FC236}">
                <a16:creationId xmlns:a16="http://schemas.microsoft.com/office/drawing/2014/main" id="{8B405560-AC05-364F-BCE3-3DEFF2770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2-to-1 Multiplexer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A16A0F6-B04A-294A-A2B2-823FBB91C3A4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pic>
        <p:nvPicPr>
          <p:cNvPr id="44034" name="Picture 1" descr="Screen shot 2013-09-11 at 2.29.01 PM.png">
            <a:extLst>
              <a:ext uri="{FF2B5EF4-FFF2-40B4-BE49-F238E27FC236}">
                <a16:creationId xmlns:a16="http://schemas.microsoft.com/office/drawing/2014/main" id="{811E9214-A8E1-1343-91F4-F84DC04D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1">
            <a:extLst>
              <a:ext uri="{FF2B5EF4-FFF2-40B4-BE49-F238E27FC236}">
                <a16:creationId xmlns:a16="http://schemas.microsoft.com/office/drawing/2014/main" id="{391B129E-5ECC-474A-9A14-A0459365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36" name="TextBox 12">
            <a:extLst>
              <a:ext uri="{FF2B5EF4-FFF2-40B4-BE49-F238E27FC236}">
                <a16:creationId xmlns:a16="http://schemas.microsoft.com/office/drawing/2014/main" id="{3AD943E1-DEED-DE41-82B3-13DEBD86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37" name="TextBox 16">
            <a:extLst>
              <a:ext uri="{FF2B5EF4-FFF2-40B4-BE49-F238E27FC236}">
                <a16:creationId xmlns:a16="http://schemas.microsoft.com/office/drawing/2014/main" id="{D0F7E64F-9152-0D42-B261-8A7F5C34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38" name="TextBox 17">
            <a:extLst>
              <a:ext uri="{FF2B5EF4-FFF2-40B4-BE49-F238E27FC236}">
                <a16:creationId xmlns:a16="http://schemas.microsoft.com/office/drawing/2014/main" id="{437FBEB9-30C7-1940-862C-46DC528C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02895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39" name="TextBox 18">
            <a:extLst>
              <a:ext uri="{FF2B5EF4-FFF2-40B4-BE49-F238E27FC236}">
                <a16:creationId xmlns:a16="http://schemas.microsoft.com/office/drawing/2014/main" id="{8EBCDB3B-A9A7-3943-9461-EEC7FCFD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40" name="TextBox 19">
            <a:extLst>
              <a:ext uri="{FF2B5EF4-FFF2-40B4-BE49-F238E27FC236}">
                <a16:creationId xmlns:a16="http://schemas.microsoft.com/office/drawing/2014/main" id="{C98E6EFB-0DFA-154F-A286-64C6E8CF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41" name="TextBox 20">
            <a:extLst>
              <a:ext uri="{FF2B5EF4-FFF2-40B4-BE49-F238E27FC236}">
                <a16:creationId xmlns:a16="http://schemas.microsoft.com/office/drawing/2014/main" id="{601E59E2-6CEC-5741-869D-E73F7DDCE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2" name="TextBox 13">
            <a:extLst>
              <a:ext uri="{FF2B5EF4-FFF2-40B4-BE49-F238E27FC236}">
                <a16:creationId xmlns:a16="http://schemas.microsoft.com/office/drawing/2014/main" id="{C4BBFBDA-F9A2-1F41-AD8A-2BB6F227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3" name="TextBox 14">
            <a:extLst>
              <a:ext uri="{FF2B5EF4-FFF2-40B4-BE49-F238E27FC236}">
                <a16:creationId xmlns:a16="http://schemas.microsoft.com/office/drawing/2014/main" id="{3E6790C3-6376-724C-8990-574EF536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4" name="TextBox 15">
            <a:extLst>
              <a:ext uri="{FF2B5EF4-FFF2-40B4-BE49-F238E27FC236}">
                <a16:creationId xmlns:a16="http://schemas.microsoft.com/office/drawing/2014/main" id="{78C648DF-25D0-BA47-9D4F-8379CCC1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5" name="TextBox 23">
            <a:extLst>
              <a:ext uri="{FF2B5EF4-FFF2-40B4-BE49-F238E27FC236}">
                <a16:creationId xmlns:a16="http://schemas.microsoft.com/office/drawing/2014/main" id="{70DE1568-2917-B54C-A3CE-E749FCC6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6" name="TextBox 24">
            <a:extLst>
              <a:ext uri="{FF2B5EF4-FFF2-40B4-BE49-F238E27FC236}">
                <a16:creationId xmlns:a16="http://schemas.microsoft.com/office/drawing/2014/main" id="{874FF620-D565-B04C-A504-E63077BF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7" name="TextBox 25">
            <a:extLst>
              <a:ext uri="{FF2B5EF4-FFF2-40B4-BE49-F238E27FC236}">
                <a16:creationId xmlns:a16="http://schemas.microsoft.com/office/drawing/2014/main" id="{1EA3EB1F-EF83-6245-A315-323CCB50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8" name="TextBox 26">
            <a:extLst>
              <a:ext uri="{FF2B5EF4-FFF2-40B4-BE49-F238E27FC236}">
                <a16:creationId xmlns:a16="http://schemas.microsoft.com/office/drawing/2014/main" id="{FC279A99-D60A-C443-A9CD-96BE6E8C9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9" name="TextBox 27">
            <a:extLst>
              <a:ext uri="{FF2B5EF4-FFF2-40B4-BE49-F238E27FC236}">
                <a16:creationId xmlns:a16="http://schemas.microsoft.com/office/drawing/2014/main" id="{B35741C3-A2B5-944A-BAC5-4163BC7E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81A26D2-FDE5-E947-AFFA-4ACD0716D6FB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5058" name="Picture 1" descr="Screen shot 2013-09-11 at 2.29.01 PM.png">
            <a:extLst>
              <a:ext uri="{FF2B5EF4-FFF2-40B4-BE49-F238E27FC236}">
                <a16:creationId xmlns:a16="http://schemas.microsoft.com/office/drawing/2014/main" id="{CFE2083A-E626-4C4D-BEAA-63EBBD0D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1">
            <a:extLst>
              <a:ext uri="{FF2B5EF4-FFF2-40B4-BE49-F238E27FC236}">
                <a16:creationId xmlns:a16="http://schemas.microsoft.com/office/drawing/2014/main" id="{26A1DF21-641D-954E-ABD9-F0414CB2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60" name="TextBox 12">
            <a:extLst>
              <a:ext uri="{FF2B5EF4-FFF2-40B4-BE49-F238E27FC236}">
                <a16:creationId xmlns:a16="http://schemas.microsoft.com/office/drawing/2014/main" id="{2BB13168-82B8-3C40-A3E2-8536A7BF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1" name="TextBox 16">
            <a:extLst>
              <a:ext uri="{FF2B5EF4-FFF2-40B4-BE49-F238E27FC236}">
                <a16:creationId xmlns:a16="http://schemas.microsoft.com/office/drawing/2014/main" id="{24BD6FB7-BE4A-6245-8E76-4661E496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2" name="TextBox 17">
            <a:extLst>
              <a:ext uri="{FF2B5EF4-FFF2-40B4-BE49-F238E27FC236}">
                <a16:creationId xmlns:a16="http://schemas.microsoft.com/office/drawing/2014/main" id="{703E7F0D-3C14-9B41-B9C5-255E74426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3" name="TextBox 18">
            <a:extLst>
              <a:ext uri="{FF2B5EF4-FFF2-40B4-BE49-F238E27FC236}">
                <a16:creationId xmlns:a16="http://schemas.microsoft.com/office/drawing/2014/main" id="{8D994C4B-FD2F-2B43-A65A-3235B529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4176713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5064" name="TextBox 19">
            <a:extLst>
              <a:ext uri="{FF2B5EF4-FFF2-40B4-BE49-F238E27FC236}">
                <a16:creationId xmlns:a16="http://schemas.microsoft.com/office/drawing/2014/main" id="{C17DA50F-DDF1-AC40-AD20-81759FD0E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5" name="TextBox 20">
            <a:extLst>
              <a:ext uri="{FF2B5EF4-FFF2-40B4-BE49-F238E27FC236}">
                <a16:creationId xmlns:a16="http://schemas.microsoft.com/office/drawing/2014/main" id="{909AF701-62BC-9646-90E5-793FE14F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5066" name="TextBox 13">
            <a:extLst>
              <a:ext uri="{FF2B5EF4-FFF2-40B4-BE49-F238E27FC236}">
                <a16:creationId xmlns:a16="http://schemas.microsoft.com/office/drawing/2014/main" id="{75874135-79F6-5943-BBF1-7B6B7C1E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67" name="TextBox 14">
            <a:extLst>
              <a:ext uri="{FF2B5EF4-FFF2-40B4-BE49-F238E27FC236}">
                <a16:creationId xmlns:a16="http://schemas.microsoft.com/office/drawing/2014/main" id="{7AC0CC28-8A93-4548-AC7A-4BE2DB87F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8" name="TextBox 15">
            <a:extLst>
              <a:ext uri="{FF2B5EF4-FFF2-40B4-BE49-F238E27FC236}">
                <a16:creationId xmlns:a16="http://schemas.microsoft.com/office/drawing/2014/main" id="{0B58ED67-06FD-B440-90B6-55E778F4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9" name="TextBox 23">
            <a:extLst>
              <a:ext uri="{FF2B5EF4-FFF2-40B4-BE49-F238E27FC236}">
                <a16:creationId xmlns:a16="http://schemas.microsoft.com/office/drawing/2014/main" id="{43E2E017-CEDB-3348-B096-6D4FBB9F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70" name="TextBox 24">
            <a:extLst>
              <a:ext uri="{FF2B5EF4-FFF2-40B4-BE49-F238E27FC236}">
                <a16:creationId xmlns:a16="http://schemas.microsoft.com/office/drawing/2014/main" id="{B1530688-6636-244A-A256-22FDE23E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71" name="TextBox 25">
            <a:extLst>
              <a:ext uri="{FF2B5EF4-FFF2-40B4-BE49-F238E27FC236}">
                <a16:creationId xmlns:a16="http://schemas.microsoft.com/office/drawing/2014/main" id="{015D586B-18B2-C14A-A507-11FE512C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72" name="TextBox 26">
            <a:extLst>
              <a:ext uri="{FF2B5EF4-FFF2-40B4-BE49-F238E27FC236}">
                <a16:creationId xmlns:a16="http://schemas.microsoft.com/office/drawing/2014/main" id="{76C2248D-C02A-5147-8D1B-EA3025C4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73" name="TextBox 27">
            <a:extLst>
              <a:ext uri="{FF2B5EF4-FFF2-40B4-BE49-F238E27FC236}">
                <a16:creationId xmlns:a16="http://schemas.microsoft.com/office/drawing/2014/main" id="{C27852FB-FE1A-A84E-8D72-9F4B9D1C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B49955C4-9A8A-B94E-9767-232B4BD4A006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pic>
        <p:nvPicPr>
          <p:cNvPr id="46082" name="Picture 1" descr="Screen shot 2013-09-11 at 2.29.01 PM.png">
            <a:extLst>
              <a:ext uri="{FF2B5EF4-FFF2-40B4-BE49-F238E27FC236}">
                <a16:creationId xmlns:a16="http://schemas.microsoft.com/office/drawing/2014/main" id="{587BAE05-F7AD-5D4D-A77E-FE645398F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11">
            <a:extLst>
              <a:ext uri="{FF2B5EF4-FFF2-40B4-BE49-F238E27FC236}">
                <a16:creationId xmlns:a16="http://schemas.microsoft.com/office/drawing/2014/main" id="{A7507DA0-DA8C-AA4C-8F4A-387CDD39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4" name="TextBox 12">
            <a:extLst>
              <a:ext uri="{FF2B5EF4-FFF2-40B4-BE49-F238E27FC236}">
                <a16:creationId xmlns:a16="http://schemas.microsoft.com/office/drawing/2014/main" id="{3C87345F-6345-DB43-8132-0CCE6C7F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5" name="TextBox 16">
            <a:extLst>
              <a:ext uri="{FF2B5EF4-FFF2-40B4-BE49-F238E27FC236}">
                <a16:creationId xmlns:a16="http://schemas.microsoft.com/office/drawing/2014/main" id="{574692FF-74BC-CE4E-89B9-9D228AAF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6" name="TextBox 17">
            <a:extLst>
              <a:ext uri="{FF2B5EF4-FFF2-40B4-BE49-F238E27FC236}">
                <a16:creationId xmlns:a16="http://schemas.microsoft.com/office/drawing/2014/main" id="{C565172E-3CFA-9E4E-B1C9-FA809731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7" name="TextBox 18">
            <a:extLst>
              <a:ext uri="{FF2B5EF4-FFF2-40B4-BE49-F238E27FC236}">
                <a16:creationId xmlns:a16="http://schemas.microsoft.com/office/drawing/2014/main" id="{B5F5DDCE-EDD3-3842-8A04-5AC87770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60A2D2C4-1F89-D44F-9E4E-A090F09C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31495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89" name="TextBox 20">
            <a:extLst>
              <a:ext uri="{FF2B5EF4-FFF2-40B4-BE49-F238E27FC236}">
                <a16:creationId xmlns:a16="http://schemas.microsoft.com/office/drawing/2014/main" id="{F0BA4111-A17B-0D46-9164-5B9F839E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90" name="TextBox 13">
            <a:extLst>
              <a:ext uri="{FF2B5EF4-FFF2-40B4-BE49-F238E27FC236}">
                <a16:creationId xmlns:a16="http://schemas.microsoft.com/office/drawing/2014/main" id="{19E4E9FE-90E4-5741-8843-432C56AE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1" name="TextBox 14">
            <a:extLst>
              <a:ext uri="{FF2B5EF4-FFF2-40B4-BE49-F238E27FC236}">
                <a16:creationId xmlns:a16="http://schemas.microsoft.com/office/drawing/2014/main" id="{3ED2F596-A21B-1646-8C24-1D04E4C64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2" name="TextBox 15">
            <a:extLst>
              <a:ext uri="{FF2B5EF4-FFF2-40B4-BE49-F238E27FC236}">
                <a16:creationId xmlns:a16="http://schemas.microsoft.com/office/drawing/2014/main" id="{2B78692E-E5BF-C844-B4A0-4B2F3712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3" name="TextBox 23">
            <a:extLst>
              <a:ext uri="{FF2B5EF4-FFF2-40B4-BE49-F238E27FC236}">
                <a16:creationId xmlns:a16="http://schemas.microsoft.com/office/drawing/2014/main" id="{EF900F15-F52F-8F40-B9AD-20E7FF7E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4" name="TextBox 24">
            <a:extLst>
              <a:ext uri="{FF2B5EF4-FFF2-40B4-BE49-F238E27FC236}">
                <a16:creationId xmlns:a16="http://schemas.microsoft.com/office/drawing/2014/main" id="{C3D5E331-0F89-2446-8F0C-759C3E86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5" name="TextBox 25">
            <a:extLst>
              <a:ext uri="{FF2B5EF4-FFF2-40B4-BE49-F238E27FC236}">
                <a16:creationId xmlns:a16="http://schemas.microsoft.com/office/drawing/2014/main" id="{4DFE59E1-3104-5A4F-828A-E9F35FB2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6" name="TextBox 26">
            <a:extLst>
              <a:ext uri="{FF2B5EF4-FFF2-40B4-BE49-F238E27FC236}">
                <a16:creationId xmlns:a16="http://schemas.microsoft.com/office/drawing/2014/main" id="{20DCCCD5-C0CC-484A-A00D-480BAF45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7" name="TextBox 27">
            <a:extLst>
              <a:ext uri="{FF2B5EF4-FFF2-40B4-BE49-F238E27FC236}">
                <a16:creationId xmlns:a16="http://schemas.microsoft.com/office/drawing/2014/main" id="{A0BF639F-C826-6245-A586-AF36E1DB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creen shot 2016-10-07 at 2.07.58 PM.png">
            <a:extLst>
              <a:ext uri="{FF2B5EF4-FFF2-40B4-BE49-F238E27FC236}">
                <a16:creationId xmlns:a16="http://schemas.microsoft.com/office/drawing/2014/main" id="{19308B6C-7FBF-E342-A292-A8043B61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>
            <a:extLst>
              <a:ext uri="{FF2B5EF4-FFF2-40B4-BE49-F238E27FC236}">
                <a16:creationId xmlns:a16="http://schemas.microsoft.com/office/drawing/2014/main" id="{8B6E6E11-8543-614F-B239-BCA8D36B97C7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sp>
        <p:nvSpPr>
          <p:cNvPr id="47107" name="TextBox 3">
            <a:extLst>
              <a:ext uri="{FF2B5EF4-FFF2-40B4-BE49-F238E27FC236}">
                <a16:creationId xmlns:a16="http://schemas.microsoft.com/office/drawing/2014/main" id="{E711C57F-15A6-3A44-863A-1703D5B9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7108" name="TextBox 4">
            <a:extLst>
              <a:ext uri="{FF2B5EF4-FFF2-40B4-BE49-F238E27FC236}">
                <a16:creationId xmlns:a16="http://schemas.microsoft.com/office/drawing/2014/main" id="{F696FFED-7E9B-344B-8919-325AD44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721A8C2F-825A-E342-8C92-3F3A2414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7110" name="Straight Connector 6">
            <a:extLst>
              <a:ext uri="{FF2B5EF4-FFF2-40B4-BE49-F238E27FC236}">
                <a16:creationId xmlns:a16="http://schemas.microsoft.com/office/drawing/2014/main" id="{4734BD1B-C596-9648-B5EF-89E0CC318C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4301" y="3700464"/>
            <a:ext cx="1128713" cy="9159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creen shot 2016-10-07 at 2.07.58 PM.png">
            <a:extLst>
              <a:ext uri="{FF2B5EF4-FFF2-40B4-BE49-F238E27FC236}">
                <a16:creationId xmlns:a16="http://schemas.microsoft.com/office/drawing/2014/main" id="{1BCD72A6-56FA-D74E-969B-B32AFC2C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>
            <a:extLst>
              <a:ext uri="{FF2B5EF4-FFF2-40B4-BE49-F238E27FC236}">
                <a16:creationId xmlns:a16="http://schemas.microsoft.com/office/drawing/2014/main" id="{3AE3D1C2-2105-9047-B7D8-ED9BC80ACFF1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sp>
        <p:nvSpPr>
          <p:cNvPr id="48131" name="TextBox 3">
            <a:extLst>
              <a:ext uri="{FF2B5EF4-FFF2-40B4-BE49-F238E27FC236}">
                <a16:creationId xmlns:a16="http://schemas.microsoft.com/office/drawing/2014/main" id="{1578742E-F161-5445-AAFB-4715777C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E317B6A4-D50E-054A-821E-46D78C8E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8133" name="TextBox 5">
            <a:extLst>
              <a:ext uri="{FF2B5EF4-FFF2-40B4-BE49-F238E27FC236}">
                <a16:creationId xmlns:a16="http://schemas.microsoft.com/office/drawing/2014/main" id="{2736D16E-CFFC-8D4B-8ED4-9D39B614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8134" name="Straight Connector 6">
            <a:extLst>
              <a:ext uri="{FF2B5EF4-FFF2-40B4-BE49-F238E27FC236}">
                <a16:creationId xmlns:a16="http://schemas.microsoft.com/office/drawing/2014/main" id="{C00F6D61-C580-4F48-B512-308C119CF1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7951" y="4303714"/>
            <a:ext cx="1135063" cy="3127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creen shot 2016-10-07 at 2.07.58 PM.png">
            <a:extLst>
              <a:ext uri="{FF2B5EF4-FFF2-40B4-BE49-F238E27FC236}">
                <a16:creationId xmlns:a16="http://schemas.microsoft.com/office/drawing/2014/main" id="{584B1F16-B91A-6F46-886C-F3F49751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>
            <a:extLst>
              <a:ext uri="{FF2B5EF4-FFF2-40B4-BE49-F238E27FC236}">
                <a16:creationId xmlns:a16="http://schemas.microsoft.com/office/drawing/2014/main" id="{50360035-BD92-F347-AFDE-5196E3AF9599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sp>
        <p:nvSpPr>
          <p:cNvPr id="49155" name="TextBox 3">
            <a:extLst>
              <a:ext uri="{FF2B5EF4-FFF2-40B4-BE49-F238E27FC236}">
                <a16:creationId xmlns:a16="http://schemas.microsoft.com/office/drawing/2014/main" id="{CEB6C2D6-014E-3948-A0FF-D5D2CFB6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0A40CC0D-C9A2-2A4D-A25F-AC9269CEC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2CE4F80D-2E49-2A48-BA25-3FA20102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9158" name="Straight Connector 6">
            <a:extLst>
              <a:ext uri="{FF2B5EF4-FFF2-40B4-BE49-F238E27FC236}">
                <a16:creationId xmlns:a16="http://schemas.microsoft.com/office/drawing/2014/main" id="{2E4A5E93-B828-9E4F-AE2E-4D4ACBE3A8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87951" y="4616451"/>
            <a:ext cx="1135063" cy="2841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Screen shot 2016-10-07 at 2.07.58 PM.png">
            <a:extLst>
              <a:ext uri="{FF2B5EF4-FFF2-40B4-BE49-F238E27FC236}">
                <a16:creationId xmlns:a16="http://schemas.microsoft.com/office/drawing/2014/main" id="{8791D20D-03AE-E04B-8711-AAA6873BB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1">
            <a:extLst>
              <a:ext uri="{FF2B5EF4-FFF2-40B4-BE49-F238E27FC236}">
                <a16:creationId xmlns:a16="http://schemas.microsoft.com/office/drawing/2014/main" id="{E5515622-3003-DF44-9551-70E5C525C392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sp>
        <p:nvSpPr>
          <p:cNvPr id="50179" name="TextBox 3">
            <a:extLst>
              <a:ext uri="{FF2B5EF4-FFF2-40B4-BE49-F238E27FC236}">
                <a16:creationId xmlns:a16="http://schemas.microsoft.com/office/drawing/2014/main" id="{8145CC29-8B50-6D40-AAD1-FB53CED1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193F3629-9350-9040-AE52-E342B982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50181" name="TextBox 5">
            <a:extLst>
              <a:ext uri="{FF2B5EF4-FFF2-40B4-BE49-F238E27FC236}">
                <a16:creationId xmlns:a16="http://schemas.microsoft.com/office/drawing/2014/main" id="{A4B99A86-361A-2741-BCCB-12E0BA07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50182" name="Straight Connector 6">
            <a:extLst>
              <a:ext uri="{FF2B5EF4-FFF2-40B4-BE49-F238E27FC236}">
                <a16:creationId xmlns:a16="http://schemas.microsoft.com/office/drawing/2014/main" id="{F334C2F7-D5A7-9E4F-84A9-74E05F7764F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87951" y="4616450"/>
            <a:ext cx="1135063" cy="8826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4">
            <a:extLst>
              <a:ext uri="{FF2B5EF4-FFF2-40B4-BE49-F238E27FC236}">
                <a16:creationId xmlns:a16="http://schemas.microsoft.com/office/drawing/2014/main" id="{79D1AE0D-9CE8-D847-B7D6-22C620CEB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2939" y="3252788"/>
            <a:ext cx="34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2" name="Line 5">
            <a:extLst>
              <a:ext uri="{FF2B5EF4-FFF2-40B4-BE49-F238E27FC236}">
                <a16:creationId xmlns:a16="http://schemas.microsoft.com/office/drawing/2014/main" id="{92A8745C-3A6E-5744-BD1E-89030852B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1" y="3594100"/>
            <a:ext cx="3206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Freeform 6">
            <a:extLst>
              <a:ext uri="{FF2B5EF4-FFF2-40B4-BE49-F238E27FC236}">
                <a16:creationId xmlns:a16="http://schemas.microsoft.com/office/drawing/2014/main" id="{F44DCB8E-15B5-E54B-AD7B-F0B7C95D6171}"/>
              </a:ext>
            </a:extLst>
          </p:cNvPr>
          <p:cNvSpPr>
            <a:spLocks/>
          </p:cNvSpPr>
          <p:nvPr/>
        </p:nvSpPr>
        <p:spPr bwMode="auto">
          <a:xfrm>
            <a:off x="4797425" y="3022600"/>
            <a:ext cx="342900" cy="800100"/>
          </a:xfrm>
          <a:custGeom>
            <a:avLst/>
            <a:gdLst>
              <a:gd name="T0" fmla="*/ 2147483646 w 432"/>
              <a:gd name="T1" fmla="*/ 2147483646 h 1009"/>
              <a:gd name="T2" fmla="*/ 2147483646 w 432"/>
              <a:gd name="T3" fmla="*/ 2147483646 h 1009"/>
              <a:gd name="T4" fmla="*/ 0 w 432"/>
              <a:gd name="T5" fmla="*/ 0 h 1009"/>
              <a:gd name="T6" fmla="*/ 0 w 432"/>
              <a:gd name="T7" fmla="*/ 2147483646 h 1009"/>
              <a:gd name="T8" fmla="*/ 2147483646 w 432"/>
              <a:gd name="T9" fmla="*/ 2147483646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009"/>
              <a:gd name="T17" fmla="*/ 432 w 432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009">
                <a:moveTo>
                  <a:pt x="432" y="807"/>
                </a:moveTo>
                <a:lnTo>
                  <a:pt x="432" y="201"/>
                </a:lnTo>
                <a:lnTo>
                  <a:pt x="0" y="0"/>
                </a:lnTo>
                <a:lnTo>
                  <a:pt x="0" y="1009"/>
                </a:lnTo>
                <a:lnTo>
                  <a:pt x="432" y="80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7">
            <a:extLst>
              <a:ext uri="{FF2B5EF4-FFF2-40B4-BE49-F238E27FC236}">
                <a16:creationId xmlns:a16="http://schemas.microsoft.com/office/drawing/2014/main" id="{43911290-4375-CA40-80EA-973C2A19D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4" y="2760664"/>
            <a:ext cx="1587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9">
            <a:extLst>
              <a:ext uri="{FF2B5EF4-FFF2-40B4-BE49-F238E27FC236}">
                <a16:creationId xmlns:a16="http://schemas.microsoft.com/office/drawing/2014/main" id="{3E0C5041-7ED9-E443-89C1-0E79F9BCA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0" y="2497138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2B4D5638-8CE1-3642-BFDD-97ADC91E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1" y="2471739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07" name="Rectangle 11">
            <a:extLst>
              <a:ext uri="{FF2B5EF4-FFF2-40B4-BE49-F238E27FC236}">
                <a16:creationId xmlns:a16="http://schemas.microsoft.com/office/drawing/2014/main" id="{663EC787-9A42-7042-A85B-275E7BBC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3101976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08" name="Rectangle 12">
            <a:extLst>
              <a:ext uri="{FF2B5EF4-FFF2-40B4-BE49-F238E27FC236}">
                <a16:creationId xmlns:a16="http://schemas.microsoft.com/office/drawing/2014/main" id="{EF04EF22-E5A4-8546-9015-7E3E373CB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6" y="32051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09" name="Rectangle 13">
            <a:extLst>
              <a:ext uri="{FF2B5EF4-FFF2-40B4-BE49-F238E27FC236}">
                <a16:creationId xmlns:a16="http://schemas.microsoft.com/office/drawing/2014/main" id="{4FAFCA1F-0B02-7F47-9D95-2FAE9A50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3425826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10" name="Rectangle 14">
            <a:extLst>
              <a:ext uri="{FF2B5EF4-FFF2-40B4-BE49-F238E27FC236}">
                <a16:creationId xmlns:a16="http://schemas.microsoft.com/office/drawing/2014/main" id="{CFCAEFAA-AC0A-0F48-A4C0-0816D022B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6" y="35306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11" name="Rectangle 15">
            <a:extLst>
              <a:ext uri="{FF2B5EF4-FFF2-40B4-BE49-F238E27FC236}">
                <a16:creationId xmlns:a16="http://schemas.microsoft.com/office/drawing/2014/main" id="{43EAE654-60FA-5E40-A947-1FC7EED81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1" y="31877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12" name="Line 16">
            <a:extLst>
              <a:ext uri="{FF2B5EF4-FFF2-40B4-BE49-F238E27FC236}">
                <a16:creationId xmlns:a16="http://schemas.microsoft.com/office/drawing/2014/main" id="{8A1009B2-45D7-264A-95DD-AFE89ACBA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1" y="4762500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7">
            <a:extLst>
              <a:ext uri="{FF2B5EF4-FFF2-40B4-BE49-F238E27FC236}">
                <a16:creationId xmlns:a16="http://schemas.microsoft.com/office/drawing/2014/main" id="{57E648FC-F674-7C4B-B655-47F0C863D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1" y="5081589"/>
            <a:ext cx="3206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Freeform 18">
            <a:extLst>
              <a:ext uri="{FF2B5EF4-FFF2-40B4-BE49-F238E27FC236}">
                <a16:creationId xmlns:a16="http://schemas.microsoft.com/office/drawing/2014/main" id="{EA985C15-AE26-3744-8353-C581A0F187A6}"/>
              </a:ext>
            </a:extLst>
          </p:cNvPr>
          <p:cNvSpPr>
            <a:spLocks/>
          </p:cNvSpPr>
          <p:nvPr/>
        </p:nvSpPr>
        <p:spPr bwMode="auto">
          <a:xfrm>
            <a:off x="5140325" y="4325938"/>
            <a:ext cx="915988" cy="595312"/>
          </a:xfrm>
          <a:custGeom>
            <a:avLst/>
            <a:gdLst>
              <a:gd name="T0" fmla="*/ 2147483646 w 1153"/>
              <a:gd name="T1" fmla="*/ 0 h 750"/>
              <a:gd name="T2" fmla="*/ 2147483646 w 1153"/>
              <a:gd name="T3" fmla="*/ 0 h 750"/>
              <a:gd name="T4" fmla="*/ 2147483646 w 1153"/>
              <a:gd name="T5" fmla="*/ 2147483646 h 750"/>
              <a:gd name="T6" fmla="*/ 0 w 1153"/>
              <a:gd name="T7" fmla="*/ 2147483646 h 750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750"/>
              <a:gd name="T14" fmla="*/ 1153 w 1153"/>
              <a:gd name="T15" fmla="*/ 750 h 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750">
                <a:moveTo>
                  <a:pt x="1153" y="0"/>
                </a:moveTo>
                <a:lnTo>
                  <a:pt x="721" y="0"/>
                </a:lnTo>
                <a:lnTo>
                  <a:pt x="721" y="750"/>
                </a:lnTo>
                <a:lnTo>
                  <a:pt x="0" y="75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Freeform 19">
            <a:extLst>
              <a:ext uri="{FF2B5EF4-FFF2-40B4-BE49-F238E27FC236}">
                <a16:creationId xmlns:a16="http://schemas.microsoft.com/office/drawing/2014/main" id="{16C42C07-EE8B-0B4C-A26B-00A51CC67A29}"/>
              </a:ext>
            </a:extLst>
          </p:cNvPr>
          <p:cNvSpPr>
            <a:spLocks/>
          </p:cNvSpPr>
          <p:nvPr/>
        </p:nvSpPr>
        <p:spPr bwMode="auto">
          <a:xfrm>
            <a:off x="4797425" y="4532314"/>
            <a:ext cx="342900" cy="801687"/>
          </a:xfrm>
          <a:custGeom>
            <a:avLst/>
            <a:gdLst>
              <a:gd name="T0" fmla="*/ 2147483646 w 432"/>
              <a:gd name="T1" fmla="*/ 2147483646 h 1010"/>
              <a:gd name="T2" fmla="*/ 2147483646 w 432"/>
              <a:gd name="T3" fmla="*/ 2147483646 h 1010"/>
              <a:gd name="T4" fmla="*/ 0 w 432"/>
              <a:gd name="T5" fmla="*/ 0 h 1010"/>
              <a:gd name="T6" fmla="*/ 0 w 432"/>
              <a:gd name="T7" fmla="*/ 2147483646 h 1010"/>
              <a:gd name="T8" fmla="*/ 2147483646 w 432"/>
              <a:gd name="T9" fmla="*/ 2147483646 h 1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010"/>
              <a:gd name="T17" fmla="*/ 432 w 432"/>
              <a:gd name="T18" fmla="*/ 1010 h 10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010">
                <a:moveTo>
                  <a:pt x="432" y="808"/>
                </a:moveTo>
                <a:lnTo>
                  <a:pt x="432" y="202"/>
                </a:lnTo>
                <a:lnTo>
                  <a:pt x="0" y="0"/>
                </a:lnTo>
                <a:lnTo>
                  <a:pt x="0" y="1010"/>
                </a:lnTo>
                <a:lnTo>
                  <a:pt x="432" y="808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Freeform 20">
            <a:extLst>
              <a:ext uri="{FF2B5EF4-FFF2-40B4-BE49-F238E27FC236}">
                <a16:creationId xmlns:a16="http://schemas.microsoft.com/office/drawing/2014/main" id="{ADA6B3EA-BC1D-4449-8C05-39A007DF0032}"/>
              </a:ext>
            </a:extLst>
          </p:cNvPr>
          <p:cNvSpPr>
            <a:spLocks/>
          </p:cNvSpPr>
          <p:nvPr/>
        </p:nvSpPr>
        <p:spPr bwMode="auto">
          <a:xfrm>
            <a:off x="4979989" y="2770189"/>
            <a:ext cx="388937" cy="1830387"/>
          </a:xfrm>
          <a:custGeom>
            <a:avLst/>
            <a:gdLst>
              <a:gd name="T0" fmla="*/ 0 w 490"/>
              <a:gd name="T1" fmla="*/ 0 h 2307"/>
              <a:gd name="T2" fmla="*/ 2147483646 w 490"/>
              <a:gd name="T3" fmla="*/ 0 h 2307"/>
              <a:gd name="T4" fmla="*/ 2147483646 w 490"/>
              <a:gd name="T5" fmla="*/ 2147483646 h 2307"/>
              <a:gd name="T6" fmla="*/ 0 w 490"/>
              <a:gd name="T7" fmla="*/ 2147483646 h 2307"/>
              <a:gd name="T8" fmla="*/ 0 w 490"/>
              <a:gd name="T9" fmla="*/ 2147483646 h 2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2307"/>
              <a:gd name="T17" fmla="*/ 490 w 490"/>
              <a:gd name="T18" fmla="*/ 2307 h 2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2307">
                <a:moveTo>
                  <a:pt x="0" y="0"/>
                </a:moveTo>
                <a:lnTo>
                  <a:pt x="490" y="0"/>
                </a:lnTo>
                <a:lnTo>
                  <a:pt x="490" y="1903"/>
                </a:lnTo>
                <a:lnTo>
                  <a:pt x="0" y="1903"/>
                </a:lnTo>
                <a:lnTo>
                  <a:pt x="0" y="230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Rectangle 21">
            <a:extLst>
              <a:ext uri="{FF2B5EF4-FFF2-40B4-BE49-F238E27FC236}">
                <a16:creationId xmlns:a16="http://schemas.microsoft.com/office/drawing/2014/main" id="{783A3A5E-56BC-4F4A-A693-5E544048D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1" y="3508375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18" name="Rectangle 22">
            <a:extLst>
              <a:ext uri="{FF2B5EF4-FFF2-40B4-BE49-F238E27FC236}">
                <a16:creationId xmlns:a16="http://schemas.microsoft.com/office/drawing/2014/main" id="{9F4B51C4-DB4D-3549-A770-7236370DC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610101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19" name="Rectangle 23">
            <a:extLst>
              <a:ext uri="{FF2B5EF4-FFF2-40B4-BE49-F238E27FC236}">
                <a16:creationId xmlns:a16="http://schemas.microsoft.com/office/drawing/2014/main" id="{3C669266-C910-C94E-BB91-81B11C3D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6" y="4714875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20" name="Rectangle 24">
            <a:extLst>
              <a:ext uri="{FF2B5EF4-FFF2-40B4-BE49-F238E27FC236}">
                <a16:creationId xmlns:a16="http://schemas.microsoft.com/office/drawing/2014/main" id="{21A5624B-ACC5-D840-9F56-8A4CF6AAF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933951"/>
            <a:ext cx="198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w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21" name="Rectangle 25">
            <a:extLst>
              <a:ext uri="{FF2B5EF4-FFF2-40B4-BE49-F238E27FC236}">
                <a16:creationId xmlns:a16="http://schemas.microsoft.com/office/drawing/2014/main" id="{E58A589C-3552-CB47-A2F2-9CFEBA242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6" y="5038725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22" name="Rectangle 26">
            <a:extLst>
              <a:ext uri="{FF2B5EF4-FFF2-40B4-BE49-F238E27FC236}">
                <a16:creationId xmlns:a16="http://schemas.microsoft.com/office/drawing/2014/main" id="{6D165F9D-8321-8F4C-A3A3-E0339ED78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1" y="4695825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23" name="Freeform 27">
            <a:extLst>
              <a:ext uri="{FF2B5EF4-FFF2-40B4-BE49-F238E27FC236}">
                <a16:creationId xmlns:a16="http://schemas.microsoft.com/office/drawing/2014/main" id="{841C9656-FCC9-074F-B831-FCDCCB598CF6}"/>
              </a:ext>
            </a:extLst>
          </p:cNvPr>
          <p:cNvSpPr>
            <a:spLocks/>
          </p:cNvSpPr>
          <p:nvPr/>
        </p:nvSpPr>
        <p:spPr bwMode="auto">
          <a:xfrm>
            <a:off x="5140325" y="3411538"/>
            <a:ext cx="915988" cy="595312"/>
          </a:xfrm>
          <a:custGeom>
            <a:avLst/>
            <a:gdLst>
              <a:gd name="T0" fmla="*/ 2147483646 w 1153"/>
              <a:gd name="T1" fmla="*/ 2147483646 h 749"/>
              <a:gd name="T2" fmla="*/ 2147483646 w 1153"/>
              <a:gd name="T3" fmla="*/ 2147483646 h 749"/>
              <a:gd name="T4" fmla="*/ 2147483646 w 1153"/>
              <a:gd name="T5" fmla="*/ 0 h 749"/>
              <a:gd name="T6" fmla="*/ 0 w 1153"/>
              <a:gd name="T7" fmla="*/ 0 h 749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749"/>
              <a:gd name="T14" fmla="*/ 1153 w 1153"/>
              <a:gd name="T15" fmla="*/ 749 h 7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749">
                <a:moveTo>
                  <a:pt x="1153" y="749"/>
                </a:moveTo>
                <a:lnTo>
                  <a:pt x="721" y="749"/>
                </a:lnTo>
                <a:lnTo>
                  <a:pt x="721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8">
            <a:extLst>
              <a:ext uri="{FF2B5EF4-FFF2-40B4-BE49-F238E27FC236}">
                <a16:creationId xmlns:a16="http://schemas.microsoft.com/office/drawing/2014/main" id="{7876A16B-887E-834C-9C66-57FDEC9ED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5401" y="4167189"/>
            <a:ext cx="3667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Freeform 29">
            <a:extLst>
              <a:ext uri="{FF2B5EF4-FFF2-40B4-BE49-F238E27FC236}">
                <a16:creationId xmlns:a16="http://schemas.microsoft.com/office/drawing/2014/main" id="{499BB5B1-9849-E045-A0B3-57D6B5358763}"/>
              </a:ext>
            </a:extLst>
          </p:cNvPr>
          <p:cNvSpPr>
            <a:spLocks/>
          </p:cNvSpPr>
          <p:nvPr/>
        </p:nvSpPr>
        <p:spPr bwMode="auto">
          <a:xfrm>
            <a:off x="6056314" y="3776664"/>
            <a:ext cx="319087" cy="801687"/>
          </a:xfrm>
          <a:custGeom>
            <a:avLst/>
            <a:gdLst>
              <a:gd name="T0" fmla="*/ 2147483646 w 404"/>
              <a:gd name="T1" fmla="*/ 2147483646 h 1009"/>
              <a:gd name="T2" fmla="*/ 2147483646 w 404"/>
              <a:gd name="T3" fmla="*/ 2147483646 h 1009"/>
              <a:gd name="T4" fmla="*/ 0 w 404"/>
              <a:gd name="T5" fmla="*/ 0 h 1009"/>
              <a:gd name="T6" fmla="*/ 0 w 404"/>
              <a:gd name="T7" fmla="*/ 2147483646 h 1009"/>
              <a:gd name="T8" fmla="*/ 2147483646 w 404"/>
              <a:gd name="T9" fmla="*/ 2147483646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4"/>
              <a:gd name="T16" fmla="*/ 0 h 1009"/>
              <a:gd name="T17" fmla="*/ 404 w 404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4" h="1009">
                <a:moveTo>
                  <a:pt x="404" y="807"/>
                </a:moveTo>
                <a:lnTo>
                  <a:pt x="404" y="202"/>
                </a:lnTo>
                <a:lnTo>
                  <a:pt x="0" y="0"/>
                </a:lnTo>
                <a:lnTo>
                  <a:pt x="0" y="1009"/>
                </a:lnTo>
                <a:lnTo>
                  <a:pt x="404" y="80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Freeform 30">
            <a:extLst>
              <a:ext uri="{FF2B5EF4-FFF2-40B4-BE49-F238E27FC236}">
                <a16:creationId xmlns:a16="http://schemas.microsoft.com/office/drawing/2014/main" id="{D218FE88-681C-164E-88D9-41A773A4FC7F}"/>
              </a:ext>
            </a:extLst>
          </p:cNvPr>
          <p:cNvSpPr>
            <a:spLocks/>
          </p:cNvSpPr>
          <p:nvPr/>
        </p:nvSpPr>
        <p:spPr bwMode="auto">
          <a:xfrm>
            <a:off x="4476751" y="2152651"/>
            <a:ext cx="1738313" cy="1693863"/>
          </a:xfrm>
          <a:custGeom>
            <a:avLst/>
            <a:gdLst>
              <a:gd name="T0" fmla="*/ 0 w 2191"/>
              <a:gd name="T1" fmla="*/ 0 h 2133"/>
              <a:gd name="T2" fmla="*/ 2147483646 w 2191"/>
              <a:gd name="T3" fmla="*/ 0 h 2133"/>
              <a:gd name="T4" fmla="*/ 2147483646 w 2191"/>
              <a:gd name="T5" fmla="*/ 2147483646 h 2133"/>
              <a:gd name="T6" fmla="*/ 0 60000 65536"/>
              <a:gd name="T7" fmla="*/ 0 60000 65536"/>
              <a:gd name="T8" fmla="*/ 0 60000 65536"/>
              <a:gd name="T9" fmla="*/ 0 w 2191"/>
              <a:gd name="T10" fmla="*/ 0 h 2133"/>
              <a:gd name="T11" fmla="*/ 2191 w 2191"/>
              <a:gd name="T12" fmla="*/ 2133 h 2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" h="2133">
                <a:moveTo>
                  <a:pt x="0" y="0"/>
                </a:moveTo>
                <a:lnTo>
                  <a:pt x="2191" y="0"/>
                </a:lnTo>
                <a:lnTo>
                  <a:pt x="2191" y="213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Rectangle 31">
            <a:extLst>
              <a:ext uri="{FF2B5EF4-FFF2-40B4-BE49-F238E27FC236}">
                <a16:creationId xmlns:a16="http://schemas.microsoft.com/office/drawing/2014/main" id="{3D7F1BC7-3CA2-4F44-B188-479C900F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1" y="5016500"/>
            <a:ext cx="123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28" name="Rectangle 32">
            <a:extLst>
              <a:ext uri="{FF2B5EF4-FFF2-40B4-BE49-F238E27FC236}">
                <a16:creationId xmlns:a16="http://schemas.microsoft.com/office/drawing/2014/main" id="{EC54FE4B-121D-8E44-B45A-5A8840FF1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4060826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29" name="Rectangle 33">
            <a:extLst>
              <a:ext uri="{FF2B5EF4-FFF2-40B4-BE49-F238E27FC236}">
                <a16:creationId xmlns:a16="http://schemas.microsoft.com/office/drawing/2014/main" id="{93EE7B33-0ECF-CD4B-822E-8B543318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6" y="3938589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30" name="Line 34">
            <a:extLst>
              <a:ext uri="{FF2B5EF4-FFF2-40B4-BE49-F238E27FC236}">
                <a16:creationId xmlns:a16="http://schemas.microsoft.com/office/drawing/2014/main" id="{57900388-F559-F445-97FD-1C1AA1442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9988" y="2497138"/>
            <a:ext cx="0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Rectangle 35">
            <a:extLst>
              <a:ext uri="{FF2B5EF4-FFF2-40B4-BE49-F238E27FC236}">
                <a16:creationId xmlns:a16="http://schemas.microsoft.com/office/drawing/2014/main" id="{5E5BC188-FCE6-8C45-9B2E-6A638DD8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6" y="425926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32" name="Rectangle 36">
            <a:extLst>
              <a:ext uri="{FF2B5EF4-FFF2-40B4-BE49-F238E27FC236}">
                <a16:creationId xmlns:a16="http://schemas.microsoft.com/office/drawing/2014/main" id="{99BAC57F-C5D6-A14F-B519-86BA2207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6" y="2003426"/>
            <a:ext cx="130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33" name="Freeform 37">
            <a:extLst>
              <a:ext uri="{FF2B5EF4-FFF2-40B4-BE49-F238E27FC236}">
                <a16:creationId xmlns:a16="http://schemas.microsoft.com/office/drawing/2014/main" id="{BA888600-D3A7-9C40-8D51-D9124EC6A2C4}"/>
              </a:ext>
            </a:extLst>
          </p:cNvPr>
          <p:cNvSpPr>
            <a:spLocks/>
          </p:cNvSpPr>
          <p:nvPr/>
        </p:nvSpPr>
        <p:spPr bwMode="auto">
          <a:xfrm>
            <a:off x="4957764" y="2747964"/>
            <a:ext cx="46037" cy="46037"/>
          </a:xfrm>
          <a:custGeom>
            <a:avLst/>
            <a:gdLst>
              <a:gd name="T0" fmla="*/ 2147483646 w 58"/>
              <a:gd name="T1" fmla="*/ 0 h 57"/>
              <a:gd name="T2" fmla="*/ 2147483646 w 58"/>
              <a:gd name="T3" fmla="*/ 0 h 57"/>
              <a:gd name="T4" fmla="*/ 2147483646 w 58"/>
              <a:gd name="T5" fmla="*/ 2147483646 h 57"/>
              <a:gd name="T6" fmla="*/ 2147483646 w 58"/>
              <a:gd name="T7" fmla="*/ 2147483646 h 57"/>
              <a:gd name="T8" fmla="*/ 2147483646 w 58"/>
              <a:gd name="T9" fmla="*/ 2147483646 h 57"/>
              <a:gd name="T10" fmla="*/ 2147483646 w 58"/>
              <a:gd name="T11" fmla="*/ 2147483646 h 57"/>
              <a:gd name="T12" fmla="*/ 2147483646 w 58"/>
              <a:gd name="T13" fmla="*/ 2147483646 h 57"/>
              <a:gd name="T14" fmla="*/ 2147483646 w 58"/>
              <a:gd name="T15" fmla="*/ 2147483646 h 57"/>
              <a:gd name="T16" fmla="*/ 2147483646 w 58"/>
              <a:gd name="T17" fmla="*/ 2147483646 h 57"/>
              <a:gd name="T18" fmla="*/ 0 w 58"/>
              <a:gd name="T19" fmla="*/ 2147483646 h 57"/>
              <a:gd name="T20" fmla="*/ 0 w 58"/>
              <a:gd name="T21" fmla="*/ 2147483646 h 57"/>
              <a:gd name="T22" fmla="*/ 0 w 58"/>
              <a:gd name="T23" fmla="*/ 2147483646 h 57"/>
              <a:gd name="T24" fmla="*/ 0 w 58"/>
              <a:gd name="T25" fmla="*/ 2147483646 h 57"/>
              <a:gd name="T26" fmla="*/ 2147483646 w 58"/>
              <a:gd name="T27" fmla="*/ 2147483646 h 57"/>
              <a:gd name="T28" fmla="*/ 2147483646 w 58"/>
              <a:gd name="T29" fmla="*/ 2147483646 h 57"/>
              <a:gd name="T30" fmla="*/ 2147483646 w 58"/>
              <a:gd name="T31" fmla="*/ 2147483646 h 57"/>
              <a:gd name="T32" fmla="*/ 2147483646 w 58"/>
              <a:gd name="T33" fmla="*/ 2147483646 h 57"/>
              <a:gd name="T34" fmla="*/ 2147483646 w 58"/>
              <a:gd name="T35" fmla="*/ 2147483646 h 57"/>
              <a:gd name="T36" fmla="*/ 2147483646 w 58"/>
              <a:gd name="T37" fmla="*/ 2147483646 h 57"/>
              <a:gd name="T38" fmla="*/ 2147483646 w 58"/>
              <a:gd name="T39" fmla="*/ 2147483646 h 57"/>
              <a:gd name="T40" fmla="*/ 2147483646 w 58"/>
              <a:gd name="T41" fmla="*/ 2147483646 h 57"/>
              <a:gd name="T42" fmla="*/ 2147483646 w 58"/>
              <a:gd name="T43" fmla="*/ 2147483646 h 57"/>
              <a:gd name="T44" fmla="*/ 2147483646 w 58"/>
              <a:gd name="T45" fmla="*/ 2147483646 h 57"/>
              <a:gd name="T46" fmla="*/ 2147483646 w 58"/>
              <a:gd name="T47" fmla="*/ 2147483646 h 57"/>
              <a:gd name="T48" fmla="*/ 2147483646 w 58"/>
              <a:gd name="T49" fmla="*/ 2147483646 h 57"/>
              <a:gd name="T50" fmla="*/ 2147483646 w 58"/>
              <a:gd name="T51" fmla="*/ 2147483646 h 57"/>
              <a:gd name="T52" fmla="*/ 2147483646 w 58"/>
              <a:gd name="T53" fmla="*/ 2147483646 h 57"/>
              <a:gd name="T54" fmla="*/ 2147483646 w 58"/>
              <a:gd name="T55" fmla="*/ 2147483646 h 57"/>
              <a:gd name="T56" fmla="*/ 2147483646 w 58"/>
              <a:gd name="T57" fmla="*/ 2147483646 h 57"/>
              <a:gd name="T58" fmla="*/ 2147483646 w 58"/>
              <a:gd name="T59" fmla="*/ 2147483646 h 57"/>
              <a:gd name="T60" fmla="*/ 2147483646 w 58"/>
              <a:gd name="T61" fmla="*/ 2147483646 h 57"/>
              <a:gd name="T62" fmla="*/ 2147483646 w 58"/>
              <a:gd name="T63" fmla="*/ 2147483646 h 57"/>
              <a:gd name="T64" fmla="*/ 2147483646 w 58"/>
              <a:gd name="T65" fmla="*/ 2147483646 h 57"/>
              <a:gd name="T66" fmla="*/ 2147483646 w 58"/>
              <a:gd name="T67" fmla="*/ 2147483646 h 57"/>
              <a:gd name="T68" fmla="*/ 2147483646 w 58"/>
              <a:gd name="T69" fmla="*/ 2147483646 h 57"/>
              <a:gd name="T70" fmla="*/ 2147483646 w 58"/>
              <a:gd name="T71" fmla="*/ 2147483646 h 57"/>
              <a:gd name="T72" fmla="*/ 2147483646 w 58"/>
              <a:gd name="T73" fmla="*/ 2147483646 h 57"/>
              <a:gd name="T74" fmla="*/ 2147483646 w 58"/>
              <a:gd name="T75" fmla="*/ 2147483646 h 57"/>
              <a:gd name="T76" fmla="*/ 2147483646 w 58"/>
              <a:gd name="T77" fmla="*/ 2147483646 h 57"/>
              <a:gd name="T78" fmla="*/ 2147483646 w 58"/>
              <a:gd name="T79" fmla="*/ 2147483646 h 57"/>
              <a:gd name="T80" fmla="*/ 2147483646 w 58"/>
              <a:gd name="T81" fmla="*/ 2147483646 h 57"/>
              <a:gd name="T82" fmla="*/ 2147483646 w 58"/>
              <a:gd name="T83" fmla="*/ 2147483646 h 57"/>
              <a:gd name="T84" fmla="*/ 2147483646 w 58"/>
              <a:gd name="T85" fmla="*/ 0 h 57"/>
              <a:gd name="T86" fmla="*/ 2147483646 w 58"/>
              <a:gd name="T87" fmla="*/ 0 h 57"/>
              <a:gd name="T88" fmla="*/ 2147483646 w 58"/>
              <a:gd name="T89" fmla="*/ 2147483646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"/>
              <a:gd name="T136" fmla="*/ 0 h 57"/>
              <a:gd name="T137" fmla="*/ 58 w 58"/>
              <a:gd name="T138" fmla="*/ 57 h 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" h="57">
                <a:moveTo>
                  <a:pt x="29" y="28"/>
                </a:move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2"/>
                </a:lnTo>
                <a:lnTo>
                  <a:pt x="15" y="2"/>
                </a:lnTo>
                <a:lnTo>
                  <a:pt x="15" y="4"/>
                </a:lnTo>
                <a:lnTo>
                  <a:pt x="13" y="4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6" y="11"/>
                </a:lnTo>
                <a:lnTo>
                  <a:pt x="5" y="11"/>
                </a:lnTo>
                <a:lnTo>
                  <a:pt x="5" y="13"/>
                </a:lnTo>
                <a:lnTo>
                  <a:pt x="3" y="14"/>
                </a:lnTo>
                <a:lnTo>
                  <a:pt x="3" y="15"/>
                </a:lnTo>
                <a:lnTo>
                  <a:pt x="2" y="17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0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2" y="36"/>
                </a:lnTo>
                <a:lnTo>
                  <a:pt x="2" y="37"/>
                </a:lnTo>
                <a:lnTo>
                  <a:pt x="2" y="38"/>
                </a:lnTo>
                <a:lnTo>
                  <a:pt x="3" y="40"/>
                </a:lnTo>
                <a:lnTo>
                  <a:pt x="3" y="41"/>
                </a:lnTo>
                <a:lnTo>
                  <a:pt x="5" y="43"/>
                </a:lnTo>
                <a:lnTo>
                  <a:pt x="5" y="44"/>
                </a:lnTo>
                <a:lnTo>
                  <a:pt x="6" y="46"/>
                </a:lnTo>
                <a:lnTo>
                  <a:pt x="8" y="47"/>
                </a:lnTo>
                <a:lnTo>
                  <a:pt x="9" y="49"/>
                </a:lnTo>
                <a:lnTo>
                  <a:pt x="11" y="50"/>
                </a:lnTo>
                <a:lnTo>
                  <a:pt x="12" y="51"/>
                </a:lnTo>
                <a:lnTo>
                  <a:pt x="13" y="51"/>
                </a:lnTo>
                <a:lnTo>
                  <a:pt x="15" y="53"/>
                </a:lnTo>
                <a:lnTo>
                  <a:pt x="16" y="54"/>
                </a:lnTo>
                <a:lnTo>
                  <a:pt x="18" y="54"/>
                </a:lnTo>
                <a:lnTo>
                  <a:pt x="19" y="54"/>
                </a:lnTo>
                <a:lnTo>
                  <a:pt x="21" y="56"/>
                </a:lnTo>
                <a:lnTo>
                  <a:pt x="22" y="56"/>
                </a:lnTo>
                <a:lnTo>
                  <a:pt x="24" y="56"/>
                </a:lnTo>
                <a:lnTo>
                  <a:pt x="25" y="56"/>
                </a:lnTo>
                <a:lnTo>
                  <a:pt x="26" y="57"/>
                </a:lnTo>
                <a:lnTo>
                  <a:pt x="28" y="57"/>
                </a:lnTo>
                <a:lnTo>
                  <a:pt x="29" y="57"/>
                </a:lnTo>
                <a:lnTo>
                  <a:pt x="31" y="57"/>
                </a:lnTo>
                <a:lnTo>
                  <a:pt x="32" y="57"/>
                </a:lnTo>
                <a:lnTo>
                  <a:pt x="34" y="56"/>
                </a:lnTo>
                <a:lnTo>
                  <a:pt x="35" y="56"/>
                </a:lnTo>
                <a:lnTo>
                  <a:pt x="37" y="56"/>
                </a:lnTo>
                <a:lnTo>
                  <a:pt x="38" y="56"/>
                </a:lnTo>
                <a:lnTo>
                  <a:pt x="39" y="54"/>
                </a:lnTo>
                <a:lnTo>
                  <a:pt x="41" y="54"/>
                </a:lnTo>
                <a:lnTo>
                  <a:pt x="42" y="54"/>
                </a:lnTo>
                <a:lnTo>
                  <a:pt x="42" y="53"/>
                </a:lnTo>
                <a:lnTo>
                  <a:pt x="44" y="53"/>
                </a:lnTo>
                <a:lnTo>
                  <a:pt x="45" y="51"/>
                </a:lnTo>
                <a:lnTo>
                  <a:pt x="47" y="51"/>
                </a:lnTo>
                <a:lnTo>
                  <a:pt x="48" y="50"/>
                </a:lnTo>
                <a:lnTo>
                  <a:pt x="48" y="49"/>
                </a:lnTo>
                <a:lnTo>
                  <a:pt x="49" y="49"/>
                </a:lnTo>
                <a:lnTo>
                  <a:pt x="51" y="47"/>
                </a:lnTo>
                <a:lnTo>
                  <a:pt x="51" y="46"/>
                </a:lnTo>
                <a:lnTo>
                  <a:pt x="52" y="46"/>
                </a:lnTo>
                <a:lnTo>
                  <a:pt x="52" y="44"/>
                </a:lnTo>
                <a:lnTo>
                  <a:pt x="54" y="43"/>
                </a:lnTo>
                <a:lnTo>
                  <a:pt x="54" y="41"/>
                </a:lnTo>
                <a:lnTo>
                  <a:pt x="55" y="40"/>
                </a:lnTo>
                <a:lnTo>
                  <a:pt x="55" y="38"/>
                </a:lnTo>
                <a:lnTo>
                  <a:pt x="57" y="38"/>
                </a:lnTo>
                <a:lnTo>
                  <a:pt x="57" y="37"/>
                </a:lnTo>
                <a:lnTo>
                  <a:pt x="57" y="36"/>
                </a:lnTo>
                <a:lnTo>
                  <a:pt x="57" y="34"/>
                </a:lnTo>
                <a:lnTo>
                  <a:pt x="58" y="33"/>
                </a:lnTo>
                <a:lnTo>
                  <a:pt x="58" y="31"/>
                </a:lnTo>
                <a:lnTo>
                  <a:pt x="58" y="30"/>
                </a:lnTo>
                <a:lnTo>
                  <a:pt x="58" y="28"/>
                </a:lnTo>
                <a:lnTo>
                  <a:pt x="58" y="27"/>
                </a:lnTo>
                <a:lnTo>
                  <a:pt x="58" y="26"/>
                </a:lnTo>
                <a:lnTo>
                  <a:pt x="58" y="24"/>
                </a:lnTo>
                <a:lnTo>
                  <a:pt x="57" y="23"/>
                </a:lnTo>
                <a:lnTo>
                  <a:pt x="57" y="21"/>
                </a:lnTo>
                <a:lnTo>
                  <a:pt x="57" y="20"/>
                </a:lnTo>
                <a:lnTo>
                  <a:pt x="57" y="18"/>
                </a:lnTo>
                <a:lnTo>
                  <a:pt x="55" y="17"/>
                </a:lnTo>
                <a:lnTo>
                  <a:pt x="55" y="15"/>
                </a:lnTo>
                <a:lnTo>
                  <a:pt x="54" y="14"/>
                </a:lnTo>
                <a:lnTo>
                  <a:pt x="54" y="13"/>
                </a:lnTo>
                <a:lnTo>
                  <a:pt x="52" y="11"/>
                </a:lnTo>
                <a:lnTo>
                  <a:pt x="51" y="10"/>
                </a:lnTo>
                <a:lnTo>
                  <a:pt x="51" y="8"/>
                </a:lnTo>
                <a:lnTo>
                  <a:pt x="49" y="7"/>
                </a:lnTo>
                <a:lnTo>
                  <a:pt x="48" y="7"/>
                </a:lnTo>
                <a:lnTo>
                  <a:pt x="48" y="5"/>
                </a:lnTo>
                <a:lnTo>
                  <a:pt x="47" y="5"/>
                </a:lnTo>
                <a:lnTo>
                  <a:pt x="45" y="4"/>
                </a:lnTo>
                <a:lnTo>
                  <a:pt x="44" y="4"/>
                </a:lnTo>
                <a:lnTo>
                  <a:pt x="42" y="2"/>
                </a:lnTo>
                <a:lnTo>
                  <a:pt x="41" y="1"/>
                </a:lnTo>
                <a:lnTo>
                  <a:pt x="39" y="1"/>
                </a:lnTo>
                <a:lnTo>
                  <a:pt x="38" y="1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9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Freeform 38">
            <a:extLst>
              <a:ext uri="{FF2B5EF4-FFF2-40B4-BE49-F238E27FC236}">
                <a16:creationId xmlns:a16="http://schemas.microsoft.com/office/drawing/2014/main" id="{98A095C6-B435-604F-A208-71EBC0CAF40B}"/>
              </a:ext>
            </a:extLst>
          </p:cNvPr>
          <p:cNvSpPr>
            <a:spLocks/>
          </p:cNvSpPr>
          <p:nvPr/>
        </p:nvSpPr>
        <p:spPr bwMode="auto">
          <a:xfrm>
            <a:off x="4943476" y="2732088"/>
            <a:ext cx="55563" cy="57150"/>
          </a:xfrm>
          <a:custGeom>
            <a:avLst/>
            <a:gdLst>
              <a:gd name="T0" fmla="*/ 2147483646 w 69"/>
              <a:gd name="T1" fmla="*/ 2147483646 h 70"/>
              <a:gd name="T2" fmla="*/ 2147483646 w 69"/>
              <a:gd name="T3" fmla="*/ 2147483646 h 70"/>
              <a:gd name="T4" fmla="*/ 2147483646 w 69"/>
              <a:gd name="T5" fmla="*/ 2147483646 h 70"/>
              <a:gd name="T6" fmla="*/ 2147483646 w 69"/>
              <a:gd name="T7" fmla="*/ 2147483646 h 70"/>
              <a:gd name="T8" fmla="*/ 2147483646 w 69"/>
              <a:gd name="T9" fmla="*/ 2147483646 h 70"/>
              <a:gd name="T10" fmla="*/ 2147483646 w 69"/>
              <a:gd name="T11" fmla="*/ 2147483646 h 70"/>
              <a:gd name="T12" fmla="*/ 2147483646 w 69"/>
              <a:gd name="T13" fmla="*/ 2147483646 h 70"/>
              <a:gd name="T14" fmla="*/ 2147483646 w 69"/>
              <a:gd name="T15" fmla="*/ 2147483646 h 70"/>
              <a:gd name="T16" fmla="*/ 2147483646 w 69"/>
              <a:gd name="T17" fmla="*/ 2147483646 h 70"/>
              <a:gd name="T18" fmla="*/ 0 w 69"/>
              <a:gd name="T19" fmla="*/ 2147483646 h 70"/>
              <a:gd name="T20" fmla="*/ 0 w 69"/>
              <a:gd name="T21" fmla="*/ 2147483646 h 70"/>
              <a:gd name="T22" fmla="*/ 0 w 69"/>
              <a:gd name="T23" fmla="*/ 2147483646 h 70"/>
              <a:gd name="T24" fmla="*/ 0 w 69"/>
              <a:gd name="T25" fmla="*/ 2147483646 h 70"/>
              <a:gd name="T26" fmla="*/ 2147483646 w 69"/>
              <a:gd name="T27" fmla="*/ 2147483646 h 70"/>
              <a:gd name="T28" fmla="*/ 2147483646 w 69"/>
              <a:gd name="T29" fmla="*/ 2147483646 h 70"/>
              <a:gd name="T30" fmla="*/ 2147483646 w 69"/>
              <a:gd name="T31" fmla="*/ 2147483646 h 70"/>
              <a:gd name="T32" fmla="*/ 2147483646 w 69"/>
              <a:gd name="T33" fmla="*/ 2147483646 h 70"/>
              <a:gd name="T34" fmla="*/ 2147483646 w 69"/>
              <a:gd name="T35" fmla="*/ 2147483646 h 70"/>
              <a:gd name="T36" fmla="*/ 2147483646 w 69"/>
              <a:gd name="T37" fmla="*/ 2147483646 h 70"/>
              <a:gd name="T38" fmla="*/ 2147483646 w 69"/>
              <a:gd name="T39" fmla="*/ 2147483646 h 70"/>
              <a:gd name="T40" fmla="*/ 2147483646 w 69"/>
              <a:gd name="T41" fmla="*/ 2147483646 h 70"/>
              <a:gd name="T42" fmla="*/ 2147483646 w 69"/>
              <a:gd name="T43" fmla="*/ 2147483646 h 70"/>
              <a:gd name="T44" fmla="*/ 2147483646 w 69"/>
              <a:gd name="T45" fmla="*/ 2147483646 h 70"/>
              <a:gd name="T46" fmla="*/ 2147483646 w 69"/>
              <a:gd name="T47" fmla="*/ 2147483646 h 70"/>
              <a:gd name="T48" fmla="*/ 2147483646 w 69"/>
              <a:gd name="T49" fmla="*/ 2147483646 h 70"/>
              <a:gd name="T50" fmla="*/ 2147483646 w 69"/>
              <a:gd name="T51" fmla="*/ 2147483646 h 70"/>
              <a:gd name="T52" fmla="*/ 2147483646 w 69"/>
              <a:gd name="T53" fmla="*/ 2147483646 h 70"/>
              <a:gd name="T54" fmla="*/ 2147483646 w 69"/>
              <a:gd name="T55" fmla="*/ 2147483646 h 70"/>
              <a:gd name="T56" fmla="*/ 2147483646 w 69"/>
              <a:gd name="T57" fmla="*/ 2147483646 h 70"/>
              <a:gd name="T58" fmla="*/ 2147483646 w 69"/>
              <a:gd name="T59" fmla="*/ 2147483646 h 70"/>
              <a:gd name="T60" fmla="*/ 2147483646 w 69"/>
              <a:gd name="T61" fmla="*/ 2147483646 h 70"/>
              <a:gd name="T62" fmla="*/ 2147483646 w 69"/>
              <a:gd name="T63" fmla="*/ 2147483646 h 70"/>
              <a:gd name="T64" fmla="*/ 2147483646 w 69"/>
              <a:gd name="T65" fmla="*/ 2147483646 h 70"/>
              <a:gd name="T66" fmla="*/ 2147483646 w 69"/>
              <a:gd name="T67" fmla="*/ 2147483646 h 70"/>
              <a:gd name="T68" fmla="*/ 2147483646 w 69"/>
              <a:gd name="T69" fmla="*/ 2147483646 h 70"/>
              <a:gd name="T70" fmla="*/ 2147483646 w 69"/>
              <a:gd name="T71" fmla="*/ 2147483646 h 70"/>
              <a:gd name="T72" fmla="*/ 2147483646 w 69"/>
              <a:gd name="T73" fmla="*/ 2147483646 h 70"/>
              <a:gd name="T74" fmla="*/ 2147483646 w 69"/>
              <a:gd name="T75" fmla="*/ 2147483646 h 70"/>
              <a:gd name="T76" fmla="*/ 2147483646 w 69"/>
              <a:gd name="T77" fmla="*/ 2147483646 h 70"/>
              <a:gd name="T78" fmla="*/ 2147483646 w 69"/>
              <a:gd name="T79" fmla="*/ 2147483646 h 70"/>
              <a:gd name="T80" fmla="*/ 2147483646 w 69"/>
              <a:gd name="T81" fmla="*/ 2147483646 h 70"/>
              <a:gd name="T82" fmla="*/ 2147483646 w 69"/>
              <a:gd name="T83" fmla="*/ 2147483646 h 70"/>
              <a:gd name="T84" fmla="*/ 2147483646 w 69"/>
              <a:gd name="T85" fmla="*/ 2147483646 h 70"/>
              <a:gd name="T86" fmla="*/ 2147483646 w 69"/>
              <a:gd name="T87" fmla="*/ 0 h 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9"/>
              <a:gd name="T133" fmla="*/ 0 h 70"/>
              <a:gd name="T134" fmla="*/ 69 w 69"/>
              <a:gd name="T135" fmla="*/ 70 h 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9" h="70">
                <a:moveTo>
                  <a:pt x="35" y="0"/>
                </a:moveTo>
                <a:lnTo>
                  <a:pt x="33" y="0"/>
                </a:lnTo>
                <a:lnTo>
                  <a:pt x="32" y="1"/>
                </a:lnTo>
                <a:lnTo>
                  <a:pt x="29" y="1"/>
                </a:lnTo>
                <a:lnTo>
                  <a:pt x="28" y="1"/>
                </a:lnTo>
                <a:lnTo>
                  <a:pt x="26" y="1"/>
                </a:lnTo>
                <a:lnTo>
                  <a:pt x="25" y="3"/>
                </a:lnTo>
                <a:lnTo>
                  <a:pt x="23" y="3"/>
                </a:lnTo>
                <a:lnTo>
                  <a:pt x="22" y="3"/>
                </a:lnTo>
                <a:lnTo>
                  <a:pt x="20" y="4"/>
                </a:lnTo>
                <a:lnTo>
                  <a:pt x="17" y="4"/>
                </a:lnTo>
                <a:lnTo>
                  <a:pt x="16" y="6"/>
                </a:lnTo>
                <a:lnTo>
                  <a:pt x="15" y="7"/>
                </a:lnTo>
                <a:lnTo>
                  <a:pt x="13" y="7"/>
                </a:lnTo>
                <a:lnTo>
                  <a:pt x="13" y="8"/>
                </a:lnTo>
                <a:lnTo>
                  <a:pt x="12" y="10"/>
                </a:lnTo>
                <a:lnTo>
                  <a:pt x="10" y="11"/>
                </a:lnTo>
                <a:lnTo>
                  <a:pt x="9" y="11"/>
                </a:lnTo>
                <a:lnTo>
                  <a:pt x="7" y="13"/>
                </a:lnTo>
                <a:lnTo>
                  <a:pt x="7" y="14"/>
                </a:lnTo>
                <a:lnTo>
                  <a:pt x="6" y="16"/>
                </a:lnTo>
                <a:lnTo>
                  <a:pt x="5" y="17"/>
                </a:lnTo>
                <a:lnTo>
                  <a:pt x="5" y="19"/>
                </a:lnTo>
                <a:lnTo>
                  <a:pt x="3" y="20"/>
                </a:lnTo>
                <a:lnTo>
                  <a:pt x="3" y="21"/>
                </a:lnTo>
                <a:lnTo>
                  <a:pt x="2" y="23"/>
                </a:lnTo>
                <a:lnTo>
                  <a:pt x="2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  <a:lnTo>
                  <a:pt x="0" y="39"/>
                </a:lnTo>
                <a:lnTo>
                  <a:pt x="0" y="42"/>
                </a:lnTo>
                <a:lnTo>
                  <a:pt x="0" y="43"/>
                </a:lnTo>
                <a:lnTo>
                  <a:pt x="0" y="45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50"/>
                </a:lnTo>
                <a:lnTo>
                  <a:pt x="5" y="52"/>
                </a:lnTo>
                <a:lnTo>
                  <a:pt x="5" y="53"/>
                </a:lnTo>
                <a:lnTo>
                  <a:pt x="6" y="55"/>
                </a:lnTo>
                <a:lnTo>
                  <a:pt x="7" y="56"/>
                </a:lnTo>
                <a:lnTo>
                  <a:pt x="7" y="57"/>
                </a:lnTo>
                <a:lnTo>
                  <a:pt x="9" y="59"/>
                </a:lnTo>
                <a:lnTo>
                  <a:pt x="10" y="60"/>
                </a:lnTo>
                <a:lnTo>
                  <a:pt x="12" y="62"/>
                </a:lnTo>
                <a:lnTo>
                  <a:pt x="13" y="63"/>
                </a:lnTo>
                <a:lnTo>
                  <a:pt x="15" y="65"/>
                </a:lnTo>
                <a:lnTo>
                  <a:pt x="16" y="66"/>
                </a:lnTo>
                <a:lnTo>
                  <a:pt x="17" y="66"/>
                </a:lnTo>
                <a:lnTo>
                  <a:pt x="20" y="68"/>
                </a:lnTo>
                <a:lnTo>
                  <a:pt x="22" y="68"/>
                </a:lnTo>
                <a:lnTo>
                  <a:pt x="23" y="69"/>
                </a:lnTo>
                <a:lnTo>
                  <a:pt x="25" y="69"/>
                </a:lnTo>
                <a:lnTo>
                  <a:pt x="26" y="69"/>
                </a:lnTo>
                <a:lnTo>
                  <a:pt x="28" y="70"/>
                </a:lnTo>
                <a:lnTo>
                  <a:pt x="29" y="70"/>
                </a:lnTo>
                <a:lnTo>
                  <a:pt x="32" y="70"/>
                </a:lnTo>
                <a:lnTo>
                  <a:pt x="33" y="70"/>
                </a:lnTo>
                <a:lnTo>
                  <a:pt x="35" y="70"/>
                </a:lnTo>
                <a:lnTo>
                  <a:pt x="36" y="70"/>
                </a:lnTo>
                <a:lnTo>
                  <a:pt x="39" y="70"/>
                </a:lnTo>
                <a:lnTo>
                  <a:pt x="41" y="70"/>
                </a:lnTo>
                <a:lnTo>
                  <a:pt x="42" y="70"/>
                </a:lnTo>
                <a:lnTo>
                  <a:pt x="43" y="69"/>
                </a:lnTo>
                <a:lnTo>
                  <a:pt x="45" y="69"/>
                </a:lnTo>
                <a:lnTo>
                  <a:pt x="46" y="69"/>
                </a:lnTo>
                <a:lnTo>
                  <a:pt x="49" y="68"/>
                </a:lnTo>
                <a:lnTo>
                  <a:pt x="51" y="68"/>
                </a:lnTo>
                <a:lnTo>
                  <a:pt x="52" y="66"/>
                </a:lnTo>
                <a:lnTo>
                  <a:pt x="54" y="66"/>
                </a:lnTo>
                <a:lnTo>
                  <a:pt x="55" y="65"/>
                </a:lnTo>
                <a:lnTo>
                  <a:pt x="56" y="63"/>
                </a:lnTo>
                <a:lnTo>
                  <a:pt x="58" y="63"/>
                </a:lnTo>
                <a:lnTo>
                  <a:pt x="58" y="62"/>
                </a:lnTo>
                <a:lnTo>
                  <a:pt x="59" y="60"/>
                </a:lnTo>
                <a:lnTo>
                  <a:pt x="61" y="59"/>
                </a:lnTo>
                <a:lnTo>
                  <a:pt x="62" y="57"/>
                </a:lnTo>
                <a:lnTo>
                  <a:pt x="64" y="56"/>
                </a:lnTo>
                <a:lnTo>
                  <a:pt x="64" y="55"/>
                </a:lnTo>
                <a:lnTo>
                  <a:pt x="65" y="53"/>
                </a:lnTo>
                <a:lnTo>
                  <a:pt x="66" y="52"/>
                </a:lnTo>
                <a:lnTo>
                  <a:pt x="66" y="50"/>
                </a:lnTo>
                <a:lnTo>
                  <a:pt x="68" y="49"/>
                </a:lnTo>
                <a:lnTo>
                  <a:pt x="68" y="47"/>
                </a:lnTo>
                <a:lnTo>
                  <a:pt x="68" y="46"/>
                </a:lnTo>
                <a:lnTo>
                  <a:pt x="69" y="45"/>
                </a:lnTo>
                <a:lnTo>
                  <a:pt x="69" y="43"/>
                </a:lnTo>
                <a:lnTo>
                  <a:pt x="69" y="42"/>
                </a:lnTo>
                <a:lnTo>
                  <a:pt x="69" y="39"/>
                </a:lnTo>
                <a:lnTo>
                  <a:pt x="69" y="37"/>
                </a:lnTo>
                <a:lnTo>
                  <a:pt x="69" y="36"/>
                </a:lnTo>
                <a:lnTo>
                  <a:pt x="69" y="34"/>
                </a:lnTo>
                <a:lnTo>
                  <a:pt x="69" y="32"/>
                </a:lnTo>
                <a:lnTo>
                  <a:pt x="69" y="30"/>
                </a:lnTo>
                <a:lnTo>
                  <a:pt x="69" y="29"/>
                </a:lnTo>
                <a:lnTo>
                  <a:pt x="69" y="27"/>
                </a:lnTo>
                <a:lnTo>
                  <a:pt x="68" y="26"/>
                </a:lnTo>
                <a:lnTo>
                  <a:pt x="68" y="23"/>
                </a:lnTo>
                <a:lnTo>
                  <a:pt x="68" y="21"/>
                </a:lnTo>
                <a:lnTo>
                  <a:pt x="66" y="20"/>
                </a:lnTo>
                <a:lnTo>
                  <a:pt x="66" y="19"/>
                </a:lnTo>
                <a:lnTo>
                  <a:pt x="65" y="17"/>
                </a:lnTo>
                <a:lnTo>
                  <a:pt x="64" y="16"/>
                </a:lnTo>
                <a:lnTo>
                  <a:pt x="64" y="14"/>
                </a:lnTo>
                <a:lnTo>
                  <a:pt x="62" y="13"/>
                </a:lnTo>
                <a:lnTo>
                  <a:pt x="61" y="11"/>
                </a:lnTo>
                <a:lnTo>
                  <a:pt x="59" y="11"/>
                </a:lnTo>
                <a:lnTo>
                  <a:pt x="58" y="10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4" y="6"/>
                </a:lnTo>
                <a:lnTo>
                  <a:pt x="52" y="4"/>
                </a:lnTo>
                <a:lnTo>
                  <a:pt x="51" y="4"/>
                </a:lnTo>
                <a:lnTo>
                  <a:pt x="49" y="3"/>
                </a:lnTo>
                <a:lnTo>
                  <a:pt x="46" y="3"/>
                </a:lnTo>
                <a:lnTo>
                  <a:pt x="45" y="3"/>
                </a:lnTo>
                <a:lnTo>
                  <a:pt x="43" y="1"/>
                </a:lnTo>
                <a:lnTo>
                  <a:pt x="42" y="1"/>
                </a:lnTo>
                <a:lnTo>
                  <a:pt x="41" y="1"/>
                </a:lnTo>
                <a:lnTo>
                  <a:pt x="39" y="1"/>
                </a:lnTo>
                <a:lnTo>
                  <a:pt x="36" y="0"/>
                </a:lnTo>
                <a:lnTo>
                  <a:pt x="35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Rectangle 39">
            <a:extLst>
              <a:ext uri="{FF2B5EF4-FFF2-40B4-BE49-F238E27FC236}">
                <a16:creationId xmlns:a16="http://schemas.microsoft.com/office/drawing/2014/main" id="{4BED65A9-1E63-634C-A5EE-A9D04AD3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1" y="2106614"/>
            <a:ext cx="123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36" name="Rectangle 40">
            <a:extLst>
              <a:ext uri="{FF2B5EF4-FFF2-40B4-BE49-F238E27FC236}">
                <a16:creationId xmlns:a16="http://schemas.microsoft.com/office/drawing/2014/main" id="{EB4B0298-3CAC-4F40-92E7-540A245BC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6" y="2374901"/>
            <a:ext cx="130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51237" name="Title 1">
            <a:extLst>
              <a:ext uri="{FF2B5EF4-FFF2-40B4-BE49-F238E27FC236}">
                <a16:creationId xmlns:a16="http://schemas.microsoft.com/office/drawing/2014/main" id="{662E9C96-6CC5-8845-B81F-7E7D3AE2448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Using three 2-to-1 multiplexers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to build one 4-to-1 multiplexer</a:t>
            </a:r>
          </a:p>
        </p:txBody>
      </p:sp>
      <p:sp>
        <p:nvSpPr>
          <p:cNvPr id="51238" name="TextBox 125">
            <a:extLst>
              <a:ext uri="{FF2B5EF4-FFF2-40B4-BE49-F238E27FC236}">
                <a16:creationId xmlns:a16="http://schemas.microsoft.com/office/drawing/2014/main" id="{CC7624CA-8EE3-B845-AD9B-914A135A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8F7B3721-4269-9446-A51E-A80C4E4BC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B736337E-E4B2-EE4E-9480-9E8712DF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125">
            <a:extLst>
              <a:ext uri="{FF2B5EF4-FFF2-40B4-BE49-F238E27FC236}">
                <a16:creationId xmlns:a16="http://schemas.microsoft.com/office/drawing/2014/main" id="{2292BBF7-5DB0-304F-9773-6DBCEA81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9C968179-EC2D-A848-BEB1-7BC6DD32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>
            <a:extLst>
              <a:ext uri="{FF2B5EF4-FFF2-40B4-BE49-F238E27FC236}">
                <a16:creationId xmlns:a16="http://schemas.microsoft.com/office/drawing/2014/main" id="{81454CA9-3305-504A-A9FE-18418A28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BA384034-34F5-5047-9BC5-CDBFA4CD0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id="{CF13326B-B88F-B140-8839-B99C8553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125">
            <a:extLst>
              <a:ext uri="{FF2B5EF4-FFF2-40B4-BE49-F238E27FC236}">
                <a16:creationId xmlns:a16="http://schemas.microsoft.com/office/drawing/2014/main" id="{4F74FFD3-072E-E94D-9A8E-7C1433EE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50935C2B-6B55-E34B-92D7-027A85925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>
            <a:extLst>
              <a:ext uri="{FF2B5EF4-FFF2-40B4-BE49-F238E27FC236}">
                <a16:creationId xmlns:a16="http://schemas.microsoft.com/office/drawing/2014/main" id="{83D9BC3D-52ED-184B-9EBD-D1BC931CC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6">
            <a:extLst>
              <a:ext uri="{FF2B5EF4-FFF2-40B4-BE49-F238E27FC236}">
                <a16:creationId xmlns:a16="http://schemas.microsoft.com/office/drawing/2014/main" id="{D0BE6606-F6E7-DB47-8D99-67EAD05B1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73392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53255" name="TextBox 7">
            <a:extLst>
              <a:ext uri="{FF2B5EF4-FFF2-40B4-BE49-F238E27FC236}">
                <a16:creationId xmlns:a16="http://schemas.microsoft.com/office/drawing/2014/main" id="{F47BD586-ED58-984E-95E5-FCCD46C0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53256" name="TextBox 9">
            <a:extLst>
              <a:ext uri="{FF2B5EF4-FFF2-40B4-BE49-F238E27FC236}">
                <a16:creationId xmlns:a16="http://schemas.microsoft.com/office/drawing/2014/main" id="{9C7A2A85-E04B-F748-872D-E8FA3BB0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53257" name="TextBox 10">
            <a:extLst>
              <a:ext uri="{FF2B5EF4-FFF2-40B4-BE49-F238E27FC236}">
                <a16:creationId xmlns:a16="http://schemas.microsoft.com/office/drawing/2014/main" id="{5B556282-CE67-E84B-8BD3-317494A0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68400"/>
            <a:ext cx="61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53258" name="TextBox 11">
            <a:extLst>
              <a:ext uri="{FF2B5EF4-FFF2-40B4-BE49-F238E27FC236}">
                <a16:creationId xmlns:a16="http://schemas.microsoft.com/office/drawing/2014/main" id="{4E5EEC3C-19DC-6241-827D-DB6CEF5A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53259" name="TextBox 12">
            <a:extLst>
              <a:ext uri="{FF2B5EF4-FFF2-40B4-BE49-F238E27FC236}">
                <a16:creationId xmlns:a16="http://schemas.microsoft.com/office/drawing/2014/main" id="{EBE65099-13A0-E840-828F-B571F3F8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F402DA5B-C101-A243-B892-FAD40254E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502A-D5C2-C34D-952D-CF71B52F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295400"/>
            <a:ext cx="6477000" cy="4953000"/>
          </a:xfrm>
        </p:spPr>
        <p:txBody>
          <a:bodyPr/>
          <a:lstStyle/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Has two inputs: x</a:t>
            </a:r>
            <a:r>
              <a:rPr lang="en-US" baseline="-25000" dirty="0">
                <a:ea typeface="MS PGothic" pitchFamily="34" charset="-128"/>
              </a:rPr>
              <a:t>1</a:t>
            </a:r>
            <a:r>
              <a:rPr lang="en-US" dirty="0">
                <a:ea typeface="MS PGothic" pitchFamily="34" charset="-128"/>
              </a:rPr>
              <a:t> and x</a:t>
            </a:r>
            <a:r>
              <a:rPr lang="en-US" baseline="-25000" dirty="0">
                <a:ea typeface="MS PGothic" pitchFamily="34" charset="-128"/>
              </a:rPr>
              <a:t>2</a:t>
            </a:r>
          </a:p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Also has another input line s</a:t>
            </a:r>
          </a:p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If s=0, then the output is equal to x</a:t>
            </a:r>
            <a:r>
              <a:rPr lang="en-US" baseline="-25000" dirty="0">
                <a:ea typeface="MS PGothic" pitchFamily="34" charset="-128"/>
              </a:rPr>
              <a:t>1</a:t>
            </a:r>
          </a:p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If s=1, then the output is equal to x</a:t>
            </a:r>
            <a:r>
              <a:rPr lang="en-US" baseline="-25000" dirty="0">
                <a:ea typeface="MS PGothic" pitchFamily="34" charset="-128"/>
              </a:rPr>
              <a:t>2</a:t>
            </a:r>
          </a:p>
          <a:p>
            <a:pPr marL="0" indent="0">
              <a:buNone/>
              <a:defRPr/>
            </a:pPr>
            <a:endParaRPr lang="en-US" dirty="0"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A2CE5A95-3413-594A-8E7B-D92BF2AA8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7A75DAD1-F0A6-694D-8407-C29EA0D5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125">
            <a:extLst>
              <a:ext uri="{FF2B5EF4-FFF2-40B4-BE49-F238E27FC236}">
                <a16:creationId xmlns:a16="http://schemas.microsoft.com/office/drawing/2014/main" id="{0871C7E8-C394-9D48-A617-E029C58F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0650594B-1860-C246-8BBE-B8AC1E0EC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>
            <a:extLst>
              <a:ext uri="{FF2B5EF4-FFF2-40B4-BE49-F238E27FC236}">
                <a16:creationId xmlns:a16="http://schemas.microsoft.com/office/drawing/2014/main" id="{A68F5325-5D71-994E-8755-3B8267768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6">
            <a:extLst>
              <a:ext uri="{FF2B5EF4-FFF2-40B4-BE49-F238E27FC236}">
                <a16:creationId xmlns:a16="http://schemas.microsoft.com/office/drawing/2014/main" id="{979752D6-9C57-F849-BBB1-F5B3324B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73392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54279" name="TextBox 7">
            <a:extLst>
              <a:ext uri="{FF2B5EF4-FFF2-40B4-BE49-F238E27FC236}">
                <a16:creationId xmlns:a16="http://schemas.microsoft.com/office/drawing/2014/main" id="{F4A0D6B0-77A4-FD4A-86C7-A807F798F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54280" name="TextBox 9">
            <a:extLst>
              <a:ext uri="{FF2B5EF4-FFF2-40B4-BE49-F238E27FC236}">
                <a16:creationId xmlns:a16="http://schemas.microsoft.com/office/drawing/2014/main" id="{CB4A61D3-8BE0-714C-9BD7-82B77A7FF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54281" name="TextBox 10">
            <a:extLst>
              <a:ext uri="{FF2B5EF4-FFF2-40B4-BE49-F238E27FC236}">
                <a16:creationId xmlns:a16="http://schemas.microsoft.com/office/drawing/2014/main" id="{7B5146A4-EF8A-614D-A54A-EDAB089A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68400"/>
            <a:ext cx="61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54282" name="TextBox 11">
            <a:extLst>
              <a:ext uri="{FF2B5EF4-FFF2-40B4-BE49-F238E27FC236}">
                <a16:creationId xmlns:a16="http://schemas.microsoft.com/office/drawing/2014/main" id="{2639EBF9-1EA6-3E4F-9986-EC4FD7F2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54283" name="TextBox 12">
            <a:extLst>
              <a:ext uri="{FF2B5EF4-FFF2-40B4-BE49-F238E27FC236}">
                <a16:creationId xmlns:a16="http://schemas.microsoft.com/office/drawing/2014/main" id="{61AEA51B-E118-FC42-94C4-B3187784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54284" name="Oval 13">
            <a:extLst>
              <a:ext uri="{FF2B5EF4-FFF2-40B4-BE49-F238E27FC236}">
                <a16:creationId xmlns:a16="http://schemas.microsoft.com/office/drawing/2014/main" id="{9CA7B30B-CD05-3B4B-A218-E1AB56A12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22425"/>
            <a:ext cx="609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4285" name="Oval 14">
            <a:extLst>
              <a:ext uri="{FF2B5EF4-FFF2-40B4-BE49-F238E27FC236}">
                <a16:creationId xmlns:a16="http://schemas.microsoft.com/office/drawing/2014/main" id="{0C470D9A-8652-EC49-9F2A-FF6C5F145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600200"/>
            <a:ext cx="609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54286" name="Straight Connector 15">
            <a:extLst>
              <a:ext uri="{FF2B5EF4-FFF2-40B4-BE49-F238E27FC236}">
                <a16:creationId xmlns:a16="http://schemas.microsoft.com/office/drawing/2014/main" id="{21327B01-B572-6542-B998-44A7F9C6055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67200" y="2111376"/>
            <a:ext cx="4495800" cy="22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7" name="TextBox 16">
            <a:extLst>
              <a:ext uri="{FF2B5EF4-FFF2-40B4-BE49-F238E27FC236}">
                <a16:creationId xmlns:a16="http://schemas.microsoft.com/office/drawing/2014/main" id="{0E8980EA-6919-8B45-9056-B9BFC4F1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2333626"/>
            <a:ext cx="15071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these two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switches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controlled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together</a:t>
            </a:r>
          </a:p>
        </p:txBody>
      </p:sp>
      <p:sp>
        <p:nvSpPr>
          <p:cNvPr id="54288" name="TextBox 17">
            <a:extLst>
              <a:ext uri="{FF2B5EF4-FFF2-40B4-BE49-F238E27FC236}">
                <a16:creationId xmlns:a16="http://schemas.microsoft.com/office/drawing/2014/main" id="{19AEC0A6-87A9-294B-BF2A-415C4207C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752601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Screen shot 2013-09-11 at 2.49.51 PM.png">
            <a:extLst>
              <a:ext uri="{FF2B5EF4-FFF2-40B4-BE49-F238E27FC236}">
                <a16:creationId xmlns:a16="http://schemas.microsoft.com/office/drawing/2014/main" id="{43C5011D-3A3B-5F46-89F9-6B4813AB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3" descr="Screen shot 2013-09-11 at 2.49.51 PM.png">
            <a:extLst>
              <a:ext uri="{FF2B5EF4-FFF2-40B4-BE49-F238E27FC236}">
                <a16:creationId xmlns:a16="http://schemas.microsoft.com/office/drawing/2014/main" id="{68063168-34F4-7641-B717-82EAFEEF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958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Screen shot 2013-09-11 at 2.49.51 PM.png">
            <a:extLst>
              <a:ext uri="{FF2B5EF4-FFF2-40B4-BE49-F238E27FC236}">
                <a16:creationId xmlns:a16="http://schemas.microsoft.com/office/drawing/2014/main" id="{86F25885-4674-8B43-905E-558E2672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31242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itle 1">
            <a:extLst>
              <a:ext uri="{FF2B5EF4-FFF2-40B4-BE49-F238E27FC236}">
                <a16:creationId xmlns:a16="http://schemas.microsoft.com/office/drawing/2014/main" id="{9AE9392E-45F1-5841-86F7-DBCDA588574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Using three 2-to-1 multiplexers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to build one 4-to-1 multiplexer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Screen shot 2013-09-11 at 2.49.51 PM.png">
            <a:extLst>
              <a:ext uri="{FF2B5EF4-FFF2-40B4-BE49-F238E27FC236}">
                <a16:creationId xmlns:a16="http://schemas.microsoft.com/office/drawing/2014/main" id="{F9E508A8-60F5-9744-896F-47AF3BE3F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Screen shot 2013-09-11 at 2.49.51 PM.png">
            <a:extLst>
              <a:ext uri="{FF2B5EF4-FFF2-40B4-BE49-F238E27FC236}">
                <a16:creationId xmlns:a16="http://schemas.microsoft.com/office/drawing/2014/main" id="{4DE881B3-B74B-6540-BCE5-E025879FD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958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Screen shot 2013-09-11 at 2.49.51 PM.png">
            <a:extLst>
              <a:ext uri="{FF2B5EF4-FFF2-40B4-BE49-F238E27FC236}">
                <a16:creationId xmlns:a16="http://schemas.microsoft.com/office/drawing/2014/main" id="{7AA790DD-D984-C34C-A45D-6F0F351E5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31242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itle 1">
            <a:extLst>
              <a:ext uri="{FF2B5EF4-FFF2-40B4-BE49-F238E27FC236}">
                <a16:creationId xmlns:a16="http://schemas.microsoft.com/office/drawing/2014/main" id="{F42BE354-4073-9F40-B11B-66CC2A61B61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Using three 2-to-1 multiplexers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to build one 4-to-1 multiplexer</a:t>
            </a:r>
          </a:p>
        </p:txBody>
      </p:sp>
      <p:cxnSp>
        <p:nvCxnSpPr>
          <p:cNvPr id="56325" name="Elbow Connector 11">
            <a:extLst>
              <a:ext uri="{FF2B5EF4-FFF2-40B4-BE49-F238E27FC236}">
                <a16:creationId xmlns:a16="http://schemas.microsoft.com/office/drawing/2014/main" id="{2DA4446A-1CFA-D64E-BC10-DAAAF47BAE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0351" y="2830513"/>
            <a:ext cx="919163" cy="5127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6" name="Elbow Connector 18">
            <a:extLst>
              <a:ext uri="{FF2B5EF4-FFF2-40B4-BE49-F238E27FC236}">
                <a16:creationId xmlns:a16="http://schemas.microsoft.com/office/drawing/2014/main" id="{0F19A4A0-26C1-3340-BFEC-7BD92FFECF7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0201" y="5048250"/>
            <a:ext cx="830263" cy="520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7" name="Elbow Connector 25">
            <a:extLst>
              <a:ext uri="{FF2B5EF4-FFF2-40B4-BE49-F238E27FC236}">
                <a16:creationId xmlns:a16="http://schemas.microsoft.com/office/drawing/2014/main" id="{978323A2-43D6-5B4C-9A64-731CC3CF3C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6514" y="3994151"/>
            <a:ext cx="4948237" cy="709613"/>
          </a:xfrm>
          <a:prstGeom prst="bentConnector3">
            <a:avLst>
              <a:gd name="adj1" fmla="val 7769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creen shot 2013-09-11 at 2.49.51 PM.png">
            <a:extLst>
              <a:ext uri="{FF2B5EF4-FFF2-40B4-BE49-F238E27FC236}">
                <a16:creationId xmlns:a16="http://schemas.microsoft.com/office/drawing/2014/main" id="{F30C0258-58F9-8F42-9AC8-4716488E4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3" descr="Screen shot 2013-09-11 at 2.49.51 PM.png">
            <a:extLst>
              <a:ext uri="{FF2B5EF4-FFF2-40B4-BE49-F238E27FC236}">
                <a16:creationId xmlns:a16="http://schemas.microsoft.com/office/drawing/2014/main" id="{953FB75B-D54A-8148-861B-9FE19FD8A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958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 descr="Screen shot 2013-09-11 at 2.49.51 PM.png">
            <a:extLst>
              <a:ext uri="{FF2B5EF4-FFF2-40B4-BE49-F238E27FC236}">
                <a16:creationId xmlns:a16="http://schemas.microsoft.com/office/drawing/2014/main" id="{DC043578-CB25-FE45-8147-BD59D265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31242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itle 1">
            <a:extLst>
              <a:ext uri="{FF2B5EF4-FFF2-40B4-BE49-F238E27FC236}">
                <a16:creationId xmlns:a16="http://schemas.microsoft.com/office/drawing/2014/main" id="{224F17FC-EBCD-F147-8428-A78A2207CD9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Using three 2-to-1 multiplexers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to build one 4-to-1 multiplexer</a:t>
            </a:r>
          </a:p>
        </p:txBody>
      </p:sp>
      <p:cxnSp>
        <p:nvCxnSpPr>
          <p:cNvPr id="57349" name="Elbow Connector 11">
            <a:extLst>
              <a:ext uri="{FF2B5EF4-FFF2-40B4-BE49-F238E27FC236}">
                <a16:creationId xmlns:a16="http://schemas.microsoft.com/office/drawing/2014/main" id="{8787FABB-09F2-FD4D-9FCB-E278A4A28B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0351" y="2830513"/>
            <a:ext cx="919163" cy="5127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0" name="Elbow Connector 18">
            <a:extLst>
              <a:ext uri="{FF2B5EF4-FFF2-40B4-BE49-F238E27FC236}">
                <a16:creationId xmlns:a16="http://schemas.microsoft.com/office/drawing/2014/main" id="{A2C8C1B1-82B7-1A4D-8D36-D1B203D4D5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0201" y="5048250"/>
            <a:ext cx="830263" cy="520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1" name="Elbow Connector 25">
            <a:extLst>
              <a:ext uri="{FF2B5EF4-FFF2-40B4-BE49-F238E27FC236}">
                <a16:creationId xmlns:a16="http://schemas.microsoft.com/office/drawing/2014/main" id="{4C1E1EAE-CFDA-DC4B-9D5F-962723A18E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6514" y="3994151"/>
            <a:ext cx="4948237" cy="709613"/>
          </a:xfrm>
          <a:prstGeom prst="bentConnector3">
            <a:avLst>
              <a:gd name="adj1" fmla="val 7769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2" name="Straight Connector 39">
            <a:extLst>
              <a:ext uri="{FF2B5EF4-FFF2-40B4-BE49-F238E27FC236}">
                <a16:creationId xmlns:a16="http://schemas.microsoft.com/office/drawing/2014/main" id="{E1EF9A9F-6A95-874C-BDD8-6AF03CAF3D4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33551" y="3317876"/>
            <a:ext cx="11113" cy="2765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Straight Connector 43">
            <a:extLst>
              <a:ext uri="{FF2B5EF4-FFF2-40B4-BE49-F238E27FC236}">
                <a16:creationId xmlns:a16="http://schemas.microsoft.com/office/drawing/2014/main" id="{631DB90F-F765-FF47-A3CD-E78E75EDE1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24025" y="6075364"/>
            <a:ext cx="3683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Straight Connector 47">
            <a:extLst>
              <a:ext uri="{FF2B5EF4-FFF2-40B4-BE49-F238E27FC236}">
                <a16:creationId xmlns:a16="http://schemas.microsoft.com/office/drawing/2014/main" id="{40F4E17C-B67C-0A40-82E7-AFB4FAFFFE9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35138" y="3327401"/>
            <a:ext cx="368300" cy="4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Straight Connector 48">
            <a:extLst>
              <a:ext uri="{FF2B5EF4-FFF2-40B4-BE49-F238E27FC236}">
                <a16:creationId xmlns:a16="http://schemas.microsoft.com/office/drawing/2014/main" id="{61039CC8-7611-774F-826B-064F54BE71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8576" y="4411664"/>
            <a:ext cx="441325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creen shot 2013-09-11 at 2.49.51 PM.png">
            <a:extLst>
              <a:ext uri="{FF2B5EF4-FFF2-40B4-BE49-F238E27FC236}">
                <a16:creationId xmlns:a16="http://schemas.microsoft.com/office/drawing/2014/main" id="{191DB0DD-0EEF-DA41-B4A8-D4AD33587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7526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 descr="Screen shot 2013-09-11 at 2.49.51 PM.png">
            <a:extLst>
              <a:ext uri="{FF2B5EF4-FFF2-40B4-BE49-F238E27FC236}">
                <a16:creationId xmlns:a16="http://schemas.microsoft.com/office/drawing/2014/main" id="{C3DDFA7A-28D4-164F-A99C-8F2FF182E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958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Screen shot 2013-09-11 at 2.49.51 PM.png">
            <a:extLst>
              <a:ext uri="{FF2B5EF4-FFF2-40B4-BE49-F238E27FC236}">
                <a16:creationId xmlns:a16="http://schemas.microsoft.com/office/drawing/2014/main" id="{51543A37-7F25-A04B-9B5D-9DBB5BC36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31242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itle 1">
            <a:extLst>
              <a:ext uri="{FF2B5EF4-FFF2-40B4-BE49-F238E27FC236}">
                <a16:creationId xmlns:a16="http://schemas.microsoft.com/office/drawing/2014/main" id="{E6C54791-48A9-9F48-B1CD-2B0D7C6D1D7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Using three 2-to-1 multiplexers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to build one 4-to-1 multiplexer</a:t>
            </a:r>
          </a:p>
        </p:txBody>
      </p:sp>
      <p:cxnSp>
        <p:nvCxnSpPr>
          <p:cNvPr id="58373" name="Elbow Connector 11">
            <a:extLst>
              <a:ext uri="{FF2B5EF4-FFF2-40B4-BE49-F238E27FC236}">
                <a16:creationId xmlns:a16="http://schemas.microsoft.com/office/drawing/2014/main" id="{20614DCC-DD00-374A-8AD9-3F021051C9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0351" y="2830513"/>
            <a:ext cx="919163" cy="5127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4" name="Elbow Connector 18">
            <a:extLst>
              <a:ext uri="{FF2B5EF4-FFF2-40B4-BE49-F238E27FC236}">
                <a16:creationId xmlns:a16="http://schemas.microsoft.com/office/drawing/2014/main" id="{E06790DA-E085-7040-B247-F5DEE4BCA6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0201" y="5048250"/>
            <a:ext cx="830263" cy="520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5" name="Elbow Connector 25">
            <a:extLst>
              <a:ext uri="{FF2B5EF4-FFF2-40B4-BE49-F238E27FC236}">
                <a16:creationId xmlns:a16="http://schemas.microsoft.com/office/drawing/2014/main" id="{347E8BA3-0321-534D-A78E-5AB3C3FF2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6514" y="3994151"/>
            <a:ext cx="4948237" cy="709613"/>
          </a:xfrm>
          <a:prstGeom prst="bentConnector3">
            <a:avLst>
              <a:gd name="adj1" fmla="val 7769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6" name="Straight Connector 39">
            <a:extLst>
              <a:ext uri="{FF2B5EF4-FFF2-40B4-BE49-F238E27FC236}">
                <a16:creationId xmlns:a16="http://schemas.microsoft.com/office/drawing/2014/main" id="{FAB03BD8-E23E-EA44-AFA9-66CF884EBA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33551" y="3317876"/>
            <a:ext cx="11113" cy="2765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7" name="Straight Connector 43">
            <a:extLst>
              <a:ext uri="{FF2B5EF4-FFF2-40B4-BE49-F238E27FC236}">
                <a16:creationId xmlns:a16="http://schemas.microsoft.com/office/drawing/2014/main" id="{C5356C38-D997-C441-8EBE-C06CD3074C2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24025" y="6075364"/>
            <a:ext cx="3683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8" name="Straight Connector 47">
            <a:extLst>
              <a:ext uri="{FF2B5EF4-FFF2-40B4-BE49-F238E27FC236}">
                <a16:creationId xmlns:a16="http://schemas.microsoft.com/office/drawing/2014/main" id="{84F68A98-8536-1743-88B3-F6746C4A78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35138" y="3327401"/>
            <a:ext cx="368300" cy="4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9" name="Straight Connector 48">
            <a:extLst>
              <a:ext uri="{FF2B5EF4-FFF2-40B4-BE49-F238E27FC236}">
                <a16:creationId xmlns:a16="http://schemas.microsoft.com/office/drawing/2014/main" id="{14944D31-B5E1-CD4A-A267-1C7824AFC2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8576" y="4411664"/>
            <a:ext cx="441325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0" name="TextBox 53">
            <a:extLst>
              <a:ext uri="{FF2B5EF4-FFF2-40B4-BE49-F238E27FC236}">
                <a16:creationId xmlns:a16="http://schemas.microsoft.com/office/drawing/2014/main" id="{2D3705A4-A255-0D49-9782-1A8F445D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050" y="3608389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</a:t>
            </a:r>
          </a:p>
        </p:txBody>
      </p:sp>
      <p:sp>
        <p:nvSpPr>
          <p:cNvPr id="58381" name="TextBox 54">
            <a:extLst>
              <a:ext uri="{FF2B5EF4-FFF2-40B4-BE49-F238E27FC236}">
                <a16:creationId xmlns:a16="http://schemas.microsoft.com/office/drawing/2014/main" id="{11590B54-8254-C44F-B17B-3704C578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346392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s</a:t>
            </a:r>
            <a:r>
              <a:rPr lang="en-US" altLang="en-US" b="0" i="1" baseline="-25000">
                <a:latin typeface="Times" pitchFamily="2" charset="0"/>
              </a:rPr>
              <a:t>1</a:t>
            </a:r>
          </a:p>
        </p:txBody>
      </p:sp>
      <p:sp>
        <p:nvSpPr>
          <p:cNvPr id="58382" name="TextBox 55">
            <a:extLst>
              <a:ext uri="{FF2B5EF4-FFF2-40B4-BE49-F238E27FC236}">
                <a16:creationId xmlns:a16="http://schemas.microsoft.com/office/drawing/2014/main" id="{035C0AF3-1627-4E41-AD7F-F39E4BD5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391636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s</a:t>
            </a:r>
            <a:r>
              <a:rPr lang="en-US" altLang="en-US" b="0" i="1" baseline="-25000">
                <a:latin typeface="Times" pitchFamily="2" charset="0"/>
              </a:rPr>
              <a:t>0</a:t>
            </a:r>
          </a:p>
        </p:txBody>
      </p:sp>
      <p:sp>
        <p:nvSpPr>
          <p:cNvPr id="58383" name="TextBox 56">
            <a:extLst>
              <a:ext uri="{FF2B5EF4-FFF2-40B4-BE49-F238E27FC236}">
                <a16:creationId xmlns:a16="http://schemas.microsoft.com/office/drawing/2014/main" id="{35B64E43-473B-D541-8ECC-4AC2BC61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44780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w</a:t>
            </a:r>
            <a:r>
              <a:rPr lang="en-US" altLang="en-US" b="0" i="1" baseline="-25000">
                <a:latin typeface="Times" pitchFamily="2" charset="0"/>
              </a:rPr>
              <a:t>0</a:t>
            </a:r>
          </a:p>
        </p:txBody>
      </p:sp>
      <p:sp>
        <p:nvSpPr>
          <p:cNvPr id="58384" name="TextBox 57">
            <a:extLst>
              <a:ext uri="{FF2B5EF4-FFF2-40B4-BE49-F238E27FC236}">
                <a16:creationId xmlns:a16="http://schemas.microsoft.com/office/drawing/2014/main" id="{2EE2F9E3-B6C8-E14D-A16D-D9E3DB63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20040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w</a:t>
            </a:r>
            <a:r>
              <a:rPr lang="en-US" altLang="en-US" b="0" i="1" baseline="-25000">
                <a:latin typeface="Times" pitchFamily="2" charset="0"/>
              </a:rPr>
              <a:t>1</a:t>
            </a:r>
          </a:p>
        </p:txBody>
      </p:sp>
      <p:sp>
        <p:nvSpPr>
          <p:cNvPr id="58385" name="TextBox 58">
            <a:extLst>
              <a:ext uri="{FF2B5EF4-FFF2-40B4-BE49-F238E27FC236}">
                <a16:creationId xmlns:a16="http://schemas.microsoft.com/office/drawing/2014/main" id="{E4CE98DC-921C-D248-A733-32C443B1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419100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w</a:t>
            </a:r>
            <a:r>
              <a:rPr lang="en-US" altLang="en-US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58386" name="TextBox 59">
            <a:extLst>
              <a:ext uri="{FF2B5EF4-FFF2-40B4-BE49-F238E27FC236}">
                <a16:creationId xmlns:a16="http://schemas.microsoft.com/office/drawing/2014/main" id="{EB70B6A4-1859-B44E-A6A6-9E19F629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594360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w</a:t>
            </a:r>
            <a:r>
              <a:rPr lang="en-US" altLang="en-US" b="0" i="1" baseline="-25000"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Screen shot 2013-09-11 at 2.29.01 PM.png">
            <a:extLst>
              <a:ext uri="{FF2B5EF4-FFF2-40B4-BE49-F238E27FC236}">
                <a16:creationId xmlns:a16="http://schemas.microsoft.com/office/drawing/2014/main" id="{97D497AA-E8FE-1C48-8B3A-9006006E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884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>
            <a:extLst>
              <a:ext uri="{FF2B5EF4-FFF2-40B4-BE49-F238E27FC236}">
                <a16:creationId xmlns:a16="http://schemas.microsoft.com/office/drawing/2014/main" id="{5563435D-3A21-864D-B64F-8D80F7683489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That is different from the SOP form of the 4-to-1 multiplexer shown below, which uses fewer gates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0790FE0-8D37-1242-BFB9-46AAD664611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=0 and s</a:t>
            </a:r>
            <a:r>
              <a:rPr lang="en-US" altLang="en-US" sz="3200" baseline="-25000"/>
              <a:t>0</a:t>
            </a:r>
            <a:r>
              <a:rPr lang="en-US" altLang="en-US" sz="3200"/>
              <a:t>=0 )</a:t>
            </a:r>
          </a:p>
        </p:txBody>
      </p:sp>
      <p:pic>
        <p:nvPicPr>
          <p:cNvPr id="60418" name="Picture 1" descr="Screen shot 2016-10-07 at 1.35.15 PM.png">
            <a:extLst>
              <a:ext uri="{FF2B5EF4-FFF2-40B4-BE49-F238E27FC236}">
                <a16:creationId xmlns:a16="http://schemas.microsoft.com/office/drawing/2014/main" id="{CC192390-B2F8-4F46-BE10-9ECC86880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25">
            <a:extLst>
              <a:ext uri="{FF2B5EF4-FFF2-40B4-BE49-F238E27FC236}">
                <a16:creationId xmlns:a16="http://schemas.microsoft.com/office/drawing/2014/main" id="{B6730878-47E5-5E46-8B32-60F01928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0420" name="TextBox 40">
            <a:extLst>
              <a:ext uri="{FF2B5EF4-FFF2-40B4-BE49-F238E27FC236}">
                <a16:creationId xmlns:a16="http://schemas.microsoft.com/office/drawing/2014/main" id="{E868ACEE-7F93-A646-A4BB-7CA6BF24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1" name="TextBox 41">
            <a:extLst>
              <a:ext uri="{FF2B5EF4-FFF2-40B4-BE49-F238E27FC236}">
                <a16:creationId xmlns:a16="http://schemas.microsoft.com/office/drawing/2014/main" id="{933F5FD2-C5B5-F643-AC22-C5269401D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2" name="TextBox 42">
            <a:extLst>
              <a:ext uri="{FF2B5EF4-FFF2-40B4-BE49-F238E27FC236}">
                <a16:creationId xmlns:a16="http://schemas.microsoft.com/office/drawing/2014/main" id="{2B7278D0-37E7-F142-B9C5-9E6F98F8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3" name="TextBox 43">
            <a:extLst>
              <a:ext uri="{FF2B5EF4-FFF2-40B4-BE49-F238E27FC236}">
                <a16:creationId xmlns:a16="http://schemas.microsoft.com/office/drawing/2014/main" id="{641594C5-B59B-374F-B9AA-AAFDA872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4" name="TextBox 44">
            <a:extLst>
              <a:ext uri="{FF2B5EF4-FFF2-40B4-BE49-F238E27FC236}">
                <a16:creationId xmlns:a16="http://schemas.microsoft.com/office/drawing/2014/main" id="{F23D2369-7682-D044-BAC2-C41A24B2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60425" name="Straight Connector 3">
            <a:extLst>
              <a:ext uri="{FF2B5EF4-FFF2-40B4-BE49-F238E27FC236}">
                <a16:creationId xmlns:a16="http://schemas.microsoft.com/office/drawing/2014/main" id="{3D528F75-B93E-4D44-8ADC-2FB16D52F4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8163" y="32924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48">
            <a:extLst>
              <a:ext uri="{FF2B5EF4-FFF2-40B4-BE49-F238E27FC236}">
                <a16:creationId xmlns:a16="http://schemas.microsoft.com/office/drawing/2014/main" id="{A9BEE4C5-621A-C94B-BFD8-DABECD12E7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562600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49">
            <a:extLst>
              <a:ext uri="{FF2B5EF4-FFF2-40B4-BE49-F238E27FC236}">
                <a16:creationId xmlns:a16="http://schemas.microsoft.com/office/drawing/2014/main" id="{238B77A1-F21E-F943-AAC1-B269320E1A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44481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TextBox 50">
            <a:extLst>
              <a:ext uri="{FF2B5EF4-FFF2-40B4-BE49-F238E27FC236}">
                <a16:creationId xmlns:a16="http://schemas.microsoft.com/office/drawing/2014/main" id="{543837B3-0AB2-154D-A778-C46D5040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9" name="TextBox 50">
            <a:extLst>
              <a:ext uri="{FF2B5EF4-FFF2-40B4-BE49-F238E27FC236}">
                <a16:creationId xmlns:a16="http://schemas.microsoft.com/office/drawing/2014/main" id="{268FBD8B-5ACB-D44B-9BBF-4E86941C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39608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30" name="TextBox 50">
            <a:extLst>
              <a:ext uri="{FF2B5EF4-FFF2-40B4-BE49-F238E27FC236}">
                <a16:creationId xmlns:a16="http://schemas.microsoft.com/office/drawing/2014/main" id="{22092A8A-26AF-2143-94DF-5F638505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CC4C45FA-9DF1-BC40-A09E-D2F87C80CD1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=0 and s</a:t>
            </a:r>
            <a:r>
              <a:rPr lang="en-US" altLang="en-US" sz="3200" baseline="-25000"/>
              <a:t>0</a:t>
            </a:r>
            <a:r>
              <a:rPr lang="en-US" altLang="en-US" sz="3200"/>
              <a:t>=1 )</a:t>
            </a:r>
          </a:p>
        </p:txBody>
      </p:sp>
      <p:pic>
        <p:nvPicPr>
          <p:cNvPr id="61442" name="Picture 1" descr="Screen shot 2016-10-07 at 1.35.15 PM.png">
            <a:extLst>
              <a:ext uri="{FF2B5EF4-FFF2-40B4-BE49-F238E27FC236}">
                <a16:creationId xmlns:a16="http://schemas.microsoft.com/office/drawing/2014/main" id="{CA025FEE-0634-5142-BECD-D50B233A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125">
            <a:extLst>
              <a:ext uri="{FF2B5EF4-FFF2-40B4-BE49-F238E27FC236}">
                <a16:creationId xmlns:a16="http://schemas.microsoft.com/office/drawing/2014/main" id="{829FBC5E-C731-6346-9D23-A7068D11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1444" name="TextBox 40">
            <a:extLst>
              <a:ext uri="{FF2B5EF4-FFF2-40B4-BE49-F238E27FC236}">
                <a16:creationId xmlns:a16="http://schemas.microsoft.com/office/drawing/2014/main" id="{DA76C5E4-ECF2-AA43-AC1E-C391D24C4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45" name="TextBox 41">
            <a:extLst>
              <a:ext uri="{FF2B5EF4-FFF2-40B4-BE49-F238E27FC236}">
                <a16:creationId xmlns:a16="http://schemas.microsoft.com/office/drawing/2014/main" id="{3BB526F5-E43F-194D-95AD-31780351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1446" name="TextBox 42">
            <a:extLst>
              <a:ext uri="{FF2B5EF4-FFF2-40B4-BE49-F238E27FC236}">
                <a16:creationId xmlns:a16="http://schemas.microsoft.com/office/drawing/2014/main" id="{0CA620B5-1D7E-A24A-A027-9DEFD548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1447" name="TextBox 43">
            <a:extLst>
              <a:ext uri="{FF2B5EF4-FFF2-40B4-BE49-F238E27FC236}">
                <a16:creationId xmlns:a16="http://schemas.microsoft.com/office/drawing/2014/main" id="{52A1BD11-928C-0E43-BB39-1000E6D4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48" name="TextBox 44">
            <a:extLst>
              <a:ext uri="{FF2B5EF4-FFF2-40B4-BE49-F238E27FC236}">
                <a16:creationId xmlns:a16="http://schemas.microsoft.com/office/drawing/2014/main" id="{A9B68CB4-E4E9-1849-BEFD-AED2AD0F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61449" name="Straight Connector 3">
            <a:extLst>
              <a:ext uri="{FF2B5EF4-FFF2-40B4-BE49-F238E27FC236}">
                <a16:creationId xmlns:a16="http://schemas.microsoft.com/office/drawing/2014/main" id="{CE64F322-2D1A-5E4C-95F3-BF80DAB677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2289" y="3527426"/>
            <a:ext cx="549275" cy="2825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Straight Connector 48">
            <a:extLst>
              <a:ext uri="{FF2B5EF4-FFF2-40B4-BE49-F238E27FC236}">
                <a16:creationId xmlns:a16="http://schemas.microsoft.com/office/drawing/2014/main" id="{40CE9056-A3C9-FC4B-8FEF-9D18DF3B62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8164" y="5797551"/>
            <a:ext cx="528637" cy="269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Straight Connector 49">
            <a:extLst>
              <a:ext uri="{FF2B5EF4-FFF2-40B4-BE49-F238E27FC236}">
                <a16:creationId xmlns:a16="http://schemas.microsoft.com/office/drawing/2014/main" id="{C798675D-51B9-2744-9AB5-163DE115A5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44481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2" name="TextBox 50">
            <a:extLst>
              <a:ext uri="{FF2B5EF4-FFF2-40B4-BE49-F238E27FC236}">
                <a16:creationId xmlns:a16="http://schemas.microsoft.com/office/drawing/2014/main" id="{BA071807-8F65-C74D-8F3E-1C429FAB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53" name="TextBox 50">
            <a:extLst>
              <a:ext uri="{FF2B5EF4-FFF2-40B4-BE49-F238E27FC236}">
                <a16:creationId xmlns:a16="http://schemas.microsoft.com/office/drawing/2014/main" id="{171922AD-8CA5-EB4E-8DA1-82124417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1" y="3960813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54" name="TextBox 50">
            <a:extLst>
              <a:ext uri="{FF2B5EF4-FFF2-40B4-BE49-F238E27FC236}">
                <a16:creationId xmlns:a16="http://schemas.microsoft.com/office/drawing/2014/main" id="{4DC82D61-25AB-144D-BCC9-AED727E8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BA13533-9170-494A-BC9B-F931C2D32A9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=1 and s</a:t>
            </a:r>
            <a:r>
              <a:rPr lang="en-US" altLang="en-US" sz="3200" baseline="-25000"/>
              <a:t>0</a:t>
            </a:r>
            <a:r>
              <a:rPr lang="en-US" altLang="en-US" sz="3200"/>
              <a:t>=0 )</a:t>
            </a:r>
          </a:p>
        </p:txBody>
      </p:sp>
      <p:pic>
        <p:nvPicPr>
          <p:cNvPr id="62466" name="Picture 1" descr="Screen shot 2016-10-07 at 1.35.15 PM.png">
            <a:extLst>
              <a:ext uri="{FF2B5EF4-FFF2-40B4-BE49-F238E27FC236}">
                <a16:creationId xmlns:a16="http://schemas.microsoft.com/office/drawing/2014/main" id="{B6BC4C53-CA71-C341-B66C-10487F67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25">
            <a:extLst>
              <a:ext uri="{FF2B5EF4-FFF2-40B4-BE49-F238E27FC236}">
                <a16:creationId xmlns:a16="http://schemas.microsoft.com/office/drawing/2014/main" id="{5CB43D0E-A314-D448-BA58-1A08E52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2468" name="TextBox 40">
            <a:extLst>
              <a:ext uri="{FF2B5EF4-FFF2-40B4-BE49-F238E27FC236}">
                <a16:creationId xmlns:a16="http://schemas.microsoft.com/office/drawing/2014/main" id="{6AF73CA8-6FD7-5C45-922B-D3FCF8E4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69" name="TextBox 41">
            <a:extLst>
              <a:ext uri="{FF2B5EF4-FFF2-40B4-BE49-F238E27FC236}">
                <a16:creationId xmlns:a16="http://schemas.microsoft.com/office/drawing/2014/main" id="{65D4D6C3-5387-F746-8E50-F5838AC6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2470" name="TextBox 42">
            <a:extLst>
              <a:ext uri="{FF2B5EF4-FFF2-40B4-BE49-F238E27FC236}">
                <a16:creationId xmlns:a16="http://schemas.microsoft.com/office/drawing/2014/main" id="{423FC404-ED12-B549-9807-88351C24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2471" name="TextBox 43">
            <a:extLst>
              <a:ext uri="{FF2B5EF4-FFF2-40B4-BE49-F238E27FC236}">
                <a16:creationId xmlns:a16="http://schemas.microsoft.com/office/drawing/2014/main" id="{E2453B46-9F33-784C-A0A6-782B2187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72" name="TextBox 44">
            <a:extLst>
              <a:ext uri="{FF2B5EF4-FFF2-40B4-BE49-F238E27FC236}">
                <a16:creationId xmlns:a16="http://schemas.microsoft.com/office/drawing/2014/main" id="{DC8A46E5-A801-9549-B781-36FA716E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62473" name="Straight Connector 3">
            <a:extLst>
              <a:ext uri="{FF2B5EF4-FFF2-40B4-BE49-F238E27FC236}">
                <a16:creationId xmlns:a16="http://schemas.microsoft.com/office/drawing/2014/main" id="{1548EC56-CEC0-9D40-95CD-A593031C1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8163" y="32924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4" name="Straight Connector 48">
            <a:extLst>
              <a:ext uri="{FF2B5EF4-FFF2-40B4-BE49-F238E27FC236}">
                <a16:creationId xmlns:a16="http://schemas.microsoft.com/office/drawing/2014/main" id="{6E630CDC-61F5-314C-8B69-4E8E0EE750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562600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Straight Connector 49">
            <a:extLst>
              <a:ext uri="{FF2B5EF4-FFF2-40B4-BE49-F238E27FC236}">
                <a16:creationId xmlns:a16="http://schemas.microsoft.com/office/drawing/2014/main" id="{CE9C0A8D-2F39-B541-83E3-1B4FC9F374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5225" y="4683126"/>
            <a:ext cx="528638" cy="2254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6" name="TextBox 50">
            <a:extLst>
              <a:ext uri="{FF2B5EF4-FFF2-40B4-BE49-F238E27FC236}">
                <a16:creationId xmlns:a16="http://schemas.microsoft.com/office/drawing/2014/main" id="{100E68E6-91A4-E540-B23E-4451E19D5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62477" name="TextBox 50">
            <a:extLst>
              <a:ext uri="{FF2B5EF4-FFF2-40B4-BE49-F238E27FC236}">
                <a16:creationId xmlns:a16="http://schemas.microsoft.com/office/drawing/2014/main" id="{79C15DD1-78B4-E14A-BDA6-B6B3DD11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39608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78" name="TextBox 50">
            <a:extLst>
              <a:ext uri="{FF2B5EF4-FFF2-40B4-BE49-F238E27FC236}">
                <a16:creationId xmlns:a16="http://schemas.microsoft.com/office/drawing/2014/main" id="{0189C3EF-CCB9-7645-B1E6-13E885C6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A92DCC71-A227-1640-8D87-55902831BC5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=1 and s</a:t>
            </a:r>
            <a:r>
              <a:rPr lang="en-US" altLang="en-US" sz="3200" baseline="-25000"/>
              <a:t>0</a:t>
            </a:r>
            <a:r>
              <a:rPr lang="en-US" altLang="en-US" sz="3200"/>
              <a:t>=1 )</a:t>
            </a:r>
          </a:p>
        </p:txBody>
      </p:sp>
      <p:pic>
        <p:nvPicPr>
          <p:cNvPr id="63490" name="Picture 1" descr="Screen shot 2016-10-07 at 1.35.15 PM.png">
            <a:extLst>
              <a:ext uri="{FF2B5EF4-FFF2-40B4-BE49-F238E27FC236}">
                <a16:creationId xmlns:a16="http://schemas.microsoft.com/office/drawing/2014/main" id="{818CE4FA-C0BA-E247-9696-2A422580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25">
            <a:extLst>
              <a:ext uri="{FF2B5EF4-FFF2-40B4-BE49-F238E27FC236}">
                <a16:creationId xmlns:a16="http://schemas.microsoft.com/office/drawing/2014/main" id="{9A402704-5AA1-9A4D-90F8-30DDA67A8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3492" name="TextBox 40">
            <a:extLst>
              <a:ext uri="{FF2B5EF4-FFF2-40B4-BE49-F238E27FC236}">
                <a16:creationId xmlns:a16="http://schemas.microsoft.com/office/drawing/2014/main" id="{E35D0F3D-516C-CF49-8E18-75B7731A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3" name="TextBox 41">
            <a:extLst>
              <a:ext uri="{FF2B5EF4-FFF2-40B4-BE49-F238E27FC236}">
                <a16:creationId xmlns:a16="http://schemas.microsoft.com/office/drawing/2014/main" id="{7AE02A5F-A45B-B64E-8823-1C8A49E8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4" name="TextBox 42">
            <a:extLst>
              <a:ext uri="{FF2B5EF4-FFF2-40B4-BE49-F238E27FC236}">
                <a16:creationId xmlns:a16="http://schemas.microsoft.com/office/drawing/2014/main" id="{E4477843-FADB-DE4E-9E63-F2A733FB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5" name="TextBox 43">
            <a:extLst>
              <a:ext uri="{FF2B5EF4-FFF2-40B4-BE49-F238E27FC236}">
                <a16:creationId xmlns:a16="http://schemas.microsoft.com/office/drawing/2014/main" id="{2EAFC260-1962-5D4E-A4CD-17A643BC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6" name="TextBox 44">
            <a:extLst>
              <a:ext uri="{FF2B5EF4-FFF2-40B4-BE49-F238E27FC236}">
                <a16:creationId xmlns:a16="http://schemas.microsoft.com/office/drawing/2014/main" id="{B094D0BA-DF7D-404B-A4F6-D0ED0C1A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63497" name="Straight Connector 3">
            <a:extLst>
              <a:ext uri="{FF2B5EF4-FFF2-40B4-BE49-F238E27FC236}">
                <a16:creationId xmlns:a16="http://schemas.microsoft.com/office/drawing/2014/main" id="{44D9C9AF-53E9-D741-A02F-EAA1D0E1ACC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2289" y="3527426"/>
            <a:ext cx="549275" cy="2825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Connector 48">
            <a:extLst>
              <a:ext uri="{FF2B5EF4-FFF2-40B4-BE49-F238E27FC236}">
                <a16:creationId xmlns:a16="http://schemas.microsoft.com/office/drawing/2014/main" id="{4A1CA321-52A0-6E49-B6B6-F4B6E0803E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8164" y="5797551"/>
            <a:ext cx="528637" cy="269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TextBox 50">
            <a:extLst>
              <a:ext uri="{FF2B5EF4-FFF2-40B4-BE49-F238E27FC236}">
                <a16:creationId xmlns:a16="http://schemas.microsoft.com/office/drawing/2014/main" id="{A97A2675-3F77-8C46-9086-E478E5103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cxnSp>
        <p:nvCxnSpPr>
          <p:cNvPr id="63500" name="Straight Connector 13">
            <a:extLst>
              <a:ext uri="{FF2B5EF4-FFF2-40B4-BE49-F238E27FC236}">
                <a16:creationId xmlns:a16="http://schemas.microsoft.com/office/drawing/2014/main" id="{D2EC5D71-BEF8-5544-AF60-52D8B2FCFA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5225" y="4683126"/>
            <a:ext cx="528638" cy="2254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1" name="TextBox 50">
            <a:extLst>
              <a:ext uri="{FF2B5EF4-FFF2-40B4-BE49-F238E27FC236}">
                <a16:creationId xmlns:a16="http://schemas.microsoft.com/office/drawing/2014/main" id="{C0EF4BAF-FAD7-F747-841F-FA0D3AF2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1" y="3960813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502" name="TextBox 50">
            <a:extLst>
              <a:ext uri="{FF2B5EF4-FFF2-40B4-BE49-F238E27FC236}">
                <a16:creationId xmlns:a16="http://schemas.microsoft.com/office/drawing/2014/main" id="{34940409-E342-8C4C-B404-D6B4D0C7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87182C4-56E5-1440-9A36-0F26224E8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Symbol for a 2-to-1 Multiplexer</a:t>
            </a:r>
          </a:p>
        </p:txBody>
      </p:sp>
      <p:grpSp>
        <p:nvGrpSpPr>
          <p:cNvPr id="9218" name="Group 2">
            <a:extLst>
              <a:ext uri="{FF2B5EF4-FFF2-40B4-BE49-F238E27FC236}">
                <a16:creationId xmlns:a16="http://schemas.microsoft.com/office/drawing/2014/main" id="{539556D0-9BE5-B64F-9914-C1E43C0758CE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743200"/>
            <a:ext cx="1518814" cy="1384300"/>
            <a:chOff x="6053138" y="2560638"/>
            <a:chExt cx="1518813" cy="1384300"/>
          </a:xfrm>
        </p:grpSpPr>
        <p:sp>
          <p:nvSpPr>
            <p:cNvPr id="9220" name="Line 290">
              <a:extLst>
                <a:ext uri="{FF2B5EF4-FFF2-40B4-BE49-F238E27FC236}">
                  <a16:creationId xmlns:a16="http://schemas.microsoft.com/office/drawing/2014/main" id="{5EAC4BED-6A30-2642-8458-7FBE149780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45238" y="324167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Line 291">
              <a:extLst>
                <a:ext uri="{FF2B5EF4-FFF2-40B4-BE49-F238E27FC236}">
                  <a16:creationId xmlns:a16="http://schemas.microsoft.com/office/drawing/2014/main" id="{52BB2BF2-C91E-7E41-A656-B76C24B0C38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16663" y="3649663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292">
              <a:extLst>
                <a:ext uri="{FF2B5EF4-FFF2-40B4-BE49-F238E27FC236}">
                  <a16:creationId xmlns:a16="http://schemas.microsoft.com/office/drawing/2014/main" id="{EFC5510C-FD98-8E4C-8823-1B68C6B753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7000875" y="3444875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293">
              <a:extLst>
                <a:ext uri="{FF2B5EF4-FFF2-40B4-BE49-F238E27FC236}">
                  <a16:creationId xmlns:a16="http://schemas.microsoft.com/office/drawing/2014/main" id="{6CA73E5D-2C7D-2D44-AC0F-024BC4F7AC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1938" y="2946400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294">
              <a:extLst>
                <a:ext uri="{FF2B5EF4-FFF2-40B4-BE49-F238E27FC236}">
                  <a16:creationId xmlns:a16="http://schemas.microsoft.com/office/drawing/2014/main" id="{EADDC7D9-6BFD-DC49-8F86-B2675CBC64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96088" y="2651125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295">
              <a:extLst>
                <a:ext uri="{FF2B5EF4-FFF2-40B4-BE49-F238E27FC236}">
                  <a16:creationId xmlns:a16="http://schemas.microsoft.com/office/drawing/2014/main" id="{17939011-8DB3-B24E-89E8-E5215C1096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51725" y="3362325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9226" name="Line 296">
              <a:extLst>
                <a:ext uri="{FF2B5EF4-FFF2-40B4-BE49-F238E27FC236}">
                  <a16:creationId xmlns:a16="http://schemas.microsoft.com/office/drawing/2014/main" id="{7986D97F-6C3A-6C47-8326-11FD14E121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16663" y="2651125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Rectangle 297">
              <a:extLst>
                <a:ext uri="{FF2B5EF4-FFF2-40B4-BE49-F238E27FC236}">
                  <a16:creationId xmlns:a16="http://schemas.microsoft.com/office/drawing/2014/main" id="{F328F376-AE43-0F40-8F4F-061094814F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42038" y="25606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9228" name="Rectangle 298">
              <a:extLst>
                <a:ext uri="{FF2B5EF4-FFF2-40B4-BE49-F238E27FC236}">
                  <a16:creationId xmlns:a16="http://schemas.microsoft.com/office/drawing/2014/main" id="{E6CDDFE7-CCD3-E543-994F-4BC015ABA0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53138" y="312102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9229" name="Rectangle 299">
              <a:extLst>
                <a:ext uri="{FF2B5EF4-FFF2-40B4-BE49-F238E27FC236}">
                  <a16:creationId xmlns:a16="http://schemas.microsoft.com/office/drawing/2014/main" id="{E523189F-C322-A947-A5F5-B9194150EB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32513" y="32099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9230" name="Rectangle 300">
              <a:extLst>
                <a:ext uri="{FF2B5EF4-FFF2-40B4-BE49-F238E27FC236}">
                  <a16:creationId xmlns:a16="http://schemas.microsoft.com/office/drawing/2014/main" id="{3E3523FA-4D99-D74B-B667-A44E6B5715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53138" y="3519488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9231" name="Rectangle 301">
              <a:extLst>
                <a:ext uri="{FF2B5EF4-FFF2-40B4-BE49-F238E27FC236}">
                  <a16:creationId xmlns:a16="http://schemas.microsoft.com/office/drawing/2014/main" id="{8409AF86-ABF8-DF4E-8CC4-CEEB748F3B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32513" y="36068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9232" name="Rectangle 302">
              <a:extLst>
                <a:ext uri="{FF2B5EF4-FFF2-40B4-BE49-F238E27FC236}">
                  <a16:creationId xmlns:a16="http://schemas.microsoft.com/office/drawing/2014/main" id="{3321F064-F29C-EF44-8734-1D783CA86C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88138" y="319881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9233" name="Rectangle 303">
              <a:extLst>
                <a:ext uri="{FF2B5EF4-FFF2-40B4-BE49-F238E27FC236}">
                  <a16:creationId xmlns:a16="http://schemas.microsoft.com/office/drawing/2014/main" id="{B7AADA1B-9DB9-C14D-94F9-6B8357C19F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88138" y="35909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9219" name="TextBox 125">
            <a:extLst>
              <a:ext uri="{FF2B5EF4-FFF2-40B4-BE49-F238E27FC236}">
                <a16:creationId xmlns:a16="http://schemas.microsoft.com/office/drawing/2014/main" id="{A55B0577-8307-A144-B98C-8F6A1D6B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2.33c from the textbook ]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>
            <a:extLst>
              <a:ext uri="{FF2B5EF4-FFF2-40B4-BE49-F238E27FC236}">
                <a16:creationId xmlns:a16="http://schemas.microsoft.com/office/drawing/2014/main" id="{67FBEAF1-6FBB-DC4E-A558-16D80D584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16-to-1 Multiplexer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1">
            <a:extLst>
              <a:ext uri="{FF2B5EF4-FFF2-40B4-BE49-F238E27FC236}">
                <a16:creationId xmlns:a16="http://schemas.microsoft.com/office/drawing/2014/main" id="{6DF41F51-19FB-6348-A4D6-2FBEEC442D18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1031876"/>
            <a:ext cx="3252208" cy="5521325"/>
            <a:chOff x="3138488" y="352425"/>
            <a:chExt cx="3252208" cy="5521325"/>
          </a:xfrm>
        </p:grpSpPr>
        <p:sp>
          <p:nvSpPr>
            <p:cNvPr id="65540" name="Line 4">
              <a:extLst>
                <a:ext uri="{FF2B5EF4-FFF2-40B4-BE49-F238E27FC236}">
                  <a16:creationId xmlns:a16="http://schemas.microsoft.com/office/drawing/2014/main" id="{2F87285F-D917-074E-A151-77B50F837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381793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1" name="Line 5">
              <a:extLst>
                <a:ext uri="{FF2B5EF4-FFF2-40B4-BE49-F238E27FC236}">
                  <a16:creationId xmlns:a16="http://schemas.microsoft.com/office/drawing/2014/main" id="{5C74FBB6-4303-434A-826C-127B28045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406558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2" name="Freeform 6">
              <a:extLst>
                <a:ext uri="{FF2B5EF4-FFF2-40B4-BE49-F238E27FC236}">
                  <a16:creationId xmlns:a16="http://schemas.microsoft.com/office/drawing/2014/main" id="{EBA94755-7E79-C94C-AFEB-68E51F20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366553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Freeform 7">
              <a:extLst>
                <a:ext uri="{FF2B5EF4-FFF2-40B4-BE49-F238E27FC236}">
                  <a16:creationId xmlns:a16="http://schemas.microsoft.com/office/drawing/2014/main" id="{C1015E97-FE2A-DA49-96A1-4C53A71F3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36073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Rectangle 8">
              <a:extLst>
                <a:ext uri="{FF2B5EF4-FFF2-40B4-BE49-F238E27FC236}">
                  <a16:creationId xmlns:a16="http://schemas.microsoft.com/office/drawing/2014/main" id="{FFAED316-FA5C-4B40-92B3-1229BE03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3676650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45" name="Freeform 9">
              <a:extLst>
                <a:ext uri="{FF2B5EF4-FFF2-40B4-BE49-F238E27FC236}">
                  <a16:creationId xmlns:a16="http://schemas.microsoft.com/office/drawing/2014/main" id="{7D1B0C6C-3DF2-B24F-88A6-87033AD22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353218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10">
              <a:extLst>
                <a:ext uri="{FF2B5EF4-FFF2-40B4-BE49-F238E27FC236}">
                  <a16:creationId xmlns:a16="http://schemas.microsoft.com/office/drawing/2014/main" id="{92CBC3E1-64D1-E045-917C-2B7AC59CB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431482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Rectangle 11">
              <a:extLst>
                <a:ext uri="{FF2B5EF4-FFF2-40B4-BE49-F238E27FC236}">
                  <a16:creationId xmlns:a16="http://schemas.microsoft.com/office/drawing/2014/main" id="{F1B75161-8417-AE4E-9CA1-8873719A2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376396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48" name="Rectangle 12">
              <a:extLst>
                <a:ext uri="{FF2B5EF4-FFF2-40B4-BE49-F238E27FC236}">
                  <a16:creationId xmlns:a16="http://schemas.microsoft.com/office/drawing/2014/main" id="{DB4EE5BE-1326-8445-8B8E-E8919193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418782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49" name="Freeform 13">
              <a:extLst>
                <a:ext uri="{FF2B5EF4-FFF2-40B4-BE49-F238E27FC236}">
                  <a16:creationId xmlns:a16="http://schemas.microsoft.com/office/drawing/2014/main" id="{0616F399-3D9E-2749-A70F-3FC954DF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4141788"/>
              <a:ext cx="38100" cy="396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Freeform 14">
              <a:extLst>
                <a:ext uri="{FF2B5EF4-FFF2-40B4-BE49-F238E27FC236}">
                  <a16:creationId xmlns:a16="http://schemas.microsoft.com/office/drawing/2014/main" id="{35C852EA-808F-C54A-BC65-241E6D24D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415607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15">
              <a:extLst>
                <a:ext uri="{FF2B5EF4-FFF2-40B4-BE49-F238E27FC236}">
                  <a16:creationId xmlns:a16="http://schemas.microsoft.com/office/drawing/2014/main" id="{E5831A75-EF96-3445-AB83-0E21A22D8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4046538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16">
              <a:extLst>
                <a:ext uri="{FF2B5EF4-FFF2-40B4-BE49-F238E27FC236}">
                  <a16:creationId xmlns:a16="http://schemas.microsoft.com/office/drawing/2014/main" id="{8B4E082E-4331-E640-8CB6-201A10460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406082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17">
              <a:extLst>
                <a:ext uri="{FF2B5EF4-FFF2-40B4-BE49-F238E27FC236}">
                  <a16:creationId xmlns:a16="http://schemas.microsoft.com/office/drawing/2014/main" id="{F36A1706-7E53-F14F-94CB-D4EB371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3951288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>
              <a:extLst>
                <a:ext uri="{FF2B5EF4-FFF2-40B4-BE49-F238E27FC236}">
                  <a16:creationId xmlns:a16="http://schemas.microsoft.com/office/drawing/2014/main" id="{28AFDDD0-2C53-A745-A8A6-B4233398A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96557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19">
              <a:extLst>
                <a:ext uri="{FF2B5EF4-FFF2-40B4-BE49-F238E27FC236}">
                  <a16:creationId xmlns:a16="http://schemas.microsoft.com/office/drawing/2014/main" id="{9B1B40A7-33A8-9D40-843B-B742E7E52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11477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Line 20">
              <a:extLst>
                <a:ext uri="{FF2B5EF4-FFF2-40B4-BE49-F238E27FC236}">
                  <a16:creationId xmlns:a16="http://schemas.microsoft.com/office/drawing/2014/main" id="{7FCF3627-8321-5C40-9C45-EB159828E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139541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1">
              <a:extLst>
                <a:ext uri="{FF2B5EF4-FFF2-40B4-BE49-F238E27FC236}">
                  <a16:creationId xmlns:a16="http://schemas.microsoft.com/office/drawing/2014/main" id="{59D1F825-DFBC-D94B-8E1D-7F25F37C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99536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Freeform 22">
              <a:extLst>
                <a:ext uri="{FF2B5EF4-FFF2-40B4-BE49-F238E27FC236}">
                  <a16:creationId xmlns:a16="http://schemas.microsoft.com/office/drawing/2014/main" id="{FBFEE27A-3B0F-534B-B819-F0A85EEB0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88975"/>
              <a:ext cx="304800" cy="344488"/>
            </a:xfrm>
            <a:custGeom>
              <a:avLst/>
              <a:gdLst>
                <a:gd name="T0" fmla="*/ 0 w 384"/>
                <a:gd name="T1" fmla="*/ 0 h 432"/>
                <a:gd name="T2" fmla="*/ 2147483646 w 384"/>
                <a:gd name="T3" fmla="*/ 0 h 432"/>
                <a:gd name="T4" fmla="*/ 2147483646 w 384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384"/>
                <a:gd name="T10" fmla="*/ 0 h 432"/>
                <a:gd name="T11" fmla="*/ 384 w 38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32">
                  <a:moveTo>
                    <a:pt x="0" y="0"/>
                  </a:moveTo>
                  <a:lnTo>
                    <a:pt x="384" y="0"/>
                  </a:lnTo>
                  <a:lnTo>
                    <a:pt x="384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Rectangle 23">
              <a:extLst>
                <a:ext uri="{FF2B5EF4-FFF2-40B4-BE49-F238E27FC236}">
                  <a16:creationId xmlns:a16="http://schemas.microsoft.com/office/drawing/2014/main" id="{DCD2827C-53DD-5C44-969C-DCFDD42CB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275138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0" name="Rectangle 24">
              <a:extLst>
                <a:ext uri="{FF2B5EF4-FFF2-40B4-BE49-F238E27FC236}">
                  <a16:creationId xmlns:a16="http://schemas.microsoft.com/office/drawing/2014/main" id="{CEB29C94-054A-5A47-8D6E-EB9E0EED6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3" y="56673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1" name="Rectangle 25">
              <a:extLst>
                <a:ext uri="{FF2B5EF4-FFF2-40B4-BE49-F238E27FC236}">
                  <a16:creationId xmlns:a16="http://schemas.microsoft.com/office/drawing/2014/main" id="{99B23BA2-F831-C246-98CC-C1F092837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0" y="65405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2" name="Rectangle 26">
              <a:extLst>
                <a:ext uri="{FF2B5EF4-FFF2-40B4-BE49-F238E27FC236}">
                  <a16:creationId xmlns:a16="http://schemas.microsoft.com/office/drawing/2014/main" id="{6A85D176-C4E8-8041-8D99-BAA9C478D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10144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3" name="Freeform 27">
              <a:extLst>
                <a:ext uri="{FF2B5EF4-FFF2-40B4-BE49-F238E27FC236}">
                  <a16:creationId xmlns:a16="http://schemas.microsoft.com/office/drawing/2014/main" id="{00222851-63E8-4840-8E13-5912108C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479425"/>
              <a:ext cx="457200" cy="630238"/>
            </a:xfrm>
            <a:custGeom>
              <a:avLst/>
              <a:gdLst>
                <a:gd name="T0" fmla="*/ 0 w 577"/>
                <a:gd name="T1" fmla="*/ 0 h 793"/>
                <a:gd name="T2" fmla="*/ 2147483646 w 577"/>
                <a:gd name="T3" fmla="*/ 0 h 793"/>
                <a:gd name="T4" fmla="*/ 2147483646 w 57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577"/>
                <a:gd name="T10" fmla="*/ 0 h 793"/>
                <a:gd name="T11" fmla="*/ 577 w 57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7" h="793">
                  <a:moveTo>
                    <a:pt x="0" y="0"/>
                  </a:moveTo>
                  <a:lnTo>
                    <a:pt x="577" y="0"/>
                  </a:lnTo>
                  <a:lnTo>
                    <a:pt x="57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Rectangle 28">
              <a:extLst>
                <a:ext uri="{FF2B5EF4-FFF2-40B4-BE49-F238E27FC236}">
                  <a16:creationId xmlns:a16="http://schemas.microsoft.com/office/drawing/2014/main" id="{D1CEAD45-4080-DF4E-9EA7-A7ED0321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1101725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5" name="Rectangle 29">
              <a:extLst>
                <a:ext uri="{FF2B5EF4-FFF2-40B4-BE49-F238E27FC236}">
                  <a16:creationId xmlns:a16="http://schemas.microsoft.com/office/drawing/2014/main" id="{066521F2-36B3-1444-84FC-DB13717F9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3" y="352425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6" name="Line 30">
              <a:extLst>
                <a:ext uri="{FF2B5EF4-FFF2-40B4-BE49-F238E27FC236}">
                  <a16:creationId xmlns:a16="http://schemas.microsoft.com/office/drawing/2014/main" id="{9B4EE29C-B3EE-3447-9F73-59083DD5D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16621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Rectangle 31">
              <a:extLst>
                <a:ext uri="{FF2B5EF4-FFF2-40B4-BE49-F238E27FC236}">
                  <a16:creationId xmlns:a16="http://schemas.microsoft.com/office/drawing/2014/main" id="{03774246-E889-6F4F-81D4-DBACF1944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0" y="43973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8" name="Rectangle 32">
              <a:extLst>
                <a:ext uri="{FF2B5EF4-FFF2-40B4-BE49-F238E27FC236}">
                  <a16:creationId xmlns:a16="http://schemas.microsoft.com/office/drawing/2014/main" id="{E1519C35-0156-4C45-AAE6-D54B401EF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15255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69" name="Freeform 33">
              <a:extLst>
                <a:ext uri="{FF2B5EF4-FFF2-40B4-BE49-F238E27FC236}">
                  <a16:creationId xmlns:a16="http://schemas.microsoft.com/office/drawing/2014/main" id="{D84E0F1F-7C47-5D40-B087-B4FB2849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47161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Freeform 34">
              <a:extLst>
                <a:ext uri="{FF2B5EF4-FFF2-40B4-BE49-F238E27FC236}">
                  <a16:creationId xmlns:a16="http://schemas.microsoft.com/office/drawing/2014/main" id="{B9FBD64E-122F-D948-8574-6D2E7A3A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4843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Freeform 35">
              <a:extLst>
                <a:ext uri="{FF2B5EF4-FFF2-40B4-BE49-F238E27FC236}">
                  <a16:creationId xmlns:a16="http://schemas.microsoft.com/office/drawing/2014/main" id="{21050132-25CB-8548-AB3D-4DDD23DB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3763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36">
              <a:extLst>
                <a:ext uri="{FF2B5EF4-FFF2-40B4-BE49-F238E27FC236}">
                  <a16:creationId xmlns:a16="http://schemas.microsoft.com/office/drawing/2014/main" id="{BF325AE3-AE5D-BF4E-B77B-38F9B05E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38906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37">
              <a:extLst>
                <a:ext uri="{FF2B5EF4-FFF2-40B4-BE49-F238E27FC236}">
                  <a16:creationId xmlns:a16="http://schemas.microsoft.com/office/drawing/2014/main" id="{4273B9F1-E997-FF4E-8257-3468F481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3001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38">
              <a:extLst>
                <a:ext uri="{FF2B5EF4-FFF2-40B4-BE49-F238E27FC236}">
                  <a16:creationId xmlns:a16="http://schemas.microsoft.com/office/drawing/2014/main" id="{AA461634-B30D-7D4C-A05C-65196E0B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2938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5" name="Line 39">
              <a:extLst>
                <a:ext uri="{FF2B5EF4-FFF2-40B4-BE49-F238E27FC236}">
                  <a16:creationId xmlns:a16="http://schemas.microsoft.com/office/drawing/2014/main" id="{772CEA41-16F3-644A-BE2F-3C5193FD7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24828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Freeform 40">
              <a:extLst>
                <a:ext uri="{FF2B5EF4-FFF2-40B4-BE49-F238E27FC236}">
                  <a16:creationId xmlns:a16="http://schemas.microsoft.com/office/drawing/2014/main" id="{146C1999-0601-DA40-99AC-6FE4B694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233045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7" name="Freeform 41">
              <a:extLst>
                <a:ext uri="{FF2B5EF4-FFF2-40B4-BE49-F238E27FC236}">
                  <a16:creationId xmlns:a16="http://schemas.microsoft.com/office/drawing/2014/main" id="{15517059-2453-AC43-B6A9-ACCC3C96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202565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Rectangle 42">
              <a:extLst>
                <a:ext uri="{FF2B5EF4-FFF2-40B4-BE49-F238E27FC236}">
                  <a16:creationId xmlns:a16="http://schemas.microsoft.com/office/drawing/2014/main" id="{B4F5E018-0496-6542-9999-07293B86C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161290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79" name="Rectangle 43">
              <a:extLst>
                <a:ext uri="{FF2B5EF4-FFF2-40B4-BE49-F238E27FC236}">
                  <a16:creationId xmlns:a16="http://schemas.microsoft.com/office/drawing/2014/main" id="{46428B5E-5BE8-7649-96C3-3649C1A5D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234632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80" name="Freeform 44">
              <a:extLst>
                <a:ext uri="{FF2B5EF4-FFF2-40B4-BE49-F238E27FC236}">
                  <a16:creationId xmlns:a16="http://schemas.microsoft.com/office/drawing/2014/main" id="{5747FFF1-47A8-4D47-83EF-6C371C72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19710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1" name="Line 45">
              <a:extLst>
                <a:ext uri="{FF2B5EF4-FFF2-40B4-BE49-F238E27FC236}">
                  <a16:creationId xmlns:a16="http://schemas.microsoft.com/office/drawing/2014/main" id="{3AEB9593-98DA-8141-8845-AB3981849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29972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Rectangle 46">
              <a:extLst>
                <a:ext uri="{FF2B5EF4-FFF2-40B4-BE49-F238E27FC236}">
                  <a16:creationId xmlns:a16="http://schemas.microsoft.com/office/drawing/2014/main" id="{76101A50-7A8F-A842-8AA7-7BC7E6F6F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243205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83" name="Rectangle 47">
              <a:extLst>
                <a:ext uri="{FF2B5EF4-FFF2-40B4-BE49-F238E27FC236}">
                  <a16:creationId xmlns:a16="http://schemas.microsoft.com/office/drawing/2014/main" id="{549A3DA3-8D96-8A47-83B6-E976E920E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2857500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84" name="Freeform 48">
              <a:extLst>
                <a:ext uri="{FF2B5EF4-FFF2-40B4-BE49-F238E27FC236}">
                  <a16:creationId xmlns:a16="http://schemas.microsoft.com/office/drawing/2014/main" id="{C0220EDC-8706-E946-85DD-7C9FA1CA3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80670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Freeform 49">
              <a:extLst>
                <a:ext uri="{FF2B5EF4-FFF2-40B4-BE49-F238E27FC236}">
                  <a16:creationId xmlns:a16="http://schemas.microsoft.com/office/drawing/2014/main" id="{86AB397A-4B12-9044-AD90-1D4B9A563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820988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Freeform 50">
              <a:extLst>
                <a:ext uri="{FF2B5EF4-FFF2-40B4-BE49-F238E27FC236}">
                  <a16:creationId xmlns:a16="http://schemas.microsoft.com/office/drawing/2014/main" id="{E9617789-CF75-9141-90E1-35AE52A0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71145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Freeform 51">
              <a:extLst>
                <a:ext uri="{FF2B5EF4-FFF2-40B4-BE49-F238E27FC236}">
                  <a16:creationId xmlns:a16="http://schemas.microsoft.com/office/drawing/2014/main" id="{549DA4CE-7999-0945-A338-0AB0EE7AA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725738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Freeform 52">
              <a:extLst>
                <a:ext uri="{FF2B5EF4-FFF2-40B4-BE49-F238E27FC236}">
                  <a16:creationId xmlns:a16="http://schemas.microsoft.com/office/drawing/2014/main" id="{22A7B26B-A608-7C46-A510-64121003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61620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Freeform 53">
              <a:extLst>
                <a:ext uri="{FF2B5EF4-FFF2-40B4-BE49-F238E27FC236}">
                  <a16:creationId xmlns:a16="http://schemas.microsoft.com/office/drawing/2014/main" id="{48AA25E9-6FBE-104E-98E5-70C7C2DF6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628900"/>
              <a:ext cx="23813" cy="25400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Line 54">
              <a:extLst>
                <a:ext uri="{FF2B5EF4-FFF2-40B4-BE49-F238E27FC236}">
                  <a16:creationId xmlns:a16="http://schemas.microsoft.com/office/drawing/2014/main" id="{352A0E8E-F08F-A94E-B8B2-5B7AF46E0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51339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Line 55">
              <a:extLst>
                <a:ext uri="{FF2B5EF4-FFF2-40B4-BE49-F238E27FC236}">
                  <a16:creationId xmlns:a16="http://schemas.microsoft.com/office/drawing/2014/main" id="{875E1FE7-F177-3E42-9BDD-8661107F2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54022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Freeform 56">
              <a:extLst>
                <a:ext uri="{FF2B5EF4-FFF2-40B4-BE49-F238E27FC236}">
                  <a16:creationId xmlns:a16="http://schemas.microsoft.com/office/drawing/2014/main" id="{A4B3ADCA-191D-D64D-9B17-EF248B1F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5072063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Line 57">
              <a:extLst>
                <a:ext uri="{FF2B5EF4-FFF2-40B4-BE49-F238E27FC236}">
                  <a16:creationId xmlns:a16="http://schemas.microsoft.com/office/drawing/2014/main" id="{37C9321B-EE4F-0147-B439-3A4BE6926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469582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Rectangle 58">
              <a:extLst>
                <a:ext uri="{FF2B5EF4-FFF2-40B4-BE49-F238E27FC236}">
                  <a16:creationId xmlns:a16="http://schemas.microsoft.com/office/drawing/2014/main" id="{6778B9AE-7BD6-6348-9D9F-E8C9611D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2943225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95" name="Rectangle 59">
              <a:extLst>
                <a:ext uri="{FF2B5EF4-FFF2-40B4-BE49-F238E27FC236}">
                  <a16:creationId xmlns:a16="http://schemas.microsoft.com/office/drawing/2014/main" id="{00F04697-D59A-D84B-85D1-EE1A41B23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500856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96" name="Freeform 60">
              <a:extLst>
                <a:ext uri="{FF2B5EF4-FFF2-40B4-BE49-F238E27FC236}">
                  <a16:creationId xmlns:a16="http://schemas.microsoft.com/office/drawing/2014/main" id="{DDDC4ABB-0D24-9647-8D51-5E291FD5A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486727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Line 61">
              <a:extLst>
                <a:ext uri="{FF2B5EF4-FFF2-40B4-BE49-F238E27FC236}">
                  <a16:creationId xmlns:a16="http://schemas.microsoft.com/office/drawing/2014/main" id="{96A1DA80-B4C5-6C47-98A4-900C6F86F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5649913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Rectangle 62">
              <a:extLst>
                <a:ext uri="{FF2B5EF4-FFF2-40B4-BE49-F238E27FC236}">
                  <a16:creationId xmlns:a16="http://schemas.microsoft.com/office/drawing/2014/main" id="{4325D190-D93B-604B-9B21-E399E986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095875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599" name="Rectangle 63">
              <a:extLst>
                <a:ext uri="{FF2B5EF4-FFF2-40B4-BE49-F238E27FC236}">
                  <a16:creationId xmlns:a16="http://schemas.microsoft.com/office/drawing/2014/main" id="{9460EB00-1E5A-A943-9AF7-10E0CB6DA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559117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600" name="Freeform 64">
              <a:extLst>
                <a:ext uri="{FF2B5EF4-FFF2-40B4-BE49-F238E27FC236}">
                  <a16:creationId xmlns:a16="http://schemas.microsoft.com/office/drawing/2014/main" id="{50A1BEC6-621E-A643-8C54-5D53C53F0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4784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65">
              <a:extLst>
                <a:ext uri="{FF2B5EF4-FFF2-40B4-BE49-F238E27FC236}">
                  <a16:creationId xmlns:a16="http://schemas.microsoft.com/office/drawing/2014/main" id="{D4F7D371-CCE4-8443-A388-3733050DF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4721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66">
              <a:extLst>
                <a:ext uri="{FF2B5EF4-FFF2-40B4-BE49-F238E27FC236}">
                  <a16:creationId xmlns:a16="http://schemas.microsoft.com/office/drawing/2014/main" id="{39F7C551-72EA-484E-AD71-70B9A29EB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38321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67">
              <a:extLst>
                <a:ext uri="{FF2B5EF4-FFF2-40B4-BE49-F238E27FC236}">
                  <a16:creationId xmlns:a16="http://schemas.microsoft.com/office/drawing/2014/main" id="{CECFB929-0B48-3E45-AB17-9A34BBFCA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3959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68">
              <a:extLst>
                <a:ext uri="{FF2B5EF4-FFF2-40B4-BE49-F238E27FC236}">
                  <a16:creationId xmlns:a16="http://schemas.microsoft.com/office/drawing/2014/main" id="{3968ED9C-CBE7-784D-A75B-4CFDC4938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2879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69">
              <a:extLst>
                <a:ext uri="{FF2B5EF4-FFF2-40B4-BE49-F238E27FC236}">
                  <a16:creationId xmlns:a16="http://schemas.microsoft.com/office/drawing/2014/main" id="{164132C7-1B00-3149-AD0A-F3475BB73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30066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6" name="Freeform 71">
              <a:extLst>
                <a:ext uri="{FF2B5EF4-FFF2-40B4-BE49-F238E27FC236}">
                  <a16:creationId xmlns:a16="http://schemas.microsoft.com/office/drawing/2014/main" id="{1D33A78A-B2B6-1341-8626-8DCCD65F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68897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Line 72">
              <a:extLst>
                <a:ext uri="{FF2B5EF4-FFF2-40B4-BE49-F238E27FC236}">
                  <a16:creationId xmlns:a16="http://schemas.microsoft.com/office/drawing/2014/main" id="{AFAC31C9-1C0E-D841-80D5-BDDB8ECEA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31321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Line 73">
              <a:extLst>
                <a:ext uri="{FF2B5EF4-FFF2-40B4-BE49-F238E27FC236}">
                  <a16:creationId xmlns:a16="http://schemas.microsoft.com/office/drawing/2014/main" id="{CF5BD74D-2692-8149-B3B6-D0DCB4B6D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6438" y="339883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Freeform 74">
              <a:extLst>
                <a:ext uri="{FF2B5EF4-FFF2-40B4-BE49-F238E27FC236}">
                  <a16:creationId xmlns:a16="http://schemas.microsoft.com/office/drawing/2014/main" id="{7E0DFB56-7D9D-C547-88F1-F61D9F55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297815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Freeform 75">
              <a:extLst>
                <a:ext uri="{FF2B5EF4-FFF2-40B4-BE49-F238E27FC236}">
                  <a16:creationId xmlns:a16="http://schemas.microsoft.com/office/drawing/2014/main" id="{211F7F07-FD18-5840-AB66-95CA438C8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692400"/>
              <a:ext cx="228600" cy="323850"/>
            </a:xfrm>
            <a:custGeom>
              <a:avLst/>
              <a:gdLst>
                <a:gd name="T0" fmla="*/ 0 w 289"/>
                <a:gd name="T1" fmla="*/ 0 h 409"/>
                <a:gd name="T2" fmla="*/ 2147483646 w 289"/>
                <a:gd name="T3" fmla="*/ 0 h 409"/>
                <a:gd name="T4" fmla="*/ 2147483646 w 289"/>
                <a:gd name="T5" fmla="*/ 2147483646 h 409"/>
                <a:gd name="T6" fmla="*/ 0 60000 65536"/>
                <a:gd name="T7" fmla="*/ 0 60000 65536"/>
                <a:gd name="T8" fmla="*/ 0 60000 65536"/>
                <a:gd name="T9" fmla="*/ 0 w 289"/>
                <a:gd name="T10" fmla="*/ 0 h 409"/>
                <a:gd name="T11" fmla="*/ 289 w 289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409">
                  <a:moveTo>
                    <a:pt x="0" y="0"/>
                  </a:moveTo>
                  <a:lnTo>
                    <a:pt x="289" y="0"/>
                  </a:lnTo>
                  <a:lnTo>
                    <a:pt x="289" y="4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Rectangle 76">
              <a:extLst>
                <a:ext uri="{FF2B5EF4-FFF2-40B4-BE49-F238E27FC236}">
                  <a16:creationId xmlns:a16="http://schemas.microsoft.com/office/drawing/2014/main" id="{DC83590F-341E-C849-B9DF-84D0F1E75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678488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612" name="Rectangle 77">
              <a:extLst>
                <a:ext uri="{FF2B5EF4-FFF2-40B4-BE49-F238E27FC236}">
                  <a16:creationId xmlns:a16="http://schemas.microsoft.com/office/drawing/2014/main" id="{9871DF5D-CC36-B544-8A74-B05508857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255428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613" name="Freeform 78">
              <a:extLst>
                <a:ext uri="{FF2B5EF4-FFF2-40B4-BE49-F238E27FC236}">
                  <a16:creationId xmlns:a16="http://schemas.microsoft.com/office/drawing/2014/main" id="{89A681C2-66EF-B445-87E5-5906DCE8A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463800"/>
              <a:ext cx="363538" cy="630238"/>
            </a:xfrm>
            <a:custGeom>
              <a:avLst/>
              <a:gdLst>
                <a:gd name="T0" fmla="*/ 0 w 457"/>
                <a:gd name="T1" fmla="*/ 0 h 793"/>
                <a:gd name="T2" fmla="*/ 2147483646 w 457"/>
                <a:gd name="T3" fmla="*/ 0 h 793"/>
                <a:gd name="T4" fmla="*/ 2147483646 w 45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457"/>
                <a:gd name="T10" fmla="*/ 0 h 793"/>
                <a:gd name="T11" fmla="*/ 457 w 45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7" h="793">
                  <a:moveTo>
                    <a:pt x="0" y="0"/>
                  </a:moveTo>
                  <a:lnTo>
                    <a:pt x="457" y="0"/>
                  </a:lnTo>
                  <a:lnTo>
                    <a:pt x="45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4" name="Rectangle 79">
              <a:extLst>
                <a:ext uri="{FF2B5EF4-FFF2-40B4-BE49-F238E27FC236}">
                  <a16:creationId xmlns:a16="http://schemas.microsoft.com/office/drawing/2014/main" id="{99C6A98D-61D6-E24A-8AF1-96DA8F2E5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64001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615" name="Rectangle 80">
              <a:extLst>
                <a:ext uri="{FF2B5EF4-FFF2-40B4-BE49-F238E27FC236}">
                  <a16:creationId xmlns:a16="http://schemas.microsoft.com/office/drawing/2014/main" id="{8EAA743C-1075-1549-9BFB-27E4E74E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233838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616" name="Line 81">
              <a:extLst>
                <a:ext uri="{FF2B5EF4-FFF2-40B4-BE49-F238E27FC236}">
                  <a16:creationId xmlns:a16="http://schemas.microsoft.com/office/drawing/2014/main" id="{85221E3A-9550-BE4D-822D-3C60F9A25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36464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7" name="Line 82">
              <a:extLst>
                <a:ext uri="{FF2B5EF4-FFF2-40B4-BE49-F238E27FC236}">
                  <a16:creationId xmlns:a16="http://schemas.microsoft.com/office/drawing/2014/main" id="{D290F544-4070-1140-B30E-FBF2B8E68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213" y="33035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8" name="Line 83">
              <a:extLst>
                <a:ext uri="{FF2B5EF4-FFF2-40B4-BE49-F238E27FC236}">
                  <a16:creationId xmlns:a16="http://schemas.microsoft.com/office/drawing/2014/main" id="{D60120F0-54A5-4948-86DF-97D82BFB2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213" y="3475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9" name="Freeform 84">
              <a:extLst>
                <a:ext uri="{FF2B5EF4-FFF2-40B4-BE49-F238E27FC236}">
                  <a16:creationId xmlns:a16="http://schemas.microsoft.com/office/drawing/2014/main" id="{A591BBE2-55DD-EC46-943D-B2EBB336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273050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0" name="Line 85">
              <a:extLst>
                <a:ext uri="{FF2B5EF4-FFF2-40B4-BE49-F238E27FC236}">
                  <a16:creationId xmlns:a16="http://schemas.microsoft.com/office/drawing/2014/main" id="{66E6999F-BECC-A84D-9393-0F642C609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139541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1" name="Line 86">
              <a:extLst>
                <a:ext uri="{FF2B5EF4-FFF2-40B4-BE49-F238E27FC236}">
                  <a16:creationId xmlns:a16="http://schemas.microsoft.com/office/drawing/2014/main" id="{2AFC9078-3206-7F41-93B8-090C74120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2800" y="347503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2" name="Line 87">
              <a:extLst>
                <a:ext uri="{FF2B5EF4-FFF2-40B4-BE49-F238E27FC236}">
                  <a16:creationId xmlns:a16="http://schemas.microsoft.com/office/drawing/2014/main" id="{C256B306-FD93-CD40-8B31-B56D46EAA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5200" y="3646488"/>
              <a:ext cx="0" cy="17367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3" name="Freeform 88">
              <a:extLst>
                <a:ext uri="{FF2B5EF4-FFF2-40B4-BE49-F238E27FC236}">
                  <a16:creationId xmlns:a16="http://schemas.microsoft.com/office/drawing/2014/main" id="{42FC8AA2-2DA5-5244-8D0B-3F3E7BD1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5" y="66992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24" name="Freeform 89">
              <a:extLst>
                <a:ext uri="{FF2B5EF4-FFF2-40B4-BE49-F238E27FC236}">
                  <a16:creationId xmlns:a16="http://schemas.microsoft.com/office/drawing/2014/main" id="{D8ECE163-970C-1840-966B-7D6E0E751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67786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5" name="Freeform 90">
              <a:extLst>
                <a:ext uri="{FF2B5EF4-FFF2-40B4-BE49-F238E27FC236}">
                  <a16:creationId xmlns:a16="http://schemas.microsoft.com/office/drawing/2014/main" id="{19C6DFC6-39FF-834E-BCBA-6D7259608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5" y="86042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26" name="Freeform 91">
              <a:extLst>
                <a:ext uri="{FF2B5EF4-FFF2-40B4-BE49-F238E27FC236}">
                  <a16:creationId xmlns:a16="http://schemas.microsoft.com/office/drawing/2014/main" id="{A4877F30-B80D-5A40-8A9B-4659CF7D3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84931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7" name="Freeform 92">
              <a:extLst>
                <a:ext uri="{FF2B5EF4-FFF2-40B4-BE49-F238E27FC236}">
                  <a16:creationId xmlns:a16="http://schemas.microsoft.com/office/drawing/2014/main" id="{9E54AD7F-34E4-C64D-81CD-5628A881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200660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28" name="Freeform 93">
              <a:extLst>
                <a:ext uri="{FF2B5EF4-FFF2-40B4-BE49-F238E27FC236}">
                  <a16:creationId xmlns:a16="http://schemas.microsoft.com/office/drawing/2014/main" id="{F7F9773F-7AA6-FF4C-9D39-4DFE540A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01295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9" name="Freeform 94">
              <a:extLst>
                <a:ext uri="{FF2B5EF4-FFF2-40B4-BE49-F238E27FC236}">
                  <a16:creationId xmlns:a16="http://schemas.microsoft.com/office/drawing/2014/main" id="{E88B5A58-AE9C-784F-8A25-767B0A96E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217805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0" name="Freeform 95">
              <a:extLst>
                <a:ext uri="{FF2B5EF4-FFF2-40B4-BE49-F238E27FC236}">
                  <a16:creationId xmlns:a16="http://schemas.microsoft.com/office/drawing/2014/main" id="{D66D20F5-1F1F-4548-B877-1A2E3A8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218440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1" name="Freeform 96">
              <a:extLst>
                <a:ext uri="{FF2B5EF4-FFF2-40B4-BE49-F238E27FC236}">
                  <a16:creationId xmlns:a16="http://schemas.microsoft.com/office/drawing/2014/main" id="{D0B66387-65ED-6644-A410-0052F243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34168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2" name="Freeform 97">
              <a:extLst>
                <a:ext uri="{FF2B5EF4-FFF2-40B4-BE49-F238E27FC236}">
                  <a16:creationId xmlns:a16="http://schemas.microsoft.com/office/drawing/2014/main" id="{FD93A676-910C-854A-B6FC-3E30B1B62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33057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3" name="Freeform 98">
              <a:extLst>
                <a:ext uri="{FF2B5EF4-FFF2-40B4-BE49-F238E27FC236}">
                  <a16:creationId xmlns:a16="http://schemas.microsoft.com/office/drawing/2014/main" id="{49120360-5F06-4945-93D2-CFC75358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51313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4" name="Freeform 99">
              <a:extLst>
                <a:ext uri="{FF2B5EF4-FFF2-40B4-BE49-F238E27FC236}">
                  <a16:creationId xmlns:a16="http://schemas.microsoft.com/office/drawing/2014/main" id="{FDAAB7EC-DADE-E645-82ED-682397B37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352107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5" name="Rectangle 100">
              <a:extLst>
                <a:ext uri="{FF2B5EF4-FFF2-40B4-BE49-F238E27FC236}">
                  <a16:creationId xmlns:a16="http://schemas.microsoft.com/office/drawing/2014/main" id="{EE68DA74-AD04-5843-A57A-04CF4609C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42570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636" name="Rectangle 101">
              <a:extLst>
                <a:ext uri="{FF2B5EF4-FFF2-40B4-BE49-F238E27FC236}">
                  <a16:creationId xmlns:a16="http://schemas.microsoft.com/office/drawing/2014/main" id="{F3F8465C-41F5-A644-BD7B-8B677FE78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00" y="3298825"/>
              <a:ext cx="1041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5637" name="Line 102">
              <a:extLst>
                <a:ext uri="{FF2B5EF4-FFF2-40B4-BE49-F238E27FC236}">
                  <a16:creationId xmlns:a16="http://schemas.microsoft.com/office/drawing/2014/main" id="{67F7D98D-9A26-0447-A038-3181702AE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87947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Line 103">
              <a:extLst>
                <a:ext uri="{FF2B5EF4-FFF2-40B4-BE49-F238E27FC236}">
                  <a16:creationId xmlns:a16="http://schemas.microsoft.com/office/drawing/2014/main" id="{A463AA2E-A8C8-3B42-992C-6B2FFBDED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113" y="87947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Line 104">
              <a:extLst>
                <a:ext uri="{FF2B5EF4-FFF2-40B4-BE49-F238E27FC236}">
                  <a16:creationId xmlns:a16="http://schemas.microsoft.com/office/drawing/2014/main" id="{0FF5A587-F80F-F642-8747-F1F17B8D6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1425" y="469582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8" name="Title 1">
            <a:extLst>
              <a:ext uri="{FF2B5EF4-FFF2-40B4-BE49-F238E27FC236}">
                <a16:creationId xmlns:a16="http://schemas.microsoft.com/office/drawing/2014/main" id="{B05B2351-B9F3-5547-9A97-5BD36443801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sp>
        <p:nvSpPr>
          <p:cNvPr id="65539" name="TextBox 125">
            <a:extLst>
              <a:ext uri="{FF2B5EF4-FFF2-40B4-BE49-F238E27FC236}">
                <a16:creationId xmlns:a16="http://schemas.microsoft.com/office/drawing/2014/main" id="{7711F6BE-CA58-494A-8338-F245A1CF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4.4 from the textbook ]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1852B45-EAB2-A041-9EA2-D0C998364E5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66562" name="Group 7">
            <a:extLst>
              <a:ext uri="{FF2B5EF4-FFF2-40B4-BE49-F238E27FC236}">
                <a16:creationId xmlns:a16="http://schemas.microsoft.com/office/drawing/2014/main" id="{884FDC19-B83B-3542-A32E-33784AC8FA92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1031876"/>
            <a:ext cx="3209343" cy="5484813"/>
            <a:chOff x="3278246" y="1031875"/>
            <a:chExt cx="3209285" cy="5484812"/>
          </a:xfrm>
        </p:grpSpPr>
        <p:sp>
          <p:nvSpPr>
            <p:cNvPr id="66566" name="Line 4">
              <a:extLst>
                <a:ext uri="{FF2B5EF4-FFF2-40B4-BE49-F238E27FC236}">
                  <a16:creationId xmlns:a16="http://schemas.microsoft.com/office/drawing/2014/main" id="{0B93AEA4-92B9-6C48-BE3C-2B1F6F4CA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Line 5">
              <a:extLst>
                <a:ext uri="{FF2B5EF4-FFF2-40B4-BE49-F238E27FC236}">
                  <a16:creationId xmlns:a16="http://schemas.microsoft.com/office/drawing/2014/main" id="{7DB18856-0E7C-104A-838C-C6D52C922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8" name="Freeform 6">
              <a:extLst>
                <a:ext uri="{FF2B5EF4-FFF2-40B4-BE49-F238E27FC236}">
                  <a16:creationId xmlns:a16="http://schemas.microsoft.com/office/drawing/2014/main" id="{2E0F4C07-E96E-8C4E-8883-1516EE6C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Freeform 7">
              <a:extLst>
                <a:ext uri="{FF2B5EF4-FFF2-40B4-BE49-F238E27FC236}">
                  <a16:creationId xmlns:a16="http://schemas.microsoft.com/office/drawing/2014/main" id="{149DEE69-1674-EF4B-807C-62D021A90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Freeform 9">
              <a:extLst>
                <a:ext uri="{FF2B5EF4-FFF2-40B4-BE49-F238E27FC236}">
                  <a16:creationId xmlns:a16="http://schemas.microsoft.com/office/drawing/2014/main" id="{41731F01-E6FF-4D4B-B41C-9E9B909E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Line 10">
              <a:extLst>
                <a:ext uri="{FF2B5EF4-FFF2-40B4-BE49-F238E27FC236}">
                  <a16:creationId xmlns:a16="http://schemas.microsoft.com/office/drawing/2014/main" id="{A39FFF51-9300-9342-87A9-9C4A08DBD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19">
              <a:extLst>
                <a:ext uri="{FF2B5EF4-FFF2-40B4-BE49-F238E27FC236}">
                  <a16:creationId xmlns:a16="http://schemas.microsoft.com/office/drawing/2014/main" id="{2C3CF1EB-BBBE-B64A-B535-9497F0459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20">
              <a:extLst>
                <a:ext uri="{FF2B5EF4-FFF2-40B4-BE49-F238E27FC236}">
                  <a16:creationId xmlns:a16="http://schemas.microsoft.com/office/drawing/2014/main" id="{4AEF2E90-C598-1D43-AA77-30B542325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Freeform 21">
              <a:extLst>
                <a:ext uri="{FF2B5EF4-FFF2-40B4-BE49-F238E27FC236}">
                  <a16:creationId xmlns:a16="http://schemas.microsoft.com/office/drawing/2014/main" id="{4E93FC60-AE18-9949-A2CA-A178D375A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Freeform 22">
              <a:extLst>
                <a:ext uri="{FF2B5EF4-FFF2-40B4-BE49-F238E27FC236}">
                  <a16:creationId xmlns:a16="http://schemas.microsoft.com/office/drawing/2014/main" id="{F6C07B82-C60F-FF41-BD3D-B0C86276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2" y="1368425"/>
              <a:ext cx="304800" cy="344488"/>
            </a:xfrm>
            <a:custGeom>
              <a:avLst/>
              <a:gdLst>
                <a:gd name="T0" fmla="*/ 0 w 384"/>
                <a:gd name="T1" fmla="*/ 0 h 432"/>
                <a:gd name="T2" fmla="*/ 2147483646 w 384"/>
                <a:gd name="T3" fmla="*/ 0 h 432"/>
                <a:gd name="T4" fmla="*/ 2147483646 w 384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384"/>
                <a:gd name="T10" fmla="*/ 0 h 432"/>
                <a:gd name="T11" fmla="*/ 384 w 38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32">
                  <a:moveTo>
                    <a:pt x="0" y="0"/>
                  </a:moveTo>
                  <a:lnTo>
                    <a:pt x="384" y="0"/>
                  </a:lnTo>
                  <a:lnTo>
                    <a:pt x="384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Rectangle 24">
              <a:extLst>
                <a:ext uri="{FF2B5EF4-FFF2-40B4-BE49-F238E27FC236}">
                  <a16:creationId xmlns:a16="http://schemas.microsoft.com/office/drawing/2014/main" id="{91E825EC-65E3-8243-B010-75208F8A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400" y="1246188"/>
              <a:ext cx="115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577" name="Rectangle 25">
              <a:extLst>
                <a:ext uri="{FF2B5EF4-FFF2-40B4-BE49-F238E27FC236}">
                  <a16:creationId xmlns:a16="http://schemas.microsoft.com/office/drawing/2014/main" id="{4D3C100C-5630-3045-9B26-A28BD2DF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7" y="133350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578" name="Rectangle 26">
              <a:extLst>
                <a:ext uri="{FF2B5EF4-FFF2-40B4-BE49-F238E27FC236}">
                  <a16:creationId xmlns:a16="http://schemas.microsoft.com/office/drawing/2014/main" id="{E9AE152D-E992-A841-9EB2-BB2663ADB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579" name="Freeform 27">
              <a:extLst>
                <a:ext uri="{FF2B5EF4-FFF2-40B4-BE49-F238E27FC236}">
                  <a16:creationId xmlns:a16="http://schemas.microsoft.com/office/drawing/2014/main" id="{48F3535D-180F-4B40-A53F-56638110F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2" y="1158875"/>
              <a:ext cx="457200" cy="630238"/>
            </a:xfrm>
            <a:custGeom>
              <a:avLst/>
              <a:gdLst>
                <a:gd name="T0" fmla="*/ 0 w 577"/>
                <a:gd name="T1" fmla="*/ 0 h 793"/>
                <a:gd name="T2" fmla="*/ 2147483646 w 577"/>
                <a:gd name="T3" fmla="*/ 0 h 793"/>
                <a:gd name="T4" fmla="*/ 2147483646 w 57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577"/>
                <a:gd name="T10" fmla="*/ 0 h 793"/>
                <a:gd name="T11" fmla="*/ 577 w 57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7" h="793">
                  <a:moveTo>
                    <a:pt x="0" y="0"/>
                  </a:moveTo>
                  <a:lnTo>
                    <a:pt x="577" y="0"/>
                  </a:lnTo>
                  <a:lnTo>
                    <a:pt x="57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Rectangle 29">
              <a:extLst>
                <a:ext uri="{FF2B5EF4-FFF2-40B4-BE49-F238E27FC236}">
                  <a16:creationId xmlns:a16="http://schemas.microsoft.com/office/drawing/2014/main" id="{DE2A7C39-2D49-864E-BF8E-8DDA9BCA8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400" y="1031875"/>
              <a:ext cx="115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581" name="Line 30">
              <a:extLst>
                <a:ext uri="{FF2B5EF4-FFF2-40B4-BE49-F238E27FC236}">
                  <a16:creationId xmlns:a16="http://schemas.microsoft.com/office/drawing/2014/main" id="{6B7DDBED-39FF-C343-92F0-0668506A6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Rectangle 31">
              <a:extLst>
                <a:ext uri="{FF2B5EF4-FFF2-40B4-BE49-F238E27FC236}">
                  <a16:creationId xmlns:a16="http://schemas.microsoft.com/office/drawing/2014/main" id="{55E79D60-4E10-444D-A941-D6755B5CB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7" y="111918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583" name="Line 39">
              <a:extLst>
                <a:ext uri="{FF2B5EF4-FFF2-40B4-BE49-F238E27FC236}">
                  <a16:creationId xmlns:a16="http://schemas.microsoft.com/office/drawing/2014/main" id="{C026F2B2-002F-744D-B366-BB70646D6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Freeform 40">
              <a:extLst>
                <a:ext uri="{FF2B5EF4-FFF2-40B4-BE49-F238E27FC236}">
                  <a16:creationId xmlns:a16="http://schemas.microsoft.com/office/drawing/2014/main" id="{CBE6C73F-8552-5747-8622-80FE0858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41">
              <a:extLst>
                <a:ext uri="{FF2B5EF4-FFF2-40B4-BE49-F238E27FC236}">
                  <a16:creationId xmlns:a16="http://schemas.microsoft.com/office/drawing/2014/main" id="{D865483D-F61A-D443-910A-7548C83F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44">
              <a:extLst>
                <a:ext uri="{FF2B5EF4-FFF2-40B4-BE49-F238E27FC236}">
                  <a16:creationId xmlns:a16="http://schemas.microsoft.com/office/drawing/2014/main" id="{6230DBDB-6FFB-BF4A-8534-2973FF1EC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Line 45">
              <a:extLst>
                <a:ext uri="{FF2B5EF4-FFF2-40B4-BE49-F238E27FC236}">
                  <a16:creationId xmlns:a16="http://schemas.microsoft.com/office/drawing/2014/main" id="{E45A4C1A-D9EF-2F4A-8D91-367AF41E9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Line 54">
              <a:extLst>
                <a:ext uri="{FF2B5EF4-FFF2-40B4-BE49-F238E27FC236}">
                  <a16:creationId xmlns:a16="http://schemas.microsoft.com/office/drawing/2014/main" id="{FFC0BAB2-3F54-3D49-88E2-8096F3489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Line 55">
              <a:extLst>
                <a:ext uri="{FF2B5EF4-FFF2-40B4-BE49-F238E27FC236}">
                  <a16:creationId xmlns:a16="http://schemas.microsoft.com/office/drawing/2014/main" id="{675B4B2C-C3F9-6E48-8F37-CBE144AC3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Freeform 56">
              <a:extLst>
                <a:ext uri="{FF2B5EF4-FFF2-40B4-BE49-F238E27FC236}">
                  <a16:creationId xmlns:a16="http://schemas.microsoft.com/office/drawing/2014/main" id="{12C013F1-B8F5-9E49-888D-1D50AE54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1" name="Line 57">
              <a:extLst>
                <a:ext uri="{FF2B5EF4-FFF2-40B4-BE49-F238E27FC236}">
                  <a16:creationId xmlns:a16="http://schemas.microsoft.com/office/drawing/2014/main" id="{7250852E-B724-2441-8DB1-956417C36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Freeform 60">
              <a:extLst>
                <a:ext uri="{FF2B5EF4-FFF2-40B4-BE49-F238E27FC236}">
                  <a16:creationId xmlns:a16="http://schemas.microsoft.com/office/drawing/2014/main" id="{D8A6D923-1AE8-FF4E-BBEF-1BFED3F4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3" name="Line 61">
              <a:extLst>
                <a:ext uri="{FF2B5EF4-FFF2-40B4-BE49-F238E27FC236}">
                  <a16:creationId xmlns:a16="http://schemas.microsoft.com/office/drawing/2014/main" id="{9C505129-DF4A-FC4D-98BA-B43E4CE0D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Freeform 71">
              <a:extLst>
                <a:ext uri="{FF2B5EF4-FFF2-40B4-BE49-F238E27FC236}">
                  <a16:creationId xmlns:a16="http://schemas.microsoft.com/office/drawing/2014/main" id="{F81B1BD9-DC6A-8641-9FC9-8F6F2F4C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5" name="Line 72">
              <a:extLst>
                <a:ext uri="{FF2B5EF4-FFF2-40B4-BE49-F238E27FC236}">
                  <a16:creationId xmlns:a16="http://schemas.microsoft.com/office/drawing/2014/main" id="{2B5C4399-E2CA-B843-A23D-B76C42232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Line 73">
              <a:extLst>
                <a:ext uri="{FF2B5EF4-FFF2-40B4-BE49-F238E27FC236}">
                  <a16:creationId xmlns:a16="http://schemas.microsoft.com/office/drawing/2014/main" id="{D0DD060A-5414-0543-991B-DA1566314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7" name="Freeform 74">
              <a:extLst>
                <a:ext uri="{FF2B5EF4-FFF2-40B4-BE49-F238E27FC236}">
                  <a16:creationId xmlns:a16="http://schemas.microsoft.com/office/drawing/2014/main" id="{FF107B98-333E-0044-B99C-FF5C6081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8" name="Freeform 75">
              <a:extLst>
                <a:ext uri="{FF2B5EF4-FFF2-40B4-BE49-F238E27FC236}">
                  <a16:creationId xmlns:a16="http://schemas.microsoft.com/office/drawing/2014/main" id="{407CC422-F978-9245-805F-2CF6371B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7" y="3371850"/>
              <a:ext cx="228600" cy="323850"/>
            </a:xfrm>
            <a:custGeom>
              <a:avLst/>
              <a:gdLst>
                <a:gd name="T0" fmla="*/ 0 w 289"/>
                <a:gd name="T1" fmla="*/ 0 h 409"/>
                <a:gd name="T2" fmla="*/ 2147483646 w 289"/>
                <a:gd name="T3" fmla="*/ 0 h 409"/>
                <a:gd name="T4" fmla="*/ 2147483646 w 289"/>
                <a:gd name="T5" fmla="*/ 2147483646 h 409"/>
                <a:gd name="T6" fmla="*/ 0 60000 65536"/>
                <a:gd name="T7" fmla="*/ 0 60000 65536"/>
                <a:gd name="T8" fmla="*/ 0 60000 65536"/>
                <a:gd name="T9" fmla="*/ 0 w 289"/>
                <a:gd name="T10" fmla="*/ 0 h 409"/>
                <a:gd name="T11" fmla="*/ 289 w 289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409">
                  <a:moveTo>
                    <a:pt x="0" y="0"/>
                  </a:moveTo>
                  <a:lnTo>
                    <a:pt x="289" y="0"/>
                  </a:lnTo>
                  <a:lnTo>
                    <a:pt x="289" y="4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9" name="Rectangle 77">
              <a:extLst>
                <a:ext uri="{FF2B5EF4-FFF2-40B4-BE49-F238E27FC236}">
                  <a16:creationId xmlns:a16="http://schemas.microsoft.com/office/drawing/2014/main" id="{75C11C3A-BD6C-4145-ADBB-4D8FAFCAE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3233738"/>
              <a:ext cx="115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00" name="Freeform 78">
              <a:extLst>
                <a:ext uri="{FF2B5EF4-FFF2-40B4-BE49-F238E27FC236}">
                  <a16:creationId xmlns:a16="http://schemas.microsoft.com/office/drawing/2014/main" id="{9B18D071-D425-9143-B1C3-35B3B8D42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7" y="3143250"/>
              <a:ext cx="363538" cy="630238"/>
            </a:xfrm>
            <a:custGeom>
              <a:avLst/>
              <a:gdLst>
                <a:gd name="T0" fmla="*/ 0 w 457"/>
                <a:gd name="T1" fmla="*/ 0 h 793"/>
                <a:gd name="T2" fmla="*/ 2147483646 w 457"/>
                <a:gd name="T3" fmla="*/ 0 h 793"/>
                <a:gd name="T4" fmla="*/ 2147483646 w 45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457"/>
                <a:gd name="T10" fmla="*/ 0 h 793"/>
                <a:gd name="T11" fmla="*/ 457 w 45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7" h="793">
                  <a:moveTo>
                    <a:pt x="0" y="0"/>
                  </a:moveTo>
                  <a:lnTo>
                    <a:pt x="457" y="0"/>
                  </a:lnTo>
                  <a:lnTo>
                    <a:pt x="45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1" name="Rectangle 79">
              <a:extLst>
                <a:ext uri="{FF2B5EF4-FFF2-40B4-BE49-F238E27FC236}">
                  <a16:creationId xmlns:a16="http://schemas.microsoft.com/office/drawing/2014/main" id="{7EE7AF91-DD9E-B743-B2CB-7E39C992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331946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02" name="Rectangle 80">
              <a:extLst>
                <a:ext uri="{FF2B5EF4-FFF2-40B4-BE49-F238E27FC236}">
                  <a16:creationId xmlns:a16="http://schemas.microsoft.com/office/drawing/2014/main" id="{F93AF5E9-DD54-BD4A-970D-AE1677C3F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3017838"/>
              <a:ext cx="115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03" name="Line 81">
              <a:extLst>
                <a:ext uri="{FF2B5EF4-FFF2-40B4-BE49-F238E27FC236}">
                  <a16:creationId xmlns:a16="http://schemas.microsoft.com/office/drawing/2014/main" id="{9A32F9DD-243A-EC48-9E77-4FEF7F6BB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82">
              <a:extLst>
                <a:ext uri="{FF2B5EF4-FFF2-40B4-BE49-F238E27FC236}">
                  <a16:creationId xmlns:a16="http://schemas.microsoft.com/office/drawing/2014/main" id="{DDB27A99-B83A-CE4C-A2FF-465E351B9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Line 83">
              <a:extLst>
                <a:ext uri="{FF2B5EF4-FFF2-40B4-BE49-F238E27FC236}">
                  <a16:creationId xmlns:a16="http://schemas.microsoft.com/office/drawing/2014/main" id="{9F0FA4D3-F70E-2846-B39F-0FA4DD388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6" name="Freeform 84">
              <a:extLst>
                <a:ext uri="{FF2B5EF4-FFF2-40B4-BE49-F238E27FC236}">
                  <a16:creationId xmlns:a16="http://schemas.microsoft.com/office/drawing/2014/main" id="{BAD58669-F2C9-0846-BA7F-401F6A619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7" name="Line 85">
              <a:extLst>
                <a:ext uri="{FF2B5EF4-FFF2-40B4-BE49-F238E27FC236}">
                  <a16:creationId xmlns:a16="http://schemas.microsoft.com/office/drawing/2014/main" id="{258B9923-DB1C-A64E-9B56-67A9A8D99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Line 86">
              <a:extLst>
                <a:ext uri="{FF2B5EF4-FFF2-40B4-BE49-F238E27FC236}">
                  <a16:creationId xmlns:a16="http://schemas.microsoft.com/office/drawing/2014/main" id="{BE40E8FC-BD19-FA42-8B3C-D74335402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9" name="Line 87">
              <a:extLst>
                <a:ext uri="{FF2B5EF4-FFF2-40B4-BE49-F238E27FC236}">
                  <a16:creationId xmlns:a16="http://schemas.microsoft.com/office/drawing/2014/main" id="{8B71DC4C-1EC2-3E47-B545-E0D679BE5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Freeform 88">
              <a:extLst>
                <a:ext uri="{FF2B5EF4-FFF2-40B4-BE49-F238E27FC236}">
                  <a16:creationId xmlns:a16="http://schemas.microsoft.com/office/drawing/2014/main" id="{F7F4DFA6-E960-1D44-BAA5-24E21D6B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Freeform 89">
              <a:extLst>
                <a:ext uri="{FF2B5EF4-FFF2-40B4-BE49-F238E27FC236}">
                  <a16:creationId xmlns:a16="http://schemas.microsoft.com/office/drawing/2014/main" id="{E0CF979D-57B7-1543-8AC3-E5070A33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Freeform 90">
              <a:extLst>
                <a:ext uri="{FF2B5EF4-FFF2-40B4-BE49-F238E27FC236}">
                  <a16:creationId xmlns:a16="http://schemas.microsoft.com/office/drawing/2014/main" id="{36719544-0EE9-904E-BF64-058E3495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Freeform 91">
              <a:extLst>
                <a:ext uri="{FF2B5EF4-FFF2-40B4-BE49-F238E27FC236}">
                  <a16:creationId xmlns:a16="http://schemas.microsoft.com/office/drawing/2014/main" id="{B58AAA1A-6D09-F142-B117-FD682CEAC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4" name="Freeform 92">
              <a:extLst>
                <a:ext uri="{FF2B5EF4-FFF2-40B4-BE49-F238E27FC236}">
                  <a16:creationId xmlns:a16="http://schemas.microsoft.com/office/drawing/2014/main" id="{58F6D7D7-1F43-D440-B920-98AC561F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Freeform 93">
              <a:extLst>
                <a:ext uri="{FF2B5EF4-FFF2-40B4-BE49-F238E27FC236}">
                  <a16:creationId xmlns:a16="http://schemas.microsoft.com/office/drawing/2014/main" id="{E4485B17-5169-684E-9E19-4AD1912D6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6" name="Freeform 94">
              <a:extLst>
                <a:ext uri="{FF2B5EF4-FFF2-40B4-BE49-F238E27FC236}">
                  <a16:creationId xmlns:a16="http://schemas.microsoft.com/office/drawing/2014/main" id="{AB446A3D-B9AE-5545-8857-BEAF0CF7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Freeform 95">
              <a:extLst>
                <a:ext uri="{FF2B5EF4-FFF2-40B4-BE49-F238E27FC236}">
                  <a16:creationId xmlns:a16="http://schemas.microsoft.com/office/drawing/2014/main" id="{373FF0A7-454A-6449-8CEE-10CC9931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Freeform 96">
              <a:extLst>
                <a:ext uri="{FF2B5EF4-FFF2-40B4-BE49-F238E27FC236}">
                  <a16:creationId xmlns:a16="http://schemas.microsoft.com/office/drawing/2014/main" id="{74D25B61-B111-014F-84EA-3FF22684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Freeform 97">
              <a:extLst>
                <a:ext uri="{FF2B5EF4-FFF2-40B4-BE49-F238E27FC236}">
                  <a16:creationId xmlns:a16="http://schemas.microsoft.com/office/drawing/2014/main" id="{CCE8C454-6D17-5E49-917F-855A0E6E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Freeform 98">
              <a:extLst>
                <a:ext uri="{FF2B5EF4-FFF2-40B4-BE49-F238E27FC236}">
                  <a16:creationId xmlns:a16="http://schemas.microsoft.com/office/drawing/2014/main" id="{E91AC253-0C60-4E4A-830E-EA5A15F1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Freeform 99">
              <a:extLst>
                <a:ext uri="{FF2B5EF4-FFF2-40B4-BE49-F238E27FC236}">
                  <a16:creationId xmlns:a16="http://schemas.microsoft.com/office/drawing/2014/main" id="{89B8DBD1-7A8F-C047-85A9-F6E890F8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2" name="Rectangle 100">
              <a:extLst>
                <a:ext uri="{FF2B5EF4-FFF2-40B4-BE49-F238E27FC236}">
                  <a16:creationId xmlns:a16="http://schemas.microsoft.com/office/drawing/2014/main" id="{D4331AC9-49D8-0840-90F4-B8597C51C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310515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23" name="Rectangle 101">
              <a:extLst>
                <a:ext uri="{FF2B5EF4-FFF2-40B4-BE49-F238E27FC236}">
                  <a16:creationId xmlns:a16="http://schemas.microsoft.com/office/drawing/2014/main" id="{B29A4C19-B8AA-4140-9935-F16A82E9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24" name="Line 102">
              <a:extLst>
                <a:ext uri="{FF2B5EF4-FFF2-40B4-BE49-F238E27FC236}">
                  <a16:creationId xmlns:a16="http://schemas.microsoft.com/office/drawing/2014/main" id="{7E6E6EAE-863E-F846-8147-D16A19A15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5" name="Line 103">
              <a:extLst>
                <a:ext uri="{FF2B5EF4-FFF2-40B4-BE49-F238E27FC236}">
                  <a16:creationId xmlns:a16="http://schemas.microsoft.com/office/drawing/2014/main" id="{34113FCB-0A88-854F-B1D1-D5F06EE57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6" name="Line 104">
              <a:extLst>
                <a:ext uri="{FF2B5EF4-FFF2-40B4-BE49-F238E27FC236}">
                  <a16:creationId xmlns:a16="http://schemas.microsoft.com/office/drawing/2014/main" id="{338AD1C1-1EAF-5E41-A0C7-A5675208C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6627" name="Straight Connector 3">
              <a:extLst>
                <a:ext uri="{FF2B5EF4-FFF2-40B4-BE49-F238E27FC236}">
                  <a16:creationId xmlns:a16="http://schemas.microsoft.com/office/drawing/2014/main" id="{508DCF28-B1DD-8D43-85B4-25CC1202A4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19441" y="1836892"/>
              <a:ext cx="331773" cy="2508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28" name="Straight Connector 3">
              <a:extLst>
                <a:ext uri="{FF2B5EF4-FFF2-40B4-BE49-F238E27FC236}">
                  <a16:creationId xmlns:a16="http://schemas.microsoft.com/office/drawing/2014/main" id="{B412F57F-A038-C74C-A834-980E8B47E5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5165" y="3163986"/>
              <a:ext cx="362792" cy="24141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29" name="Straight Connector 3">
              <a:extLst>
                <a:ext uri="{FF2B5EF4-FFF2-40B4-BE49-F238E27FC236}">
                  <a16:creationId xmlns:a16="http://schemas.microsoft.com/office/drawing/2014/main" id="{C02CBC32-A8DE-6946-BF30-85BC1EA47F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5165" y="4507264"/>
              <a:ext cx="369536" cy="2319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30" name="Straight Connector 3">
              <a:extLst>
                <a:ext uri="{FF2B5EF4-FFF2-40B4-BE49-F238E27FC236}">
                  <a16:creationId xmlns:a16="http://schemas.microsoft.com/office/drawing/2014/main" id="{7882906A-C6D5-404B-8A92-F1E4CE1D4189}"/>
                </a:ext>
              </a:extLst>
            </p:cNvPr>
            <p:cNvCxnSpPr>
              <a:cxnSpLocks noChangeShapeType="1"/>
              <a:endCxn id="66589" idx="1"/>
            </p:cNvCxnSpPr>
            <p:nvPr/>
          </p:nvCxnSpPr>
          <p:spPr bwMode="auto">
            <a:xfrm>
              <a:off x="3818037" y="5889624"/>
              <a:ext cx="328513" cy="24611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631" name="Line 19">
              <a:extLst>
                <a:ext uri="{FF2B5EF4-FFF2-40B4-BE49-F238E27FC236}">
                  <a16:creationId xmlns:a16="http://schemas.microsoft.com/office/drawing/2014/main" id="{A6E908C8-2C9C-E446-AD8E-CA2FD9DC0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Line 19">
              <a:extLst>
                <a:ext uri="{FF2B5EF4-FFF2-40B4-BE49-F238E27FC236}">
                  <a16:creationId xmlns:a16="http://schemas.microsoft.com/office/drawing/2014/main" id="{96943A6A-8066-1944-AF4A-450770076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Rectangle 26">
              <a:extLst>
                <a:ext uri="{FF2B5EF4-FFF2-40B4-BE49-F238E27FC236}">
                  <a16:creationId xmlns:a16="http://schemas.microsoft.com/office/drawing/2014/main" id="{C9DE6332-CE84-6043-93B6-B0C1F59F5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34" name="Line 19">
              <a:extLst>
                <a:ext uri="{FF2B5EF4-FFF2-40B4-BE49-F238E27FC236}">
                  <a16:creationId xmlns:a16="http://schemas.microsoft.com/office/drawing/2014/main" id="{12AE4B52-EBAD-E14B-BB93-B1CF8EA46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5" name="Line 19">
              <a:extLst>
                <a:ext uri="{FF2B5EF4-FFF2-40B4-BE49-F238E27FC236}">
                  <a16:creationId xmlns:a16="http://schemas.microsoft.com/office/drawing/2014/main" id="{44913BD8-D111-5245-9EF1-0896DD2B3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6" name="Rectangle 26">
              <a:extLst>
                <a:ext uri="{FF2B5EF4-FFF2-40B4-BE49-F238E27FC236}">
                  <a16:creationId xmlns:a16="http://schemas.microsoft.com/office/drawing/2014/main" id="{A24E1C66-03FF-654E-A9F0-0ADF1555E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37" name="Line 19">
              <a:extLst>
                <a:ext uri="{FF2B5EF4-FFF2-40B4-BE49-F238E27FC236}">
                  <a16:creationId xmlns:a16="http://schemas.microsoft.com/office/drawing/2014/main" id="{B0C5A62F-DAA4-544A-BEE2-AF8F3407D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8" name="Line 19">
              <a:extLst>
                <a:ext uri="{FF2B5EF4-FFF2-40B4-BE49-F238E27FC236}">
                  <a16:creationId xmlns:a16="http://schemas.microsoft.com/office/drawing/2014/main" id="{A18A8CAE-88A9-D847-A80E-8E7C50720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Rectangle 26">
              <a:extLst>
                <a:ext uri="{FF2B5EF4-FFF2-40B4-BE49-F238E27FC236}">
                  <a16:creationId xmlns:a16="http://schemas.microsoft.com/office/drawing/2014/main" id="{985AC76D-8674-034B-8CC1-D3B814FFE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6640" name="Line 19">
              <a:extLst>
                <a:ext uri="{FF2B5EF4-FFF2-40B4-BE49-F238E27FC236}">
                  <a16:creationId xmlns:a16="http://schemas.microsoft.com/office/drawing/2014/main" id="{E79E4C00-4AAE-424A-BF5A-0D374A216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Line 19">
              <a:extLst>
                <a:ext uri="{FF2B5EF4-FFF2-40B4-BE49-F238E27FC236}">
                  <a16:creationId xmlns:a16="http://schemas.microsoft.com/office/drawing/2014/main" id="{105D4778-E6BA-2645-9B6A-944CF07B8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3" name="TextBox 41">
            <a:extLst>
              <a:ext uri="{FF2B5EF4-FFF2-40B4-BE49-F238E27FC236}">
                <a16:creationId xmlns:a16="http://schemas.microsoft.com/office/drawing/2014/main" id="{31047C6C-CE20-5041-AAAF-5F076E3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4" y="847725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6564" name="TextBox 41">
            <a:extLst>
              <a:ext uri="{FF2B5EF4-FFF2-40B4-BE49-F238E27FC236}">
                <a16:creationId xmlns:a16="http://schemas.microsoft.com/office/drawing/2014/main" id="{E2B0BA42-DCE4-7A41-A0D0-5131B86DE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112236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6565" name="Rectangle 26">
            <a:extLst>
              <a:ext uri="{FF2B5EF4-FFF2-40B4-BE49-F238E27FC236}">
                <a16:creationId xmlns:a16="http://schemas.microsoft.com/office/drawing/2014/main" id="{893C745D-6BC9-BA45-A432-2D333A603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12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0C3148C2-CADE-1943-9A2A-59490C3D4A6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67586" name="Group 7">
            <a:extLst>
              <a:ext uri="{FF2B5EF4-FFF2-40B4-BE49-F238E27FC236}">
                <a16:creationId xmlns:a16="http://schemas.microsoft.com/office/drawing/2014/main" id="{052B9A20-B57B-7B44-8856-EF6181415B1F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67590" name="Line 4">
              <a:extLst>
                <a:ext uri="{FF2B5EF4-FFF2-40B4-BE49-F238E27FC236}">
                  <a16:creationId xmlns:a16="http://schemas.microsoft.com/office/drawing/2014/main" id="{51F992A8-921B-DA4C-9D7A-00D0003BE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1" name="Line 5">
              <a:extLst>
                <a:ext uri="{FF2B5EF4-FFF2-40B4-BE49-F238E27FC236}">
                  <a16:creationId xmlns:a16="http://schemas.microsoft.com/office/drawing/2014/main" id="{1B2FFB71-DFDD-4E40-9EA0-C8F3B324A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Freeform 6">
              <a:extLst>
                <a:ext uri="{FF2B5EF4-FFF2-40B4-BE49-F238E27FC236}">
                  <a16:creationId xmlns:a16="http://schemas.microsoft.com/office/drawing/2014/main" id="{E5AA14F0-2315-C343-8A00-42AE2B099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Freeform 7">
              <a:extLst>
                <a:ext uri="{FF2B5EF4-FFF2-40B4-BE49-F238E27FC236}">
                  <a16:creationId xmlns:a16="http://schemas.microsoft.com/office/drawing/2014/main" id="{B7C20545-9FA6-D14B-BC7E-AD31F1735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Freeform 9">
              <a:extLst>
                <a:ext uri="{FF2B5EF4-FFF2-40B4-BE49-F238E27FC236}">
                  <a16:creationId xmlns:a16="http://schemas.microsoft.com/office/drawing/2014/main" id="{A0E7EAC3-7AEA-0E49-91DB-74F80E86E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Line 10">
              <a:extLst>
                <a:ext uri="{FF2B5EF4-FFF2-40B4-BE49-F238E27FC236}">
                  <a16:creationId xmlns:a16="http://schemas.microsoft.com/office/drawing/2014/main" id="{45DABEFC-35A3-2349-B721-3BE19F7AD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Line 19">
              <a:extLst>
                <a:ext uri="{FF2B5EF4-FFF2-40B4-BE49-F238E27FC236}">
                  <a16:creationId xmlns:a16="http://schemas.microsoft.com/office/drawing/2014/main" id="{854ACAAC-A2B7-ED45-BBD0-0D58DB642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Line 20">
              <a:extLst>
                <a:ext uri="{FF2B5EF4-FFF2-40B4-BE49-F238E27FC236}">
                  <a16:creationId xmlns:a16="http://schemas.microsoft.com/office/drawing/2014/main" id="{C88B9F02-554B-EA43-B67B-6504C9230C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Freeform 21">
              <a:extLst>
                <a:ext uri="{FF2B5EF4-FFF2-40B4-BE49-F238E27FC236}">
                  <a16:creationId xmlns:a16="http://schemas.microsoft.com/office/drawing/2014/main" id="{3FF99652-7F47-9047-B2E4-29FDA2F5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Freeform 22">
              <a:extLst>
                <a:ext uri="{FF2B5EF4-FFF2-40B4-BE49-F238E27FC236}">
                  <a16:creationId xmlns:a16="http://schemas.microsoft.com/office/drawing/2014/main" id="{34A89BCC-61D1-5A4E-BC77-CE2577BAB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Rectangle 24">
              <a:extLst>
                <a:ext uri="{FF2B5EF4-FFF2-40B4-BE49-F238E27FC236}">
                  <a16:creationId xmlns:a16="http://schemas.microsoft.com/office/drawing/2014/main" id="{C1A8AB74-706A-674C-B638-EFC27876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1" name="Rectangle 25">
              <a:extLst>
                <a:ext uri="{FF2B5EF4-FFF2-40B4-BE49-F238E27FC236}">
                  <a16:creationId xmlns:a16="http://schemas.microsoft.com/office/drawing/2014/main" id="{6BC42284-08E2-AD49-B70F-393A5E775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2" name="Rectangle 26">
              <a:extLst>
                <a:ext uri="{FF2B5EF4-FFF2-40B4-BE49-F238E27FC236}">
                  <a16:creationId xmlns:a16="http://schemas.microsoft.com/office/drawing/2014/main" id="{21521A85-18FF-EE4D-BBED-F00483694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3" name="Freeform 27">
              <a:extLst>
                <a:ext uri="{FF2B5EF4-FFF2-40B4-BE49-F238E27FC236}">
                  <a16:creationId xmlns:a16="http://schemas.microsoft.com/office/drawing/2014/main" id="{1CB01687-FC19-094F-B164-6C4DAE0B0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Rectangle 29">
              <a:extLst>
                <a:ext uri="{FF2B5EF4-FFF2-40B4-BE49-F238E27FC236}">
                  <a16:creationId xmlns:a16="http://schemas.microsoft.com/office/drawing/2014/main" id="{5E733998-D1F1-B145-AB21-9DA038892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5" name="Line 30">
              <a:extLst>
                <a:ext uri="{FF2B5EF4-FFF2-40B4-BE49-F238E27FC236}">
                  <a16:creationId xmlns:a16="http://schemas.microsoft.com/office/drawing/2014/main" id="{6ECA7200-240A-2F4D-BF01-52521D219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31">
              <a:extLst>
                <a:ext uri="{FF2B5EF4-FFF2-40B4-BE49-F238E27FC236}">
                  <a16:creationId xmlns:a16="http://schemas.microsoft.com/office/drawing/2014/main" id="{AD1FF235-9198-EC4B-B8E5-A9542AD77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7" name="Line 39">
              <a:extLst>
                <a:ext uri="{FF2B5EF4-FFF2-40B4-BE49-F238E27FC236}">
                  <a16:creationId xmlns:a16="http://schemas.microsoft.com/office/drawing/2014/main" id="{27EC1D65-C867-8D45-8CB7-BC8B462EA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Freeform 40">
              <a:extLst>
                <a:ext uri="{FF2B5EF4-FFF2-40B4-BE49-F238E27FC236}">
                  <a16:creationId xmlns:a16="http://schemas.microsoft.com/office/drawing/2014/main" id="{E9C32ABB-19ED-7541-9892-5FC6722A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41">
              <a:extLst>
                <a:ext uri="{FF2B5EF4-FFF2-40B4-BE49-F238E27FC236}">
                  <a16:creationId xmlns:a16="http://schemas.microsoft.com/office/drawing/2014/main" id="{5D10F297-5470-CC4F-A470-E2BE7D423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Freeform 44">
              <a:extLst>
                <a:ext uri="{FF2B5EF4-FFF2-40B4-BE49-F238E27FC236}">
                  <a16:creationId xmlns:a16="http://schemas.microsoft.com/office/drawing/2014/main" id="{41D56BD2-DD91-BE41-8CBF-549E73132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Line 45">
              <a:extLst>
                <a:ext uri="{FF2B5EF4-FFF2-40B4-BE49-F238E27FC236}">
                  <a16:creationId xmlns:a16="http://schemas.microsoft.com/office/drawing/2014/main" id="{E7DB7AC3-A89C-C34C-89C4-08F19AA54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54">
              <a:extLst>
                <a:ext uri="{FF2B5EF4-FFF2-40B4-BE49-F238E27FC236}">
                  <a16:creationId xmlns:a16="http://schemas.microsoft.com/office/drawing/2014/main" id="{5807F647-09B8-854C-80F5-7D5D2C398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Line 55">
              <a:extLst>
                <a:ext uri="{FF2B5EF4-FFF2-40B4-BE49-F238E27FC236}">
                  <a16:creationId xmlns:a16="http://schemas.microsoft.com/office/drawing/2014/main" id="{27B33F02-537D-D14A-B3F6-D77C411FC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4" name="Freeform 56">
              <a:extLst>
                <a:ext uri="{FF2B5EF4-FFF2-40B4-BE49-F238E27FC236}">
                  <a16:creationId xmlns:a16="http://schemas.microsoft.com/office/drawing/2014/main" id="{9851363D-33DE-C243-8333-68D5CDB8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Line 57">
              <a:extLst>
                <a:ext uri="{FF2B5EF4-FFF2-40B4-BE49-F238E27FC236}">
                  <a16:creationId xmlns:a16="http://schemas.microsoft.com/office/drawing/2014/main" id="{3534D86F-63C0-4F44-9F35-8EBF1DC65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Freeform 60">
              <a:extLst>
                <a:ext uri="{FF2B5EF4-FFF2-40B4-BE49-F238E27FC236}">
                  <a16:creationId xmlns:a16="http://schemas.microsoft.com/office/drawing/2014/main" id="{B5DAEE08-B8FB-CE48-880B-604C1A94B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Line 61">
              <a:extLst>
                <a:ext uri="{FF2B5EF4-FFF2-40B4-BE49-F238E27FC236}">
                  <a16:creationId xmlns:a16="http://schemas.microsoft.com/office/drawing/2014/main" id="{C03A4B04-79B7-704E-BF9F-4F56BAAF0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8" name="Freeform 71">
              <a:extLst>
                <a:ext uri="{FF2B5EF4-FFF2-40B4-BE49-F238E27FC236}">
                  <a16:creationId xmlns:a16="http://schemas.microsoft.com/office/drawing/2014/main" id="{CEAE1257-CE67-3549-A67C-EFE420616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Line 72">
              <a:extLst>
                <a:ext uri="{FF2B5EF4-FFF2-40B4-BE49-F238E27FC236}">
                  <a16:creationId xmlns:a16="http://schemas.microsoft.com/office/drawing/2014/main" id="{A333FAE3-2B4A-174B-A76C-15C8A1CFF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0" name="Line 73">
              <a:extLst>
                <a:ext uri="{FF2B5EF4-FFF2-40B4-BE49-F238E27FC236}">
                  <a16:creationId xmlns:a16="http://schemas.microsoft.com/office/drawing/2014/main" id="{FF4264C3-7FEB-4044-A86A-708B47CD7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1" name="Freeform 74">
              <a:extLst>
                <a:ext uri="{FF2B5EF4-FFF2-40B4-BE49-F238E27FC236}">
                  <a16:creationId xmlns:a16="http://schemas.microsoft.com/office/drawing/2014/main" id="{9DFDBFBB-A2D9-AC43-A1A9-AB10FE22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2" name="Freeform 75">
              <a:extLst>
                <a:ext uri="{FF2B5EF4-FFF2-40B4-BE49-F238E27FC236}">
                  <a16:creationId xmlns:a16="http://schemas.microsoft.com/office/drawing/2014/main" id="{ED525B78-D1B3-8E4F-BF10-767C4FA574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3" name="Rectangle 77">
              <a:extLst>
                <a:ext uri="{FF2B5EF4-FFF2-40B4-BE49-F238E27FC236}">
                  <a16:creationId xmlns:a16="http://schemas.microsoft.com/office/drawing/2014/main" id="{6C88312F-CF39-E14D-A52E-EC4BB3BDC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24" name="Freeform 78">
              <a:extLst>
                <a:ext uri="{FF2B5EF4-FFF2-40B4-BE49-F238E27FC236}">
                  <a16:creationId xmlns:a16="http://schemas.microsoft.com/office/drawing/2014/main" id="{5B9B545D-4995-D04E-9730-340F5B2DD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5" name="Rectangle 79">
              <a:extLst>
                <a:ext uri="{FF2B5EF4-FFF2-40B4-BE49-F238E27FC236}">
                  <a16:creationId xmlns:a16="http://schemas.microsoft.com/office/drawing/2014/main" id="{28317B14-DA4F-0C4D-98E1-62E86CE9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26" name="Rectangle 80">
              <a:extLst>
                <a:ext uri="{FF2B5EF4-FFF2-40B4-BE49-F238E27FC236}">
                  <a16:creationId xmlns:a16="http://schemas.microsoft.com/office/drawing/2014/main" id="{6488F26F-3EFD-C341-B031-F9690799A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27" name="Line 81">
              <a:extLst>
                <a:ext uri="{FF2B5EF4-FFF2-40B4-BE49-F238E27FC236}">
                  <a16:creationId xmlns:a16="http://schemas.microsoft.com/office/drawing/2014/main" id="{3C180C86-7A78-7042-8107-E20E853BD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Line 82">
              <a:extLst>
                <a:ext uri="{FF2B5EF4-FFF2-40B4-BE49-F238E27FC236}">
                  <a16:creationId xmlns:a16="http://schemas.microsoft.com/office/drawing/2014/main" id="{A584B83A-1C18-BB42-BE30-3EFEE550B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Line 83">
              <a:extLst>
                <a:ext uri="{FF2B5EF4-FFF2-40B4-BE49-F238E27FC236}">
                  <a16:creationId xmlns:a16="http://schemas.microsoft.com/office/drawing/2014/main" id="{E40CBEA5-2C1A-614A-931F-8172FA2AB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0" name="Freeform 84">
              <a:extLst>
                <a:ext uri="{FF2B5EF4-FFF2-40B4-BE49-F238E27FC236}">
                  <a16:creationId xmlns:a16="http://schemas.microsoft.com/office/drawing/2014/main" id="{7202B91E-59CA-5044-A560-0FE7B498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1" name="Line 85">
              <a:extLst>
                <a:ext uri="{FF2B5EF4-FFF2-40B4-BE49-F238E27FC236}">
                  <a16:creationId xmlns:a16="http://schemas.microsoft.com/office/drawing/2014/main" id="{B8FB2626-AC05-7042-8F2C-D7361F1D7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2" name="Line 86">
              <a:extLst>
                <a:ext uri="{FF2B5EF4-FFF2-40B4-BE49-F238E27FC236}">
                  <a16:creationId xmlns:a16="http://schemas.microsoft.com/office/drawing/2014/main" id="{2DE25DD7-57C7-DD43-BAD3-678D21B9B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3" name="Line 87">
              <a:extLst>
                <a:ext uri="{FF2B5EF4-FFF2-40B4-BE49-F238E27FC236}">
                  <a16:creationId xmlns:a16="http://schemas.microsoft.com/office/drawing/2014/main" id="{53DA8B3B-5826-6B46-A09D-ECB069FF4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4" name="Freeform 88">
              <a:extLst>
                <a:ext uri="{FF2B5EF4-FFF2-40B4-BE49-F238E27FC236}">
                  <a16:creationId xmlns:a16="http://schemas.microsoft.com/office/drawing/2014/main" id="{BE7521E6-79F1-A54D-B8B7-D8ABAB061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5" name="Freeform 89">
              <a:extLst>
                <a:ext uri="{FF2B5EF4-FFF2-40B4-BE49-F238E27FC236}">
                  <a16:creationId xmlns:a16="http://schemas.microsoft.com/office/drawing/2014/main" id="{F6359C9F-5DD0-0F44-8169-D1BE5C9A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6" name="Freeform 90">
              <a:extLst>
                <a:ext uri="{FF2B5EF4-FFF2-40B4-BE49-F238E27FC236}">
                  <a16:creationId xmlns:a16="http://schemas.microsoft.com/office/drawing/2014/main" id="{39D4DF96-05DB-584C-9F28-97E046F95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7" name="Freeform 91">
              <a:extLst>
                <a:ext uri="{FF2B5EF4-FFF2-40B4-BE49-F238E27FC236}">
                  <a16:creationId xmlns:a16="http://schemas.microsoft.com/office/drawing/2014/main" id="{C31CE824-6636-7D40-9795-D20601BC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8" name="Freeform 92">
              <a:extLst>
                <a:ext uri="{FF2B5EF4-FFF2-40B4-BE49-F238E27FC236}">
                  <a16:creationId xmlns:a16="http://schemas.microsoft.com/office/drawing/2014/main" id="{6B9601ED-BB1C-794A-8BAC-49BB148B0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9" name="Freeform 93">
              <a:extLst>
                <a:ext uri="{FF2B5EF4-FFF2-40B4-BE49-F238E27FC236}">
                  <a16:creationId xmlns:a16="http://schemas.microsoft.com/office/drawing/2014/main" id="{1C04A6EA-2683-F848-A6F5-AF6FE128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0" name="Freeform 94">
              <a:extLst>
                <a:ext uri="{FF2B5EF4-FFF2-40B4-BE49-F238E27FC236}">
                  <a16:creationId xmlns:a16="http://schemas.microsoft.com/office/drawing/2014/main" id="{11A2C045-2779-7C46-B851-EEA0E07E0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1" name="Freeform 95">
              <a:extLst>
                <a:ext uri="{FF2B5EF4-FFF2-40B4-BE49-F238E27FC236}">
                  <a16:creationId xmlns:a16="http://schemas.microsoft.com/office/drawing/2014/main" id="{714F14E4-C4E6-0B45-8BC8-C58B0E239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2" name="Freeform 96">
              <a:extLst>
                <a:ext uri="{FF2B5EF4-FFF2-40B4-BE49-F238E27FC236}">
                  <a16:creationId xmlns:a16="http://schemas.microsoft.com/office/drawing/2014/main" id="{A20B7867-CACD-CA4E-8049-96B4F7B11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3" name="Freeform 97">
              <a:extLst>
                <a:ext uri="{FF2B5EF4-FFF2-40B4-BE49-F238E27FC236}">
                  <a16:creationId xmlns:a16="http://schemas.microsoft.com/office/drawing/2014/main" id="{F83F23EF-CACD-FB42-9851-16C7B4D2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4" name="Freeform 98">
              <a:extLst>
                <a:ext uri="{FF2B5EF4-FFF2-40B4-BE49-F238E27FC236}">
                  <a16:creationId xmlns:a16="http://schemas.microsoft.com/office/drawing/2014/main" id="{A577626B-7546-BC45-A05E-3837E858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5" name="Freeform 99">
              <a:extLst>
                <a:ext uri="{FF2B5EF4-FFF2-40B4-BE49-F238E27FC236}">
                  <a16:creationId xmlns:a16="http://schemas.microsoft.com/office/drawing/2014/main" id="{A57067F9-7B20-BC49-A1F9-08986803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6" name="Rectangle 100">
              <a:extLst>
                <a:ext uri="{FF2B5EF4-FFF2-40B4-BE49-F238E27FC236}">
                  <a16:creationId xmlns:a16="http://schemas.microsoft.com/office/drawing/2014/main" id="{FE54D4E0-5CBC-404C-B2B4-ED9C0C0F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47" name="Rectangle 101">
              <a:extLst>
                <a:ext uri="{FF2B5EF4-FFF2-40B4-BE49-F238E27FC236}">
                  <a16:creationId xmlns:a16="http://schemas.microsoft.com/office/drawing/2014/main" id="{D9FB2859-513A-DD4C-A30D-0AB19827A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48" name="Line 102">
              <a:extLst>
                <a:ext uri="{FF2B5EF4-FFF2-40B4-BE49-F238E27FC236}">
                  <a16:creationId xmlns:a16="http://schemas.microsoft.com/office/drawing/2014/main" id="{FA41C796-4094-E140-A049-F0D3B96BD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9" name="Line 103">
              <a:extLst>
                <a:ext uri="{FF2B5EF4-FFF2-40B4-BE49-F238E27FC236}">
                  <a16:creationId xmlns:a16="http://schemas.microsoft.com/office/drawing/2014/main" id="{BC13DBAD-49B5-9A40-91B1-ADFCCB1EF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0" name="Line 104">
              <a:extLst>
                <a:ext uri="{FF2B5EF4-FFF2-40B4-BE49-F238E27FC236}">
                  <a16:creationId xmlns:a16="http://schemas.microsoft.com/office/drawing/2014/main" id="{984714E5-8273-8046-9E96-DE69786D0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651" name="Straight Connector 3">
              <a:extLst>
                <a:ext uri="{FF2B5EF4-FFF2-40B4-BE49-F238E27FC236}">
                  <a16:creationId xmlns:a16="http://schemas.microsoft.com/office/drawing/2014/main" id="{A28EB3AD-4847-014A-AC52-215291A081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19441" y="1836892"/>
              <a:ext cx="331773" cy="2508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52" name="Straight Connector 3">
              <a:extLst>
                <a:ext uri="{FF2B5EF4-FFF2-40B4-BE49-F238E27FC236}">
                  <a16:creationId xmlns:a16="http://schemas.microsoft.com/office/drawing/2014/main" id="{F5E03F14-F99C-2F44-9AE6-37A83EE410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5165" y="3163986"/>
              <a:ext cx="362792" cy="24141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53" name="Straight Connector 3">
              <a:extLst>
                <a:ext uri="{FF2B5EF4-FFF2-40B4-BE49-F238E27FC236}">
                  <a16:creationId xmlns:a16="http://schemas.microsoft.com/office/drawing/2014/main" id="{CF729E1F-3BA1-9745-B654-E9E16EB94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5165" y="4507264"/>
              <a:ext cx="369536" cy="2319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54" name="Straight Connector 3">
              <a:extLst>
                <a:ext uri="{FF2B5EF4-FFF2-40B4-BE49-F238E27FC236}">
                  <a16:creationId xmlns:a16="http://schemas.microsoft.com/office/drawing/2014/main" id="{D32E2908-703B-5446-A6D3-D9274F2D2580}"/>
                </a:ext>
              </a:extLst>
            </p:cNvPr>
            <p:cNvCxnSpPr>
              <a:cxnSpLocks noChangeShapeType="1"/>
              <a:endCxn id="67613" idx="1"/>
            </p:cNvCxnSpPr>
            <p:nvPr/>
          </p:nvCxnSpPr>
          <p:spPr bwMode="auto">
            <a:xfrm>
              <a:off x="3818037" y="5889624"/>
              <a:ext cx="328513" cy="24611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55" name="Line 19">
              <a:extLst>
                <a:ext uri="{FF2B5EF4-FFF2-40B4-BE49-F238E27FC236}">
                  <a16:creationId xmlns:a16="http://schemas.microsoft.com/office/drawing/2014/main" id="{1FA8E931-BC75-DB46-A151-2D8A3E80A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6" name="Line 19">
              <a:extLst>
                <a:ext uri="{FF2B5EF4-FFF2-40B4-BE49-F238E27FC236}">
                  <a16:creationId xmlns:a16="http://schemas.microsoft.com/office/drawing/2014/main" id="{426C021D-057E-9F4A-9D85-F3F86F328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7" name="Rectangle 26">
              <a:extLst>
                <a:ext uri="{FF2B5EF4-FFF2-40B4-BE49-F238E27FC236}">
                  <a16:creationId xmlns:a16="http://schemas.microsoft.com/office/drawing/2014/main" id="{BF2CABCB-B37E-3C43-B7C7-0D2E13240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8" name="Line 19">
              <a:extLst>
                <a:ext uri="{FF2B5EF4-FFF2-40B4-BE49-F238E27FC236}">
                  <a16:creationId xmlns:a16="http://schemas.microsoft.com/office/drawing/2014/main" id="{EAA52666-C96E-044A-A9E3-021FD886D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19">
              <a:extLst>
                <a:ext uri="{FF2B5EF4-FFF2-40B4-BE49-F238E27FC236}">
                  <a16:creationId xmlns:a16="http://schemas.microsoft.com/office/drawing/2014/main" id="{ADE28D1D-A1FE-5C4C-B7E8-591E0E120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0" name="Rectangle 26">
              <a:extLst>
                <a:ext uri="{FF2B5EF4-FFF2-40B4-BE49-F238E27FC236}">
                  <a16:creationId xmlns:a16="http://schemas.microsoft.com/office/drawing/2014/main" id="{6590B2FD-9084-A940-B345-C407AF46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1" name="Line 19">
              <a:extLst>
                <a:ext uri="{FF2B5EF4-FFF2-40B4-BE49-F238E27FC236}">
                  <a16:creationId xmlns:a16="http://schemas.microsoft.com/office/drawing/2014/main" id="{885EB6F6-F72E-A646-A8CD-54581A9CA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2" name="Line 19">
              <a:extLst>
                <a:ext uri="{FF2B5EF4-FFF2-40B4-BE49-F238E27FC236}">
                  <a16:creationId xmlns:a16="http://schemas.microsoft.com/office/drawing/2014/main" id="{EB46FB64-336C-6449-B6B9-71E626CAA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3" name="Rectangle 26">
              <a:extLst>
                <a:ext uri="{FF2B5EF4-FFF2-40B4-BE49-F238E27FC236}">
                  <a16:creationId xmlns:a16="http://schemas.microsoft.com/office/drawing/2014/main" id="{D1F22693-BFA9-6A40-8DD6-2A8331D2D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4" name="Line 19">
              <a:extLst>
                <a:ext uri="{FF2B5EF4-FFF2-40B4-BE49-F238E27FC236}">
                  <a16:creationId xmlns:a16="http://schemas.microsoft.com/office/drawing/2014/main" id="{97B21D8F-5D1C-8B43-9C7D-347D3626A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5" name="Line 19">
              <a:extLst>
                <a:ext uri="{FF2B5EF4-FFF2-40B4-BE49-F238E27FC236}">
                  <a16:creationId xmlns:a16="http://schemas.microsoft.com/office/drawing/2014/main" id="{3A85981C-BEB9-0E49-AFA0-C3F3A1E1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87" name="TextBox 41">
            <a:extLst>
              <a:ext uri="{FF2B5EF4-FFF2-40B4-BE49-F238E27FC236}">
                <a16:creationId xmlns:a16="http://schemas.microsoft.com/office/drawing/2014/main" id="{AEDA8BC1-BA12-224D-9F21-5972AFA0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7588" name="TextBox 41">
            <a:extLst>
              <a:ext uri="{FF2B5EF4-FFF2-40B4-BE49-F238E27FC236}">
                <a16:creationId xmlns:a16="http://schemas.microsoft.com/office/drawing/2014/main" id="{D16E724B-248D-EA48-82BF-B298F402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7589" name="Rectangle 26">
            <a:extLst>
              <a:ext uri="{FF2B5EF4-FFF2-40B4-BE49-F238E27FC236}">
                <a16:creationId xmlns:a16="http://schemas.microsoft.com/office/drawing/2014/main" id="{4772837B-05A6-0C4A-BFE0-62BEE2C4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12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1FBDF036-2AE7-514E-B4BE-16C28B1F9C1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68610" name="Group 7">
            <a:extLst>
              <a:ext uri="{FF2B5EF4-FFF2-40B4-BE49-F238E27FC236}">
                <a16:creationId xmlns:a16="http://schemas.microsoft.com/office/drawing/2014/main" id="{52459963-5266-884A-9F87-84F0B8C71EB4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68614" name="Line 4">
              <a:extLst>
                <a:ext uri="{FF2B5EF4-FFF2-40B4-BE49-F238E27FC236}">
                  <a16:creationId xmlns:a16="http://schemas.microsoft.com/office/drawing/2014/main" id="{CD42F74B-2FDF-D547-8017-E9A9D4E20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Line 5">
              <a:extLst>
                <a:ext uri="{FF2B5EF4-FFF2-40B4-BE49-F238E27FC236}">
                  <a16:creationId xmlns:a16="http://schemas.microsoft.com/office/drawing/2014/main" id="{6AC8AF29-9C6B-2944-9F0C-C4CB52745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Freeform 6">
              <a:extLst>
                <a:ext uri="{FF2B5EF4-FFF2-40B4-BE49-F238E27FC236}">
                  <a16:creationId xmlns:a16="http://schemas.microsoft.com/office/drawing/2014/main" id="{778F9617-FE5E-7E49-885F-62A3DCFC4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Freeform 7">
              <a:extLst>
                <a:ext uri="{FF2B5EF4-FFF2-40B4-BE49-F238E27FC236}">
                  <a16:creationId xmlns:a16="http://schemas.microsoft.com/office/drawing/2014/main" id="{E0812D78-ADAA-1C47-AD59-2D57B7FF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Freeform 9">
              <a:extLst>
                <a:ext uri="{FF2B5EF4-FFF2-40B4-BE49-F238E27FC236}">
                  <a16:creationId xmlns:a16="http://schemas.microsoft.com/office/drawing/2014/main" id="{CEC9538B-EFF9-7E4C-9F58-FAFA5FA19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Line 10">
              <a:extLst>
                <a:ext uri="{FF2B5EF4-FFF2-40B4-BE49-F238E27FC236}">
                  <a16:creationId xmlns:a16="http://schemas.microsoft.com/office/drawing/2014/main" id="{98996A74-DB61-D146-B73E-0122740B9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9">
              <a:extLst>
                <a:ext uri="{FF2B5EF4-FFF2-40B4-BE49-F238E27FC236}">
                  <a16:creationId xmlns:a16="http://schemas.microsoft.com/office/drawing/2014/main" id="{80E01A55-8396-4944-891B-D29EEB7C5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20">
              <a:extLst>
                <a:ext uri="{FF2B5EF4-FFF2-40B4-BE49-F238E27FC236}">
                  <a16:creationId xmlns:a16="http://schemas.microsoft.com/office/drawing/2014/main" id="{560F104F-4BC7-284B-9140-7FBD72CF9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21">
              <a:extLst>
                <a:ext uri="{FF2B5EF4-FFF2-40B4-BE49-F238E27FC236}">
                  <a16:creationId xmlns:a16="http://schemas.microsoft.com/office/drawing/2014/main" id="{E7C126E8-8B66-724F-8087-18EC52FC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22">
              <a:extLst>
                <a:ext uri="{FF2B5EF4-FFF2-40B4-BE49-F238E27FC236}">
                  <a16:creationId xmlns:a16="http://schemas.microsoft.com/office/drawing/2014/main" id="{AEA84BF2-9599-EE47-9816-85B62CB97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Rectangle 24">
              <a:extLst>
                <a:ext uri="{FF2B5EF4-FFF2-40B4-BE49-F238E27FC236}">
                  <a16:creationId xmlns:a16="http://schemas.microsoft.com/office/drawing/2014/main" id="{8D011550-E924-3449-93EA-8E7DF62F1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25" name="Rectangle 25">
              <a:extLst>
                <a:ext uri="{FF2B5EF4-FFF2-40B4-BE49-F238E27FC236}">
                  <a16:creationId xmlns:a16="http://schemas.microsoft.com/office/drawing/2014/main" id="{6C00B294-C259-C042-A8D4-ACDF0FC37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26" name="Rectangle 26">
              <a:extLst>
                <a:ext uri="{FF2B5EF4-FFF2-40B4-BE49-F238E27FC236}">
                  <a16:creationId xmlns:a16="http://schemas.microsoft.com/office/drawing/2014/main" id="{5AA180FB-A761-104B-9EB6-B8CB48AAC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27" name="Freeform 27">
              <a:extLst>
                <a:ext uri="{FF2B5EF4-FFF2-40B4-BE49-F238E27FC236}">
                  <a16:creationId xmlns:a16="http://schemas.microsoft.com/office/drawing/2014/main" id="{668DFF31-CAAC-824B-AB66-D650FA43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Rectangle 29">
              <a:extLst>
                <a:ext uri="{FF2B5EF4-FFF2-40B4-BE49-F238E27FC236}">
                  <a16:creationId xmlns:a16="http://schemas.microsoft.com/office/drawing/2014/main" id="{C682802B-CBE0-4548-8ABE-513F42C1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29" name="Line 30">
              <a:extLst>
                <a:ext uri="{FF2B5EF4-FFF2-40B4-BE49-F238E27FC236}">
                  <a16:creationId xmlns:a16="http://schemas.microsoft.com/office/drawing/2014/main" id="{FE77C9D8-E6A3-4C4F-A4AC-8D3E2B38E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Rectangle 31">
              <a:extLst>
                <a:ext uri="{FF2B5EF4-FFF2-40B4-BE49-F238E27FC236}">
                  <a16:creationId xmlns:a16="http://schemas.microsoft.com/office/drawing/2014/main" id="{B3CCC226-0C5C-034D-9367-3B8537E54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31" name="Line 39">
              <a:extLst>
                <a:ext uri="{FF2B5EF4-FFF2-40B4-BE49-F238E27FC236}">
                  <a16:creationId xmlns:a16="http://schemas.microsoft.com/office/drawing/2014/main" id="{AC55A149-F808-BF4D-90F9-37FBC97A5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Freeform 40">
              <a:extLst>
                <a:ext uri="{FF2B5EF4-FFF2-40B4-BE49-F238E27FC236}">
                  <a16:creationId xmlns:a16="http://schemas.microsoft.com/office/drawing/2014/main" id="{5DDF9126-3B65-C24C-83A0-CE961DE9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Freeform 41">
              <a:extLst>
                <a:ext uri="{FF2B5EF4-FFF2-40B4-BE49-F238E27FC236}">
                  <a16:creationId xmlns:a16="http://schemas.microsoft.com/office/drawing/2014/main" id="{D7EA53A4-32AA-9542-BD3D-C0FEE7298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Freeform 44">
              <a:extLst>
                <a:ext uri="{FF2B5EF4-FFF2-40B4-BE49-F238E27FC236}">
                  <a16:creationId xmlns:a16="http://schemas.microsoft.com/office/drawing/2014/main" id="{F2EACB33-3F8F-DC47-A09D-1C247DC2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45">
              <a:extLst>
                <a:ext uri="{FF2B5EF4-FFF2-40B4-BE49-F238E27FC236}">
                  <a16:creationId xmlns:a16="http://schemas.microsoft.com/office/drawing/2014/main" id="{1E28C5B9-C12F-E446-B088-05C5A2CD9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54">
              <a:extLst>
                <a:ext uri="{FF2B5EF4-FFF2-40B4-BE49-F238E27FC236}">
                  <a16:creationId xmlns:a16="http://schemas.microsoft.com/office/drawing/2014/main" id="{33D682D7-9D70-974E-A36A-AD4949D7E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55">
              <a:extLst>
                <a:ext uri="{FF2B5EF4-FFF2-40B4-BE49-F238E27FC236}">
                  <a16:creationId xmlns:a16="http://schemas.microsoft.com/office/drawing/2014/main" id="{3FCE7888-F15D-DC44-B0DB-E22564514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8" name="Freeform 56">
              <a:extLst>
                <a:ext uri="{FF2B5EF4-FFF2-40B4-BE49-F238E27FC236}">
                  <a16:creationId xmlns:a16="http://schemas.microsoft.com/office/drawing/2014/main" id="{45094E31-F6C1-A044-A92F-AD1727A9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57">
              <a:extLst>
                <a:ext uri="{FF2B5EF4-FFF2-40B4-BE49-F238E27FC236}">
                  <a16:creationId xmlns:a16="http://schemas.microsoft.com/office/drawing/2014/main" id="{59B05147-54B8-6043-960B-D8B42E270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Freeform 60">
              <a:extLst>
                <a:ext uri="{FF2B5EF4-FFF2-40B4-BE49-F238E27FC236}">
                  <a16:creationId xmlns:a16="http://schemas.microsoft.com/office/drawing/2014/main" id="{92C753CC-48CB-6C4B-B58C-A174A4B14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61">
              <a:extLst>
                <a:ext uri="{FF2B5EF4-FFF2-40B4-BE49-F238E27FC236}">
                  <a16:creationId xmlns:a16="http://schemas.microsoft.com/office/drawing/2014/main" id="{5F98EAB0-5AC0-7447-BC83-5B7C96B8F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Freeform 71">
              <a:extLst>
                <a:ext uri="{FF2B5EF4-FFF2-40B4-BE49-F238E27FC236}">
                  <a16:creationId xmlns:a16="http://schemas.microsoft.com/office/drawing/2014/main" id="{19FF2DAF-D4EE-844B-8B94-E5FB48D20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228A0310-92D4-C548-8FF7-6A2EBEAE3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3">
              <a:extLst>
                <a:ext uri="{FF2B5EF4-FFF2-40B4-BE49-F238E27FC236}">
                  <a16:creationId xmlns:a16="http://schemas.microsoft.com/office/drawing/2014/main" id="{1653F76D-D0E3-CE4C-B527-70A908FD9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Freeform 74">
              <a:extLst>
                <a:ext uri="{FF2B5EF4-FFF2-40B4-BE49-F238E27FC236}">
                  <a16:creationId xmlns:a16="http://schemas.microsoft.com/office/drawing/2014/main" id="{DF94E3FA-E1D5-7C42-84EA-33F64F0F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Freeform 75">
              <a:extLst>
                <a:ext uri="{FF2B5EF4-FFF2-40B4-BE49-F238E27FC236}">
                  <a16:creationId xmlns:a16="http://schemas.microsoft.com/office/drawing/2014/main" id="{0C050524-3D52-0840-B0DC-52A5EF5DF2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Rectangle 77">
              <a:extLst>
                <a:ext uri="{FF2B5EF4-FFF2-40B4-BE49-F238E27FC236}">
                  <a16:creationId xmlns:a16="http://schemas.microsoft.com/office/drawing/2014/main" id="{206B4AC3-7CC1-A444-8E73-FC513D0C6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48" name="Freeform 78">
              <a:extLst>
                <a:ext uri="{FF2B5EF4-FFF2-40B4-BE49-F238E27FC236}">
                  <a16:creationId xmlns:a16="http://schemas.microsoft.com/office/drawing/2014/main" id="{A003158E-AFE8-CA48-ACFD-D848B7503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Rectangle 79">
              <a:extLst>
                <a:ext uri="{FF2B5EF4-FFF2-40B4-BE49-F238E27FC236}">
                  <a16:creationId xmlns:a16="http://schemas.microsoft.com/office/drawing/2014/main" id="{8DD349B8-9207-4B4F-A311-530CE3221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50" name="Rectangle 80">
              <a:extLst>
                <a:ext uri="{FF2B5EF4-FFF2-40B4-BE49-F238E27FC236}">
                  <a16:creationId xmlns:a16="http://schemas.microsoft.com/office/drawing/2014/main" id="{3D577B32-7E80-EA44-86AB-A3EE3E0D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51" name="Line 81">
              <a:extLst>
                <a:ext uri="{FF2B5EF4-FFF2-40B4-BE49-F238E27FC236}">
                  <a16:creationId xmlns:a16="http://schemas.microsoft.com/office/drawing/2014/main" id="{D9E6321F-D071-A148-96A6-97D4F4DB8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Line 82">
              <a:extLst>
                <a:ext uri="{FF2B5EF4-FFF2-40B4-BE49-F238E27FC236}">
                  <a16:creationId xmlns:a16="http://schemas.microsoft.com/office/drawing/2014/main" id="{D1603D68-86ED-A74F-A639-5BCC5C952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3" name="Line 83">
              <a:extLst>
                <a:ext uri="{FF2B5EF4-FFF2-40B4-BE49-F238E27FC236}">
                  <a16:creationId xmlns:a16="http://schemas.microsoft.com/office/drawing/2014/main" id="{6B768B2A-7BCA-334D-BC8F-C57784B63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84">
              <a:extLst>
                <a:ext uri="{FF2B5EF4-FFF2-40B4-BE49-F238E27FC236}">
                  <a16:creationId xmlns:a16="http://schemas.microsoft.com/office/drawing/2014/main" id="{37333AB1-A0A0-F944-9662-585D0D20A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Line 85">
              <a:extLst>
                <a:ext uri="{FF2B5EF4-FFF2-40B4-BE49-F238E27FC236}">
                  <a16:creationId xmlns:a16="http://schemas.microsoft.com/office/drawing/2014/main" id="{947F071E-F9DB-E946-A545-1261461A5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Line 86">
              <a:extLst>
                <a:ext uri="{FF2B5EF4-FFF2-40B4-BE49-F238E27FC236}">
                  <a16:creationId xmlns:a16="http://schemas.microsoft.com/office/drawing/2014/main" id="{0F1A0178-3E6A-3E40-A033-E9EEC6EAE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Line 87">
              <a:extLst>
                <a:ext uri="{FF2B5EF4-FFF2-40B4-BE49-F238E27FC236}">
                  <a16:creationId xmlns:a16="http://schemas.microsoft.com/office/drawing/2014/main" id="{E4C29154-8D87-B344-997D-528380286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8" name="Freeform 88">
              <a:extLst>
                <a:ext uri="{FF2B5EF4-FFF2-40B4-BE49-F238E27FC236}">
                  <a16:creationId xmlns:a16="http://schemas.microsoft.com/office/drawing/2014/main" id="{EB05CA11-D649-444C-AC7B-F5FF08FB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89">
              <a:extLst>
                <a:ext uri="{FF2B5EF4-FFF2-40B4-BE49-F238E27FC236}">
                  <a16:creationId xmlns:a16="http://schemas.microsoft.com/office/drawing/2014/main" id="{35AD5F19-EFD9-8545-AF46-275967C2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90">
              <a:extLst>
                <a:ext uri="{FF2B5EF4-FFF2-40B4-BE49-F238E27FC236}">
                  <a16:creationId xmlns:a16="http://schemas.microsoft.com/office/drawing/2014/main" id="{3405D3A3-7964-FE4F-B3E1-D19B3F075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91">
              <a:extLst>
                <a:ext uri="{FF2B5EF4-FFF2-40B4-BE49-F238E27FC236}">
                  <a16:creationId xmlns:a16="http://schemas.microsoft.com/office/drawing/2014/main" id="{E9521C1B-1F04-5344-B712-E31AA8EA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92">
              <a:extLst>
                <a:ext uri="{FF2B5EF4-FFF2-40B4-BE49-F238E27FC236}">
                  <a16:creationId xmlns:a16="http://schemas.microsoft.com/office/drawing/2014/main" id="{BBA7C702-2880-5142-8168-571195D93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3" name="Freeform 93">
              <a:extLst>
                <a:ext uri="{FF2B5EF4-FFF2-40B4-BE49-F238E27FC236}">
                  <a16:creationId xmlns:a16="http://schemas.microsoft.com/office/drawing/2014/main" id="{F03F5097-35C6-F849-AF1D-E87410C8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94">
              <a:extLst>
                <a:ext uri="{FF2B5EF4-FFF2-40B4-BE49-F238E27FC236}">
                  <a16:creationId xmlns:a16="http://schemas.microsoft.com/office/drawing/2014/main" id="{D3816404-F4B1-C040-973E-39BD220A4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95">
              <a:extLst>
                <a:ext uri="{FF2B5EF4-FFF2-40B4-BE49-F238E27FC236}">
                  <a16:creationId xmlns:a16="http://schemas.microsoft.com/office/drawing/2014/main" id="{FED88CFD-A05A-A047-8A39-3524CABE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96">
              <a:extLst>
                <a:ext uri="{FF2B5EF4-FFF2-40B4-BE49-F238E27FC236}">
                  <a16:creationId xmlns:a16="http://schemas.microsoft.com/office/drawing/2014/main" id="{38508BB1-3379-CC48-A678-3DE4F82A0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97">
              <a:extLst>
                <a:ext uri="{FF2B5EF4-FFF2-40B4-BE49-F238E27FC236}">
                  <a16:creationId xmlns:a16="http://schemas.microsoft.com/office/drawing/2014/main" id="{6D8E02B4-4E5A-AB48-9E00-35EC0310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98">
              <a:extLst>
                <a:ext uri="{FF2B5EF4-FFF2-40B4-BE49-F238E27FC236}">
                  <a16:creationId xmlns:a16="http://schemas.microsoft.com/office/drawing/2014/main" id="{EDA3257C-0CF5-AD45-A944-D5743013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99">
              <a:extLst>
                <a:ext uri="{FF2B5EF4-FFF2-40B4-BE49-F238E27FC236}">
                  <a16:creationId xmlns:a16="http://schemas.microsoft.com/office/drawing/2014/main" id="{41E059C5-F20A-0D4D-ABEE-33D2543F6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Rectangle 100">
              <a:extLst>
                <a:ext uri="{FF2B5EF4-FFF2-40B4-BE49-F238E27FC236}">
                  <a16:creationId xmlns:a16="http://schemas.microsoft.com/office/drawing/2014/main" id="{7CC767D7-C674-AE44-9BCE-5ED0BEE3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1" name="Rectangle 101">
              <a:extLst>
                <a:ext uri="{FF2B5EF4-FFF2-40B4-BE49-F238E27FC236}">
                  <a16:creationId xmlns:a16="http://schemas.microsoft.com/office/drawing/2014/main" id="{54FC7D09-9C70-9A4C-A7B5-E6B5B97E8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2" name="Line 102">
              <a:extLst>
                <a:ext uri="{FF2B5EF4-FFF2-40B4-BE49-F238E27FC236}">
                  <a16:creationId xmlns:a16="http://schemas.microsoft.com/office/drawing/2014/main" id="{BDE1E783-E90F-2342-8A96-66EC1CDE6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3" name="Line 103">
              <a:extLst>
                <a:ext uri="{FF2B5EF4-FFF2-40B4-BE49-F238E27FC236}">
                  <a16:creationId xmlns:a16="http://schemas.microsoft.com/office/drawing/2014/main" id="{27E70EC9-08F2-F64D-838D-A271F632B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4" name="Line 104">
              <a:extLst>
                <a:ext uri="{FF2B5EF4-FFF2-40B4-BE49-F238E27FC236}">
                  <a16:creationId xmlns:a16="http://schemas.microsoft.com/office/drawing/2014/main" id="{01F7F88E-2DA0-1542-AEFD-F78831426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8675" name="Straight Connector 3">
              <a:extLst>
                <a:ext uri="{FF2B5EF4-FFF2-40B4-BE49-F238E27FC236}">
                  <a16:creationId xmlns:a16="http://schemas.microsoft.com/office/drawing/2014/main" id="{7F5BA6D8-7E5D-CA4B-88DA-9902564A01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7533" y="2014917"/>
              <a:ext cx="323681" cy="7282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6" name="Straight Connector 3">
              <a:extLst>
                <a:ext uri="{FF2B5EF4-FFF2-40B4-BE49-F238E27FC236}">
                  <a16:creationId xmlns:a16="http://schemas.microsoft.com/office/drawing/2014/main" id="{F6F5421F-EEC2-F549-B39A-DBA57B0BC3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19441" y="3342011"/>
              <a:ext cx="338516" cy="633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7" name="Straight Connector 3">
              <a:extLst>
                <a:ext uri="{FF2B5EF4-FFF2-40B4-BE49-F238E27FC236}">
                  <a16:creationId xmlns:a16="http://schemas.microsoft.com/office/drawing/2014/main" id="{0EDB53C9-4A9E-E641-8B6A-F4A37D33F8DB}"/>
                </a:ext>
              </a:extLst>
            </p:cNvPr>
            <p:cNvCxnSpPr>
              <a:cxnSpLocks noChangeShapeType="1"/>
              <a:stCxn id="68685" idx="1"/>
            </p:cNvCxnSpPr>
            <p:nvPr/>
          </p:nvCxnSpPr>
          <p:spPr bwMode="auto">
            <a:xfrm>
              <a:off x="3826506" y="4666407"/>
              <a:ext cx="338195" cy="7282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8" name="Straight Connector 3">
              <a:extLst>
                <a:ext uri="{FF2B5EF4-FFF2-40B4-BE49-F238E27FC236}">
                  <a16:creationId xmlns:a16="http://schemas.microsoft.com/office/drawing/2014/main" id="{C4043AD9-CB8D-F74E-896D-4ABE3500E3F9}"/>
                </a:ext>
              </a:extLst>
            </p:cNvPr>
            <p:cNvCxnSpPr>
              <a:cxnSpLocks noChangeShapeType="1"/>
              <a:stCxn id="68688" idx="1"/>
              <a:endCxn id="68637" idx="1"/>
            </p:cNvCxnSpPr>
            <p:nvPr/>
          </p:nvCxnSpPr>
          <p:spPr bwMode="auto">
            <a:xfrm>
              <a:off x="3826506" y="6050145"/>
              <a:ext cx="320044" cy="8559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79" name="Line 19">
              <a:extLst>
                <a:ext uri="{FF2B5EF4-FFF2-40B4-BE49-F238E27FC236}">
                  <a16:creationId xmlns:a16="http://schemas.microsoft.com/office/drawing/2014/main" id="{3F17E6E4-76E5-894F-9483-E3B15A953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0" name="Line 19">
              <a:extLst>
                <a:ext uri="{FF2B5EF4-FFF2-40B4-BE49-F238E27FC236}">
                  <a16:creationId xmlns:a16="http://schemas.microsoft.com/office/drawing/2014/main" id="{9EA56545-44CF-1D46-8F06-138936037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1" name="Rectangle 26">
              <a:extLst>
                <a:ext uri="{FF2B5EF4-FFF2-40B4-BE49-F238E27FC236}">
                  <a16:creationId xmlns:a16="http://schemas.microsoft.com/office/drawing/2014/main" id="{CC9BA8A8-F658-0C45-858B-868C65FAC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2" name="Line 19">
              <a:extLst>
                <a:ext uri="{FF2B5EF4-FFF2-40B4-BE49-F238E27FC236}">
                  <a16:creationId xmlns:a16="http://schemas.microsoft.com/office/drawing/2014/main" id="{4795AC0E-B158-2240-9BC1-CF24E6080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3" name="Line 19">
              <a:extLst>
                <a:ext uri="{FF2B5EF4-FFF2-40B4-BE49-F238E27FC236}">
                  <a16:creationId xmlns:a16="http://schemas.microsoft.com/office/drawing/2014/main" id="{948422F7-9A40-2942-91B3-8C9A7A132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4" name="Rectangle 26">
              <a:extLst>
                <a:ext uri="{FF2B5EF4-FFF2-40B4-BE49-F238E27FC236}">
                  <a16:creationId xmlns:a16="http://schemas.microsoft.com/office/drawing/2014/main" id="{78675408-D80D-E14A-B037-747A6E8F0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5" name="Line 19">
              <a:extLst>
                <a:ext uri="{FF2B5EF4-FFF2-40B4-BE49-F238E27FC236}">
                  <a16:creationId xmlns:a16="http://schemas.microsoft.com/office/drawing/2014/main" id="{2BFA97D9-5F9E-6B4D-8758-B85F7466F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6" name="Line 19">
              <a:extLst>
                <a:ext uri="{FF2B5EF4-FFF2-40B4-BE49-F238E27FC236}">
                  <a16:creationId xmlns:a16="http://schemas.microsoft.com/office/drawing/2014/main" id="{2C0F2CC8-B048-3643-9A4B-0F4DF8ACD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7" name="Rectangle 26">
              <a:extLst>
                <a:ext uri="{FF2B5EF4-FFF2-40B4-BE49-F238E27FC236}">
                  <a16:creationId xmlns:a16="http://schemas.microsoft.com/office/drawing/2014/main" id="{927C7B97-9D70-864B-9A83-23F1610C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8" name="Line 19">
              <a:extLst>
                <a:ext uri="{FF2B5EF4-FFF2-40B4-BE49-F238E27FC236}">
                  <a16:creationId xmlns:a16="http://schemas.microsoft.com/office/drawing/2014/main" id="{DDA74788-A06D-444B-94F1-D61232B73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9" name="Line 19">
              <a:extLst>
                <a:ext uri="{FF2B5EF4-FFF2-40B4-BE49-F238E27FC236}">
                  <a16:creationId xmlns:a16="http://schemas.microsoft.com/office/drawing/2014/main" id="{00762E8B-1B9D-F341-BCA9-F1AAD87FC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1" name="TextBox 41">
            <a:extLst>
              <a:ext uri="{FF2B5EF4-FFF2-40B4-BE49-F238E27FC236}">
                <a16:creationId xmlns:a16="http://schemas.microsoft.com/office/drawing/2014/main" id="{4B81988B-836C-694A-B9AF-2EC30193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8612" name="TextBox 41">
            <a:extLst>
              <a:ext uri="{FF2B5EF4-FFF2-40B4-BE49-F238E27FC236}">
                <a16:creationId xmlns:a16="http://schemas.microsoft.com/office/drawing/2014/main" id="{EBDDB528-CBDD-854B-991C-F8E73C70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8613" name="Rectangle 26">
            <a:extLst>
              <a:ext uri="{FF2B5EF4-FFF2-40B4-BE49-F238E27FC236}">
                <a16:creationId xmlns:a16="http://schemas.microsoft.com/office/drawing/2014/main" id="{066F6194-BA56-3B42-83EB-2CE48CED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13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B02AECCD-80B2-8849-B577-EB2C905CC4C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69634" name="Group 7">
            <a:extLst>
              <a:ext uri="{FF2B5EF4-FFF2-40B4-BE49-F238E27FC236}">
                <a16:creationId xmlns:a16="http://schemas.microsoft.com/office/drawing/2014/main" id="{ADC9FE3C-82C2-554B-88A8-97453C8909BA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69638" name="Line 4">
              <a:extLst>
                <a:ext uri="{FF2B5EF4-FFF2-40B4-BE49-F238E27FC236}">
                  <a16:creationId xmlns:a16="http://schemas.microsoft.com/office/drawing/2014/main" id="{1C72A7D3-4C6C-A14C-BB5F-789883B6A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9" name="Line 5">
              <a:extLst>
                <a:ext uri="{FF2B5EF4-FFF2-40B4-BE49-F238E27FC236}">
                  <a16:creationId xmlns:a16="http://schemas.microsoft.com/office/drawing/2014/main" id="{FAE210CC-B1CF-5B4A-8C15-FF76D1293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0" name="Freeform 6">
              <a:extLst>
                <a:ext uri="{FF2B5EF4-FFF2-40B4-BE49-F238E27FC236}">
                  <a16:creationId xmlns:a16="http://schemas.microsoft.com/office/drawing/2014/main" id="{467FF09D-EA20-494A-ABF2-6F6F91EC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Freeform 7">
              <a:extLst>
                <a:ext uri="{FF2B5EF4-FFF2-40B4-BE49-F238E27FC236}">
                  <a16:creationId xmlns:a16="http://schemas.microsoft.com/office/drawing/2014/main" id="{364D111C-1E04-F542-91C1-C88A87EDE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Freeform 9">
              <a:extLst>
                <a:ext uri="{FF2B5EF4-FFF2-40B4-BE49-F238E27FC236}">
                  <a16:creationId xmlns:a16="http://schemas.microsoft.com/office/drawing/2014/main" id="{755716CF-AE27-E84B-A7C4-31104C673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Line 10">
              <a:extLst>
                <a:ext uri="{FF2B5EF4-FFF2-40B4-BE49-F238E27FC236}">
                  <a16:creationId xmlns:a16="http://schemas.microsoft.com/office/drawing/2014/main" id="{ECC7E7DB-B4AD-0141-9AC8-D03BA6593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9">
              <a:extLst>
                <a:ext uri="{FF2B5EF4-FFF2-40B4-BE49-F238E27FC236}">
                  <a16:creationId xmlns:a16="http://schemas.microsoft.com/office/drawing/2014/main" id="{DEF63F40-79B0-9046-8DE0-FAB5B431E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Line 20">
              <a:extLst>
                <a:ext uri="{FF2B5EF4-FFF2-40B4-BE49-F238E27FC236}">
                  <a16:creationId xmlns:a16="http://schemas.microsoft.com/office/drawing/2014/main" id="{36DB69EC-39DD-CC43-8F25-71AFD36EF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Freeform 21">
              <a:extLst>
                <a:ext uri="{FF2B5EF4-FFF2-40B4-BE49-F238E27FC236}">
                  <a16:creationId xmlns:a16="http://schemas.microsoft.com/office/drawing/2014/main" id="{585C4230-82DB-8042-B8FE-EF16AADA4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22">
              <a:extLst>
                <a:ext uri="{FF2B5EF4-FFF2-40B4-BE49-F238E27FC236}">
                  <a16:creationId xmlns:a16="http://schemas.microsoft.com/office/drawing/2014/main" id="{00FD0633-1C73-AE4F-84B3-9E4112E4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Rectangle 24">
              <a:extLst>
                <a:ext uri="{FF2B5EF4-FFF2-40B4-BE49-F238E27FC236}">
                  <a16:creationId xmlns:a16="http://schemas.microsoft.com/office/drawing/2014/main" id="{7E04C23F-BB76-3C41-9025-0DD55686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49" name="Rectangle 25">
              <a:extLst>
                <a:ext uri="{FF2B5EF4-FFF2-40B4-BE49-F238E27FC236}">
                  <a16:creationId xmlns:a16="http://schemas.microsoft.com/office/drawing/2014/main" id="{1232381F-8264-1148-800B-346F9DD32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50" name="Rectangle 26">
              <a:extLst>
                <a:ext uri="{FF2B5EF4-FFF2-40B4-BE49-F238E27FC236}">
                  <a16:creationId xmlns:a16="http://schemas.microsoft.com/office/drawing/2014/main" id="{1FB9A533-A013-C94E-8F28-CEF972F2C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51" name="Freeform 27">
              <a:extLst>
                <a:ext uri="{FF2B5EF4-FFF2-40B4-BE49-F238E27FC236}">
                  <a16:creationId xmlns:a16="http://schemas.microsoft.com/office/drawing/2014/main" id="{CDBB5D10-06A0-5946-93A5-6B9F7DACB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Rectangle 29">
              <a:extLst>
                <a:ext uri="{FF2B5EF4-FFF2-40B4-BE49-F238E27FC236}">
                  <a16:creationId xmlns:a16="http://schemas.microsoft.com/office/drawing/2014/main" id="{51ABEBF0-AADD-054C-9101-323E1F352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53" name="Line 30">
              <a:extLst>
                <a:ext uri="{FF2B5EF4-FFF2-40B4-BE49-F238E27FC236}">
                  <a16:creationId xmlns:a16="http://schemas.microsoft.com/office/drawing/2014/main" id="{593365C2-5721-604E-9862-0AEFB15B6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4" name="Rectangle 31">
              <a:extLst>
                <a:ext uri="{FF2B5EF4-FFF2-40B4-BE49-F238E27FC236}">
                  <a16:creationId xmlns:a16="http://schemas.microsoft.com/office/drawing/2014/main" id="{38338E69-D44B-F641-965A-C0879013B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55" name="Line 39">
              <a:extLst>
                <a:ext uri="{FF2B5EF4-FFF2-40B4-BE49-F238E27FC236}">
                  <a16:creationId xmlns:a16="http://schemas.microsoft.com/office/drawing/2014/main" id="{472FE88E-3E50-C54E-B459-AF0B14699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Freeform 40">
              <a:extLst>
                <a:ext uri="{FF2B5EF4-FFF2-40B4-BE49-F238E27FC236}">
                  <a16:creationId xmlns:a16="http://schemas.microsoft.com/office/drawing/2014/main" id="{032CBC79-250E-6043-A496-F66C4B497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Freeform 41">
              <a:extLst>
                <a:ext uri="{FF2B5EF4-FFF2-40B4-BE49-F238E27FC236}">
                  <a16:creationId xmlns:a16="http://schemas.microsoft.com/office/drawing/2014/main" id="{88396ECF-332B-C549-9CD9-B7690B367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Freeform 44">
              <a:extLst>
                <a:ext uri="{FF2B5EF4-FFF2-40B4-BE49-F238E27FC236}">
                  <a16:creationId xmlns:a16="http://schemas.microsoft.com/office/drawing/2014/main" id="{4586DF39-3209-544F-8026-B258E7E7B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Line 45">
              <a:extLst>
                <a:ext uri="{FF2B5EF4-FFF2-40B4-BE49-F238E27FC236}">
                  <a16:creationId xmlns:a16="http://schemas.microsoft.com/office/drawing/2014/main" id="{D9BFE475-E390-EE43-9CCE-EF9C8EE56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Line 54">
              <a:extLst>
                <a:ext uri="{FF2B5EF4-FFF2-40B4-BE49-F238E27FC236}">
                  <a16:creationId xmlns:a16="http://schemas.microsoft.com/office/drawing/2014/main" id="{119FB629-1D1D-8A40-992E-B2BA9B6EF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1" name="Line 55">
              <a:extLst>
                <a:ext uri="{FF2B5EF4-FFF2-40B4-BE49-F238E27FC236}">
                  <a16:creationId xmlns:a16="http://schemas.microsoft.com/office/drawing/2014/main" id="{6D06230E-B766-3140-BD3A-FEBA89C26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2" name="Freeform 56">
              <a:extLst>
                <a:ext uri="{FF2B5EF4-FFF2-40B4-BE49-F238E27FC236}">
                  <a16:creationId xmlns:a16="http://schemas.microsoft.com/office/drawing/2014/main" id="{12757208-E5CA-3C4F-9739-A50E4A5A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Line 57">
              <a:extLst>
                <a:ext uri="{FF2B5EF4-FFF2-40B4-BE49-F238E27FC236}">
                  <a16:creationId xmlns:a16="http://schemas.microsoft.com/office/drawing/2014/main" id="{9A8BA4DC-47F0-714E-BD3C-E1B1D7DC0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Freeform 60">
              <a:extLst>
                <a:ext uri="{FF2B5EF4-FFF2-40B4-BE49-F238E27FC236}">
                  <a16:creationId xmlns:a16="http://schemas.microsoft.com/office/drawing/2014/main" id="{56ADB1B8-D23E-5D41-BBBA-594C94FF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5" name="Line 61">
              <a:extLst>
                <a:ext uri="{FF2B5EF4-FFF2-40B4-BE49-F238E27FC236}">
                  <a16:creationId xmlns:a16="http://schemas.microsoft.com/office/drawing/2014/main" id="{BAD6973B-6D42-1D45-B747-CF2D91C05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Freeform 71">
              <a:extLst>
                <a:ext uri="{FF2B5EF4-FFF2-40B4-BE49-F238E27FC236}">
                  <a16:creationId xmlns:a16="http://schemas.microsoft.com/office/drawing/2014/main" id="{BD11C89D-914F-2449-A8D3-8857A07D7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7" name="Line 72">
              <a:extLst>
                <a:ext uri="{FF2B5EF4-FFF2-40B4-BE49-F238E27FC236}">
                  <a16:creationId xmlns:a16="http://schemas.microsoft.com/office/drawing/2014/main" id="{4868E5B4-A0B3-7744-8DC8-8B0519925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8" name="Line 73">
              <a:extLst>
                <a:ext uri="{FF2B5EF4-FFF2-40B4-BE49-F238E27FC236}">
                  <a16:creationId xmlns:a16="http://schemas.microsoft.com/office/drawing/2014/main" id="{18C396DB-A5A8-EF43-86CD-0F168774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9" name="Freeform 74">
              <a:extLst>
                <a:ext uri="{FF2B5EF4-FFF2-40B4-BE49-F238E27FC236}">
                  <a16:creationId xmlns:a16="http://schemas.microsoft.com/office/drawing/2014/main" id="{B3AC86DC-DCF4-2F4B-8BC5-33BB1AE5C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Freeform 75">
              <a:extLst>
                <a:ext uri="{FF2B5EF4-FFF2-40B4-BE49-F238E27FC236}">
                  <a16:creationId xmlns:a16="http://schemas.microsoft.com/office/drawing/2014/main" id="{E52E04D7-2DA9-A443-B260-E9F2EF907F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Rectangle 77">
              <a:extLst>
                <a:ext uri="{FF2B5EF4-FFF2-40B4-BE49-F238E27FC236}">
                  <a16:creationId xmlns:a16="http://schemas.microsoft.com/office/drawing/2014/main" id="{E754FE1B-253F-D74E-B685-F03E7D3BF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72" name="Freeform 78">
              <a:extLst>
                <a:ext uri="{FF2B5EF4-FFF2-40B4-BE49-F238E27FC236}">
                  <a16:creationId xmlns:a16="http://schemas.microsoft.com/office/drawing/2014/main" id="{891EDADB-73BE-2349-AF0C-F2021C430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Rectangle 79">
              <a:extLst>
                <a:ext uri="{FF2B5EF4-FFF2-40B4-BE49-F238E27FC236}">
                  <a16:creationId xmlns:a16="http://schemas.microsoft.com/office/drawing/2014/main" id="{70809C04-DF15-6E45-A244-708C68B3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74" name="Rectangle 80">
              <a:extLst>
                <a:ext uri="{FF2B5EF4-FFF2-40B4-BE49-F238E27FC236}">
                  <a16:creationId xmlns:a16="http://schemas.microsoft.com/office/drawing/2014/main" id="{A9E313BA-30B2-2844-9F71-B594976ED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75" name="Line 81">
              <a:extLst>
                <a:ext uri="{FF2B5EF4-FFF2-40B4-BE49-F238E27FC236}">
                  <a16:creationId xmlns:a16="http://schemas.microsoft.com/office/drawing/2014/main" id="{819D3808-31C0-EA4D-B7C1-2EEF5F4B1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Line 82">
              <a:extLst>
                <a:ext uri="{FF2B5EF4-FFF2-40B4-BE49-F238E27FC236}">
                  <a16:creationId xmlns:a16="http://schemas.microsoft.com/office/drawing/2014/main" id="{CE33E41A-EB9E-7246-8DE7-2FE43FE5D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7" name="Line 83">
              <a:extLst>
                <a:ext uri="{FF2B5EF4-FFF2-40B4-BE49-F238E27FC236}">
                  <a16:creationId xmlns:a16="http://schemas.microsoft.com/office/drawing/2014/main" id="{CD437D15-0F74-1D4F-B438-3FF977722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8" name="Freeform 84">
              <a:extLst>
                <a:ext uri="{FF2B5EF4-FFF2-40B4-BE49-F238E27FC236}">
                  <a16:creationId xmlns:a16="http://schemas.microsoft.com/office/drawing/2014/main" id="{D010F537-FC48-E446-A1DB-198272DC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9" name="Line 85">
              <a:extLst>
                <a:ext uri="{FF2B5EF4-FFF2-40B4-BE49-F238E27FC236}">
                  <a16:creationId xmlns:a16="http://schemas.microsoft.com/office/drawing/2014/main" id="{01224356-5278-4541-AE4C-81511C48E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Line 86">
              <a:extLst>
                <a:ext uri="{FF2B5EF4-FFF2-40B4-BE49-F238E27FC236}">
                  <a16:creationId xmlns:a16="http://schemas.microsoft.com/office/drawing/2014/main" id="{804E874A-A2FB-5148-898C-08B38350D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1" name="Line 87">
              <a:extLst>
                <a:ext uri="{FF2B5EF4-FFF2-40B4-BE49-F238E27FC236}">
                  <a16:creationId xmlns:a16="http://schemas.microsoft.com/office/drawing/2014/main" id="{3901A68A-954C-8C41-84D9-BCE71A217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Freeform 88">
              <a:extLst>
                <a:ext uri="{FF2B5EF4-FFF2-40B4-BE49-F238E27FC236}">
                  <a16:creationId xmlns:a16="http://schemas.microsoft.com/office/drawing/2014/main" id="{D6CA2C6E-3D8C-E141-9963-306569A0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3" name="Freeform 89">
              <a:extLst>
                <a:ext uri="{FF2B5EF4-FFF2-40B4-BE49-F238E27FC236}">
                  <a16:creationId xmlns:a16="http://schemas.microsoft.com/office/drawing/2014/main" id="{179E9DBD-DFCF-6247-B79D-AEC2E779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4" name="Freeform 90">
              <a:extLst>
                <a:ext uri="{FF2B5EF4-FFF2-40B4-BE49-F238E27FC236}">
                  <a16:creationId xmlns:a16="http://schemas.microsoft.com/office/drawing/2014/main" id="{74B1BDF9-0D71-704E-9CEC-7C489A7A4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5" name="Freeform 91">
              <a:extLst>
                <a:ext uri="{FF2B5EF4-FFF2-40B4-BE49-F238E27FC236}">
                  <a16:creationId xmlns:a16="http://schemas.microsoft.com/office/drawing/2014/main" id="{0DFF09D6-D64A-7547-85A3-65CDDB93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6" name="Freeform 92">
              <a:extLst>
                <a:ext uri="{FF2B5EF4-FFF2-40B4-BE49-F238E27FC236}">
                  <a16:creationId xmlns:a16="http://schemas.microsoft.com/office/drawing/2014/main" id="{C7AE3206-0014-734C-8757-C7484B88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Freeform 93">
              <a:extLst>
                <a:ext uri="{FF2B5EF4-FFF2-40B4-BE49-F238E27FC236}">
                  <a16:creationId xmlns:a16="http://schemas.microsoft.com/office/drawing/2014/main" id="{F435D1A6-793F-0D4C-B959-BE2EAAF0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8" name="Freeform 94">
              <a:extLst>
                <a:ext uri="{FF2B5EF4-FFF2-40B4-BE49-F238E27FC236}">
                  <a16:creationId xmlns:a16="http://schemas.microsoft.com/office/drawing/2014/main" id="{944DF5E3-8DFC-8241-B01A-2832AB6E8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9" name="Freeform 95">
              <a:extLst>
                <a:ext uri="{FF2B5EF4-FFF2-40B4-BE49-F238E27FC236}">
                  <a16:creationId xmlns:a16="http://schemas.microsoft.com/office/drawing/2014/main" id="{DC1802E5-DD67-814D-A126-8C1B55D7E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Freeform 96">
              <a:extLst>
                <a:ext uri="{FF2B5EF4-FFF2-40B4-BE49-F238E27FC236}">
                  <a16:creationId xmlns:a16="http://schemas.microsoft.com/office/drawing/2014/main" id="{80AE5840-17C6-6742-9E11-F35A5001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1" name="Freeform 97">
              <a:extLst>
                <a:ext uri="{FF2B5EF4-FFF2-40B4-BE49-F238E27FC236}">
                  <a16:creationId xmlns:a16="http://schemas.microsoft.com/office/drawing/2014/main" id="{8C3F6ABC-7805-154D-9FB1-BD0FC4CE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2" name="Freeform 98">
              <a:extLst>
                <a:ext uri="{FF2B5EF4-FFF2-40B4-BE49-F238E27FC236}">
                  <a16:creationId xmlns:a16="http://schemas.microsoft.com/office/drawing/2014/main" id="{2785C4C1-8842-0E44-AEED-D4B155AE8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3" name="Freeform 99">
              <a:extLst>
                <a:ext uri="{FF2B5EF4-FFF2-40B4-BE49-F238E27FC236}">
                  <a16:creationId xmlns:a16="http://schemas.microsoft.com/office/drawing/2014/main" id="{F1DA3111-B23F-164F-A7BD-A6459FC3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4" name="Rectangle 100">
              <a:extLst>
                <a:ext uri="{FF2B5EF4-FFF2-40B4-BE49-F238E27FC236}">
                  <a16:creationId xmlns:a16="http://schemas.microsoft.com/office/drawing/2014/main" id="{404049EA-9207-9B43-B1A9-6C05B1CCA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95" name="Rectangle 101">
              <a:extLst>
                <a:ext uri="{FF2B5EF4-FFF2-40B4-BE49-F238E27FC236}">
                  <a16:creationId xmlns:a16="http://schemas.microsoft.com/office/drawing/2014/main" id="{0302EB38-350C-B446-AAEF-859967215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696" name="Line 102">
              <a:extLst>
                <a:ext uri="{FF2B5EF4-FFF2-40B4-BE49-F238E27FC236}">
                  <a16:creationId xmlns:a16="http://schemas.microsoft.com/office/drawing/2014/main" id="{943CB573-F1E0-7242-B2A7-D25332F0E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7" name="Line 103">
              <a:extLst>
                <a:ext uri="{FF2B5EF4-FFF2-40B4-BE49-F238E27FC236}">
                  <a16:creationId xmlns:a16="http://schemas.microsoft.com/office/drawing/2014/main" id="{859103A0-BAE1-6D43-A536-BE24B0CB8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8" name="Line 104">
              <a:extLst>
                <a:ext uri="{FF2B5EF4-FFF2-40B4-BE49-F238E27FC236}">
                  <a16:creationId xmlns:a16="http://schemas.microsoft.com/office/drawing/2014/main" id="{4B8F050F-E852-624C-A2C5-5772C2DF6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699" name="Straight Connector 3">
              <a:extLst>
                <a:ext uri="{FF2B5EF4-FFF2-40B4-BE49-F238E27FC236}">
                  <a16:creationId xmlns:a16="http://schemas.microsoft.com/office/drawing/2014/main" id="{AEF2446E-4FA7-6540-8A0F-E944B04A0C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2087745"/>
              <a:ext cx="331773" cy="11328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00" name="Straight Connector 3">
              <a:extLst>
                <a:ext uri="{FF2B5EF4-FFF2-40B4-BE49-F238E27FC236}">
                  <a16:creationId xmlns:a16="http://schemas.microsoft.com/office/drawing/2014/main" id="{C90A73E0-F43A-AA48-8ED7-98ABE3EEBF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257" y="3405399"/>
              <a:ext cx="354700" cy="1065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01" name="Straight Connector 3">
              <a:extLst>
                <a:ext uri="{FF2B5EF4-FFF2-40B4-BE49-F238E27FC236}">
                  <a16:creationId xmlns:a16="http://schemas.microsoft.com/office/drawing/2014/main" id="{944B3547-9236-B641-891B-1AE925F1CF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27533" y="4739236"/>
              <a:ext cx="337168" cy="11598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02" name="Straight Connector 3">
              <a:extLst>
                <a:ext uri="{FF2B5EF4-FFF2-40B4-BE49-F238E27FC236}">
                  <a16:creationId xmlns:a16="http://schemas.microsoft.com/office/drawing/2014/main" id="{08D7EE9B-6E6D-2F42-94F6-5CDBD703AFEC}"/>
                </a:ext>
              </a:extLst>
            </p:cNvPr>
            <p:cNvCxnSpPr>
              <a:cxnSpLocks noChangeShapeType="1"/>
              <a:endCxn id="69661" idx="1"/>
            </p:cNvCxnSpPr>
            <p:nvPr/>
          </p:nvCxnSpPr>
          <p:spPr bwMode="auto">
            <a:xfrm flipV="1">
              <a:off x="3827533" y="6135737"/>
              <a:ext cx="319017" cy="10322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03" name="Line 19">
              <a:extLst>
                <a:ext uri="{FF2B5EF4-FFF2-40B4-BE49-F238E27FC236}">
                  <a16:creationId xmlns:a16="http://schemas.microsoft.com/office/drawing/2014/main" id="{475B6862-A4A0-EF40-82AE-383164289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4" name="Line 19">
              <a:extLst>
                <a:ext uri="{FF2B5EF4-FFF2-40B4-BE49-F238E27FC236}">
                  <a16:creationId xmlns:a16="http://schemas.microsoft.com/office/drawing/2014/main" id="{9EC7F7E5-0D81-C34E-8954-164331C56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5" name="Rectangle 26">
              <a:extLst>
                <a:ext uri="{FF2B5EF4-FFF2-40B4-BE49-F238E27FC236}">
                  <a16:creationId xmlns:a16="http://schemas.microsoft.com/office/drawing/2014/main" id="{8304CCED-E0D2-244E-BC67-EF92F9434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706" name="Line 19">
              <a:extLst>
                <a:ext uri="{FF2B5EF4-FFF2-40B4-BE49-F238E27FC236}">
                  <a16:creationId xmlns:a16="http://schemas.microsoft.com/office/drawing/2014/main" id="{03C83016-A088-1940-9985-AB14811CE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7" name="Line 19">
              <a:extLst>
                <a:ext uri="{FF2B5EF4-FFF2-40B4-BE49-F238E27FC236}">
                  <a16:creationId xmlns:a16="http://schemas.microsoft.com/office/drawing/2014/main" id="{679C1E04-B946-2F48-B8E9-9D7C66005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8" name="Rectangle 26">
              <a:extLst>
                <a:ext uri="{FF2B5EF4-FFF2-40B4-BE49-F238E27FC236}">
                  <a16:creationId xmlns:a16="http://schemas.microsoft.com/office/drawing/2014/main" id="{8511360E-86A3-9D4B-A979-C2F41E6F2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709" name="Line 19">
              <a:extLst>
                <a:ext uri="{FF2B5EF4-FFF2-40B4-BE49-F238E27FC236}">
                  <a16:creationId xmlns:a16="http://schemas.microsoft.com/office/drawing/2014/main" id="{52C12CFE-745E-0843-8317-09262AB8D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0" name="Line 19">
              <a:extLst>
                <a:ext uri="{FF2B5EF4-FFF2-40B4-BE49-F238E27FC236}">
                  <a16:creationId xmlns:a16="http://schemas.microsoft.com/office/drawing/2014/main" id="{E607BF8C-D1E9-8B43-88AA-AEA1EC1C0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1" name="Rectangle 26">
              <a:extLst>
                <a:ext uri="{FF2B5EF4-FFF2-40B4-BE49-F238E27FC236}">
                  <a16:creationId xmlns:a16="http://schemas.microsoft.com/office/drawing/2014/main" id="{0CAB59A1-2E2F-7D41-A154-3AFDD6DE3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9712" name="Line 19">
              <a:extLst>
                <a:ext uri="{FF2B5EF4-FFF2-40B4-BE49-F238E27FC236}">
                  <a16:creationId xmlns:a16="http://schemas.microsoft.com/office/drawing/2014/main" id="{48FEF7FE-E035-2045-BC64-260891CFF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3" name="Line 19">
              <a:extLst>
                <a:ext uri="{FF2B5EF4-FFF2-40B4-BE49-F238E27FC236}">
                  <a16:creationId xmlns:a16="http://schemas.microsoft.com/office/drawing/2014/main" id="{B5C6FB12-BFA3-034E-94FA-735B04DC5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5" name="TextBox 41">
            <a:extLst>
              <a:ext uri="{FF2B5EF4-FFF2-40B4-BE49-F238E27FC236}">
                <a16:creationId xmlns:a16="http://schemas.microsoft.com/office/drawing/2014/main" id="{6D1C8814-63F5-2B49-8D0F-95965711B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9636" name="TextBox 41">
            <a:extLst>
              <a:ext uri="{FF2B5EF4-FFF2-40B4-BE49-F238E27FC236}">
                <a16:creationId xmlns:a16="http://schemas.microsoft.com/office/drawing/2014/main" id="{439EDEA8-4A66-7D46-ACDC-2E702AD0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9637" name="Rectangle 26">
            <a:extLst>
              <a:ext uri="{FF2B5EF4-FFF2-40B4-BE49-F238E27FC236}">
                <a16:creationId xmlns:a16="http://schemas.microsoft.com/office/drawing/2014/main" id="{3EF3E503-07D4-9F49-AD16-8B6ACECAF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14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92F7D5A2-6576-FD47-874C-BDACB4CC907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70658" name="Group 7">
            <a:extLst>
              <a:ext uri="{FF2B5EF4-FFF2-40B4-BE49-F238E27FC236}">
                <a16:creationId xmlns:a16="http://schemas.microsoft.com/office/drawing/2014/main" id="{C715474D-8F2C-1942-82DC-5F09D2A346EF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70662" name="Line 4">
              <a:extLst>
                <a:ext uri="{FF2B5EF4-FFF2-40B4-BE49-F238E27FC236}">
                  <a16:creationId xmlns:a16="http://schemas.microsoft.com/office/drawing/2014/main" id="{C1D220B4-C8BF-0547-A3E6-C34E21580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Line 5">
              <a:extLst>
                <a:ext uri="{FF2B5EF4-FFF2-40B4-BE49-F238E27FC236}">
                  <a16:creationId xmlns:a16="http://schemas.microsoft.com/office/drawing/2014/main" id="{BF932FEE-CA04-3443-A904-5D2F06135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Freeform 6">
              <a:extLst>
                <a:ext uri="{FF2B5EF4-FFF2-40B4-BE49-F238E27FC236}">
                  <a16:creationId xmlns:a16="http://schemas.microsoft.com/office/drawing/2014/main" id="{A652324A-9DE0-6844-8C69-0EAD29ADB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Freeform 7">
              <a:extLst>
                <a:ext uri="{FF2B5EF4-FFF2-40B4-BE49-F238E27FC236}">
                  <a16:creationId xmlns:a16="http://schemas.microsoft.com/office/drawing/2014/main" id="{FEDF3876-9FF1-9B4F-8AA5-6488C7378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Freeform 9">
              <a:extLst>
                <a:ext uri="{FF2B5EF4-FFF2-40B4-BE49-F238E27FC236}">
                  <a16:creationId xmlns:a16="http://schemas.microsoft.com/office/drawing/2014/main" id="{1B668E57-0BDC-354B-84A6-65510E2D8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Line 10">
              <a:extLst>
                <a:ext uri="{FF2B5EF4-FFF2-40B4-BE49-F238E27FC236}">
                  <a16:creationId xmlns:a16="http://schemas.microsoft.com/office/drawing/2014/main" id="{4C9B2156-BEEF-5B46-BA6F-84AE17FCB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Line 19">
              <a:extLst>
                <a:ext uri="{FF2B5EF4-FFF2-40B4-BE49-F238E27FC236}">
                  <a16:creationId xmlns:a16="http://schemas.microsoft.com/office/drawing/2014/main" id="{0EB8BD21-2A53-BD41-AF2A-106A4C631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Line 20">
              <a:extLst>
                <a:ext uri="{FF2B5EF4-FFF2-40B4-BE49-F238E27FC236}">
                  <a16:creationId xmlns:a16="http://schemas.microsoft.com/office/drawing/2014/main" id="{14971F1B-E279-0840-B14D-E3D78B549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Freeform 21">
              <a:extLst>
                <a:ext uri="{FF2B5EF4-FFF2-40B4-BE49-F238E27FC236}">
                  <a16:creationId xmlns:a16="http://schemas.microsoft.com/office/drawing/2014/main" id="{AC954238-07A0-A94E-BD38-976BC2FD7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Freeform 22">
              <a:extLst>
                <a:ext uri="{FF2B5EF4-FFF2-40B4-BE49-F238E27FC236}">
                  <a16:creationId xmlns:a16="http://schemas.microsoft.com/office/drawing/2014/main" id="{BF63A916-E7DD-D147-A0DA-8996B319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Rectangle 24">
              <a:extLst>
                <a:ext uri="{FF2B5EF4-FFF2-40B4-BE49-F238E27FC236}">
                  <a16:creationId xmlns:a16="http://schemas.microsoft.com/office/drawing/2014/main" id="{259427A0-8770-0046-BD2C-F68B576FF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73" name="Rectangle 25">
              <a:extLst>
                <a:ext uri="{FF2B5EF4-FFF2-40B4-BE49-F238E27FC236}">
                  <a16:creationId xmlns:a16="http://schemas.microsoft.com/office/drawing/2014/main" id="{94C2E8E1-E0BC-AA40-9A33-A7B78E2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74" name="Rectangle 26">
              <a:extLst>
                <a:ext uri="{FF2B5EF4-FFF2-40B4-BE49-F238E27FC236}">
                  <a16:creationId xmlns:a16="http://schemas.microsoft.com/office/drawing/2014/main" id="{3FA8D754-A66D-634C-B461-A96B0FF6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75" name="Freeform 27">
              <a:extLst>
                <a:ext uri="{FF2B5EF4-FFF2-40B4-BE49-F238E27FC236}">
                  <a16:creationId xmlns:a16="http://schemas.microsoft.com/office/drawing/2014/main" id="{5D36C708-9867-2E4A-9FC6-E926B8F83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Rectangle 29">
              <a:extLst>
                <a:ext uri="{FF2B5EF4-FFF2-40B4-BE49-F238E27FC236}">
                  <a16:creationId xmlns:a16="http://schemas.microsoft.com/office/drawing/2014/main" id="{1DBE97F6-BBE7-6D40-BE9A-F6F79B07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77" name="Line 30">
              <a:extLst>
                <a:ext uri="{FF2B5EF4-FFF2-40B4-BE49-F238E27FC236}">
                  <a16:creationId xmlns:a16="http://schemas.microsoft.com/office/drawing/2014/main" id="{57A9E939-6D29-D345-A97A-E28D4FC3C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Rectangle 31">
              <a:extLst>
                <a:ext uri="{FF2B5EF4-FFF2-40B4-BE49-F238E27FC236}">
                  <a16:creationId xmlns:a16="http://schemas.microsoft.com/office/drawing/2014/main" id="{27043F20-7F57-D14E-8B9C-4999FEEB0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79" name="Line 39">
              <a:extLst>
                <a:ext uri="{FF2B5EF4-FFF2-40B4-BE49-F238E27FC236}">
                  <a16:creationId xmlns:a16="http://schemas.microsoft.com/office/drawing/2014/main" id="{CE4325C2-6B60-8E40-8DCA-AF34C968C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Freeform 40">
              <a:extLst>
                <a:ext uri="{FF2B5EF4-FFF2-40B4-BE49-F238E27FC236}">
                  <a16:creationId xmlns:a16="http://schemas.microsoft.com/office/drawing/2014/main" id="{E67A0AA2-99FF-B444-BE45-C221A6DC1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Freeform 41">
              <a:extLst>
                <a:ext uri="{FF2B5EF4-FFF2-40B4-BE49-F238E27FC236}">
                  <a16:creationId xmlns:a16="http://schemas.microsoft.com/office/drawing/2014/main" id="{E08687ED-A6D6-CA47-8033-23BC9436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Freeform 44">
              <a:extLst>
                <a:ext uri="{FF2B5EF4-FFF2-40B4-BE49-F238E27FC236}">
                  <a16:creationId xmlns:a16="http://schemas.microsoft.com/office/drawing/2014/main" id="{625095DF-F4E1-E64C-8F52-B9D8D5AC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Line 45">
              <a:extLst>
                <a:ext uri="{FF2B5EF4-FFF2-40B4-BE49-F238E27FC236}">
                  <a16:creationId xmlns:a16="http://schemas.microsoft.com/office/drawing/2014/main" id="{0C464D27-5A18-F447-8D05-6DACB03A8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54">
              <a:extLst>
                <a:ext uri="{FF2B5EF4-FFF2-40B4-BE49-F238E27FC236}">
                  <a16:creationId xmlns:a16="http://schemas.microsoft.com/office/drawing/2014/main" id="{1E870B9D-E8F8-0A4E-BDF7-B1F567A63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Line 55">
              <a:extLst>
                <a:ext uri="{FF2B5EF4-FFF2-40B4-BE49-F238E27FC236}">
                  <a16:creationId xmlns:a16="http://schemas.microsoft.com/office/drawing/2014/main" id="{9A82AFD5-7D21-7D46-86B9-57288ECDE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56">
              <a:extLst>
                <a:ext uri="{FF2B5EF4-FFF2-40B4-BE49-F238E27FC236}">
                  <a16:creationId xmlns:a16="http://schemas.microsoft.com/office/drawing/2014/main" id="{3190898D-4555-9543-8DC9-7787A4BB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Line 57">
              <a:extLst>
                <a:ext uri="{FF2B5EF4-FFF2-40B4-BE49-F238E27FC236}">
                  <a16:creationId xmlns:a16="http://schemas.microsoft.com/office/drawing/2014/main" id="{AAD02DF0-267D-784F-A962-2B9CB5825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Freeform 60">
              <a:extLst>
                <a:ext uri="{FF2B5EF4-FFF2-40B4-BE49-F238E27FC236}">
                  <a16:creationId xmlns:a16="http://schemas.microsoft.com/office/drawing/2014/main" id="{EE05FF9D-E4AA-4949-B13E-4FEFD4A30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Line 61">
              <a:extLst>
                <a:ext uri="{FF2B5EF4-FFF2-40B4-BE49-F238E27FC236}">
                  <a16:creationId xmlns:a16="http://schemas.microsoft.com/office/drawing/2014/main" id="{BBB092FF-ED6B-E344-A9D2-D831024A6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Freeform 71">
              <a:extLst>
                <a:ext uri="{FF2B5EF4-FFF2-40B4-BE49-F238E27FC236}">
                  <a16:creationId xmlns:a16="http://schemas.microsoft.com/office/drawing/2014/main" id="{1392403C-315D-6B48-B74C-7EF489EA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Line 72">
              <a:extLst>
                <a:ext uri="{FF2B5EF4-FFF2-40B4-BE49-F238E27FC236}">
                  <a16:creationId xmlns:a16="http://schemas.microsoft.com/office/drawing/2014/main" id="{771FB36B-5895-E342-8871-0C8A37ABB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Line 73">
              <a:extLst>
                <a:ext uri="{FF2B5EF4-FFF2-40B4-BE49-F238E27FC236}">
                  <a16:creationId xmlns:a16="http://schemas.microsoft.com/office/drawing/2014/main" id="{9BF5DAF5-E30A-0F49-9B2F-EC24F3C86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Freeform 74">
              <a:extLst>
                <a:ext uri="{FF2B5EF4-FFF2-40B4-BE49-F238E27FC236}">
                  <a16:creationId xmlns:a16="http://schemas.microsoft.com/office/drawing/2014/main" id="{5F88757C-CD92-7C45-8416-D04DDE113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Freeform 75">
              <a:extLst>
                <a:ext uri="{FF2B5EF4-FFF2-40B4-BE49-F238E27FC236}">
                  <a16:creationId xmlns:a16="http://schemas.microsoft.com/office/drawing/2014/main" id="{72179B4D-B9FA-6A4B-8ECC-0A5DAE9746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Rectangle 77">
              <a:extLst>
                <a:ext uri="{FF2B5EF4-FFF2-40B4-BE49-F238E27FC236}">
                  <a16:creationId xmlns:a16="http://schemas.microsoft.com/office/drawing/2014/main" id="{725013A0-6356-2441-A430-A2F8F711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6" name="Freeform 78">
              <a:extLst>
                <a:ext uri="{FF2B5EF4-FFF2-40B4-BE49-F238E27FC236}">
                  <a16:creationId xmlns:a16="http://schemas.microsoft.com/office/drawing/2014/main" id="{698C24A2-69CE-5344-96FD-7B3785D8E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Rectangle 79">
              <a:extLst>
                <a:ext uri="{FF2B5EF4-FFF2-40B4-BE49-F238E27FC236}">
                  <a16:creationId xmlns:a16="http://schemas.microsoft.com/office/drawing/2014/main" id="{BA7FD359-D5C7-734A-A4FF-DF27D7A14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8" name="Rectangle 80">
              <a:extLst>
                <a:ext uri="{FF2B5EF4-FFF2-40B4-BE49-F238E27FC236}">
                  <a16:creationId xmlns:a16="http://schemas.microsoft.com/office/drawing/2014/main" id="{67487CD2-836D-634B-8FDA-B877D615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9" name="Line 81">
              <a:extLst>
                <a:ext uri="{FF2B5EF4-FFF2-40B4-BE49-F238E27FC236}">
                  <a16:creationId xmlns:a16="http://schemas.microsoft.com/office/drawing/2014/main" id="{9BD54FFD-DC11-B046-9A20-8A19AFAF4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Line 82">
              <a:extLst>
                <a:ext uri="{FF2B5EF4-FFF2-40B4-BE49-F238E27FC236}">
                  <a16:creationId xmlns:a16="http://schemas.microsoft.com/office/drawing/2014/main" id="{24ADEC4A-3EAD-9F4B-ACEC-C391AE411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Line 83">
              <a:extLst>
                <a:ext uri="{FF2B5EF4-FFF2-40B4-BE49-F238E27FC236}">
                  <a16:creationId xmlns:a16="http://schemas.microsoft.com/office/drawing/2014/main" id="{2ED7896A-3B76-0C44-9E1E-6D24776DF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Freeform 84">
              <a:extLst>
                <a:ext uri="{FF2B5EF4-FFF2-40B4-BE49-F238E27FC236}">
                  <a16:creationId xmlns:a16="http://schemas.microsoft.com/office/drawing/2014/main" id="{7EF3DC17-3212-694B-AAD7-518A54BC6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Line 85">
              <a:extLst>
                <a:ext uri="{FF2B5EF4-FFF2-40B4-BE49-F238E27FC236}">
                  <a16:creationId xmlns:a16="http://schemas.microsoft.com/office/drawing/2014/main" id="{A2E4DECD-319B-DC4A-999B-BFBD4E461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Line 86">
              <a:extLst>
                <a:ext uri="{FF2B5EF4-FFF2-40B4-BE49-F238E27FC236}">
                  <a16:creationId xmlns:a16="http://schemas.microsoft.com/office/drawing/2014/main" id="{E2F2BDDA-B3F3-174E-80BF-47AC2D4EE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Line 87">
              <a:extLst>
                <a:ext uri="{FF2B5EF4-FFF2-40B4-BE49-F238E27FC236}">
                  <a16:creationId xmlns:a16="http://schemas.microsoft.com/office/drawing/2014/main" id="{2502204D-6F31-0C4A-A5FC-8C71F2E47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Freeform 88">
              <a:extLst>
                <a:ext uri="{FF2B5EF4-FFF2-40B4-BE49-F238E27FC236}">
                  <a16:creationId xmlns:a16="http://schemas.microsoft.com/office/drawing/2014/main" id="{9A4699D2-BEC4-324A-8594-95422A3F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Freeform 89">
              <a:extLst>
                <a:ext uri="{FF2B5EF4-FFF2-40B4-BE49-F238E27FC236}">
                  <a16:creationId xmlns:a16="http://schemas.microsoft.com/office/drawing/2014/main" id="{3D80DBD9-5E36-EE49-84AF-D05A7959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Freeform 90">
              <a:extLst>
                <a:ext uri="{FF2B5EF4-FFF2-40B4-BE49-F238E27FC236}">
                  <a16:creationId xmlns:a16="http://schemas.microsoft.com/office/drawing/2014/main" id="{3F12FFDE-40BC-DD4E-A1F3-F5188101C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Freeform 91">
              <a:extLst>
                <a:ext uri="{FF2B5EF4-FFF2-40B4-BE49-F238E27FC236}">
                  <a16:creationId xmlns:a16="http://schemas.microsoft.com/office/drawing/2014/main" id="{5C17798B-5DCD-2240-B2B7-DE589F17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Freeform 92">
              <a:extLst>
                <a:ext uri="{FF2B5EF4-FFF2-40B4-BE49-F238E27FC236}">
                  <a16:creationId xmlns:a16="http://schemas.microsoft.com/office/drawing/2014/main" id="{0DC834C1-37F1-B74D-9B73-3BBE478D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Freeform 93">
              <a:extLst>
                <a:ext uri="{FF2B5EF4-FFF2-40B4-BE49-F238E27FC236}">
                  <a16:creationId xmlns:a16="http://schemas.microsoft.com/office/drawing/2014/main" id="{3DA184B1-4B27-6143-8B92-83230CB56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Freeform 94">
              <a:extLst>
                <a:ext uri="{FF2B5EF4-FFF2-40B4-BE49-F238E27FC236}">
                  <a16:creationId xmlns:a16="http://schemas.microsoft.com/office/drawing/2014/main" id="{139579B6-E758-B64B-AA20-9650F8B0B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Freeform 95">
              <a:extLst>
                <a:ext uri="{FF2B5EF4-FFF2-40B4-BE49-F238E27FC236}">
                  <a16:creationId xmlns:a16="http://schemas.microsoft.com/office/drawing/2014/main" id="{85D3A2BC-3D32-E046-AD3B-4BF1C1A70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Freeform 96">
              <a:extLst>
                <a:ext uri="{FF2B5EF4-FFF2-40B4-BE49-F238E27FC236}">
                  <a16:creationId xmlns:a16="http://schemas.microsoft.com/office/drawing/2014/main" id="{A54B12CB-F07E-5C4B-9EEB-794C5E22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Freeform 97">
              <a:extLst>
                <a:ext uri="{FF2B5EF4-FFF2-40B4-BE49-F238E27FC236}">
                  <a16:creationId xmlns:a16="http://schemas.microsoft.com/office/drawing/2014/main" id="{BAC36D81-A4E5-9640-8F42-4C25127E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98">
              <a:extLst>
                <a:ext uri="{FF2B5EF4-FFF2-40B4-BE49-F238E27FC236}">
                  <a16:creationId xmlns:a16="http://schemas.microsoft.com/office/drawing/2014/main" id="{B6FDA7B9-77EF-ED4B-BD7A-21F1E43BA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99">
              <a:extLst>
                <a:ext uri="{FF2B5EF4-FFF2-40B4-BE49-F238E27FC236}">
                  <a16:creationId xmlns:a16="http://schemas.microsoft.com/office/drawing/2014/main" id="{E22BF9A8-9DE8-D542-9021-9CD1758E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Rectangle 100">
              <a:extLst>
                <a:ext uri="{FF2B5EF4-FFF2-40B4-BE49-F238E27FC236}">
                  <a16:creationId xmlns:a16="http://schemas.microsoft.com/office/drawing/2014/main" id="{1AF59D58-868C-B748-BBA1-5B898E3FB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719" name="Rectangle 101">
              <a:extLst>
                <a:ext uri="{FF2B5EF4-FFF2-40B4-BE49-F238E27FC236}">
                  <a16:creationId xmlns:a16="http://schemas.microsoft.com/office/drawing/2014/main" id="{27DE413E-8AC7-1C46-ADF8-7087C6AB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720" name="Line 102">
              <a:extLst>
                <a:ext uri="{FF2B5EF4-FFF2-40B4-BE49-F238E27FC236}">
                  <a16:creationId xmlns:a16="http://schemas.microsoft.com/office/drawing/2014/main" id="{4F69BAD1-1A84-6242-B86E-637DFB54D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1" name="Line 103">
              <a:extLst>
                <a:ext uri="{FF2B5EF4-FFF2-40B4-BE49-F238E27FC236}">
                  <a16:creationId xmlns:a16="http://schemas.microsoft.com/office/drawing/2014/main" id="{CE4D7FBB-51B2-5040-92D2-FAA22AA55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2" name="Line 104">
              <a:extLst>
                <a:ext uri="{FF2B5EF4-FFF2-40B4-BE49-F238E27FC236}">
                  <a16:creationId xmlns:a16="http://schemas.microsoft.com/office/drawing/2014/main" id="{B3AE6F2E-678B-0843-B12E-23AFF7876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723" name="Straight Connector 3">
              <a:extLst>
                <a:ext uri="{FF2B5EF4-FFF2-40B4-BE49-F238E27FC236}">
                  <a16:creationId xmlns:a16="http://schemas.microsoft.com/office/drawing/2014/main" id="{C8BD33C1-6010-9844-8B95-8E22C1D39F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2087746"/>
              <a:ext cx="331773" cy="2670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4" name="Straight Connector 3">
              <a:extLst>
                <a:ext uri="{FF2B5EF4-FFF2-40B4-BE49-F238E27FC236}">
                  <a16:creationId xmlns:a16="http://schemas.microsoft.com/office/drawing/2014/main" id="{ABCB10EF-3344-524E-B487-6EF26DD101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257" y="3405399"/>
              <a:ext cx="354700" cy="27647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5" name="Straight Connector 3">
              <a:extLst>
                <a:ext uri="{FF2B5EF4-FFF2-40B4-BE49-F238E27FC236}">
                  <a16:creationId xmlns:a16="http://schemas.microsoft.com/office/drawing/2014/main" id="{208667B2-BFFD-5F48-B184-2E07FB4B72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4739237"/>
              <a:ext cx="345260" cy="26164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6" name="Straight Connector 3">
              <a:extLst>
                <a:ext uri="{FF2B5EF4-FFF2-40B4-BE49-F238E27FC236}">
                  <a16:creationId xmlns:a16="http://schemas.microsoft.com/office/drawing/2014/main" id="{2DA59F15-8366-3942-AC24-920883CC86C1}"/>
                </a:ext>
              </a:extLst>
            </p:cNvPr>
            <p:cNvCxnSpPr>
              <a:cxnSpLocks noChangeShapeType="1"/>
              <a:endCxn id="70685" idx="1"/>
            </p:cNvCxnSpPr>
            <p:nvPr/>
          </p:nvCxnSpPr>
          <p:spPr bwMode="auto">
            <a:xfrm flipV="1">
              <a:off x="3811349" y="6135737"/>
              <a:ext cx="335201" cy="26506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27" name="Line 19">
              <a:extLst>
                <a:ext uri="{FF2B5EF4-FFF2-40B4-BE49-F238E27FC236}">
                  <a16:creationId xmlns:a16="http://schemas.microsoft.com/office/drawing/2014/main" id="{151ACB42-CFAF-764C-80E0-065E753EF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Line 19">
              <a:extLst>
                <a:ext uri="{FF2B5EF4-FFF2-40B4-BE49-F238E27FC236}">
                  <a16:creationId xmlns:a16="http://schemas.microsoft.com/office/drawing/2014/main" id="{FC2F4BDC-3A74-9F40-9BC9-BE2A0AF6C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Rectangle 26">
              <a:extLst>
                <a:ext uri="{FF2B5EF4-FFF2-40B4-BE49-F238E27FC236}">
                  <a16:creationId xmlns:a16="http://schemas.microsoft.com/office/drawing/2014/main" id="{19E6E025-E4BF-B749-B6B4-034DDA777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730" name="Line 19">
              <a:extLst>
                <a:ext uri="{FF2B5EF4-FFF2-40B4-BE49-F238E27FC236}">
                  <a16:creationId xmlns:a16="http://schemas.microsoft.com/office/drawing/2014/main" id="{02C94820-64FC-DD4B-95DE-45A8121AC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Line 19">
              <a:extLst>
                <a:ext uri="{FF2B5EF4-FFF2-40B4-BE49-F238E27FC236}">
                  <a16:creationId xmlns:a16="http://schemas.microsoft.com/office/drawing/2014/main" id="{2A9F7D78-B97D-954B-9148-818AE4E39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2" name="Rectangle 26">
              <a:extLst>
                <a:ext uri="{FF2B5EF4-FFF2-40B4-BE49-F238E27FC236}">
                  <a16:creationId xmlns:a16="http://schemas.microsoft.com/office/drawing/2014/main" id="{C22E2F2D-614A-2649-921D-D38865AE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733" name="Line 19">
              <a:extLst>
                <a:ext uri="{FF2B5EF4-FFF2-40B4-BE49-F238E27FC236}">
                  <a16:creationId xmlns:a16="http://schemas.microsoft.com/office/drawing/2014/main" id="{472A8C2F-0B6C-5B45-BFDE-9108EF2A9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Line 19">
              <a:extLst>
                <a:ext uri="{FF2B5EF4-FFF2-40B4-BE49-F238E27FC236}">
                  <a16:creationId xmlns:a16="http://schemas.microsoft.com/office/drawing/2014/main" id="{ED00FE5D-CEDE-A346-9983-88CA5767D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Rectangle 26">
              <a:extLst>
                <a:ext uri="{FF2B5EF4-FFF2-40B4-BE49-F238E27FC236}">
                  <a16:creationId xmlns:a16="http://schemas.microsoft.com/office/drawing/2014/main" id="{5C30FA08-E33D-5247-9F9A-0CDF42D4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736" name="Line 19">
              <a:extLst>
                <a:ext uri="{FF2B5EF4-FFF2-40B4-BE49-F238E27FC236}">
                  <a16:creationId xmlns:a16="http://schemas.microsoft.com/office/drawing/2014/main" id="{F732D2F9-636F-584E-8BF6-14B62AE13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Line 19">
              <a:extLst>
                <a:ext uri="{FF2B5EF4-FFF2-40B4-BE49-F238E27FC236}">
                  <a16:creationId xmlns:a16="http://schemas.microsoft.com/office/drawing/2014/main" id="{E079C30C-E415-504C-9A98-89EEBE162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59" name="TextBox 41">
            <a:extLst>
              <a:ext uri="{FF2B5EF4-FFF2-40B4-BE49-F238E27FC236}">
                <a16:creationId xmlns:a16="http://schemas.microsoft.com/office/drawing/2014/main" id="{FE9C7526-D36F-9C4D-8D2E-1EDC77460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70660" name="TextBox 41">
            <a:extLst>
              <a:ext uri="{FF2B5EF4-FFF2-40B4-BE49-F238E27FC236}">
                <a16:creationId xmlns:a16="http://schemas.microsoft.com/office/drawing/2014/main" id="{098A2406-58CE-F748-A612-9868D64F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0661" name="Rectangle 26">
            <a:extLst>
              <a:ext uri="{FF2B5EF4-FFF2-40B4-BE49-F238E27FC236}">
                <a16:creationId xmlns:a16="http://schemas.microsoft.com/office/drawing/2014/main" id="{975BB07B-0522-074E-948C-3937D6FA9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15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1E4D1C1-CBB1-374B-AF29-3C34C014BD2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71682" name="Group 7">
            <a:extLst>
              <a:ext uri="{FF2B5EF4-FFF2-40B4-BE49-F238E27FC236}">
                <a16:creationId xmlns:a16="http://schemas.microsoft.com/office/drawing/2014/main" id="{FD038FA9-33F1-C644-ADDF-D76C6B4565E7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71690" name="Line 4">
              <a:extLst>
                <a:ext uri="{FF2B5EF4-FFF2-40B4-BE49-F238E27FC236}">
                  <a16:creationId xmlns:a16="http://schemas.microsoft.com/office/drawing/2014/main" id="{F452B60E-9DB6-1945-BEA0-A6FBE401C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Line 5">
              <a:extLst>
                <a:ext uri="{FF2B5EF4-FFF2-40B4-BE49-F238E27FC236}">
                  <a16:creationId xmlns:a16="http://schemas.microsoft.com/office/drawing/2014/main" id="{216384C7-32CD-7B48-8E8F-68D58768C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Freeform 6">
              <a:extLst>
                <a:ext uri="{FF2B5EF4-FFF2-40B4-BE49-F238E27FC236}">
                  <a16:creationId xmlns:a16="http://schemas.microsoft.com/office/drawing/2014/main" id="{FA982AA5-78A7-0545-BB89-7E2841892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Freeform 7">
              <a:extLst>
                <a:ext uri="{FF2B5EF4-FFF2-40B4-BE49-F238E27FC236}">
                  <a16:creationId xmlns:a16="http://schemas.microsoft.com/office/drawing/2014/main" id="{CD97741B-37A8-CC48-B38B-58CB95D0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Freeform 9">
              <a:extLst>
                <a:ext uri="{FF2B5EF4-FFF2-40B4-BE49-F238E27FC236}">
                  <a16:creationId xmlns:a16="http://schemas.microsoft.com/office/drawing/2014/main" id="{ADF16737-B26C-804F-B987-1EB31F90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0">
              <a:extLst>
                <a:ext uri="{FF2B5EF4-FFF2-40B4-BE49-F238E27FC236}">
                  <a16:creationId xmlns:a16="http://schemas.microsoft.com/office/drawing/2014/main" id="{BAEF0EF9-7B48-F748-B175-D2DA6B33B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9">
              <a:extLst>
                <a:ext uri="{FF2B5EF4-FFF2-40B4-BE49-F238E27FC236}">
                  <a16:creationId xmlns:a16="http://schemas.microsoft.com/office/drawing/2014/main" id="{DF306C96-68F8-C848-B042-1CB706B68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Line 20">
              <a:extLst>
                <a:ext uri="{FF2B5EF4-FFF2-40B4-BE49-F238E27FC236}">
                  <a16:creationId xmlns:a16="http://schemas.microsoft.com/office/drawing/2014/main" id="{3E9E9CB5-9A4F-374F-BCFB-38C870CF43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Freeform 21">
              <a:extLst>
                <a:ext uri="{FF2B5EF4-FFF2-40B4-BE49-F238E27FC236}">
                  <a16:creationId xmlns:a16="http://schemas.microsoft.com/office/drawing/2014/main" id="{D2444BFC-CA5A-6342-9384-C1CEF854F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Freeform 22">
              <a:extLst>
                <a:ext uri="{FF2B5EF4-FFF2-40B4-BE49-F238E27FC236}">
                  <a16:creationId xmlns:a16="http://schemas.microsoft.com/office/drawing/2014/main" id="{CFA91E7B-62C6-7344-A550-5F1DB37F5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Rectangle 24">
              <a:extLst>
                <a:ext uri="{FF2B5EF4-FFF2-40B4-BE49-F238E27FC236}">
                  <a16:creationId xmlns:a16="http://schemas.microsoft.com/office/drawing/2014/main" id="{D9D348B7-6D41-7549-85AC-32F61E128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01" name="Rectangle 25">
              <a:extLst>
                <a:ext uri="{FF2B5EF4-FFF2-40B4-BE49-F238E27FC236}">
                  <a16:creationId xmlns:a16="http://schemas.microsoft.com/office/drawing/2014/main" id="{D2FBED5C-C8DF-2043-837E-752FFE887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02" name="Rectangle 26">
              <a:extLst>
                <a:ext uri="{FF2B5EF4-FFF2-40B4-BE49-F238E27FC236}">
                  <a16:creationId xmlns:a16="http://schemas.microsoft.com/office/drawing/2014/main" id="{6B21DC39-4585-4E42-B5FC-2051B9CEB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03" name="Freeform 27">
              <a:extLst>
                <a:ext uri="{FF2B5EF4-FFF2-40B4-BE49-F238E27FC236}">
                  <a16:creationId xmlns:a16="http://schemas.microsoft.com/office/drawing/2014/main" id="{B160AD44-9F5C-2142-BF66-B5294FC4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Rectangle 29">
              <a:extLst>
                <a:ext uri="{FF2B5EF4-FFF2-40B4-BE49-F238E27FC236}">
                  <a16:creationId xmlns:a16="http://schemas.microsoft.com/office/drawing/2014/main" id="{0C9E88C1-D577-9A40-A944-F6252EA2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05" name="Line 30">
              <a:extLst>
                <a:ext uri="{FF2B5EF4-FFF2-40B4-BE49-F238E27FC236}">
                  <a16:creationId xmlns:a16="http://schemas.microsoft.com/office/drawing/2014/main" id="{EFE529CF-CDFD-AC44-B590-C55912B2C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Rectangle 31">
              <a:extLst>
                <a:ext uri="{FF2B5EF4-FFF2-40B4-BE49-F238E27FC236}">
                  <a16:creationId xmlns:a16="http://schemas.microsoft.com/office/drawing/2014/main" id="{7F87669A-D110-304D-AF52-543B1AA74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07" name="Line 39">
              <a:extLst>
                <a:ext uri="{FF2B5EF4-FFF2-40B4-BE49-F238E27FC236}">
                  <a16:creationId xmlns:a16="http://schemas.microsoft.com/office/drawing/2014/main" id="{41B2B607-8986-0B46-ADF5-B135DE5B7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Freeform 40">
              <a:extLst>
                <a:ext uri="{FF2B5EF4-FFF2-40B4-BE49-F238E27FC236}">
                  <a16:creationId xmlns:a16="http://schemas.microsoft.com/office/drawing/2014/main" id="{7BF5C9AA-A6FC-A441-BC4A-F7F8EA2C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Freeform 41">
              <a:extLst>
                <a:ext uri="{FF2B5EF4-FFF2-40B4-BE49-F238E27FC236}">
                  <a16:creationId xmlns:a16="http://schemas.microsoft.com/office/drawing/2014/main" id="{3B7CD82B-F631-4941-8A8D-E036F5E3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0" name="Freeform 44">
              <a:extLst>
                <a:ext uri="{FF2B5EF4-FFF2-40B4-BE49-F238E27FC236}">
                  <a16:creationId xmlns:a16="http://schemas.microsoft.com/office/drawing/2014/main" id="{BDDE1004-E8C0-9645-9AB2-D60DA46D3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1" name="Line 45">
              <a:extLst>
                <a:ext uri="{FF2B5EF4-FFF2-40B4-BE49-F238E27FC236}">
                  <a16:creationId xmlns:a16="http://schemas.microsoft.com/office/drawing/2014/main" id="{3A61080D-9E15-9D4A-A47E-2A3D4A0FC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2" name="Line 54">
              <a:extLst>
                <a:ext uri="{FF2B5EF4-FFF2-40B4-BE49-F238E27FC236}">
                  <a16:creationId xmlns:a16="http://schemas.microsoft.com/office/drawing/2014/main" id="{0E2AF1AB-93B6-EB46-B076-B71FE0EF0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3" name="Line 55">
              <a:extLst>
                <a:ext uri="{FF2B5EF4-FFF2-40B4-BE49-F238E27FC236}">
                  <a16:creationId xmlns:a16="http://schemas.microsoft.com/office/drawing/2014/main" id="{E0503123-EC91-0B41-871F-9209A471C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4" name="Freeform 56">
              <a:extLst>
                <a:ext uri="{FF2B5EF4-FFF2-40B4-BE49-F238E27FC236}">
                  <a16:creationId xmlns:a16="http://schemas.microsoft.com/office/drawing/2014/main" id="{C8A1E017-F4C4-0B48-9CB2-7F319AAF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5" name="Line 57">
              <a:extLst>
                <a:ext uri="{FF2B5EF4-FFF2-40B4-BE49-F238E27FC236}">
                  <a16:creationId xmlns:a16="http://schemas.microsoft.com/office/drawing/2014/main" id="{8EA4FE1D-5832-194D-B07D-CFC5EAFA2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6" name="Freeform 60">
              <a:extLst>
                <a:ext uri="{FF2B5EF4-FFF2-40B4-BE49-F238E27FC236}">
                  <a16:creationId xmlns:a16="http://schemas.microsoft.com/office/drawing/2014/main" id="{7FDFCE5D-CE78-3445-9F86-09FAFABE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Line 61">
              <a:extLst>
                <a:ext uri="{FF2B5EF4-FFF2-40B4-BE49-F238E27FC236}">
                  <a16:creationId xmlns:a16="http://schemas.microsoft.com/office/drawing/2014/main" id="{588347FA-4728-9F46-8FB2-E7D937E6B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Freeform 71">
              <a:extLst>
                <a:ext uri="{FF2B5EF4-FFF2-40B4-BE49-F238E27FC236}">
                  <a16:creationId xmlns:a16="http://schemas.microsoft.com/office/drawing/2014/main" id="{F8D7C9AE-EDD0-3843-9A7E-45BD5246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9" name="Line 72">
              <a:extLst>
                <a:ext uri="{FF2B5EF4-FFF2-40B4-BE49-F238E27FC236}">
                  <a16:creationId xmlns:a16="http://schemas.microsoft.com/office/drawing/2014/main" id="{F6194CE6-5C2D-2747-9DE8-3991BB978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0" name="Line 73">
              <a:extLst>
                <a:ext uri="{FF2B5EF4-FFF2-40B4-BE49-F238E27FC236}">
                  <a16:creationId xmlns:a16="http://schemas.microsoft.com/office/drawing/2014/main" id="{A7817C9F-7B27-824C-AFE8-05086206C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1" name="Freeform 74">
              <a:extLst>
                <a:ext uri="{FF2B5EF4-FFF2-40B4-BE49-F238E27FC236}">
                  <a16:creationId xmlns:a16="http://schemas.microsoft.com/office/drawing/2014/main" id="{B0C5120F-FCAD-3A4A-933E-C12471CEF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2" name="Freeform 75">
              <a:extLst>
                <a:ext uri="{FF2B5EF4-FFF2-40B4-BE49-F238E27FC236}">
                  <a16:creationId xmlns:a16="http://schemas.microsoft.com/office/drawing/2014/main" id="{91994BD1-0D9F-2847-BD0B-ECF0FADA6D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3" name="Rectangle 77">
              <a:extLst>
                <a:ext uri="{FF2B5EF4-FFF2-40B4-BE49-F238E27FC236}">
                  <a16:creationId xmlns:a16="http://schemas.microsoft.com/office/drawing/2014/main" id="{DE9E60C4-DFBE-FA41-AAA6-C8373C87C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24" name="Freeform 78">
              <a:extLst>
                <a:ext uri="{FF2B5EF4-FFF2-40B4-BE49-F238E27FC236}">
                  <a16:creationId xmlns:a16="http://schemas.microsoft.com/office/drawing/2014/main" id="{E3123A1F-387C-D344-8DCB-62AA4FD6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5" name="Rectangle 79">
              <a:extLst>
                <a:ext uri="{FF2B5EF4-FFF2-40B4-BE49-F238E27FC236}">
                  <a16:creationId xmlns:a16="http://schemas.microsoft.com/office/drawing/2014/main" id="{79B70761-CB58-1C4A-8D3E-BD2B6D632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26" name="Rectangle 80">
              <a:extLst>
                <a:ext uri="{FF2B5EF4-FFF2-40B4-BE49-F238E27FC236}">
                  <a16:creationId xmlns:a16="http://schemas.microsoft.com/office/drawing/2014/main" id="{1A9DF145-6203-3446-990F-F2379741A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27" name="Line 81">
              <a:extLst>
                <a:ext uri="{FF2B5EF4-FFF2-40B4-BE49-F238E27FC236}">
                  <a16:creationId xmlns:a16="http://schemas.microsoft.com/office/drawing/2014/main" id="{DDF048A9-2E46-E042-BFB5-44C549412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Line 82">
              <a:extLst>
                <a:ext uri="{FF2B5EF4-FFF2-40B4-BE49-F238E27FC236}">
                  <a16:creationId xmlns:a16="http://schemas.microsoft.com/office/drawing/2014/main" id="{58605886-7138-AD46-8590-03B100857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9" name="Line 83">
              <a:extLst>
                <a:ext uri="{FF2B5EF4-FFF2-40B4-BE49-F238E27FC236}">
                  <a16:creationId xmlns:a16="http://schemas.microsoft.com/office/drawing/2014/main" id="{DEC696B8-8541-9448-A617-3C2BEE467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0" name="Freeform 84">
              <a:extLst>
                <a:ext uri="{FF2B5EF4-FFF2-40B4-BE49-F238E27FC236}">
                  <a16:creationId xmlns:a16="http://schemas.microsoft.com/office/drawing/2014/main" id="{07562181-9EE9-D946-AAAD-128DDD3C1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Line 85">
              <a:extLst>
                <a:ext uri="{FF2B5EF4-FFF2-40B4-BE49-F238E27FC236}">
                  <a16:creationId xmlns:a16="http://schemas.microsoft.com/office/drawing/2014/main" id="{CFCF44B3-5616-9947-98F9-22BEE89ED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2" name="Line 86">
              <a:extLst>
                <a:ext uri="{FF2B5EF4-FFF2-40B4-BE49-F238E27FC236}">
                  <a16:creationId xmlns:a16="http://schemas.microsoft.com/office/drawing/2014/main" id="{8D4D2196-C699-C34A-A16C-9F926EAE7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Line 87">
              <a:extLst>
                <a:ext uri="{FF2B5EF4-FFF2-40B4-BE49-F238E27FC236}">
                  <a16:creationId xmlns:a16="http://schemas.microsoft.com/office/drawing/2014/main" id="{C76B7ABE-A7A7-9944-A650-98F0D920E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Freeform 88">
              <a:extLst>
                <a:ext uri="{FF2B5EF4-FFF2-40B4-BE49-F238E27FC236}">
                  <a16:creationId xmlns:a16="http://schemas.microsoft.com/office/drawing/2014/main" id="{F5CD1117-35FB-4840-8358-5304C34A6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Freeform 89">
              <a:extLst>
                <a:ext uri="{FF2B5EF4-FFF2-40B4-BE49-F238E27FC236}">
                  <a16:creationId xmlns:a16="http://schemas.microsoft.com/office/drawing/2014/main" id="{0264042A-E718-DA4E-8AEB-82C7A0213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Freeform 90">
              <a:extLst>
                <a:ext uri="{FF2B5EF4-FFF2-40B4-BE49-F238E27FC236}">
                  <a16:creationId xmlns:a16="http://schemas.microsoft.com/office/drawing/2014/main" id="{6CDE3628-924B-B842-8B60-86291087D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Freeform 91">
              <a:extLst>
                <a:ext uri="{FF2B5EF4-FFF2-40B4-BE49-F238E27FC236}">
                  <a16:creationId xmlns:a16="http://schemas.microsoft.com/office/drawing/2014/main" id="{1547397D-0A2B-4947-B2BA-A8D015683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Freeform 92">
              <a:extLst>
                <a:ext uri="{FF2B5EF4-FFF2-40B4-BE49-F238E27FC236}">
                  <a16:creationId xmlns:a16="http://schemas.microsoft.com/office/drawing/2014/main" id="{45F4183A-A5AE-B947-9244-8E1358CC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Freeform 93">
              <a:extLst>
                <a:ext uri="{FF2B5EF4-FFF2-40B4-BE49-F238E27FC236}">
                  <a16:creationId xmlns:a16="http://schemas.microsoft.com/office/drawing/2014/main" id="{E4CF5BA6-5B64-B24B-95AE-2F2C78246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Freeform 94">
              <a:extLst>
                <a:ext uri="{FF2B5EF4-FFF2-40B4-BE49-F238E27FC236}">
                  <a16:creationId xmlns:a16="http://schemas.microsoft.com/office/drawing/2014/main" id="{5AABCFB0-1E36-9E4C-B0C9-FABF36A6B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1" name="Freeform 95">
              <a:extLst>
                <a:ext uri="{FF2B5EF4-FFF2-40B4-BE49-F238E27FC236}">
                  <a16:creationId xmlns:a16="http://schemas.microsoft.com/office/drawing/2014/main" id="{805E79CE-9861-D94B-B6CD-84875319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2" name="Freeform 96">
              <a:extLst>
                <a:ext uri="{FF2B5EF4-FFF2-40B4-BE49-F238E27FC236}">
                  <a16:creationId xmlns:a16="http://schemas.microsoft.com/office/drawing/2014/main" id="{36F45636-1DC8-AB46-94A3-80DC47F12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Freeform 97">
              <a:extLst>
                <a:ext uri="{FF2B5EF4-FFF2-40B4-BE49-F238E27FC236}">
                  <a16:creationId xmlns:a16="http://schemas.microsoft.com/office/drawing/2014/main" id="{8835241D-0280-6847-BC51-D1859FA4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4" name="Freeform 98">
              <a:extLst>
                <a:ext uri="{FF2B5EF4-FFF2-40B4-BE49-F238E27FC236}">
                  <a16:creationId xmlns:a16="http://schemas.microsoft.com/office/drawing/2014/main" id="{CC16B1BD-1CA4-4645-9D3A-8511F703C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5" name="Freeform 99">
              <a:extLst>
                <a:ext uri="{FF2B5EF4-FFF2-40B4-BE49-F238E27FC236}">
                  <a16:creationId xmlns:a16="http://schemas.microsoft.com/office/drawing/2014/main" id="{13D2F369-0715-D043-8CBA-742B8E97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6" name="Rectangle 100">
              <a:extLst>
                <a:ext uri="{FF2B5EF4-FFF2-40B4-BE49-F238E27FC236}">
                  <a16:creationId xmlns:a16="http://schemas.microsoft.com/office/drawing/2014/main" id="{223D36F8-6763-3F4E-8E13-E7C4715D2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47" name="Rectangle 101">
              <a:extLst>
                <a:ext uri="{FF2B5EF4-FFF2-40B4-BE49-F238E27FC236}">
                  <a16:creationId xmlns:a16="http://schemas.microsoft.com/office/drawing/2014/main" id="{65D5305D-15D2-C441-98CD-5EE3A1B3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48" name="Line 102">
              <a:extLst>
                <a:ext uri="{FF2B5EF4-FFF2-40B4-BE49-F238E27FC236}">
                  <a16:creationId xmlns:a16="http://schemas.microsoft.com/office/drawing/2014/main" id="{784C5C3C-20E1-2342-9DA2-EABD49FFA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9" name="Line 103">
              <a:extLst>
                <a:ext uri="{FF2B5EF4-FFF2-40B4-BE49-F238E27FC236}">
                  <a16:creationId xmlns:a16="http://schemas.microsoft.com/office/drawing/2014/main" id="{3DAACB63-AB87-F546-8698-685FBFBC0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0" name="Line 104">
              <a:extLst>
                <a:ext uri="{FF2B5EF4-FFF2-40B4-BE49-F238E27FC236}">
                  <a16:creationId xmlns:a16="http://schemas.microsoft.com/office/drawing/2014/main" id="{67516A33-0716-AC46-BD40-850B3FF28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751" name="Straight Connector 3">
              <a:extLst>
                <a:ext uri="{FF2B5EF4-FFF2-40B4-BE49-F238E27FC236}">
                  <a16:creationId xmlns:a16="http://schemas.microsoft.com/office/drawing/2014/main" id="{43586B8A-6600-5643-A293-FBD24980CB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2087746"/>
              <a:ext cx="331773" cy="2670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2" name="Straight Connector 3">
              <a:extLst>
                <a:ext uri="{FF2B5EF4-FFF2-40B4-BE49-F238E27FC236}">
                  <a16:creationId xmlns:a16="http://schemas.microsoft.com/office/drawing/2014/main" id="{3EB56EB8-20EF-FB42-9BF8-AE8E6CF0FA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257" y="3405399"/>
              <a:ext cx="354700" cy="27647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3" name="Straight Connector 3">
              <a:extLst>
                <a:ext uri="{FF2B5EF4-FFF2-40B4-BE49-F238E27FC236}">
                  <a16:creationId xmlns:a16="http://schemas.microsoft.com/office/drawing/2014/main" id="{61438AB8-54BD-A241-93F3-2128F3E931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4739237"/>
              <a:ext cx="345260" cy="26164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4" name="Straight Connector 3">
              <a:extLst>
                <a:ext uri="{FF2B5EF4-FFF2-40B4-BE49-F238E27FC236}">
                  <a16:creationId xmlns:a16="http://schemas.microsoft.com/office/drawing/2014/main" id="{C79721C9-FF47-C548-A786-06933B0AD4D1}"/>
                </a:ext>
              </a:extLst>
            </p:cNvPr>
            <p:cNvCxnSpPr>
              <a:cxnSpLocks noChangeShapeType="1"/>
              <a:endCxn id="71713" idx="1"/>
            </p:cNvCxnSpPr>
            <p:nvPr/>
          </p:nvCxnSpPr>
          <p:spPr bwMode="auto">
            <a:xfrm flipV="1">
              <a:off x="3811349" y="6135737"/>
              <a:ext cx="335201" cy="26506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55" name="Line 19">
              <a:extLst>
                <a:ext uri="{FF2B5EF4-FFF2-40B4-BE49-F238E27FC236}">
                  <a16:creationId xmlns:a16="http://schemas.microsoft.com/office/drawing/2014/main" id="{E19DA55C-74C4-A043-9CF4-D81CE06DC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6" name="Line 19">
              <a:extLst>
                <a:ext uri="{FF2B5EF4-FFF2-40B4-BE49-F238E27FC236}">
                  <a16:creationId xmlns:a16="http://schemas.microsoft.com/office/drawing/2014/main" id="{1123CF40-5D21-E445-B2F3-C99C6B798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7" name="Rectangle 26">
              <a:extLst>
                <a:ext uri="{FF2B5EF4-FFF2-40B4-BE49-F238E27FC236}">
                  <a16:creationId xmlns:a16="http://schemas.microsoft.com/office/drawing/2014/main" id="{28A75F7F-D5D9-EF4E-8DA1-9775C1E9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58" name="Line 19">
              <a:extLst>
                <a:ext uri="{FF2B5EF4-FFF2-40B4-BE49-F238E27FC236}">
                  <a16:creationId xmlns:a16="http://schemas.microsoft.com/office/drawing/2014/main" id="{8ECECF7C-8FD1-E14B-92A5-28C8276CB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9" name="Line 19">
              <a:extLst>
                <a:ext uri="{FF2B5EF4-FFF2-40B4-BE49-F238E27FC236}">
                  <a16:creationId xmlns:a16="http://schemas.microsoft.com/office/drawing/2014/main" id="{B9936DFC-F798-BF48-A610-D8FDDE701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0" name="Rectangle 26">
              <a:extLst>
                <a:ext uri="{FF2B5EF4-FFF2-40B4-BE49-F238E27FC236}">
                  <a16:creationId xmlns:a16="http://schemas.microsoft.com/office/drawing/2014/main" id="{01B11529-CB84-5348-A2FC-4AE051004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61" name="Line 19">
              <a:extLst>
                <a:ext uri="{FF2B5EF4-FFF2-40B4-BE49-F238E27FC236}">
                  <a16:creationId xmlns:a16="http://schemas.microsoft.com/office/drawing/2014/main" id="{9312F49E-28E6-B649-8EA4-CB4C4617F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2" name="Line 19">
              <a:extLst>
                <a:ext uri="{FF2B5EF4-FFF2-40B4-BE49-F238E27FC236}">
                  <a16:creationId xmlns:a16="http://schemas.microsoft.com/office/drawing/2014/main" id="{E0556916-D266-C741-984D-EE4F28523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3" name="Rectangle 26">
              <a:extLst>
                <a:ext uri="{FF2B5EF4-FFF2-40B4-BE49-F238E27FC236}">
                  <a16:creationId xmlns:a16="http://schemas.microsoft.com/office/drawing/2014/main" id="{66171ED7-E5A9-244B-B8E0-E356DBAFA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1764" name="Line 19">
              <a:extLst>
                <a:ext uri="{FF2B5EF4-FFF2-40B4-BE49-F238E27FC236}">
                  <a16:creationId xmlns:a16="http://schemas.microsoft.com/office/drawing/2014/main" id="{0AE0D095-5B34-0B46-A2B9-C5628A9A1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5" name="Line 19">
              <a:extLst>
                <a:ext uri="{FF2B5EF4-FFF2-40B4-BE49-F238E27FC236}">
                  <a16:creationId xmlns:a16="http://schemas.microsoft.com/office/drawing/2014/main" id="{6FDC8008-1193-3F49-A8E4-C76D92B92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3" name="TextBox 41">
            <a:extLst>
              <a:ext uri="{FF2B5EF4-FFF2-40B4-BE49-F238E27FC236}">
                <a16:creationId xmlns:a16="http://schemas.microsoft.com/office/drawing/2014/main" id="{C6D30ABD-AB1C-664C-AD4D-8F08A6E3B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71684" name="TextBox 41">
            <a:extLst>
              <a:ext uri="{FF2B5EF4-FFF2-40B4-BE49-F238E27FC236}">
                <a16:creationId xmlns:a16="http://schemas.microsoft.com/office/drawing/2014/main" id="{4C2A0B76-9378-C345-AE3E-C61DCED49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1685" name="Rectangle 26">
            <a:extLst>
              <a:ext uri="{FF2B5EF4-FFF2-40B4-BE49-F238E27FC236}">
                <a16:creationId xmlns:a16="http://schemas.microsoft.com/office/drawing/2014/main" id="{2888D612-80F3-A840-A4A0-7F812978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15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71686" name="TextBox 41">
            <a:extLst>
              <a:ext uri="{FF2B5EF4-FFF2-40B4-BE49-F238E27FC236}">
                <a16:creationId xmlns:a16="http://schemas.microsoft.com/office/drawing/2014/main" id="{5B54C7E5-7B21-354D-A45C-632B5497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9" y="2797175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1687" name="TextBox 41">
            <a:extLst>
              <a:ext uri="{FF2B5EF4-FFF2-40B4-BE49-F238E27FC236}">
                <a16:creationId xmlns:a16="http://schemas.microsoft.com/office/drawing/2014/main" id="{E6759C8D-15B9-5E4F-B165-ED5064EC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79400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71688" name="Straight Connector 3">
            <a:extLst>
              <a:ext uri="{FF2B5EF4-FFF2-40B4-BE49-F238E27FC236}">
                <a16:creationId xmlns:a16="http://schemas.microsoft.com/office/drawing/2014/main" id="{5068AC8A-029C-CF4E-BD4F-D11EC1FE80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0013" y="3827463"/>
            <a:ext cx="322262" cy="241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9" name="Rectangle 26">
            <a:extLst>
              <a:ext uri="{FF2B5EF4-FFF2-40B4-BE49-F238E27FC236}">
                <a16:creationId xmlns:a16="http://schemas.microsoft.com/office/drawing/2014/main" id="{444C8B72-9C17-3340-8A29-D41ED42E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4" y="3768726"/>
            <a:ext cx="24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800" b="0" i="1" baseline="-25000">
                <a:solidFill>
                  <a:srgbClr val="FF0000"/>
                </a:solidFill>
                <a:latin typeface="Times-Roman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3AA71F02-8F95-7642-94BB-4A736BF9957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72706" name="Group 7">
            <a:extLst>
              <a:ext uri="{FF2B5EF4-FFF2-40B4-BE49-F238E27FC236}">
                <a16:creationId xmlns:a16="http://schemas.microsoft.com/office/drawing/2014/main" id="{D3F0F7FF-271B-6D43-8732-E2E4AF0058F7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72714" name="Line 4">
              <a:extLst>
                <a:ext uri="{FF2B5EF4-FFF2-40B4-BE49-F238E27FC236}">
                  <a16:creationId xmlns:a16="http://schemas.microsoft.com/office/drawing/2014/main" id="{3098833C-387E-CB4C-8869-661350E5F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5" name="Line 5">
              <a:extLst>
                <a:ext uri="{FF2B5EF4-FFF2-40B4-BE49-F238E27FC236}">
                  <a16:creationId xmlns:a16="http://schemas.microsoft.com/office/drawing/2014/main" id="{1DADA24A-B4C9-C242-B6CF-D24AABC8D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Freeform 6">
              <a:extLst>
                <a:ext uri="{FF2B5EF4-FFF2-40B4-BE49-F238E27FC236}">
                  <a16:creationId xmlns:a16="http://schemas.microsoft.com/office/drawing/2014/main" id="{6E1D8118-AFB3-BE47-AF85-03C63CB1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Freeform 7">
              <a:extLst>
                <a:ext uri="{FF2B5EF4-FFF2-40B4-BE49-F238E27FC236}">
                  <a16:creationId xmlns:a16="http://schemas.microsoft.com/office/drawing/2014/main" id="{2F09C77E-0799-2E42-8F00-593FD2FE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Freeform 9">
              <a:extLst>
                <a:ext uri="{FF2B5EF4-FFF2-40B4-BE49-F238E27FC236}">
                  <a16:creationId xmlns:a16="http://schemas.microsoft.com/office/drawing/2014/main" id="{00772203-B989-4845-A889-E6D821BC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Line 10">
              <a:extLst>
                <a:ext uri="{FF2B5EF4-FFF2-40B4-BE49-F238E27FC236}">
                  <a16:creationId xmlns:a16="http://schemas.microsoft.com/office/drawing/2014/main" id="{035BB76F-3974-DD43-966B-C6B61F75C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Line 19">
              <a:extLst>
                <a:ext uri="{FF2B5EF4-FFF2-40B4-BE49-F238E27FC236}">
                  <a16:creationId xmlns:a16="http://schemas.microsoft.com/office/drawing/2014/main" id="{5775A0E2-A47D-EB46-8858-20AE9B1D0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Line 20">
              <a:extLst>
                <a:ext uri="{FF2B5EF4-FFF2-40B4-BE49-F238E27FC236}">
                  <a16:creationId xmlns:a16="http://schemas.microsoft.com/office/drawing/2014/main" id="{1BEBEBD4-F0B5-3A4D-96AE-213F2B5BF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Freeform 21">
              <a:extLst>
                <a:ext uri="{FF2B5EF4-FFF2-40B4-BE49-F238E27FC236}">
                  <a16:creationId xmlns:a16="http://schemas.microsoft.com/office/drawing/2014/main" id="{19D68FA8-7621-6D49-B752-1E396DB1C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Freeform 22">
              <a:extLst>
                <a:ext uri="{FF2B5EF4-FFF2-40B4-BE49-F238E27FC236}">
                  <a16:creationId xmlns:a16="http://schemas.microsoft.com/office/drawing/2014/main" id="{CD13AAB5-F21F-9041-86C2-73D0FF46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Rectangle 24">
              <a:extLst>
                <a:ext uri="{FF2B5EF4-FFF2-40B4-BE49-F238E27FC236}">
                  <a16:creationId xmlns:a16="http://schemas.microsoft.com/office/drawing/2014/main" id="{00BCF235-2ABB-0944-BB8B-6041D94D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25" name="Rectangle 25">
              <a:extLst>
                <a:ext uri="{FF2B5EF4-FFF2-40B4-BE49-F238E27FC236}">
                  <a16:creationId xmlns:a16="http://schemas.microsoft.com/office/drawing/2014/main" id="{5CBAC512-15AF-914A-A2E8-363A484C3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26" name="Rectangle 26">
              <a:extLst>
                <a:ext uri="{FF2B5EF4-FFF2-40B4-BE49-F238E27FC236}">
                  <a16:creationId xmlns:a16="http://schemas.microsoft.com/office/drawing/2014/main" id="{706E4DE7-DCFA-144F-AB9E-49EAAF204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27" name="Freeform 27">
              <a:extLst>
                <a:ext uri="{FF2B5EF4-FFF2-40B4-BE49-F238E27FC236}">
                  <a16:creationId xmlns:a16="http://schemas.microsoft.com/office/drawing/2014/main" id="{43C53D51-CB3E-4248-90C6-84493C4E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Rectangle 29">
              <a:extLst>
                <a:ext uri="{FF2B5EF4-FFF2-40B4-BE49-F238E27FC236}">
                  <a16:creationId xmlns:a16="http://schemas.microsoft.com/office/drawing/2014/main" id="{1849A9E9-2DD6-EB43-A362-78E7B4D53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29" name="Line 30">
              <a:extLst>
                <a:ext uri="{FF2B5EF4-FFF2-40B4-BE49-F238E27FC236}">
                  <a16:creationId xmlns:a16="http://schemas.microsoft.com/office/drawing/2014/main" id="{A1461D39-D897-7743-9D90-8E97ADBA1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Rectangle 31">
              <a:extLst>
                <a:ext uri="{FF2B5EF4-FFF2-40B4-BE49-F238E27FC236}">
                  <a16:creationId xmlns:a16="http://schemas.microsoft.com/office/drawing/2014/main" id="{153036AC-143C-F243-8AC6-5AB472082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31" name="Line 39">
              <a:extLst>
                <a:ext uri="{FF2B5EF4-FFF2-40B4-BE49-F238E27FC236}">
                  <a16:creationId xmlns:a16="http://schemas.microsoft.com/office/drawing/2014/main" id="{AF1C3F25-94CD-884F-B5E1-6B17AF5A0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Freeform 40">
              <a:extLst>
                <a:ext uri="{FF2B5EF4-FFF2-40B4-BE49-F238E27FC236}">
                  <a16:creationId xmlns:a16="http://schemas.microsoft.com/office/drawing/2014/main" id="{CD14AE43-2729-6543-B4C0-6C133F7D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Freeform 41">
              <a:extLst>
                <a:ext uri="{FF2B5EF4-FFF2-40B4-BE49-F238E27FC236}">
                  <a16:creationId xmlns:a16="http://schemas.microsoft.com/office/drawing/2014/main" id="{B6992E01-B87C-7844-BC5F-4D9B1418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4" name="Freeform 44">
              <a:extLst>
                <a:ext uri="{FF2B5EF4-FFF2-40B4-BE49-F238E27FC236}">
                  <a16:creationId xmlns:a16="http://schemas.microsoft.com/office/drawing/2014/main" id="{0D50D59A-52D7-EA4F-A6C5-4199E400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Line 45">
              <a:extLst>
                <a:ext uri="{FF2B5EF4-FFF2-40B4-BE49-F238E27FC236}">
                  <a16:creationId xmlns:a16="http://schemas.microsoft.com/office/drawing/2014/main" id="{D0522B70-32B5-8D43-9089-0C4DC405C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Line 54">
              <a:extLst>
                <a:ext uri="{FF2B5EF4-FFF2-40B4-BE49-F238E27FC236}">
                  <a16:creationId xmlns:a16="http://schemas.microsoft.com/office/drawing/2014/main" id="{C8946FE3-34AB-164D-AC5D-9017889BD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Line 55">
              <a:extLst>
                <a:ext uri="{FF2B5EF4-FFF2-40B4-BE49-F238E27FC236}">
                  <a16:creationId xmlns:a16="http://schemas.microsoft.com/office/drawing/2014/main" id="{ED561A07-F551-C947-8187-53FD80989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Freeform 56">
              <a:extLst>
                <a:ext uri="{FF2B5EF4-FFF2-40B4-BE49-F238E27FC236}">
                  <a16:creationId xmlns:a16="http://schemas.microsoft.com/office/drawing/2014/main" id="{3E32C338-FAB6-354E-8650-1809D8937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Line 57">
              <a:extLst>
                <a:ext uri="{FF2B5EF4-FFF2-40B4-BE49-F238E27FC236}">
                  <a16:creationId xmlns:a16="http://schemas.microsoft.com/office/drawing/2014/main" id="{6E6A14C3-DDB6-5E4A-A427-10C693183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0" name="Freeform 60">
              <a:extLst>
                <a:ext uri="{FF2B5EF4-FFF2-40B4-BE49-F238E27FC236}">
                  <a16:creationId xmlns:a16="http://schemas.microsoft.com/office/drawing/2014/main" id="{30953074-4DDD-A448-8A89-64545FC0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Line 61">
              <a:extLst>
                <a:ext uri="{FF2B5EF4-FFF2-40B4-BE49-F238E27FC236}">
                  <a16:creationId xmlns:a16="http://schemas.microsoft.com/office/drawing/2014/main" id="{99585E7F-BE52-DD42-8BBF-645AE79F0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2" name="Freeform 71">
              <a:extLst>
                <a:ext uri="{FF2B5EF4-FFF2-40B4-BE49-F238E27FC236}">
                  <a16:creationId xmlns:a16="http://schemas.microsoft.com/office/drawing/2014/main" id="{E8839543-FB2A-AF40-B0A8-06E1E939A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3" name="Line 72">
              <a:extLst>
                <a:ext uri="{FF2B5EF4-FFF2-40B4-BE49-F238E27FC236}">
                  <a16:creationId xmlns:a16="http://schemas.microsoft.com/office/drawing/2014/main" id="{B195B90F-3A1F-D745-B532-5AD73B0D1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4" name="Line 73">
              <a:extLst>
                <a:ext uri="{FF2B5EF4-FFF2-40B4-BE49-F238E27FC236}">
                  <a16:creationId xmlns:a16="http://schemas.microsoft.com/office/drawing/2014/main" id="{402DC38F-8377-D74A-B6E0-1CFEEFC4F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Freeform 74">
              <a:extLst>
                <a:ext uri="{FF2B5EF4-FFF2-40B4-BE49-F238E27FC236}">
                  <a16:creationId xmlns:a16="http://schemas.microsoft.com/office/drawing/2014/main" id="{316A1A67-C771-514C-A777-4B089BDBD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6" name="Freeform 75">
              <a:extLst>
                <a:ext uri="{FF2B5EF4-FFF2-40B4-BE49-F238E27FC236}">
                  <a16:creationId xmlns:a16="http://schemas.microsoft.com/office/drawing/2014/main" id="{C8BA7150-C295-0746-BE2F-012AB86BFF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Rectangle 77">
              <a:extLst>
                <a:ext uri="{FF2B5EF4-FFF2-40B4-BE49-F238E27FC236}">
                  <a16:creationId xmlns:a16="http://schemas.microsoft.com/office/drawing/2014/main" id="{FD85D406-60B6-C847-BB5F-5B22D4E0E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48" name="Freeform 78">
              <a:extLst>
                <a:ext uri="{FF2B5EF4-FFF2-40B4-BE49-F238E27FC236}">
                  <a16:creationId xmlns:a16="http://schemas.microsoft.com/office/drawing/2014/main" id="{CA21B300-2868-D746-A9AC-8A74EC74D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Rectangle 79">
              <a:extLst>
                <a:ext uri="{FF2B5EF4-FFF2-40B4-BE49-F238E27FC236}">
                  <a16:creationId xmlns:a16="http://schemas.microsoft.com/office/drawing/2014/main" id="{A388395F-FBC9-AB4F-BB6F-CE18C5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50" name="Rectangle 80">
              <a:extLst>
                <a:ext uri="{FF2B5EF4-FFF2-40B4-BE49-F238E27FC236}">
                  <a16:creationId xmlns:a16="http://schemas.microsoft.com/office/drawing/2014/main" id="{1B8FD1A3-A8F6-8F4E-855C-2AF750778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51" name="Line 81">
              <a:extLst>
                <a:ext uri="{FF2B5EF4-FFF2-40B4-BE49-F238E27FC236}">
                  <a16:creationId xmlns:a16="http://schemas.microsoft.com/office/drawing/2014/main" id="{EBD2E413-2CF8-AB4F-8BF9-34DE36136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Line 82">
              <a:extLst>
                <a:ext uri="{FF2B5EF4-FFF2-40B4-BE49-F238E27FC236}">
                  <a16:creationId xmlns:a16="http://schemas.microsoft.com/office/drawing/2014/main" id="{E1CC623E-6AC4-854A-91D7-12FE65771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Line 83">
              <a:extLst>
                <a:ext uri="{FF2B5EF4-FFF2-40B4-BE49-F238E27FC236}">
                  <a16:creationId xmlns:a16="http://schemas.microsoft.com/office/drawing/2014/main" id="{8C6A2A7A-4123-824B-AEDF-8958E1AB6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Freeform 84">
              <a:extLst>
                <a:ext uri="{FF2B5EF4-FFF2-40B4-BE49-F238E27FC236}">
                  <a16:creationId xmlns:a16="http://schemas.microsoft.com/office/drawing/2014/main" id="{2ED1D6E1-3AAE-3143-95A9-D7413925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Line 85">
              <a:extLst>
                <a:ext uri="{FF2B5EF4-FFF2-40B4-BE49-F238E27FC236}">
                  <a16:creationId xmlns:a16="http://schemas.microsoft.com/office/drawing/2014/main" id="{452AC736-0DC7-3143-840C-29609B467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Line 86">
              <a:extLst>
                <a:ext uri="{FF2B5EF4-FFF2-40B4-BE49-F238E27FC236}">
                  <a16:creationId xmlns:a16="http://schemas.microsoft.com/office/drawing/2014/main" id="{16854B95-BC69-3B40-AE72-722C3FB43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Line 87">
              <a:extLst>
                <a:ext uri="{FF2B5EF4-FFF2-40B4-BE49-F238E27FC236}">
                  <a16:creationId xmlns:a16="http://schemas.microsoft.com/office/drawing/2014/main" id="{86933A3C-A4B0-DA48-8ACD-9C10CDBD6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88">
              <a:extLst>
                <a:ext uri="{FF2B5EF4-FFF2-40B4-BE49-F238E27FC236}">
                  <a16:creationId xmlns:a16="http://schemas.microsoft.com/office/drawing/2014/main" id="{B9778E2C-C476-CA44-A2A0-63A8C893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89">
              <a:extLst>
                <a:ext uri="{FF2B5EF4-FFF2-40B4-BE49-F238E27FC236}">
                  <a16:creationId xmlns:a16="http://schemas.microsoft.com/office/drawing/2014/main" id="{79936869-1DD4-B243-B718-B71D79BCA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90">
              <a:extLst>
                <a:ext uri="{FF2B5EF4-FFF2-40B4-BE49-F238E27FC236}">
                  <a16:creationId xmlns:a16="http://schemas.microsoft.com/office/drawing/2014/main" id="{6A63812A-5D60-EB46-A648-8AC961F33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91">
              <a:extLst>
                <a:ext uri="{FF2B5EF4-FFF2-40B4-BE49-F238E27FC236}">
                  <a16:creationId xmlns:a16="http://schemas.microsoft.com/office/drawing/2014/main" id="{558345AE-FFD9-2344-AEEC-104F856F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92">
              <a:extLst>
                <a:ext uri="{FF2B5EF4-FFF2-40B4-BE49-F238E27FC236}">
                  <a16:creationId xmlns:a16="http://schemas.microsoft.com/office/drawing/2014/main" id="{A5BDA2A8-DB2E-0145-8F09-DB634039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93">
              <a:extLst>
                <a:ext uri="{FF2B5EF4-FFF2-40B4-BE49-F238E27FC236}">
                  <a16:creationId xmlns:a16="http://schemas.microsoft.com/office/drawing/2014/main" id="{CBBDCF58-BF6C-C345-A895-BA1DF7BE5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94">
              <a:extLst>
                <a:ext uri="{FF2B5EF4-FFF2-40B4-BE49-F238E27FC236}">
                  <a16:creationId xmlns:a16="http://schemas.microsoft.com/office/drawing/2014/main" id="{DE5837A7-9C0F-B94C-8119-819289920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95">
              <a:extLst>
                <a:ext uri="{FF2B5EF4-FFF2-40B4-BE49-F238E27FC236}">
                  <a16:creationId xmlns:a16="http://schemas.microsoft.com/office/drawing/2014/main" id="{89A5F8EA-77B3-9C43-8E1F-D40937239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96">
              <a:extLst>
                <a:ext uri="{FF2B5EF4-FFF2-40B4-BE49-F238E27FC236}">
                  <a16:creationId xmlns:a16="http://schemas.microsoft.com/office/drawing/2014/main" id="{D31F35B4-5911-2641-A796-F43EE98F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97">
              <a:extLst>
                <a:ext uri="{FF2B5EF4-FFF2-40B4-BE49-F238E27FC236}">
                  <a16:creationId xmlns:a16="http://schemas.microsoft.com/office/drawing/2014/main" id="{63729E80-6512-3143-B0B8-0635C3AD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98">
              <a:extLst>
                <a:ext uri="{FF2B5EF4-FFF2-40B4-BE49-F238E27FC236}">
                  <a16:creationId xmlns:a16="http://schemas.microsoft.com/office/drawing/2014/main" id="{18C79FF9-CBD7-0040-8D7C-3866865BA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Freeform 99">
              <a:extLst>
                <a:ext uri="{FF2B5EF4-FFF2-40B4-BE49-F238E27FC236}">
                  <a16:creationId xmlns:a16="http://schemas.microsoft.com/office/drawing/2014/main" id="{DF4A35BF-754F-B44E-AD58-87AF81C7A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Rectangle 100">
              <a:extLst>
                <a:ext uri="{FF2B5EF4-FFF2-40B4-BE49-F238E27FC236}">
                  <a16:creationId xmlns:a16="http://schemas.microsoft.com/office/drawing/2014/main" id="{EC029EFC-29E0-E448-96FA-385625B74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71" name="Rectangle 101">
              <a:extLst>
                <a:ext uri="{FF2B5EF4-FFF2-40B4-BE49-F238E27FC236}">
                  <a16:creationId xmlns:a16="http://schemas.microsoft.com/office/drawing/2014/main" id="{0DE7E75C-F562-4D49-A8D9-9F64C53B2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72" name="Line 102">
              <a:extLst>
                <a:ext uri="{FF2B5EF4-FFF2-40B4-BE49-F238E27FC236}">
                  <a16:creationId xmlns:a16="http://schemas.microsoft.com/office/drawing/2014/main" id="{46654A8E-7ABD-C64C-B32B-A150258C6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Line 103">
              <a:extLst>
                <a:ext uri="{FF2B5EF4-FFF2-40B4-BE49-F238E27FC236}">
                  <a16:creationId xmlns:a16="http://schemas.microsoft.com/office/drawing/2014/main" id="{C4A2C8C6-87D4-7145-96C6-E0B6EB041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Line 104">
              <a:extLst>
                <a:ext uri="{FF2B5EF4-FFF2-40B4-BE49-F238E27FC236}">
                  <a16:creationId xmlns:a16="http://schemas.microsoft.com/office/drawing/2014/main" id="{42F4B8FE-C88E-F942-B30D-7F044C17D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75" name="Straight Connector 3">
              <a:extLst>
                <a:ext uri="{FF2B5EF4-FFF2-40B4-BE49-F238E27FC236}">
                  <a16:creationId xmlns:a16="http://schemas.microsoft.com/office/drawing/2014/main" id="{F4E76B2A-8726-5D44-801C-7156EA09CB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2087746"/>
              <a:ext cx="331773" cy="2670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76" name="Straight Connector 3">
              <a:extLst>
                <a:ext uri="{FF2B5EF4-FFF2-40B4-BE49-F238E27FC236}">
                  <a16:creationId xmlns:a16="http://schemas.microsoft.com/office/drawing/2014/main" id="{4B2CC93D-3C8C-F04B-92F9-128F6768AA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257" y="3405399"/>
              <a:ext cx="354700" cy="27647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77" name="Straight Connector 3">
              <a:extLst>
                <a:ext uri="{FF2B5EF4-FFF2-40B4-BE49-F238E27FC236}">
                  <a16:creationId xmlns:a16="http://schemas.microsoft.com/office/drawing/2014/main" id="{DC1FE0B0-BF41-1949-BFF7-34519ED779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4739237"/>
              <a:ext cx="345260" cy="26164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78" name="Straight Connector 3">
              <a:extLst>
                <a:ext uri="{FF2B5EF4-FFF2-40B4-BE49-F238E27FC236}">
                  <a16:creationId xmlns:a16="http://schemas.microsoft.com/office/drawing/2014/main" id="{64C9ECF2-B2C8-D340-90D1-56FF18F6CDAC}"/>
                </a:ext>
              </a:extLst>
            </p:cNvPr>
            <p:cNvCxnSpPr>
              <a:cxnSpLocks noChangeShapeType="1"/>
              <a:endCxn id="72737" idx="1"/>
            </p:cNvCxnSpPr>
            <p:nvPr/>
          </p:nvCxnSpPr>
          <p:spPr bwMode="auto">
            <a:xfrm flipV="1">
              <a:off x="3811349" y="6135737"/>
              <a:ext cx="335201" cy="26506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79" name="Line 19">
              <a:extLst>
                <a:ext uri="{FF2B5EF4-FFF2-40B4-BE49-F238E27FC236}">
                  <a16:creationId xmlns:a16="http://schemas.microsoft.com/office/drawing/2014/main" id="{3222425B-FFB7-E84C-9C9E-ABBEEC441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Line 19">
              <a:extLst>
                <a:ext uri="{FF2B5EF4-FFF2-40B4-BE49-F238E27FC236}">
                  <a16:creationId xmlns:a16="http://schemas.microsoft.com/office/drawing/2014/main" id="{9EA17646-6F71-234E-B05D-27669DA73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Rectangle 26">
              <a:extLst>
                <a:ext uri="{FF2B5EF4-FFF2-40B4-BE49-F238E27FC236}">
                  <a16:creationId xmlns:a16="http://schemas.microsoft.com/office/drawing/2014/main" id="{C1194380-BA0E-8C48-A3C0-8F58D6E1E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82" name="Line 19">
              <a:extLst>
                <a:ext uri="{FF2B5EF4-FFF2-40B4-BE49-F238E27FC236}">
                  <a16:creationId xmlns:a16="http://schemas.microsoft.com/office/drawing/2014/main" id="{BD6CD193-C8DF-D94A-BA8C-60C266025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Line 19">
              <a:extLst>
                <a:ext uri="{FF2B5EF4-FFF2-40B4-BE49-F238E27FC236}">
                  <a16:creationId xmlns:a16="http://schemas.microsoft.com/office/drawing/2014/main" id="{9E3EE5D7-DC70-5A4E-96F8-3BF293194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Rectangle 26">
              <a:extLst>
                <a:ext uri="{FF2B5EF4-FFF2-40B4-BE49-F238E27FC236}">
                  <a16:creationId xmlns:a16="http://schemas.microsoft.com/office/drawing/2014/main" id="{3AE9DE4B-9F07-A841-AE86-FA0F9F76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85" name="Line 19">
              <a:extLst>
                <a:ext uri="{FF2B5EF4-FFF2-40B4-BE49-F238E27FC236}">
                  <a16:creationId xmlns:a16="http://schemas.microsoft.com/office/drawing/2014/main" id="{225B177B-A9DB-0243-B6B8-C490617D3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6" name="Line 19">
              <a:extLst>
                <a:ext uri="{FF2B5EF4-FFF2-40B4-BE49-F238E27FC236}">
                  <a16:creationId xmlns:a16="http://schemas.microsoft.com/office/drawing/2014/main" id="{5CEFD440-6BFA-CA49-B8BC-44E8F1F41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Rectangle 26">
              <a:extLst>
                <a:ext uri="{FF2B5EF4-FFF2-40B4-BE49-F238E27FC236}">
                  <a16:creationId xmlns:a16="http://schemas.microsoft.com/office/drawing/2014/main" id="{B2B0C64E-CC0D-204E-A9FD-565BFA5EC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788" name="Line 19">
              <a:extLst>
                <a:ext uri="{FF2B5EF4-FFF2-40B4-BE49-F238E27FC236}">
                  <a16:creationId xmlns:a16="http://schemas.microsoft.com/office/drawing/2014/main" id="{469F902C-A446-7445-B054-699F884FB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Line 19">
              <a:extLst>
                <a:ext uri="{FF2B5EF4-FFF2-40B4-BE49-F238E27FC236}">
                  <a16:creationId xmlns:a16="http://schemas.microsoft.com/office/drawing/2014/main" id="{FDA48B24-4EB4-1F4B-B112-33FCD77D4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7" name="TextBox 41">
            <a:extLst>
              <a:ext uri="{FF2B5EF4-FFF2-40B4-BE49-F238E27FC236}">
                <a16:creationId xmlns:a16="http://schemas.microsoft.com/office/drawing/2014/main" id="{84177CD8-ACEC-0D40-AD6A-F8D9D8FF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72708" name="TextBox 41">
            <a:extLst>
              <a:ext uri="{FF2B5EF4-FFF2-40B4-BE49-F238E27FC236}">
                <a16:creationId xmlns:a16="http://schemas.microsoft.com/office/drawing/2014/main" id="{0CF0F68A-B263-D14B-99ED-F776B048B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2709" name="Rectangle 26">
            <a:extLst>
              <a:ext uri="{FF2B5EF4-FFF2-40B4-BE49-F238E27FC236}">
                <a16:creationId xmlns:a16="http://schemas.microsoft.com/office/drawing/2014/main" id="{19F578EE-A274-8241-9EBE-F5DF5FF69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15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72710" name="TextBox 41">
            <a:extLst>
              <a:ext uri="{FF2B5EF4-FFF2-40B4-BE49-F238E27FC236}">
                <a16:creationId xmlns:a16="http://schemas.microsoft.com/office/drawing/2014/main" id="{2CFFA49B-8FD6-F74D-8A9F-C3365374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9" y="2797175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2711" name="TextBox 41">
            <a:extLst>
              <a:ext uri="{FF2B5EF4-FFF2-40B4-BE49-F238E27FC236}">
                <a16:creationId xmlns:a16="http://schemas.microsoft.com/office/drawing/2014/main" id="{AD3A9F95-AB39-AD41-A635-66BA4BE7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79400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72712" name="Straight Connector 3">
            <a:extLst>
              <a:ext uri="{FF2B5EF4-FFF2-40B4-BE49-F238E27FC236}">
                <a16:creationId xmlns:a16="http://schemas.microsoft.com/office/drawing/2014/main" id="{FD13D2FB-10E8-8B47-87AF-4DC839D34B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0013" y="3997325"/>
            <a:ext cx="322262" cy="714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3" name="Rectangle 26">
            <a:extLst>
              <a:ext uri="{FF2B5EF4-FFF2-40B4-BE49-F238E27FC236}">
                <a16:creationId xmlns:a16="http://schemas.microsoft.com/office/drawing/2014/main" id="{FD7C0F0C-0462-0645-92BD-18306CA0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4" y="3768726"/>
            <a:ext cx="24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800" b="0" i="1" baseline="-25000">
                <a:solidFill>
                  <a:srgbClr val="FF0000"/>
                </a:solidFill>
                <a:latin typeface="Times-Roman" pitchFamily="2" charset="0"/>
              </a:rPr>
              <a:t>7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7046FD1A-7DEC-7D4D-9796-6C35C42D84E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73730" name="Group 7">
            <a:extLst>
              <a:ext uri="{FF2B5EF4-FFF2-40B4-BE49-F238E27FC236}">
                <a16:creationId xmlns:a16="http://schemas.microsoft.com/office/drawing/2014/main" id="{48AF801C-7921-264C-A985-4F91DBB95E94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73738" name="Line 4">
              <a:extLst>
                <a:ext uri="{FF2B5EF4-FFF2-40B4-BE49-F238E27FC236}">
                  <a16:creationId xmlns:a16="http://schemas.microsoft.com/office/drawing/2014/main" id="{18EE7E56-B378-CF46-AEC0-29F215B9A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Line 5">
              <a:extLst>
                <a:ext uri="{FF2B5EF4-FFF2-40B4-BE49-F238E27FC236}">
                  <a16:creationId xmlns:a16="http://schemas.microsoft.com/office/drawing/2014/main" id="{2C926F40-BC77-E947-AFD6-8E68CF127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6">
              <a:extLst>
                <a:ext uri="{FF2B5EF4-FFF2-40B4-BE49-F238E27FC236}">
                  <a16:creationId xmlns:a16="http://schemas.microsoft.com/office/drawing/2014/main" id="{C3716612-575E-C64F-BE04-5D1F639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7">
              <a:extLst>
                <a:ext uri="{FF2B5EF4-FFF2-40B4-BE49-F238E27FC236}">
                  <a16:creationId xmlns:a16="http://schemas.microsoft.com/office/drawing/2014/main" id="{A732190F-4B95-0042-BCAA-FF5EA74F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9">
              <a:extLst>
                <a:ext uri="{FF2B5EF4-FFF2-40B4-BE49-F238E27FC236}">
                  <a16:creationId xmlns:a16="http://schemas.microsoft.com/office/drawing/2014/main" id="{C3F781AB-20FA-9041-972A-A62C9592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Line 10">
              <a:extLst>
                <a:ext uri="{FF2B5EF4-FFF2-40B4-BE49-F238E27FC236}">
                  <a16:creationId xmlns:a16="http://schemas.microsoft.com/office/drawing/2014/main" id="{2DE78D3D-7A61-CD4F-98F6-9E33EBF78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Line 19">
              <a:extLst>
                <a:ext uri="{FF2B5EF4-FFF2-40B4-BE49-F238E27FC236}">
                  <a16:creationId xmlns:a16="http://schemas.microsoft.com/office/drawing/2014/main" id="{10FF8116-8C35-C348-A410-A956257D3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Line 20">
              <a:extLst>
                <a:ext uri="{FF2B5EF4-FFF2-40B4-BE49-F238E27FC236}">
                  <a16:creationId xmlns:a16="http://schemas.microsoft.com/office/drawing/2014/main" id="{F1662499-4FE6-3A4B-953F-15F5D80E5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21">
              <a:extLst>
                <a:ext uri="{FF2B5EF4-FFF2-40B4-BE49-F238E27FC236}">
                  <a16:creationId xmlns:a16="http://schemas.microsoft.com/office/drawing/2014/main" id="{A489154E-0E6B-EA4F-8244-3ADFD448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Freeform 22">
              <a:extLst>
                <a:ext uri="{FF2B5EF4-FFF2-40B4-BE49-F238E27FC236}">
                  <a16:creationId xmlns:a16="http://schemas.microsoft.com/office/drawing/2014/main" id="{EFA86C36-D866-9F49-A4F4-3DDB7D53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Rectangle 24">
              <a:extLst>
                <a:ext uri="{FF2B5EF4-FFF2-40B4-BE49-F238E27FC236}">
                  <a16:creationId xmlns:a16="http://schemas.microsoft.com/office/drawing/2014/main" id="{D1DDCBF8-C2E3-654C-8CB9-4FCD3135C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49" name="Rectangle 25">
              <a:extLst>
                <a:ext uri="{FF2B5EF4-FFF2-40B4-BE49-F238E27FC236}">
                  <a16:creationId xmlns:a16="http://schemas.microsoft.com/office/drawing/2014/main" id="{33D60A52-C3C1-FB43-BB5E-EB878672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0" name="Rectangle 26">
              <a:extLst>
                <a:ext uri="{FF2B5EF4-FFF2-40B4-BE49-F238E27FC236}">
                  <a16:creationId xmlns:a16="http://schemas.microsoft.com/office/drawing/2014/main" id="{82C826B8-0830-0B4E-97D4-3EC6E4F84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1" name="Freeform 27">
              <a:extLst>
                <a:ext uri="{FF2B5EF4-FFF2-40B4-BE49-F238E27FC236}">
                  <a16:creationId xmlns:a16="http://schemas.microsoft.com/office/drawing/2014/main" id="{C785D683-522B-0847-A697-767FEABB3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Rectangle 29">
              <a:extLst>
                <a:ext uri="{FF2B5EF4-FFF2-40B4-BE49-F238E27FC236}">
                  <a16:creationId xmlns:a16="http://schemas.microsoft.com/office/drawing/2014/main" id="{1BAD534C-A1FA-584B-B8E9-CCF71C724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3" name="Line 30">
              <a:extLst>
                <a:ext uri="{FF2B5EF4-FFF2-40B4-BE49-F238E27FC236}">
                  <a16:creationId xmlns:a16="http://schemas.microsoft.com/office/drawing/2014/main" id="{87363DD7-1AE8-6F46-A01A-69D102896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Rectangle 31">
              <a:extLst>
                <a:ext uri="{FF2B5EF4-FFF2-40B4-BE49-F238E27FC236}">
                  <a16:creationId xmlns:a16="http://schemas.microsoft.com/office/drawing/2014/main" id="{1B625A21-DB2A-484E-BF0A-6C65CC9C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5" name="Line 39">
              <a:extLst>
                <a:ext uri="{FF2B5EF4-FFF2-40B4-BE49-F238E27FC236}">
                  <a16:creationId xmlns:a16="http://schemas.microsoft.com/office/drawing/2014/main" id="{BD16F2F0-3AAA-A441-94D2-E41FB3671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40">
              <a:extLst>
                <a:ext uri="{FF2B5EF4-FFF2-40B4-BE49-F238E27FC236}">
                  <a16:creationId xmlns:a16="http://schemas.microsoft.com/office/drawing/2014/main" id="{AFE3C60C-D726-DB41-9926-709CCAAB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Freeform 41">
              <a:extLst>
                <a:ext uri="{FF2B5EF4-FFF2-40B4-BE49-F238E27FC236}">
                  <a16:creationId xmlns:a16="http://schemas.microsoft.com/office/drawing/2014/main" id="{FBD5ACA1-F5A8-9343-BD12-0E06D870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Freeform 44">
              <a:extLst>
                <a:ext uri="{FF2B5EF4-FFF2-40B4-BE49-F238E27FC236}">
                  <a16:creationId xmlns:a16="http://schemas.microsoft.com/office/drawing/2014/main" id="{FEEEEBA8-5EB1-404D-AFFB-23F49899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9" name="Line 45">
              <a:extLst>
                <a:ext uri="{FF2B5EF4-FFF2-40B4-BE49-F238E27FC236}">
                  <a16:creationId xmlns:a16="http://schemas.microsoft.com/office/drawing/2014/main" id="{0B62D9F4-B54A-FA4F-8BDC-A6DEE2628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Line 54">
              <a:extLst>
                <a:ext uri="{FF2B5EF4-FFF2-40B4-BE49-F238E27FC236}">
                  <a16:creationId xmlns:a16="http://schemas.microsoft.com/office/drawing/2014/main" id="{67BE2934-9066-6045-A2A8-5A563A869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Line 55">
              <a:extLst>
                <a:ext uri="{FF2B5EF4-FFF2-40B4-BE49-F238E27FC236}">
                  <a16:creationId xmlns:a16="http://schemas.microsoft.com/office/drawing/2014/main" id="{F52A6DD2-A40C-4143-A88A-DB3442866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Freeform 56">
              <a:extLst>
                <a:ext uri="{FF2B5EF4-FFF2-40B4-BE49-F238E27FC236}">
                  <a16:creationId xmlns:a16="http://schemas.microsoft.com/office/drawing/2014/main" id="{7BE31475-B83B-5B41-8A81-4E3F6361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Line 57">
              <a:extLst>
                <a:ext uri="{FF2B5EF4-FFF2-40B4-BE49-F238E27FC236}">
                  <a16:creationId xmlns:a16="http://schemas.microsoft.com/office/drawing/2014/main" id="{ADB1DCF2-6EBA-474D-858D-CA566857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4" name="Freeform 60">
              <a:extLst>
                <a:ext uri="{FF2B5EF4-FFF2-40B4-BE49-F238E27FC236}">
                  <a16:creationId xmlns:a16="http://schemas.microsoft.com/office/drawing/2014/main" id="{D883CF32-6700-F344-8637-60A79A1C2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5" name="Line 61">
              <a:extLst>
                <a:ext uri="{FF2B5EF4-FFF2-40B4-BE49-F238E27FC236}">
                  <a16:creationId xmlns:a16="http://schemas.microsoft.com/office/drawing/2014/main" id="{CFC95C65-8E21-E64D-B7A3-E426FCDEE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Freeform 71">
              <a:extLst>
                <a:ext uri="{FF2B5EF4-FFF2-40B4-BE49-F238E27FC236}">
                  <a16:creationId xmlns:a16="http://schemas.microsoft.com/office/drawing/2014/main" id="{0BD7A2F9-E14E-724A-AFDB-59033EAC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Line 72">
              <a:extLst>
                <a:ext uri="{FF2B5EF4-FFF2-40B4-BE49-F238E27FC236}">
                  <a16:creationId xmlns:a16="http://schemas.microsoft.com/office/drawing/2014/main" id="{5087115C-2706-9D43-A6F4-57B8D10A7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Line 73">
              <a:extLst>
                <a:ext uri="{FF2B5EF4-FFF2-40B4-BE49-F238E27FC236}">
                  <a16:creationId xmlns:a16="http://schemas.microsoft.com/office/drawing/2014/main" id="{57FF1E69-32C4-CC4C-BDA4-735709928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Freeform 74">
              <a:extLst>
                <a:ext uri="{FF2B5EF4-FFF2-40B4-BE49-F238E27FC236}">
                  <a16:creationId xmlns:a16="http://schemas.microsoft.com/office/drawing/2014/main" id="{7F053FEE-00E8-D747-8EDB-798B8CB72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0" name="Freeform 75">
              <a:extLst>
                <a:ext uri="{FF2B5EF4-FFF2-40B4-BE49-F238E27FC236}">
                  <a16:creationId xmlns:a16="http://schemas.microsoft.com/office/drawing/2014/main" id="{252B0F28-409E-A940-A387-647261FC25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Rectangle 77">
              <a:extLst>
                <a:ext uri="{FF2B5EF4-FFF2-40B4-BE49-F238E27FC236}">
                  <a16:creationId xmlns:a16="http://schemas.microsoft.com/office/drawing/2014/main" id="{26C39D7C-4BE4-4444-8921-64CC1EAD0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72" name="Freeform 78">
              <a:extLst>
                <a:ext uri="{FF2B5EF4-FFF2-40B4-BE49-F238E27FC236}">
                  <a16:creationId xmlns:a16="http://schemas.microsoft.com/office/drawing/2014/main" id="{B113FDF7-3D45-B448-B5E0-073AE893A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3" name="Rectangle 79">
              <a:extLst>
                <a:ext uri="{FF2B5EF4-FFF2-40B4-BE49-F238E27FC236}">
                  <a16:creationId xmlns:a16="http://schemas.microsoft.com/office/drawing/2014/main" id="{59A832C0-2997-3944-AF69-DD71D1051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74" name="Rectangle 80">
              <a:extLst>
                <a:ext uri="{FF2B5EF4-FFF2-40B4-BE49-F238E27FC236}">
                  <a16:creationId xmlns:a16="http://schemas.microsoft.com/office/drawing/2014/main" id="{964B9A56-9BD9-C24E-B98C-E5B53DF1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75" name="Line 81">
              <a:extLst>
                <a:ext uri="{FF2B5EF4-FFF2-40B4-BE49-F238E27FC236}">
                  <a16:creationId xmlns:a16="http://schemas.microsoft.com/office/drawing/2014/main" id="{B5184C7F-A220-C547-8C81-47AF71333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Line 82">
              <a:extLst>
                <a:ext uri="{FF2B5EF4-FFF2-40B4-BE49-F238E27FC236}">
                  <a16:creationId xmlns:a16="http://schemas.microsoft.com/office/drawing/2014/main" id="{A3400972-369B-B74C-94CE-E5B555A31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7" name="Line 83">
              <a:extLst>
                <a:ext uri="{FF2B5EF4-FFF2-40B4-BE49-F238E27FC236}">
                  <a16:creationId xmlns:a16="http://schemas.microsoft.com/office/drawing/2014/main" id="{48E69B2A-CD9A-4D4E-854E-A58CC382F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8" name="Freeform 84">
              <a:extLst>
                <a:ext uri="{FF2B5EF4-FFF2-40B4-BE49-F238E27FC236}">
                  <a16:creationId xmlns:a16="http://schemas.microsoft.com/office/drawing/2014/main" id="{F55A23CD-70BE-2A44-9CBD-56E2A266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9" name="Line 85">
              <a:extLst>
                <a:ext uri="{FF2B5EF4-FFF2-40B4-BE49-F238E27FC236}">
                  <a16:creationId xmlns:a16="http://schemas.microsoft.com/office/drawing/2014/main" id="{C7645908-80A7-8743-BE9A-FE6E40785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0" name="Line 86">
              <a:extLst>
                <a:ext uri="{FF2B5EF4-FFF2-40B4-BE49-F238E27FC236}">
                  <a16:creationId xmlns:a16="http://schemas.microsoft.com/office/drawing/2014/main" id="{B022157F-BB40-0841-A4BE-937D39E74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1" name="Line 87">
              <a:extLst>
                <a:ext uri="{FF2B5EF4-FFF2-40B4-BE49-F238E27FC236}">
                  <a16:creationId xmlns:a16="http://schemas.microsoft.com/office/drawing/2014/main" id="{75BA072B-2C6B-C841-9F98-CED633F4A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2" name="Freeform 88">
              <a:extLst>
                <a:ext uri="{FF2B5EF4-FFF2-40B4-BE49-F238E27FC236}">
                  <a16:creationId xmlns:a16="http://schemas.microsoft.com/office/drawing/2014/main" id="{47B507D2-A564-0148-AD8A-CB9ABEDFF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3" name="Freeform 89">
              <a:extLst>
                <a:ext uri="{FF2B5EF4-FFF2-40B4-BE49-F238E27FC236}">
                  <a16:creationId xmlns:a16="http://schemas.microsoft.com/office/drawing/2014/main" id="{3490627F-7BAC-9340-9074-84946F7C3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4" name="Freeform 90">
              <a:extLst>
                <a:ext uri="{FF2B5EF4-FFF2-40B4-BE49-F238E27FC236}">
                  <a16:creationId xmlns:a16="http://schemas.microsoft.com/office/drawing/2014/main" id="{838447A7-FADF-8C42-9D20-3DD97D370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5" name="Freeform 91">
              <a:extLst>
                <a:ext uri="{FF2B5EF4-FFF2-40B4-BE49-F238E27FC236}">
                  <a16:creationId xmlns:a16="http://schemas.microsoft.com/office/drawing/2014/main" id="{8D1860DC-D6A1-C94F-80BB-5CD21E37F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6" name="Freeform 92">
              <a:extLst>
                <a:ext uri="{FF2B5EF4-FFF2-40B4-BE49-F238E27FC236}">
                  <a16:creationId xmlns:a16="http://schemas.microsoft.com/office/drawing/2014/main" id="{E0736DD1-890F-A342-9B3C-9FAEDBABE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7" name="Freeform 93">
              <a:extLst>
                <a:ext uri="{FF2B5EF4-FFF2-40B4-BE49-F238E27FC236}">
                  <a16:creationId xmlns:a16="http://schemas.microsoft.com/office/drawing/2014/main" id="{51980DD5-89E4-284D-8413-2E6629E24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8" name="Freeform 94">
              <a:extLst>
                <a:ext uri="{FF2B5EF4-FFF2-40B4-BE49-F238E27FC236}">
                  <a16:creationId xmlns:a16="http://schemas.microsoft.com/office/drawing/2014/main" id="{F1A27481-D283-0648-AE3B-F89213D2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9" name="Freeform 95">
              <a:extLst>
                <a:ext uri="{FF2B5EF4-FFF2-40B4-BE49-F238E27FC236}">
                  <a16:creationId xmlns:a16="http://schemas.microsoft.com/office/drawing/2014/main" id="{3574A4F1-0C09-BA48-BA83-A4753E21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0" name="Freeform 96">
              <a:extLst>
                <a:ext uri="{FF2B5EF4-FFF2-40B4-BE49-F238E27FC236}">
                  <a16:creationId xmlns:a16="http://schemas.microsoft.com/office/drawing/2014/main" id="{C3723E76-0698-7E4F-97C3-D4142F5F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1" name="Freeform 97">
              <a:extLst>
                <a:ext uri="{FF2B5EF4-FFF2-40B4-BE49-F238E27FC236}">
                  <a16:creationId xmlns:a16="http://schemas.microsoft.com/office/drawing/2014/main" id="{6C565DFD-B485-594C-B853-3A76BCBE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2" name="Freeform 98">
              <a:extLst>
                <a:ext uri="{FF2B5EF4-FFF2-40B4-BE49-F238E27FC236}">
                  <a16:creationId xmlns:a16="http://schemas.microsoft.com/office/drawing/2014/main" id="{E0A2DEC7-833A-C647-ADEC-8CC67B4BE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3" name="Freeform 99">
              <a:extLst>
                <a:ext uri="{FF2B5EF4-FFF2-40B4-BE49-F238E27FC236}">
                  <a16:creationId xmlns:a16="http://schemas.microsoft.com/office/drawing/2014/main" id="{9F4ECA97-5151-9246-97DB-1694033D8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4" name="Rectangle 100">
              <a:extLst>
                <a:ext uri="{FF2B5EF4-FFF2-40B4-BE49-F238E27FC236}">
                  <a16:creationId xmlns:a16="http://schemas.microsoft.com/office/drawing/2014/main" id="{73A5FF93-F1D3-9640-9158-84BA5D724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5" name="Rectangle 101">
              <a:extLst>
                <a:ext uri="{FF2B5EF4-FFF2-40B4-BE49-F238E27FC236}">
                  <a16:creationId xmlns:a16="http://schemas.microsoft.com/office/drawing/2014/main" id="{2A8F1E9D-E5B7-1042-87F4-3DF16F478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6" name="Line 102">
              <a:extLst>
                <a:ext uri="{FF2B5EF4-FFF2-40B4-BE49-F238E27FC236}">
                  <a16:creationId xmlns:a16="http://schemas.microsoft.com/office/drawing/2014/main" id="{E79AA589-1E06-074C-BDAC-F321936C5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7" name="Line 103">
              <a:extLst>
                <a:ext uri="{FF2B5EF4-FFF2-40B4-BE49-F238E27FC236}">
                  <a16:creationId xmlns:a16="http://schemas.microsoft.com/office/drawing/2014/main" id="{6857ACF8-840F-4F43-9EC4-2BC19C8E6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8" name="Line 104">
              <a:extLst>
                <a:ext uri="{FF2B5EF4-FFF2-40B4-BE49-F238E27FC236}">
                  <a16:creationId xmlns:a16="http://schemas.microsoft.com/office/drawing/2014/main" id="{FD0A0875-1D56-3341-8BA4-7C8470394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3799" name="Straight Connector 3">
              <a:extLst>
                <a:ext uri="{FF2B5EF4-FFF2-40B4-BE49-F238E27FC236}">
                  <a16:creationId xmlns:a16="http://schemas.microsoft.com/office/drawing/2014/main" id="{11B3FB27-3C9A-4848-A18D-E742401ADA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2087746"/>
              <a:ext cx="331773" cy="2670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00" name="Straight Connector 3">
              <a:extLst>
                <a:ext uri="{FF2B5EF4-FFF2-40B4-BE49-F238E27FC236}">
                  <a16:creationId xmlns:a16="http://schemas.microsoft.com/office/drawing/2014/main" id="{2B67A066-CF19-0446-98B8-C5F4FAD0FA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257" y="3405399"/>
              <a:ext cx="354700" cy="27647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01" name="Straight Connector 3">
              <a:extLst>
                <a:ext uri="{FF2B5EF4-FFF2-40B4-BE49-F238E27FC236}">
                  <a16:creationId xmlns:a16="http://schemas.microsoft.com/office/drawing/2014/main" id="{785D1B8C-21C3-D44B-9FB4-100DC8C037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4739237"/>
              <a:ext cx="345260" cy="26164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02" name="Straight Connector 3">
              <a:extLst>
                <a:ext uri="{FF2B5EF4-FFF2-40B4-BE49-F238E27FC236}">
                  <a16:creationId xmlns:a16="http://schemas.microsoft.com/office/drawing/2014/main" id="{6B5E8CA7-B348-0942-B3B1-3A9AD60FE89F}"/>
                </a:ext>
              </a:extLst>
            </p:cNvPr>
            <p:cNvCxnSpPr>
              <a:cxnSpLocks noChangeShapeType="1"/>
              <a:endCxn id="73761" idx="1"/>
            </p:cNvCxnSpPr>
            <p:nvPr/>
          </p:nvCxnSpPr>
          <p:spPr bwMode="auto">
            <a:xfrm flipV="1">
              <a:off x="3811349" y="6135737"/>
              <a:ext cx="335201" cy="26506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803" name="Line 19">
              <a:extLst>
                <a:ext uri="{FF2B5EF4-FFF2-40B4-BE49-F238E27FC236}">
                  <a16:creationId xmlns:a16="http://schemas.microsoft.com/office/drawing/2014/main" id="{9F351C31-B73D-374D-A83D-4580B58B3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4" name="Line 19">
              <a:extLst>
                <a:ext uri="{FF2B5EF4-FFF2-40B4-BE49-F238E27FC236}">
                  <a16:creationId xmlns:a16="http://schemas.microsoft.com/office/drawing/2014/main" id="{1EE9B00C-2FE0-1B45-AC70-4E80178F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5" name="Rectangle 26">
              <a:extLst>
                <a:ext uri="{FF2B5EF4-FFF2-40B4-BE49-F238E27FC236}">
                  <a16:creationId xmlns:a16="http://schemas.microsoft.com/office/drawing/2014/main" id="{6BB0016C-838C-E548-8949-D00BA5489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6" name="Line 19">
              <a:extLst>
                <a:ext uri="{FF2B5EF4-FFF2-40B4-BE49-F238E27FC236}">
                  <a16:creationId xmlns:a16="http://schemas.microsoft.com/office/drawing/2014/main" id="{83248F9A-964E-8A44-B393-B60318358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7" name="Line 19">
              <a:extLst>
                <a:ext uri="{FF2B5EF4-FFF2-40B4-BE49-F238E27FC236}">
                  <a16:creationId xmlns:a16="http://schemas.microsoft.com/office/drawing/2014/main" id="{37693B8C-A462-2144-9E85-DFA94C450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8" name="Rectangle 26">
              <a:extLst>
                <a:ext uri="{FF2B5EF4-FFF2-40B4-BE49-F238E27FC236}">
                  <a16:creationId xmlns:a16="http://schemas.microsoft.com/office/drawing/2014/main" id="{790E33FE-9AB9-2646-9230-E62CE0DB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9" name="Line 19">
              <a:extLst>
                <a:ext uri="{FF2B5EF4-FFF2-40B4-BE49-F238E27FC236}">
                  <a16:creationId xmlns:a16="http://schemas.microsoft.com/office/drawing/2014/main" id="{F81CA505-8E18-E147-9913-30C23ECA0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0" name="Line 19">
              <a:extLst>
                <a:ext uri="{FF2B5EF4-FFF2-40B4-BE49-F238E27FC236}">
                  <a16:creationId xmlns:a16="http://schemas.microsoft.com/office/drawing/2014/main" id="{A0973FF5-84B1-124D-A1E3-52A083F83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1" name="Rectangle 26">
              <a:extLst>
                <a:ext uri="{FF2B5EF4-FFF2-40B4-BE49-F238E27FC236}">
                  <a16:creationId xmlns:a16="http://schemas.microsoft.com/office/drawing/2014/main" id="{E80EDEBA-64B9-DC45-B403-FC9178085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12" name="Line 19">
              <a:extLst>
                <a:ext uri="{FF2B5EF4-FFF2-40B4-BE49-F238E27FC236}">
                  <a16:creationId xmlns:a16="http://schemas.microsoft.com/office/drawing/2014/main" id="{59371628-A6B0-DD4E-ABA5-4CD7A1875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3" name="Line 19">
              <a:extLst>
                <a:ext uri="{FF2B5EF4-FFF2-40B4-BE49-F238E27FC236}">
                  <a16:creationId xmlns:a16="http://schemas.microsoft.com/office/drawing/2014/main" id="{3A235564-2437-D744-A1FD-3353DA7F6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1" name="TextBox 41">
            <a:extLst>
              <a:ext uri="{FF2B5EF4-FFF2-40B4-BE49-F238E27FC236}">
                <a16:creationId xmlns:a16="http://schemas.microsoft.com/office/drawing/2014/main" id="{C17DBD7A-6644-E242-B4AE-01FD32E6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73732" name="TextBox 41">
            <a:extLst>
              <a:ext uri="{FF2B5EF4-FFF2-40B4-BE49-F238E27FC236}">
                <a16:creationId xmlns:a16="http://schemas.microsoft.com/office/drawing/2014/main" id="{809A04BA-21C0-D440-A8C8-86BC826E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3733" name="Rectangle 26">
            <a:extLst>
              <a:ext uri="{FF2B5EF4-FFF2-40B4-BE49-F238E27FC236}">
                <a16:creationId xmlns:a16="http://schemas.microsoft.com/office/drawing/2014/main" id="{94F7F30E-C49C-1548-AA1D-46EA7642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15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73734" name="TextBox 41">
            <a:extLst>
              <a:ext uri="{FF2B5EF4-FFF2-40B4-BE49-F238E27FC236}">
                <a16:creationId xmlns:a16="http://schemas.microsoft.com/office/drawing/2014/main" id="{C40D8A52-07AC-6C42-8189-6525D495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9" y="2797175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73735" name="TextBox 41">
            <a:extLst>
              <a:ext uri="{FF2B5EF4-FFF2-40B4-BE49-F238E27FC236}">
                <a16:creationId xmlns:a16="http://schemas.microsoft.com/office/drawing/2014/main" id="{DC4D8152-4D8D-5744-9361-9B96EB7D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79400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73736" name="Straight Connector 3">
            <a:extLst>
              <a:ext uri="{FF2B5EF4-FFF2-40B4-BE49-F238E27FC236}">
                <a16:creationId xmlns:a16="http://schemas.microsoft.com/office/drawing/2014/main" id="{FECAAAE0-1448-9145-B850-3C1C270924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1601" y="4068764"/>
            <a:ext cx="320675" cy="85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7" name="Rectangle 26">
            <a:extLst>
              <a:ext uri="{FF2B5EF4-FFF2-40B4-BE49-F238E27FC236}">
                <a16:creationId xmlns:a16="http://schemas.microsoft.com/office/drawing/2014/main" id="{509D9285-1BE3-034A-99D0-DDD13075C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3768726"/>
            <a:ext cx="315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800" b="0" i="1" baseline="-25000">
                <a:solidFill>
                  <a:srgbClr val="FF0000"/>
                </a:solidFill>
                <a:latin typeface="Times-Roman" pitchFamily="2" charset="0"/>
              </a:rPr>
              <a:t>11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C03F5AD8-FFD0-5244-97A4-485306365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C1DA878-DAE1-6243-B250-A17679F0F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25">
            <a:extLst>
              <a:ext uri="{FF2B5EF4-FFF2-40B4-BE49-F238E27FC236}">
                <a16:creationId xmlns:a16="http://schemas.microsoft.com/office/drawing/2014/main" id="{CE12510A-AE8B-0C49-AF6C-6BCA0BE6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43CBCB2-6FC8-C14B-B28D-06373DFEDC0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16-1 Multiplexer</a:t>
            </a:r>
          </a:p>
        </p:txBody>
      </p:sp>
      <p:grpSp>
        <p:nvGrpSpPr>
          <p:cNvPr id="74754" name="Group 7">
            <a:extLst>
              <a:ext uri="{FF2B5EF4-FFF2-40B4-BE49-F238E27FC236}">
                <a16:creationId xmlns:a16="http://schemas.microsoft.com/office/drawing/2014/main" id="{DB31962F-1682-2340-A9CB-39B50F9A9943}"/>
              </a:ext>
            </a:extLst>
          </p:cNvPr>
          <p:cNvGrpSpPr>
            <a:grpSpLocks/>
          </p:cNvGrpSpPr>
          <p:nvPr/>
        </p:nvGrpSpPr>
        <p:grpSpPr bwMode="auto">
          <a:xfrm>
            <a:off x="4192589" y="898526"/>
            <a:ext cx="3209343" cy="5618163"/>
            <a:chOff x="3278246" y="897747"/>
            <a:chExt cx="3209285" cy="5618940"/>
          </a:xfrm>
        </p:grpSpPr>
        <p:sp>
          <p:nvSpPr>
            <p:cNvPr id="74762" name="Line 4">
              <a:extLst>
                <a:ext uri="{FF2B5EF4-FFF2-40B4-BE49-F238E27FC236}">
                  <a16:creationId xmlns:a16="http://schemas.microsoft.com/office/drawing/2014/main" id="{2997DEB7-3480-B545-8CA2-0CD61BB7E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49738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Line 5">
              <a:extLst>
                <a:ext uri="{FF2B5EF4-FFF2-40B4-BE49-F238E27FC236}">
                  <a16:creationId xmlns:a16="http://schemas.microsoft.com/office/drawing/2014/main" id="{EE2F6AAC-E896-614A-8D1F-69FD3730F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474503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4" name="Freeform 6">
              <a:extLst>
                <a:ext uri="{FF2B5EF4-FFF2-40B4-BE49-F238E27FC236}">
                  <a16:creationId xmlns:a16="http://schemas.microsoft.com/office/drawing/2014/main" id="{17C566EA-CEF5-B247-9476-F884F396B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434498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5" name="Freeform 7">
              <a:extLst>
                <a:ext uri="{FF2B5EF4-FFF2-40B4-BE49-F238E27FC236}">
                  <a16:creationId xmlns:a16="http://schemas.microsoft.com/office/drawing/2014/main" id="{25742E5C-A65F-F54E-A6E3-C1F3CAD38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404018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6" name="Freeform 9">
              <a:extLst>
                <a:ext uri="{FF2B5EF4-FFF2-40B4-BE49-F238E27FC236}">
                  <a16:creationId xmlns:a16="http://schemas.microsoft.com/office/drawing/2014/main" id="{CCFFE7B2-3F57-7A4A-9B75-E727D35D3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421163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7" name="Line 10">
              <a:extLst>
                <a:ext uri="{FF2B5EF4-FFF2-40B4-BE49-F238E27FC236}">
                  <a16:creationId xmlns:a16="http://schemas.microsoft.com/office/drawing/2014/main" id="{F93814F9-E01B-0247-90BD-36F7AE5C9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49942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8" name="Line 19">
              <a:extLst>
                <a:ext uri="{FF2B5EF4-FFF2-40B4-BE49-F238E27FC236}">
                  <a16:creationId xmlns:a16="http://schemas.microsoft.com/office/drawing/2014/main" id="{A615DEAB-3E8D-E640-A466-6A835DB4F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18272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9" name="Line 20">
              <a:extLst>
                <a:ext uri="{FF2B5EF4-FFF2-40B4-BE49-F238E27FC236}">
                  <a16:creationId xmlns:a16="http://schemas.microsoft.com/office/drawing/2014/main" id="{21B25404-8522-2749-B2AD-711BC3459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20748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Freeform 21">
              <a:extLst>
                <a:ext uri="{FF2B5EF4-FFF2-40B4-BE49-F238E27FC236}">
                  <a16:creationId xmlns:a16="http://schemas.microsoft.com/office/drawing/2014/main" id="{57E42610-B7B4-8F4B-986F-81E668E97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167481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Freeform 22">
              <a:extLst>
                <a:ext uri="{FF2B5EF4-FFF2-40B4-BE49-F238E27FC236}">
                  <a16:creationId xmlns:a16="http://schemas.microsoft.com/office/drawing/2014/main" id="{D17FDDB1-41FE-3C43-A537-B4C7D3ACA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952656"/>
              <a:ext cx="0" cy="760257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2" name="Rectangle 24">
              <a:extLst>
                <a:ext uri="{FF2B5EF4-FFF2-40B4-BE49-F238E27FC236}">
                  <a16:creationId xmlns:a16="http://schemas.microsoft.com/office/drawing/2014/main" id="{0EF3A95C-02E5-7E47-93F2-44370EED1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520" y="897747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73" name="Rectangle 25">
              <a:extLst>
                <a:ext uri="{FF2B5EF4-FFF2-40B4-BE49-F238E27FC236}">
                  <a16:creationId xmlns:a16="http://schemas.microsoft.com/office/drawing/2014/main" id="{D660D595-CB2C-0746-AC9D-EFB0D0243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957" y="985059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74" name="Rectangle 26">
              <a:extLst>
                <a:ext uri="{FF2B5EF4-FFF2-40B4-BE49-F238E27FC236}">
                  <a16:creationId xmlns:a16="http://schemas.microsoft.com/office/drawing/2014/main" id="{7CB4F636-4BCA-4B46-A592-3F781B6EC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715" y="1695738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75" name="Freeform 27">
              <a:extLst>
                <a:ext uri="{FF2B5EF4-FFF2-40B4-BE49-F238E27FC236}">
                  <a16:creationId xmlns:a16="http://schemas.microsoft.com/office/drawing/2014/main" id="{52427106-2C46-4F45-8F3C-A3CF9E5F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942977"/>
              <a:ext cx="0" cy="846136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Rectangle 29">
              <a:extLst>
                <a:ext uri="{FF2B5EF4-FFF2-40B4-BE49-F238E27FC236}">
                  <a16:creationId xmlns:a16="http://schemas.microsoft.com/office/drawing/2014/main" id="{67234EE7-A6C9-6346-A7A2-82B324BD0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1" y="903905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77" name="Line 30">
              <a:extLst>
                <a:ext uri="{FF2B5EF4-FFF2-40B4-BE49-F238E27FC236}">
                  <a16:creationId xmlns:a16="http://schemas.microsoft.com/office/drawing/2014/main" id="{76961850-52E0-C248-BE25-7DE803F38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23415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Rectangle 31">
              <a:extLst>
                <a:ext uri="{FF2B5EF4-FFF2-40B4-BE49-F238E27FC236}">
                  <a16:creationId xmlns:a16="http://schemas.microsoft.com/office/drawing/2014/main" id="{36376374-0B49-894D-A29D-3BBF3B5F0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99121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79" name="Line 39">
              <a:extLst>
                <a:ext uri="{FF2B5EF4-FFF2-40B4-BE49-F238E27FC236}">
                  <a16:creationId xmlns:a16="http://schemas.microsoft.com/office/drawing/2014/main" id="{F871A836-9C13-6E46-A4AE-6046B0DD5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1623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Freeform 40">
              <a:extLst>
                <a:ext uri="{FF2B5EF4-FFF2-40B4-BE49-F238E27FC236}">
                  <a16:creationId xmlns:a16="http://schemas.microsoft.com/office/drawing/2014/main" id="{60572718-3815-664C-BAF1-D61CC49C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300990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1" name="Freeform 41">
              <a:extLst>
                <a:ext uri="{FF2B5EF4-FFF2-40B4-BE49-F238E27FC236}">
                  <a16:creationId xmlns:a16="http://schemas.microsoft.com/office/drawing/2014/main" id="{18A7D6CE-47AE-E547-A7E8-D25C8F21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2" y="270510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2" name="Freeform 44">
              <a:extLst>
                <a:ext uri="{FF2B5EF4-FFF2-40B4-BE49-F238E27FC236}">
                  <a16:creationId xmlns:a16="http://schemas.microsoft.com/office/drawing/2014/main" id="{372DCAC7-C9DC-C943-843F-DF979533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287655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3" name="Line 45">
              <a:extLst>
                <a:ext uri="{FF2B5EF4-FFF2-40B4-BE49-F238E27FC236}">
                  <a16:creationId xmlns:a16="http://schemas.microsoft.com/office/drawing/2014/main" id="{5353CCF4-4296-CB49-8EBD-B6C3C1E8A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36766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4" name="Line 54">
              <a:extLst>
                <a:ext uri="{FF2B5EF4-FFF2-40B4-BE49-F238E27FC236}">
                  <a16:creationId xmlns:a16="http://schemas.microsoft.com/office/drawing/2014/main" id="{39AC132E-D783-D442-B91F-F4353350D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5880099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5" name="Line 55">
              <a:extLst>
                <a:ext uri="{FF2B5EF4-FFF2-40B4-BE49-F238E27FC236}">
                  <a16:creationId xmlns:a16="http://schemas.microsoft.com/office/drawing/2014/main" id="{6C905FBF-B6DB-D64D-A676-4F4D6B718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550" y="6134150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Freeform 56">
              <a:extLst>
                <a:ext uri="{FF2B5EF4-FFF2-40B4-BE49-F238E27FC236}">
                  <a16:creationId xmlns:a16="http://schemas.microsoft.com/office/drawing/2014/main" id="{5FABAD51-4A06-754D-8C3F-54808243D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2" y="5715000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7" name="Line 57">
              <a:extLst>
                <a:ext uri="{FF2B5EF4-FFF2-40B4-BE49-F238E27FC236}">
                  <a16:creationId xmlns:a16="http://schemas.microsoft.com/office/drawing/2014/main" id="{BAF7B23D-99B7-4443-8D88-A25002DE6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537527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Freeform 60">
              <a:extLst>
                <a:ext uri="{FF2B5EF4-FFF2-40B4-BE49-F238E27FC236}">
                  <a16:creationId xmlns:a16="http://schemas.microsoft.com/office/drawing/2014/main" id="{8F489E3F-0EE4-AD4D-A4F0-2D2AFBB05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554672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Line 61">
              <a:extLst>
                <a:ext uri="{FF2B5EF4-FFF2-40B4-BE49-F238E27FC236}">
                  <a16:creationId xmlns:a16="http://schemas.microsoft.com/office/drawing/2014/main" id="{DA188BAB-37C8-D647-B71C-0C1D6E58A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462" y="6396037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0" name="Freeform 71">
              <a:extLst>
                <a:ext uri="{FF2B5EF4-FFF2-40B4-BE49-F238E27FC236}">
                  <a16:creationId xmlns:a16="http://schemas.microsoft.com/office/drawing/2014/main" id="{479C9B4D-E7F6-1A42-87DA-395C7AE23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2" y="136842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1" name="Line 72">
              <a:extLst>
                <a:ext uri="{FF2B5EF4-FFF2-40B4-BE49-F238E27FC236}">
                  <a16:creationId xmlns:a16="http://schemas.microsoft.com/office/drawing/2014/main" id="{DBDAFDD0-7053-A041-8369-73DEAC54F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8115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2" name="Line 73">
              <a:extLst>
                <a:ext uri="{FF2B5EF4-FFF2-40B4-BE49-F238E27FC236}">
                  <a16:creationId xmlns:a16="http://schemas.microsoft.com/office/drawing/2014/main" id="{29D9D850-5F8A-7D4C-87D9-176E8604E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275" y="407828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3" name="Freeform 74">
              <a:extLst>
                <a:ext uri="{FF2B5EF4-FFF2-40B4-BE49-F238E27FC236}">
                  <a16:creationId xmlns:a16="http://schemas.microsoft.com/office/drawing/2014/main" id="{567540F9-C958-5C4B-BA53-501427A98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7" y="365760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4" name="Freeform 75">
              <a:extLst>
                <a:ext uri="{FF2B5EF4-FFF2-40B4-BE49-F238E27FC236}">
                  <a16:creationId xmlns:a16="http://schemas.microsoft.com/office/drawing/2014/main" id="{7180BAC7-C978-C441-9D35-D355BE1FEA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1153" y="3146116"/>
              <a:ext cx="45719" cy="571500"/>
            </a:xfrm>
            <a:custGeom>
              <a:avLst/>
              <a:gdLst>
                <a:gd name="T0" fmla="*/ 0 w 45719"/>
                <a:gd name="T1" fmla="*/ 0 h 10000"/>
                <a:gd name="T2" fmla="*/ 0 w 45719"/>
                <a:gd name="T3" fmla="*/ 1866589009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19"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5" name="Rectangle 77">
              <a:extLst>
                <a:ext uri="{FF2B5EF4-FFF2-40B4-BE49-F238E27FC236}">
                  <a16:creationId xmlns:a16="http://schemas.microsoft.com/office/drawing/2014/main" id="{DCC56CFE-01F4-DB43-91A0-FF939D28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619" y="316900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96" name="Freeform 78">
              <a:extLst>
                <a:ext uri="{FF2B5EF4-FFF2-40B4-BE49-F238E27FC236}">
                  <a16:creationId xmlns:a16="http://schemas.microsoft.com/office/drawing/2014/main" id="{18C89297-5950-6849-BFDA-173E826F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017" y="3159435"/>
              <a:ext cx="0" cy="630238"/>
            </a:xfrm>
            <a:custGeom>
              <a:avLst/>
              <a:gdLst>
                <a:gd name="T0" fmla="*/ 0 h 10000"/>
                <a:gd name="T1" fmla="*/ 2147483646 h 10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000">
                  <a:moveTo>
                    <a:pt x="0" y="0"/>
                  </a:move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7" name="Rectangle 79">
              <a:extLst>
                <a:ext uri="{FF2B5EF4-FFF2-40B4-BE49-F238E27FC236}">
                  <a16:creationId xmlns:a16="http://schemas.microsoft.com/office/drawing/2014/main" id="{E07BBD0F-EEED-5A43-BAEE-088FA6D8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644" y="3254727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98" name="Rectangle 80">
              <a:extLst>
                <a:ext uri="{FF2B5EF4-FFF2-40B4-BE49-F238E27FC236}">
                  <a16:creationId xmlns:a16="http://schemas.microsoft.com/office/drawing/2014/main" id="{B58967C4-0272-C848-B6FA-B7230E38B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221" y="3193412"/>
              <a:ext cx="11541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799" name="Line 81">
              <a:extLst>
                <a:ext uri="{FF2B5EF4-FFF2-40B4-BE49-F238E27FC236}">
                  <a16:creationId xmlns:a16="http://schemas.microsoft.com/office/drawing/2014/main" id="{FA7CD482-0AA9-B84F-943C-32A588DD4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43259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0" name="Line 82">
              <a:extLst>
                <a:ext uri="{FF2B5EF4-FFF2-40B4-BE49-F238E27FC236}">
                  <a16:creationId xmlns:a16="http://schemas.microsoft.com/office/drawing/2014/main" id="{3C6F16FB-CC4F-614D-BBCD-12EED22BF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3983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1" name="Line 83">
              <a:extLst>
                <a:ext uri="{FF2B5EF4-FFF2-40B4-BE49-F238E27FC236}">
                  <a16:creationId xmlns:a16="http://schemas.microsoft.com/office/drawing/2014/main" id="{12029A59-D7BC-9445-BEFF-EA21023A0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41544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Freeform 84">
              <a:extLst>
                <a:ext uri="{FF2B5EF4-FFF2-40B4-BE49-F238E27FC236}">
                  <a16:creationId xmlns:a16="http://schemas.microsoft.com/office/drawing/2014/main" id="{86FFFCBB-7F7C-5449-8B06-CE06D47CA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0995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3" name="Line 85">
              <a:extLst>
                <a:ext uri="{FF2B5EF4-FFF2-40B4-BE49-F238E27FC236}">
                  <a16:creationId xmlns:a16="http://schemas.microsoft.com/office/drawing/2014/main" id="{273E59E4-DCEA-1349-B4E0-7898B4BA9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207486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4" name="Line 86">
              <a:extLst>
                <a:ext uri="{FF2B5EF4-FFF2-40B4-BE49-F238E27FC236}">
                  <a16:creationId xmlns:a16="http://schemas.microsoft.com/office/drawing/2014/main" id="{58768AAB-1EBE-6848-976F-771C64582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9637" y="415448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5" name="Line 87">
              <a:extLst>
                <a:ext uri="{FF2B5EF4-FFF2-40B4-BE49-F238E27FC236}">
                  <a16:creationId xmlns:a16="http://schemas.microsoft.com/office/drawing/2014/main" id="{EA333BD6-E5BA-EB4F-B4CE-214A9E2FB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2036" y="4325937"/>
              <a:ext cx="9513" cy="1809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6" name="Freeform 88">
              <a:extLst>
                <a:ext uri="{FF2B5EF4-FFF2-40B4-BE49-F238E27FC236}">
                  <a16:creationId xmlns:a16="http://schemas.microsoft.com/office/drawing/2014/main" id="{31856E8F-538A-5E47-B43B-8AF14FC5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2" y="134937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07" name="Freeform 89">
              <a:extLst>
                <a:ext uri="{FF2B5EF4-FFF2-40B4-BE49-F238E27FC236}">
                  <a16:creationId xmlns:a16="http://schemas.microsoft.com/office/drawing/2014/main" id="{8BB99121-5117-3442-BB75-0CB0E3729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135731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8" name="Freeform 90">
              <a:extLst>
                <a:ext uri="{FF2B5EF4-FFF2-40B4-BE49-F238E27FC236}">
                  <a16:creationId xmlns:a16="http://schemas.microsoft.com/office/drawing/2014/main" id="{ABECC9EA-A02E-1B40-A9AF-C20ACB8B3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153987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09" name="Freeform 91">
              <a:extLst>
                <a:ext uri="{FF2B5EF4-FFF2-40B4-BE49-F238E27FC236}">
                  <a16:creationId xmlns:a16="http://schemas.microsoft.com/office/drawing/2014/main" id="{B17DC17C-3B03-A241-8211-A1DBEE04C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52876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Freeform 92">
              <a:extLst>
                <a:ext uri="{FF2B5EF4-FFF2-40B4-BE49-F238E27FC236}">
                  <a16:creationId xmlns:a16="http://schemas.microsoft.com/office/drawing/2014/main" id="{6A615576-39CE-7041-9557-1E3429C8C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8605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1" name="Freeform 93">
              <a:extLst>
                <a:ext uri="{FF2B5EF4-FFF2-40B4-BE49-F238E27FC236}">
                  <a16:creationId xmlns:a16="http://schemas.microsoft.com/office/drawing/2014/main" id="{D6959302-17D8-2141-AE9B-822355D13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269240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2" name="Freeform 94">
              <a:extLst>
                <a:ext uri="{FF2B5EF4-FFF2-40B4-BE49-F238E27FC236}">
                  <a16:creationId xmlns:a16="http://schemas.microsoft.com/office/drawing/2014/main" id="{2BE8360B-599C-6F4D-B30C-9C4F0215E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285750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3" name="Freeform 95">
              <a:extLst>
                <a:ext uri="{FF2B5EF4-FFF2-40B4-BE49-F238E27FC236}">
                  <a16:creationId xmlns:a16="http://schemas.microsoft.com/office/drawing/2014/main" id="{F536A065-03F1-5C43-8AF7-20075A09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286385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4" name="Freeform 96">
              <a:extLst>
                <a:ext uri="{FF2B5EF4-FFF2-40B4-BE49-F238E27FC236}">
                  <a16:creationId xmlns:a16="http://schemas.microsoft.com/office/drawing/2014/main" id="{BF21B5D8-70BF-564C-84AA-DA1C83F8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02113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5" name="Freeform 97">
              <a:extLst>
                <a:ext uri="{FF2B5EF4-FFF2-40B4-BE49-F238E27FC236}">
                  <a16:creationId xmlns:a16="http://schemas.microsoft.com/office/drawing/2014/main" id="{B41B7D2C-F747-964B-8E93-0A5DF43E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7" y="401002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6" name="Freeform 98">
              <a:extLst>
                <a:ext uri="{FF2B5EF4-FFF2-40B4-BE49-F238E27FC236}">
                  <a16:creationId xmlns:a16="http://schemas.microsoft.com/office/drawing/2014/main" id="{F5D7E954-949E-474E-A8D9-245306BC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19258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7" name="Freeform 99">
              <a:extLst>
                <a:ext uri="{FF2B5EF4-FFF2-40B4-BE49-F238E27FC236}">
                  <a16:creationId xmlns:a16="http://schemas.microsoft.com/office/drawing/2014/main" id="{C3872A65-14A3-8C4A-ACF1-C0F80088C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420052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8" name="Rectangle 100">
              <a:extLst>
                <a:ext uri="{FF2B5EF4-FFF2-40B4-BE49-F238E27FC236}">
                  <a16:creationId xmlns:a16="http://schemas.microsoft.com/office/drawing/2014/main" id="{7C6C3F7D-98DC-334E-8E9F-68DE5A61A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246" y="3280724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819" name="Rectangle 101">
              <a:extLst>
                <a:ext uri="{FF2B5EF4-FFF2-40B4-BE49-F238E27FC236}">
                  <a16:creationId xmlns:a16="http://schemas.microsoft.com/office/drawing/2014/main" id="{B9ECC9DA-BCD6-D34B-8BDC-F0D72EAA4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7" y="3978275"/>
              <a:ext cx="104194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820" name="Line 102">
              <a:extLst>
                <a:ext uri="{FF2B5EF4-FFF2-40B4-BE49-F238E27FC236}">
                  <a16:creationId xmlns:a16="http://schemas.microsoft.com/office/drawing/2014/main" id="{2D4394BA-C9D6-2D44-9579-BD485CB0C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262" y="155892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1" name="Line 103">
              <a:extLst>
                <a:ext uri="{FF2B5EF4-FFF2-40B4-BE49-F238E27FC236}">
                  <a16:creationId xmlns:a16="http://schemas.microsoft.com/office/drawing/2014/main" id="{4A1CD9A5-115E-504F-9816-A979E9D3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950" y="155892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2" name="Line 104">
              <a:extLst>
                <a:ext uri="{FF2B5EF4-FFF2-40B4-BE49-F238E27FC236}">
                  <a16:creationId xmlns:a16="http://schemas.microsoft.com/office/drawing/2014/main" id="{D2941BD9-6BCC-AD4C-A74B-8240A9259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2" y="537527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4823" name="Straight Connector 3">
              <a:extLst>
                <a:ext uri="{FF2B5EF4-FFF2-40B4-BE49-F238E27FC236}">
                  <a16:creationId xmlns:a16="http://schemas.microsoft.com/office/drawing/2014/main" id="{155F1844-D881-8E41-9F57-A25B745911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2087746"/>
              <a:ext cx="331773" cy="2670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24" name="Straight Connector 3">
              <a:extLst>
                <a:ext uri="{FF2B5EF4-FFF2-40B4-BE49-F238E27FC236}">
                  <a16:creationId xmlns:a16="http://schemas.microsoft.com/office/drawing/2014/main" id="{BC259D2F-F047-7F4A-B2A7-F825FCE6E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257" y="3405399"/>
              <a:ext cx="354700" cy="27647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25" name="Straight Connector 3">
              <a:extLst>
                <a:ext uri="{FF2B5EF4-FFF2-40B4-BE49-F238E27FC236}">
                  <a16:creationId xmlns:a16="http://schemas.microsoft.com/office/drawing/2014/main" id="{C1FD1333-F787-F843-9B2A-78D034DA0D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9441" y="4739237"/>
              <a:ext cx="345260" cy="26164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26" name="Straight Connector 3">
              <a:extLst>
                <a:ext uri="{FF2B5EF4-FFF2-40B4-BE49-F238E27FC236}">
                  <a16:creationId xmlns:a16="http://schemas.microsoft.com/office/drawing/2014/main" id="{30030BFB-A4B2-3244-995C-40DE9F0AD684}"/>
                </a:ext>
              </a:extLst>
            </p:cNvPr>
            <p:cNvCxnSpPr>
              <a:cxnSpLocks noChangeShapeType="1"/>
              <a:endCxn id="74785" idx="1"/>
            </p:cNvCxnSpPr>
            <p:nvPr/>
          </p:nvCxnSpPr>
          <p:spPr bwMode="auto">
            <a:xfrm flipV="1">
              <a:off x="3811349" y="6135737"/>
              <a:ext cx="335201" cy="26506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827" name="Line 19">
              <a:extLst>
                <a:ext uri="{FF2B5EF4-FFF2-40B4-BE49-F238E27FC236}">
                  <a16:creationId xmlns:a16="http://schemas.microsoft.com/office/drawing/2014/main" id="{7957BA60-4F5D-5C45-8007-0C5AC90BF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205" y="20038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8" name="Line 19">
              <a:extLst>
                <a:ext uri="{FF2B5EF4-FFF2-40B4-BE49-F238E27FC236}">
                  <a16:creationId xmlns:a16="http://schemas.microsoft.com/office/drawing/2014/main" id="{DE61D6D4-36DB-2F40-990B-BF1F38484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21886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9" name="Rectangle 26">
              <a:extLst>
                <a:ext uri="{FF2B5EF4-FFF2-40B4-BE49-F238E27FC236}">
                  <a16:creationId xmlns:a16="http://schemas.microsoft.com/office/drawing/2014/main" id="{9801A335-8774-E54E-B2B8-200A6C7F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46" y="3020805"/>
              <a:ext cx="200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7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830" name="Line 19">
              <a:extLst>
                <a:ext uri="{FF2B5EF4-FFF2-40B4-BE49-F238E27FC236}">
                  <a16:creationId xmlns:a16="http://schemas.microsoft.com/office/drawing/2014/main" id="{7813C290-6553-294F-AEE7-007EBD94D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736" y="3328956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1" name="Line 19">
              <a:extLst>
                <a:ext uri="{FF2B5EF4-FFF2-40B4-BE49-F238E27FC236}">
                  <a16:creationId xmlns:a16="http://schemas.microsoft.com/office/drawing/2014/main" id="{0BA20D99-9183-2048-9EFD-F5DE17F37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387" y="3513725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Rectangle 26">
              <a:extLst>
                <a:ext uri="{FF2B5EF4-FFF2-40B4-BE49-F238E27FC236}">
                  <a16:creationId xmlns:a16="http://schemas.microsoft.com/office/drawing/2014/main" id="{28781A02-A3A8-4949-813D-C0409716D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4356669"/>
              <a:ext cx="2478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9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833" name="Line 19">
              <a:extLst>
                <a:ext uri="{FF2B5EF4-FFF2-40B4-BE49-F238E27FC236}">
                  <a16:creationId xmlns:a16="http://schemas.microsoft.com/office/drawing/2014/main" id="{9E12E9A3-53F5-844B-A2F8-E32162F70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4664820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4" name="Line 19">
              <a:extLst>
                <a:ext uri="{FF2B5EF4-FFF2-40B4-BE49-F238E27FC236}">
                  <a16:creationId xmlns:a16="http://schemas.microsoft.com/office/drawing/2014/main" id="{E88AD2B5-F8DE-D146-B5C1-030927CD1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4849589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5" name="Rectangle 26">
              <a:extLst>
                <a:ext uri="{FF2B5EF4-FFF2-40B4-BE49-F238E27FC236}">
                  <a16:creationId xmlns:a16="http://schemas.microsoft.com/office/drawing/2014/main" id="{23CC3D8A-8ADD-6947-848E-8C5D9E118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366" y="5740407"/>
              <a:ext cx="251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w</a:t>
              </a:r>
              <a:r>
                <a:rPr lang="en-US" altLang="en-US" sz="1200" b="0" i="1" baseline="-2500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4836" name="Line 19">
              <a:extLst>
                <a:ext uri="{FF2B5EF4-FFF2-40B4-BE49-F238E27FC236}">
                  <a16:creationId xmlns:a16="http://schemas.microsoft.com/office/drawing/2014/main" id="{F1787315-2FB1-E94C-A77D-39B1D584F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56" y="604855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7" name="Line 19">
              <a:extLst>
                <a:ext uri="{FF2B5EF4-FFF2-40B4-BE49-F238E27FC236}">
                  <a16:creationId xmlns:a16="http://schemas.microsoft.com/office/drawing/2014/main" id="{916DFD0D-6DCF-B946-9757-508BC06CC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507" y="6233327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5" name="TextBox 41">
            <a:extLst>
              <a:ext uri="{FF2B5EF4-FFF2-40B4-BE49-F238E27FC236}">
                <a16:creationId xmlns:a16="http://schemas.microsoft.com/office/drawing/2014/main" id="{BB15288F-BECB-B946-93EE-03AA922D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46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74756" name="TextBox 41">
            <a:extLst>
              <a:ext uri="{FF2B5EF4-FFF2-40B4-BE49-F238E27FC236}">
                <a16:creationId xmlns:a16="http://schemas.microsoft.com/office/drawing/2014/main" id="{D76B9435-5046-CB42-9BF2-09A36B1A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2939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4757" name="Rectangle 26">
            <a:extLst>
              <a:ext uri="{FF2B5EF4-FFF2-40B4-BE49-F238E27FC236}">
                <a16:creationId xmlns:a16="http://schemas.microsoft.com/office/drawing/2014/main" id="{B0E9CFEF-837C-AB4A-9847-ED0895FB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595689"/>
            <a:ext cx="252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200" b="0" i="1" baseline="-25000">
                <a:solidFill>
                  <a:srgbClr val="FF0000"/>
                </a:solidFill>
                <a:latin typeface="Times-Roman" pitchFamily="2" charset="0"/>
              </a:rPr>
              <a:t>15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74758" name="TextBox 41">
            <a:extLst>
              <a:ext uri="{FF2B5EF4-FFF2-40B4-BE49-F238E27FC236}">
                <a16:creationId xmlns:a16="http://schemas.microsoft.com/office/drawing/2014/main" id="{DD38E6D0-8C8F-1D44-AB1F-99D0791DB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9" y="2797175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74759" name="TextBox 41">
            <a:extLst>
              <a:ext uri="{FF2B5EF4-FFF2-40B4-BE49-F238E27FC236}">
                <a16:creationId xmlns:a16="http://schemas.microsoft.com/office/drawing/2014/main" id="{28F29267-896A-704E-9051-95556F7D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79400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74760" name="Straight Connector 3">
            <a:extLst>
              <a:ext uri="{FF2B5EF4-FFF2-40B4-BE49-F238E27FC236}">
                <a16:creationId xmlns:a16="http://schemas.microsoft.com/office/drawing/2014/main" id="{89B196D2-6C45-6D48-B612-36A4A39259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40489" y="4068763"/>
            <a:ext cx="331787" cy="266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1" name="Rectangle 26">
            <a:extLst>
              <a:ext uri="{FF2B5EF4-FFF2-40B4-BE49-F238E27FC236}">
                <a16:creationId xmlns:a16="http://schemas.microsoft.com/office/drawing/2014/main" id="{FD9A6222-CA84-E24E-8E8D-7740F5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3768726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0000"/>
                </a:solidFill>
                <a:latin typeface="Times-Roman" pitchFamily="2" charset="0"/>
              </a:rPr>
              <a:t>w</a:t>
            </a:r>
            <a:r>
              <a:rPr lang="en-US" altLang="en-US" sz="1800" b="0" i="1" baseline="-25000">
                <a:solidFill>
                  <a:srgbClr val="FF0000"/>
                </a:solidFill>
                <a:latin typeface="Times-Roman" pitchFamily="2" charset="0"/>
              </a:rPr>
              <a:t>15</a:t>
            </a:r>
            <a:r>
              <a:rPr lang="en-US" altLang="en-US" sz="1200" b="0" i="1">
                <a:solidFill>
                  <a:srgbClr val="FF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>
            <a:extLst>
              <a:ext uri="{FF2B5EF4-FFF2-40B4-BE49-F238E27FC236}">
                <a16:creationId xmlns:a16="http://schemas.microsoft.com/office/drawing/2014/main" id="{ED09A5BF-5C87-DE4F-907F-8A135E76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7747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125">
            <a:extLst>
              <a:ext uri="{FF2B5EF4-FFF2-40B4-BE49-F238E27FC236}">
                <a16:creationId xmlns:a16="http://schemas.microsoft.com/office/drawing/2014/main" id="{BDE659A5-935E-7E47-A7BD-B9610455A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9" y="6489701"/>
            <a:ext cx="589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[http://upload.wikimedia.org/wikipedia/commons/2/26/SunsetTracksCrop.JPG]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>
            <a:extLst>
              <a:ext uri="{FF2B5EF4-FFF2-40B4-BE49-F238E27FC236}">
                <a16:creationId xmlns:a16="http://schemas.microsoft.com/office/drawing/2014/main" id="{0DAD7CFA-9FF9-FD42-BD36-875C5B7A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Multiplexers Are Special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3">
            <a:extLst>
              <a:ext uri="{FF2B5EF4-FFF2-40B4-BE49-F238E27FC236}">
                <a16:creationId xmlns:a16="http://schemas.microsoft.com/office/drawing/2014/main" id="{D16FFF77-BB58-8747-B913-6F3E9DE5106D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2663825"/>
            <a:ext cx="2188877" cy="598032"/>
            <a:chOff x="1919288" y="3403600"/>
            <a:chExt cx="2188877" cy="598032"/>
          </a:xfrm>
        </p:grpSpPr>
        <p:sp>
          <p:nvSpPr>
            <p:cNvPr id="77860" name="Line 3">
              <a:extLst>
                <a:ext uri="{FF2B5EF4-FFF2-40B4-BE49-F238E27FC236}">
                  <a16:creationId xmlns:a16="http://schemas.microsoft.com/office/drawing/2014/main" id="{AE46156A-AB2C-9343-8C9E-C865491A2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Line 4">
              <a:extLst>
                <a:ext uri="{FF2B5EF4-FFF2-40B4-BE49-F238E27FC236}">
                  <a16:creationId xmlns:a16="http://schemas.microsoft.com/office/drawing/2014/main" id="{CCAFE257-A73A-FB4E-B818-BFF7BAD08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Line 5">
              <a:extLst>
                <a:ext uri="{FF2B5EF4-FFF2-40B4-BE49-F238E27FC236}">
                  <a16:creationId xmlns:a16="http://schemas.microsoft.com/office/drawing/2014/main" id="{37C1974E-2BCE-0B4C-ADCB-53134A0C8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Freeform 6">
              <a:extLst>
                <a:ext uri="{FF2B5EF4-FFF2-40B4-BE49-F238E27FC236}">
                  <a16:creationId xmlns:a16="http://schemas.microsoft.com/office/drawing/2014/main" id="{6E8F2F5A-8307-BA44-A36B-1FC26410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Freeform 7">
              <a:extLst>
                <a:ext uri="{FF2B5EF4-FFF2-40B4-BE49-F238E27FC236}">
                  <a16:creationId xmlns:a16="http://schemas.microsoft.com/office/drawing/2014/main" id="{A8A371D7-DE57-7D42-9636-5B61A5B13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Freeform 8">
              <a:extLst>
                <a:ext uri="{FF2B5EF4-FFF2-40B4-BE49-F238E27FC236}">
                  <a16:creationId xmlns:a16="http://schemas.microsoft.com/office/drawing/2014/main" id="{229AE370-23D7-1741-82A9-413758D12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Freeform 9">
              <a:extLst>
                <a:ext uri="{FF2B5EF4-FFF2-40B4-BE49-F238E27FC236}">
                  <a16:creationId xmlns:a16="http://schemas.microsoft.com/office/drawing/2014/main" id="{E2E26C4B-DC03-664B-BA42-5E08D91A0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Rectangle 48">
              <a:extLst>
                <a:ext uri="{FF2B5EF4-FFF2-40B4-BE49-F238E27FC236}">
                  <a16:creationId xmlns:a16="http://schemas.microsoft.com/office/drawing/2014/main" id="{04D02E5B-6B27-AD42-8A86-4F3F9963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8" name="Rectangle 49">
              <a:extLst>
                <a:ext uri="{FF2B5EF4-FFF2-40B4-BE49-F238E27FC236}">
                  <a16:creationId xmlns:a16="http://schemas.microsoft.com/office/drawing/2014/main" id="{CFE348A2-FEFB-E64B-9E20-2700C674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9" name="Rectangle 50">
              <a:extLst>
                <a:ext uri="{FF2B5EF4-FFF2-40B4-BE49-F238E27FC236}">
                  <a16:creationId xmlns:a16="http://schemas.microsoft.com/office/drawing/2014/main" id="{B60F9385-42C6-B74C-A852-F86A93A84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0" name="Rectangle 51">
              <a:extLst>
                <a:ext uri="{FF2B5EF4-FFF2-40B4-BE49-F238E27FC236}">
                  <a16:creationId xmlns:a16="http://schemas.microsoft.com/office/drawing/2014/main" id="{9ACAC55B-E696-FC42-BB93-DF31C0968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1" name="Rectangle 52">
              <a:extLst>
                <a:ext uri="{FF2B5EF4-FFF2-40B4-BE49-F238E27FC236}">
                  <a16:creationId xmlns:a16="http://schemas.microsoft.com/office/drawing/2014/main" id="{60784C58-3B2A-C943-BC7F-B34D887A3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2" name="Rectangle 53">
              <a:extLst>
                <a:ext uri="{FF2B5EF4-FFF2-40B4-BE49-F238E27FC236}">
                  <a16:creationId xmlns:a16="http://schemas.microsoft.com/office/drawing/2014/main" id="{DA5914EB-59C3-CC4C-ABFC-90041FED3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3" name="Rectangle 54">
              <a:extLst>
                <a:ext uri="{FF2B5EF4-FFF2-40B4-BE49-F238E27FC236}">
                  <a16:creationId xmlns:a16="http://schemas.microsoft.com/office/drawing/2014/main" id="{225C98AC-F872-DA4F-B4ED-F74FD0C51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4" name="Rectangle 55">
              <a:extLst>
                <a:ext uri="{FF2B5EF4-FFF2-40B4-BE49-F238E27FC236}">
                  <a16:creationId xmlns:a16="http://schemas.microsoft.com/office/drawing/2014/main" id="{27464723-098D-0B4A-8A24-45FA70FF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5" name="Rectangle 66">
              <a:extLst>
                <a:ext uri="{FF2B5EF4-FFF2-40B4-BE49-F238E27FC236}">
                  <a16:creationId xmlns:a16="http://schemas.microsoft.com/office/drawing/2014/main" id="{329126FD-DC11-864A-9F9C-89D3D69B7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77826" name="Rectangle 94">
            <a:extLst>
              <a:ext uri="{FF2B5EF4-FFF2-40B4-BE49-F238E27FC236}">
                <a16:creationId xmlns:a16="http://schemas.microsoft.com/office/drawing/2014/main" id="{B26EFDEF-FB04-0746-8E31-BDF552B36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4111626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77827" name="Group 1">
            <a:extLst>
              <a:ext uri="{FF2B5EF4-FFF2-40B4-BE49-F238E27FC236}">
                <a16:creationId xmlns:a16="http://schemas.microsoft.com/office/drawing/2014/main" id="{0B7C9415-6C92-B748-BED9-0D9DF230E482}"/>
              </a:ext>
            </a:extLst>
          </p:cNvPr>
          <p:cNvGrpSpPr>
            <a:grpSpLocks/>
          </p:cNvGrpSpPr>
          <p:nvPr/>
        </p:nvGrpSpPr>
        <p:grpSpPr bwMode="auto">
          <a:xfrm>
            <a:off x="1568451" y="2740026"/>
            <a:ext cx="1623773" cy="441325"/>
            <a:chOff x="654050" y="2740025"/>
            <a:chExt cx="1623182" cy="441325"/>
          </a:xfrm>
        </p:grpSpPr>
        <p:sp>
          <p:nvSpPr>
            <p:cNvPr id="77853" name="Line 16">
              <a:extLst>
                <a:ext uri="{FF2B5EF4-FFF2-40B4-BE49-F238E27FC236}">
                  <a16:creationId xmlns:a16="http://schemas.microsoft.com/office/drawing/2014/main" id="{B478948A-C680-F245-81C7-424CE0A68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9900" y="2949575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Line 17">
              <a:extLst>
                <a:ext uri="{FF2B5EF4-FFF2-40B4-BE49-F238E27FC236}">
                  <a16:creationId xmlns:a16="http://schemas.microsoft.com/office/drawing/2014/main" id="{80D70B66-C785-144C-8E34-802F14E48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949575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Freeform 18">
              <a:extLst>
                <a:ext uri="{FF2B5EF4-FFF2-40B4-BE49-F238E27FC236}">
                  <a16:creationId xmlns:a16="http://schemas.microsoft.com/office/drawing/2014/main" id="{01A14F69-E02F-1846-9B92-A5E9CDE1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7" y="2740025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Freeform 19">
              <a:extLst>
                <a:ext uri="{FF2B5EF4-FFF2-40B4-BE49-F238E27FC236}">
                  <a16:creationId xmlns:a16="http://schemas.microsoft.com/office/drawing/2014/main" id="{9E4617C3-F9D2-B048-9AC7-D27E2892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2890837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7" name="Rectangle 96">
              <a:extLst>
                <a:ext uri="{FF2B5EF4-FFF2-40B4-BE49-F238E27FC236}">
                  <a16:creationId xmlns:a16="http://schemas.microsoft.com/office/drawing/2014/main" id="{47D56619-5539-BC4A-A3DD-52A9C3B02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2846387"/>
              <a:ext cx="14421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8" name="Line 97">
              <a:extLst>
                <a:ext uri="{FF2B5EF4-FFF2-40B4-BE49-F238E27FC236}">
                  <a16:creationId xmlns:a16="http://schemas.microsoft.com/office/drawing/2014/main" id="{6C99257E-39FF-8C47-BD28-CA2190CE7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7138" y="2842419"/>
              <a:ext cx="126527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9" name="Rectangle 98">
              <a:extLst>
                <a:ext uri="{FF2B5EF4-FFF2-40B4-BE49-F238E27FC236}">
                  <a16:creationId xmlns:a16="http://schemas.microsoft.com/office/drawing/2014/main" id="{AE2D0F72-7492-2742-9476-1CB68E5E5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014" y="2819400"/>
              <a:ext cx="14421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7828" name="Group 1">
            <a:extLst>
              <a:ext uri="{FF2B5EF4-FFF2-40B4-BE49-F238E27FC236}">
                <a16:creationId xmlns:a16="http://schemas.microsoft.com/office/drawing/2014/main" id="{A9B97B66-5206-174D-BF36-0383BA82D68D}"/>
              </a:ext>
            </a:extLst>
          </p:cNvPr>
          <p:cNvGrpSpPr>
            <a:grpSpLocks/>
          </p:cNvGrpSpPr>
          <p:nvPr/>
        </p:nvGrpSpPr>
        <p:grpSpPr bwMode="auto">
          <a:xfrm>
            <a:off x="4352926" y="2663826"/>
            <a:ext cx="2080851" cy="599619"/>
            <a:chOff x="1916113" y="752475"/>
            <a:chExt cx="2080083" cy="599619"/>
          </a:xfrm>
        </p:grpSpPr>
        <p:sp>
          <p:nvSpPr>
            <p:cNvPr id="77833" name="Freeform 10">
              <a:extLst>
                <a:ext uri="{FF2B5EF4-FFF2-40B4-BE49-F238E27FC236}">
                  <a16:creationId xmlns:a16="http://schemas.microsoft.com/office/drawing/2014/main" id="{1EA477DD-2413-4F45-B469-7F627118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Line 11">
              <a:extLst>
                <a:ext uri="{FF2B5EF4-FFF2-40B4-BE49-F238E27FC236}">
                  <a16:creationId xmlns:a16="http://schemas.microsoft.com/office/drawing/2014/main" id="{0478A891-F491-7746-AD29-765FAC435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Freeform 12">
              <a:extLst>
                <a:ext uri="{FF2B5EF4-FFF2-40B4-BE49-F238E27FC236}">
                  <a16:creationId xmlns:a16="http://schemas.microsoft.com/office/drawing/2014/main" id="{27DBB40C-498C-7048-A2F8-046C5B35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Line 13">
              <a:extLst>
                <a:ext uri="{FF2B5EF4-FFF2-40B4-BE49-F238E27FC236}">
                  <a16:creationId xmlns:a16="http://schemas.microsoft.com/office/drawing/2014/main" id="{DA12DE5A-EB88-3148-8BE8-39CA9B13D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Freeform 14">
              <a:extLst>
                <a:ext uri="{FF2B5EF4-FFF2-40B4-BE49-F238E27FC236}">
                  <a16:creationId xmlns:a16="http://schemas.microsoft.com/office/drawing/2014/main" id="{875116DB-F0B1-A947-B46D-5AF7B2792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Line 15">
              <a:extLst>
                <a:ext uri="{FF2B5EF4-FFF2-40B4-BE49-F238E27FC236}">
                  <a16:creationId xmlns:a16="http://schemas.microsoft.com/office/drawing/2014/main" id="{D04EACAA-CA22-6C44-970F-2ABE97495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Rectangle 73">
              <a:extLst>
                <a:ext uri="{FF2B5EF4-FFF2-40B4-BE49-F238E27FC236}">
                  <a16:creationId xmlns:a16="http://schemas.microsoft.com/office/drawing/2014/main" id="{8A27221A-C85F-2144-A5BE-50A4F8637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0" name="Rectangle 74">
              <a:extLst>
                <a:ext uri="{FF2B5EF4-FFF2-40B4-BE49-F238E27FC236}">
                  <a16:creationId xmlns:a16="http://schemas.microsoft.com/office/drawing/2014/main" id="{5DEF22D0-F8AB-5F4B-8674-268B6771E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1" name="Rectangle 75">
              <a:extLst>
                <a:ext uri="{FF2B5EF4-FFF2-40B4-BE49-F238E27FC236}">
                  <a16:creationId xmlns:a16="http://schemas.microsoft.com/office/drawing/2014/main" id="{077AC72E-10BB-2143-B096-BA8F0B1ED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2" name="Rectangle 76">
              <a:extLst>
                <a:ext uri="{FF2B5EF4-FFF2-40B4-BE49-F238E27FC236}">
                  <a16:creationId xmlns:a16="http://schemas.microsoft.com/office/drawing/2014/main" id="{8256E8BC-C88D-E14E-9787-71E2E8E01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3" name="Rectangle 77">
              <a:extLst>
                <a:ext uri="{FF2B5EF4-FFF2-40B4-BE49-F238E27FC236}">
                  <a16:creationId xmlns:a16="http://schemas.microsoft.com/office/drawing/2014/main" id="{C2EF2753-1C4F-D94C-A919-EDF374DF3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4" name="Rectangle 78">
              <a:extLst>
                <a:ext uri="{FF2B5EF4-FFF2-40B4-BE49-F238E27FC236}">
                  <a16:creationId xmlns:a16="http://schemas.microsoft.com/office/drawing/2014/main" id="{78439DA6-BF51-184E-B87E-85FB44A04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5" name="Rectangle 79">
              <a:extLst>
                <a:ext uri="{FF2B5EF4-FFF2-40B4-BE49-F238E27FC236}">
                  <a16:creationId xmlns:a16="http://schemas.microsoft.com/office/drawing/2014/main" id="{2C3FD857-B278-FB4D-AB24-402B45794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885825"/>
              <a:ext cx="1442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6" name="Rectangle 80">
              <a:extLst>
                <a:ext uri="{FF2B5EF4-FFF2-40B4-BE49-F238E27FC236}">
                  <a16:creationId xmlns:a16="http://schemas.microsoft.com/office/drawing/2014/main" id="{FE301A89-BAF9-3C43-9232-06B6B75F6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594" y="993775"/>
              <a:ext cx="1346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7847" name="Group 110">
              <a:extLst>
                <a:ext uri="{FF2B5EF4-FFF2-40B4-BE49-F238E27FC236}">
                  <a16:creationId xmlns:a16="http://schemas.microsoft.com/office/drawing/2014/main" id="{2B2BD65E-657E-A949-AAC0-3E5D88B0B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77848" name="Line 111">
                <a:extLst>
                  <a:ext uri="{FF2B5EF4-FFF2-40B4-BE49-F238E27FC236}">
                    <a16:creationId xmlns:a16="http://schemas.microsoft.com/office/drawing/2014/main" id="{27B226B6-E6F5-0843-BF20-D1DD33B74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9" name="Line 112">
                <a:extLst>
                  <a:ext uri="{FF2B5EF4-FFF2-40B4-BE49-F238E27FC236}">
                    <a16:creationId xmlns:a16="http://schemas.microsoft.com/office/drawing/2014/main" id="{9FAF80A3-AD55-0441-8F71-2D7F2E47E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0" name="Arc 113">
                <a:extLst>
                  <a:ext uri="{FF2B5EF4-FFF2-40B4-BE49-F238E27FC236}">
                    <a16:creationId xmlns:a16="http://schemas.microsoft.com/office/drawing/2014/main" id="{30DE9891-7E05-0545-983D-3A93FB96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1" name="Arc 114">
                <a:extLst>
                  <a:ext uri="{FF2B5EF4-FFF2-40B4-BE49-F238E27FC236}">
                    <a16:creationId xmlns:a16="http://schemas.microsoft.com/office/drawing/2014/main" id="{99C5BB68-EE83-7441-991B-5225B8169B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2" name="Line 115">
                <a:extLst>
                  <a:ext uri="{FF2B5EF4-FFF2-40B4-BE49-F238E27FC236}">
                    <a16:creationId xmlns:a16="http://schemas.microsoft.com/office/drawing/2014/main" id="{BE19436A-25A6-F54B-BDAE-95C213F09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829" name="Rectangle 2">
            <a:extLst>
              <a:ext uri="{FF2B5EF4-FFF2-40B4-BE49-F238E27FC236}">
                <a16:creationId xmlns:a16="http://schemas.microsoft.com/office/drawing/2014/main" id="{14F41EDC-4AF6-AB43-BB4D-A7778449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The Three Basic Logic Gates</a:t>
            </a:r>
            <a:endParaRPr lang="en-US" altLang="en-US" sz="2800"/>
          </a:p>
        </p:txBody>
      </p:sp>
      <p:sp>
        <p:nvSpPr>
          <p:cNvPr id="77830" name="TextBox 125">
            <a:extLst>
              <a:ext uri="{FF2B5EF4-FFF2-40B4-BE49-F238E27FC236}">
                <a16:creationId xmlns:a16="http://schemas.microsoft.com/office/drawing/2014/main" id="{A3933DF8-97BC-C24A-BFB1-AEE2E822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2.8 from the textbook ]</a:t>
            </a:r>
          </a:p>
        </p:txBody>
      </p:sp>
      <p:sp>
        <p:nvSpPr>
          <p:cNvPr id="77831" name="Rectangle 94">
            <a:extLst>
              <a:ext uri="{FF2B5EF4-FFF2-40B4-BE49-F238E27FC236}">
                <a16:creationId xmlns:a16="http://schemas.microsoft.com/office/drawing/2014/main" id="{C192F754-286D-5C45-ACF6-F86077E8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4187826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7832" name="Rectangle 94">
            <a:extLst>
              <a:ext uri="{FF2B5EF4-FFF2-40B4-BE49-F238E27FC236}">
                <a16:creationId xmlns:a16="http://schemas.microsoft.com/office/drawing/2014/main" id="{41E016BE-3D50-574C-91F7-30C8A97A5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5828C435-CE84-0348-9A68-4EDC80504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Truth Table for NOT</a:t>
            </a:r>
            <a:endParaRPr lang="en-US" altLang="en-US" sz="2800"/>
          </a:p>
        </p:txBody>
      </p:sp>
      <p:grpSp>
        <p:nvGrpSpPr>
          <p:cNvPr id="78850" name="Group 2">
            <a:extLst>
              <a:ext uri="{FF2B5EF4-FFF2-40B4-BE49-F238E27FC236}">
                <a16:creationId xmlns:a16="http://schemas.microsoft.com/office/drawing/2014/main" id="{D106A482-6E68-5F4F-B49F-0C789556F578}"/>
              </a:ext>
            </a:extLst>
          </p:cNvPr>
          <p:cNvGrpSpPr>
            <a:grpSpLocks/>
          </p:cNvGrpSpPr>
          <p:nvPr/>
        </p:nvGrpSpPr>
        <p:grpSpPr bwMode="auto">
          <a:xfrm>
            <a:off x="2438401" y="3124201"/>
            <a:ext cx="1644457" cy="441325"/>
            <a:chOff x="4202113" y="5430838"/>
            <a:chExt cx="1644457" cy="441325"/>
          </a:xfrm>
        </p:grpSpPr>
        <p:sp>
          <p:nvSpPr>
            <p:cNvPr id="78861" name="Rectangle 98">
              <a:extLst>
                <a:ext uri="{FF2B5EF4-FFF2-40B4-BE49-F238E27FC236}">
                  <a16:creationId xmlns:a16="http://schemas.microsoft.com/office/drawing/2014/main" id="{724C4787-3E62-434F-A3CA-3F1594A84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546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2" name="Line 16">
              <a:extLst>
                <a:ext uri="{FF2B5EF4-FFF2-40B4-BE49-F238E27FC236}">
                  <a16:creationId xmlns:a16="http://schemas.microsoft.com/office/drawing/2014/main" id="{0F08D57A-A766-294D-B29F-E4F4A53D5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Line 17">
              <a:extLst>
                <a:ext uri="{FF2B5EF4-FFF2-40B4-BE49-F238E27FC236}">
                  <a16:creationId xmlns:a16="http://schemas.microsoft.com/office/drawing/2014/main" id="{8E47EDD6-FFDA-484A-A0A0-205C93AB0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Freeform 18">
              <a:extLst>
                <a:ext uri="{FF2B5EF4-FFF2-40B4-BE49-F238E27FC236}">
                  <a16:creationId xmlns:a16="http://schemas.microsoft.com/office/drawing/2014/main" id="{28099B3C-DE0E-9B4E-91F6-32D63490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Freeform 19">
              <a:extLst>
                <a:ext uri="{FF2B5EF4-FFF2-40B4-BE49-F238E27FC236}">
                  <a16:creationId xmlns:a16="http://schemas.microsoft.com/office/drawing/2014/main" id="{1228218F-579B-8142-8FE8-849BC678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Rectangle 96">
              <a:extLst>
                <a:ext uri="{FF2B5EF4-FFF2-40B4-BE49-F238E27FC236}">
                  <a16:creationId xmlns:a16="http://schemas.microsoft.com/office/drawing/2014/main" id="{0F1808CC-D51F-C841-AC4A-091B3C75C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372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7" name="Line 97">
              <a:extLst>
                <a:ext uri="{FF2B5EF4-FFF2-40B4-BE49-F238E27FC236}">
                  <a16:creationId xmlns:a16="http://schemas.microsoft.com/office/drawing/2014/main" id="{4ABF4E6E-EE11-CF46-BBA6-DF49F3297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2667" y="5577377"/>
              <a:ext cx="11869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51" name="Group 13">
            <a:extLst>
              <a:ext uri="{FF2B5EF4-FFF2-40B4-BE49-F238E27FC236}">
                <a16:creationId xmlns:a16="http://schemas.microsoft.com/office/drawing/2014/main" id="{5A3887EC-0AD4-6346-9CB9-96042F4546E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90800"/>
            <a:ext cx="1600200" cy="1676400"/>
            <a:chOff x="5715000" y="2590800"/>
            <a:chExt cx="1600200" cy="1676400"/>
          </a:xfrm>
        </p:grpSpPr>
        <p:cxnSp>
          <p:nvCxnSpPr>
            <p:cNvPr id="78852" name="Straight Connector 4">
              <a:extLst>
                <a:ext uri="{FF2B5EF4-FFF2-40B4-BE49-F238E27FC236}">
                  <a16:creationId xmlns:a16="http://schemas.microsoft.com/office/drawing/2014/main" id="{A1EABE2F-A650-284F-AEA4-03AD36EAE7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53" name="Straight Connector 6">
              <a:extLst>
                <a:ext uri="{FF2B5EF4-FFF2-40B4-BE49-F238E27FC236}">
                  <a16:creationId xmlns:a16="http://schemas.microsoft.com/office/drawing/2014/main" id="{BF87AB30-3130-5946-99F6-C546593FDF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54" name="TextBox 9">
              <a:extLst>
                <a:ext uri="{FF2B5EF4-FFF2-40B4-BE49-F238E27FC236}">
                  <a16:creationId xmlns:a16="http://schemas.microsoft.com/office/drawing/2014/main" id="{E3252C19-6978-F741-B5A2-26A297400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78855" name="TextBox 74">
              <a:extLst>
                <a:ext uri="{FF2B5EF4-FFF2-40B4-BE49-F238E27FC236}">
                  <a16:creationId xmlns:a16="http://schemas.microsoft.com/office/drawing/2014/main" id="{E0808786-D2B5-9045-9388-56EF75379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78856" name="Straight Connector 11">
              <a:extLst>
                <a:ext uri="{FF2B5EF4-FFF2-40B4-BE49-F238E27FC236}">
                  <a16:creationId xmlns:a16="http://schemas.microsoft.com/office/drawing/2014/main" id="{2B16C798-4BDF-7D4A-92AD-2EA07BA935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57" name="TextBox 77">
              <a:extLst>
                <a:ext uri="{FF2B5EF4-FFF2-40B4-BE49-F238E27FC236}">
                  <a16:creationId xmlns:a16="http://schemas.microsoft.com/office/drawing/2014/main" id="{F99BD3E0-8939-8D42-9587-C66E721ED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78858" name="TextBox 78">
              <a:extLst>
                <a:ext uri="{FF2B5EF4-FFF2-40B4-BE49-F238E27FC236}">
                  <a16:creationId xmlns:a16="http://schemas.microsoft.com/office/drawing/2014/main" id="{F5889484-FF9D-844C-8F67-47B091EBF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78859" name="TextBox 80">
              <a:extLst>
                <a:ext uri="{FF2B5EF4-FFF2-40B4-BE49-F238E27FC236}">
                  <a16:creationId xmlns:a16="http://schemas.microsoft.com/office/drawing/2014/main" id="{F936F5E9-8946-2B44-8C63-1D065A5C4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78860" name="TextBox 81">
              <a:extLst>
                <a:ext uri="{FF2B5EF4-FFF2-40B4-BE49-F238E27FC236}">
                  <a16:creationId xmlns:a16="http://schemas.microsoft.com/office/drawing/2014/main" id="{C2826D1F-AC84-5B4C-B113-09969223F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Group 1">
            <a:extLst>
              <a:ext uri="{FF2B5EF4-FFF2-40B4-BE49-F238E27FC236}">
                <a16:creationId xmlns:a16="http://schemas.microsoft.com/office/drawing/2014/main" id="{2D131D82-A53C-804B-9A31-BCC355A6F9E5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124201"/>
            <a:ext cx="2053939" cy="599619"/>
            <a:chOff x="1916113" y="752475"/>
            <a:chExt cx="2053939" cy="599619"/>
          </a:xfrm>
        </p:grpSpPr>
        <p:sp>
          <p:nvSpPr>
            <p:cNvPr id="79876" name="Freeform 10">
              <a:extLst>
                <a:ext uri="{FF2B5EF4-FFF2-40B4-BE49-F238E27FC236}">
                  <a16:creationId xmlns:a16="http://schemas.microsoft.com/office/drawing/2014/main" id="{73CFBB88-62B0-7E48-A233-BBD04798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7" name="Line 11">
              <a:extLst>
                <a:ext uri="{FF2B5EF4-FFF2-40B4-BE49-F238E27FC236}">
                  <a16:creationId xmlns:a16="http://schemas.microsoft.com/office/drawing/2014/main" id="{56706A98-D0E3-C44F-91C6-868F9C5E2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8" name="Freeform 12">
              <a:extLst>
                <a:ext uri="{FF2B5EF4-FFF2-40B4-BE49-F238E27FC236}">
                  <a16:creationId xmlns:a16="http://schemas.microsoft.com/office/drawing/2014/main" id="{E6D9E580-D7CB-7647-A419-39104FE53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Line 13">
              <a:extLst>
                <a:ext uri="{FF2B5EF4-FFF2-40B4-BE49-F238E27FC236}">
                  <a16:creationId xmlns:a16="http://schemas.microsoft.com/office/drawing/2014/main" id="{C7304B9C-C7FF-D344-B2DE-892087217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Freeform 14">
              <a:extLst>
                <a:ext uri="{FF2B5EF4-FFF2-40B4-BE49-F238E27FC236}">
                  <a16:creationId xmlns:a16="http://schemas.microsoft.com/office/drawing/2014/main" id="{5496D2AE-6071-2A48-BE05-3676FE91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Line 15">
              <a:extLst>
                <a:ext uri="{FF2B5EF4-FFF2-40B4-BE49-F238E27FC236}">
                  <a16:creationId xmlns:a16="http://schemas.microsoft.com/office/drawing/2014/main" id="{F5F3105A-869C-8B41-9D90-0D6C7FBA0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Rectangle 73">
              <a:extLst>
                <a:ext uri="{FF2B5EF4-FFF2-40B4-BE49-F238E27FC236}">
                  <a16:creationId xmlns:a16="http://schemas.microsoft.com/office/drawing/2014/main" id="{BDDC60C9-0A7E-A744-98FF-8C3A492F9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3" name="Rectangle 74">
              <a:extLst>
                <a:ext uri="{FF2B5EF4-FFF2-40B4-BE49-F238E27FC236}">
                  <a16:creationId xmlns:a16="http://schemas.microsoft.com/office/drawing/2014/main" id="{62C711CA-424C-F447-9285-64CD88772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4" name="Rectangle 75">
              <a:extLst>
                <a:ext uri="{FF2B5EF4-FFF2-40B4-BE49-F238E27FC236}">
                  <a16:creationId xmlns:a16="http://schemas.microsoft.com/office/drawing/2014/main" id="{0859738A-81EE-5C43-9774-EC74C068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5" name="Rectangle 76">
              <a:extLst>
                <a:ext uri="{FF2B5EF4-FFF2-40B4-BE49-F238E27FC236}">
                  <a16:creationId xmlns:a16="http://schemas.microsoft.com/office/drawing/2014/main" id="{13E8A7A4-FF31-5548-A646-B9FF26EDA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6" name="Rectangle 77">
              <a:extLst>
                <a:ext uri="{FF2B5EF4-FFF2-40B4-BE49-F238E27FC236}">
                  <a16:creationId xmlns:a16="http://schemas.microsoft.com/office/drawing/2014/main" id="{D7E5FD0D-1B65-7A42-B9DC-ADEFCBE7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7" name="Rectangle 78">
              <a:extLst>
                <a:ext uri="{FF2B5EF4-FFF2-40B4-BE49-F238E27FC236}">
                  <a16:creationId xmlns:a16="http://schemas.microsoft.com/office/drawing/2014/main" id="{92AAB330-A88C-DE48-9E36-63E13F3A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8" name="Rectangle 79">
              <a:extLst>
                <a:ext uri="{FF2B5EF4-FFF2-40B4-BE49-F238E27FC236}">
                  <a16:creationId xmlns:a16="http://schemas.microsoft.com/office/drawing/2014/main" id="{6E53EF3F-F1FE-DF48-8F90-9C4EA594E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91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9" name="Rectangle 80">
              <a:extLst>
                <a:ext uri="{FF2B5EF4-FFF2-40B4-BE49-F238E27FC236}">
                  <a16:creationId xmlns:a16="http://schemas.microsoft.com/office/drawing/2014/main" id="{683551F2-2209-7341-B7AA-604AA0CC2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9890" name="Group 110">
              <a:extLst>
                <a:ext uri="{FF2B5EF4-FFF2-40B4-BE49-F238E27FC236}">
                  <a16:creationId xmlns:a16="http://schemas.microsoft.com/office/drawing/2014/main" id="{E70C12F4-07AC-F34D-AB32-2A557AD62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79891" name="Line 111">
                <a:extLst>
                  <a:ext uri="{FF2B5EF4-FFF2-40B4-BE49-F238E27FC236}">
                    <a16:creationId xmlns:a16="http://schemas.microsoft.com/office/drawing/2014/main" id="{90DA5E8B-E053-2043-A4C1-94AAC07FD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2" name="Line 112">
                <a:extLst>
                  <a:ext uri="{FF2B5EF4-FFF2-40B4-BE49-F238E27FC236}">
                    <a16:creationId xmlns:a16="http://schemas.microsoft.com/office/drawing/2014/main" id="{FB923AA2-A893-7647-A987-B8C1BE051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3" name="Arc 113">
                <a:extLst>
                  <a:ext uri="{FF2B5EF4-FFF2-40B4-BE49-F238E27FC236}">
                    <a16:creationId xmlns:a16="http://schemas.microsoft.com/office/drawing/2014/main" id="{A4FA907A-7119-3043-92DC-1422E33D7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4" name="Arc 114">
                <a:extLst>
                  <a:ext uri="{FF2B5EF4-FFF2-40B4-BE49-F238E27FC236}">
                    <a16:creationId xmlns:a16="http://schemas.microsoft.com/office/drawing/2014/main" id="{E475FD67-F251-5640-B802-9795C80DA60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5" name="Line 115">
                <a:extLst>
                  <a:ext uri="{FF2B5EF4-FFF2-40B4-BE49-F238E27FC236}">
                    <a16:creationId xmlns:a16="http://schemas.microsoft.com/office/drawing/2014/main" id="{D6A923FE-6806-3946-8763-F900CBAF8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5692A90-0EB1-914F-9606-B42210C8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Truth Table for AND</a:t>
            </a:r>
            <a:endParaRPr lang="en-US" altLang="en-US" sz="2800"/>
          </a:p>
        </p:txBody>
      </p:sp>
      <p:pic>
        <p:nvPicPr>
          <p:cNvPr id="79875" name="Picture 2" descr="Screen shot 2013-08-30 at 1.07.44 PM.png">
            <a:extLst>
              <a:ext uri="{FF2B5EF4-FFF2-40B4-BE49-F238E27FC236}">
                <a16:creationId xmlns:a16="http://schemas.microsoft.com/office/drawing/2014/main" id="{E6C7C218-216B-6043-AD7A-FD2563F89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1205186E-FE79-8645-BA83-E134A7DB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Truth Table for OR</a:t>
            </a:r>
            <a:endParaRPr lang="en-US" altLang="en-US" sz="2800"/>
          </a:p>
        </p:txBody>
      </p:sp>
      <p:grpSp>
        <p:nvGrpSpPr>
          <p:cNvPr id="80898" name="Group 3">
            <a:extLst>
              <a:ext uri="{FF2B5EF4-FFF2-40B4-BE49-F238E27FC236}">
                <a16:creationId xmlns:a16="http://schemas.microsoft.com/office/drawing/2014/main" id="{06771EAC-4AF9-F64C-AF89-ECD218C91C2B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3200400"/>
            <a:ext cx="2188877" cy="598032"/>
            <a:chOff x="1919288" y="3403600"/>
            <a:chExt cx="2188877" cy="598032"/>
          </a:xfrm>
        </p:grpSpPr>
        <p:sp>
          <p:nvSpPr>
            <p:cNvPr id="80902" name="Line 3">
              <a:extLst>
                <a:ext uri="{FF2B5EF4-FFF2-40B4-BE49-F238E27FC236}">
                  <a16:creationId xmlns:a16="http://schemas.microsoft.com/office/drawing/2014/main" id="{A8FE9B19-1205-8D4D-984C-AA7B6219C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3" name="Line 4">
              <a:extLst>
                <a:ext uri="{FF2B5EF4-FFF2-40B4-BE49-F238E27FC236}">
                  <a16:creationId xmlns:a16="http://schemas.microsoft.com/office/drawing/2014/main" id="{6AB0BA54-232B-6F4B-8AAB-850BB0D19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4" name="Line 5">
              <a:extLst>
                <a:ext uri="{FF2B5EF4-FFF2-40B4-BE49-F238E27FC236}">
                  <a16:creationId xmlns:a16="http://schemas.microsoft.com/office/drawing/2014/main" id="{6CDF84A1-752F-0E49-AA9B-2349A1A1A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5" name="Freeform 6">
              <a:extLst>
                <a:ext uri="{FF2B5EF4-FFF2-40B4-BE49-F238E27FC236}">
                  <a16:creationId xmlns:a16="http://schemas.microsoft.com/office/drawing/2014/main" id="{591BC0D4-0517-B84C-A0F4-E72E8B06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Freeform 7">
              <a:extLst>
                <a:ext uri="{FF2B5EF4-FFF2-40B4-BE49-F238E27FC236}">
                  <a16:creationId xmlns:a16="http://schemas.microsoft.com/office/drawing/2014/main" id="{D3D0BCD8-73BD-ED4C-8DA7-9714D63E8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Freeform 8">
              <a:extLst>
                <a:ext uri="{FF2B5EF4-FFF2-40B4-BE49-F238E27FC236}">
                  <a16:creationId xmlns:a16="http://schemas.microsoft.com/office/drawing/2014/main" id="{6C2ADC34-66AE-9D46-A1AA-91FA45F0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Freeform 9">
              <a:extLst>
                <a:ext uri="{FF2B5EF4-FFF2-40B4-BE49-F238E27FC236}">
                  <a16:creationId xmlns:a16="http://schemas.microsoft.com/office/drawing/2014/main" id="{032DDD6C-7AF5-6F4B-8B73-3E5A49D0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Rectangle 48">
              <a:extLst>
                <a:ext uri="{FF2B5EF4-FFF2-40B4-BE49-F238E27FC236}">
                  <a16:creationId xmlns:a16="http://schemas.microsoft.com/office/drawing/2014/main" id="{9CF4A7F5-45CE-FD49-9F51-D0A87DC30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0" name="Rectangle 49">
              <a:extLst>
                <a:ext uri="{FF2B5EF4-FFF2-40B4-BE49-F238E27FC236}">
                  <a16:creationId xmlns:a16="http://schemas.microsoft.com/office/drawing/2014/main" id="{30BE80D6-7D57-5F46-8275-D58EBCF72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1" name="Rectangle 50">
              <a:extLst>
                <a:ext uri="{FF2B5EF4-FFF2-40B4-BE49-F238E27FC236}">
                  <a16:creationId xmlns:a16="http://schemas.microsoft.com/office/drawing/2014/main" id="{7B864CC3-2A16-F34E-9258-229558D92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2" name="Rectangle 51">
              <a:extLst>
                <a:ext uri="{FF2B5EF4-FFF2-40B4-BE49-F238E27FC236}">
                  <a16:creationId xmlns:a16="http://schemas.microsoft.com/office/drawing/2014/main" id="{2389665B-0757-4942-AEEB-327BED5E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3" name="Rectangle 52">
              <a:extLst>
                <a:ext uri="{FF2B5EF4-FFF2-40B4-BE49-F238E27FC236}">
                  <a16:creationId xmlns:a16="http://schemas.microsoft.com/office/drawing/2014/main" id="{0E0E4426-695E-BC42-8BF6-C67E18F92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4" name="Rectangle 53">
              <a:extLst>
                <a:ext uri="{FF2B5EF4-FFF2-40B4-BE49-F238E27FC236}">
                  <a16:creationId xmlns:a16="http://schemas.microsoft.com/office/drawing/2014/main" id="{51AA4050-F7EF-634D-8039-ED7DA75B2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5" name="Rectangle 54">
              <a:extLst>
                <a:ext uri="{FF2B5EF4-FFF2-40B4-BE49-F238E27FC236}">
                  <a16:creationId xmlns:a16="http://schemas.microsoft.com/office/drawing/2014/main" id="{9B42E7FC-AD7E-DB41-A8DD-7FD8666B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6" name="Rectangle 55">
              <a:extLst>
                <a:ext uri="{FF2B5EF4-FFF2-40B4-BE49-F238E27FC236}">
                  <a16:creationId xmlns:a16="http://schemas.microsoft.com/office/drawing/2014/main" id="{7754C481-89C9-0243-B4ED-3D142332D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7" name="Rectangle 66">
              <a:extLst>
                <a:ext uri="{FF2B5EF4-FFF2-40B4-BE49-F238E27FC236}">
                  <a16:creationId xmlns:a16="http://schemas.microsoft.com/office/drawing/2014/main" id="{C15CD05B-B6C6-C34D-B4BB-6FB51B7E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80899" name="Group 6">
            <a:extLst>
              <a:ext uri="{FF2B5EF4-FFF2-40B4-BE49-F238E27FC236}">
                <a16:creationId xmlns:a16="http://schemas.microsoft.com/office/drawing/2014/main" id="{318BFCFB-1762-DE45-85CF-A223FBC6F9A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209800"/>
            <a:ext cx="3151188" cy="2478088"/>
            <a:chOff x="5257800" y="2209800"/>
            <a:chExt cx="3150547" cy="2477540"/>
          </a:xfrm>
        </p:grpSpPr>
        <p:pic>
          <p:nvPicPr>
            <p:cNvPr id="80900" name="Picture 49" descr="Screen shot 2013-08-30 at 1.07.44 PM.png">
              <a:extLst>
                <a:ext uri="{FF2B5EF4-FFF2-40B4-BE49-F238E27FC236}">
                  <a16:creationId xmlns:a16="http://schemas.microsoft.com/office/drawing/2014/main" id="{19965044-6B6B-DC49-8024-C3D35B0D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1" name="Picture 51" descr="Screen shot 2013-08-30 at 1.08.35 PM.png">
              <a:extLst>
                <a:ext uri="{FF2B5EF4-FFF2-40B4-BE49-F238E27FC236}">
                  <a16:creationId xmlns:a16="http://schemas.microsoft.com/office/drawing/2014/main" id="{034EC875-3639-1442-A949-E9064FDE4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Screen shot 2013-08-30 at 1.07.44 PM.png">
            <a:extLst>
              <a:ext uri="{FF2B5EF4-FFF2-40B4-BE49-F238E27FC236}">
                <a16:creationId xmlns:a16="http://schemas.microsoft.com/office/drawing/2014/main" id="{53B2208D-8204-1241-B109-5012F54B3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itle 1">
            <a:extLst>
              <a:ext uri="{FF2B5EF4-FFF2-40B4-BE49-F238E27FC236}">
                <a16:creationId xmlns:a16="http://schemas.microsoft.com/office/drawing/2014/main" id="{C785960D-F5E4-8445-B06B-A5A8FFBA24F9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AND Gate with 4-to-1 Mux</a:t>
            </a:r>
          </a:p>
        </p:txBody>
      </p:sp>
      <p:cxnSp>
        <p:nvCxnSpPr>
          <p:cNvPr id="81923" name="Straight Connector 27">
            <a:extLst>
              <a:ext uri="{FF2B5EF4-FFF2-40B4-BE49-F238E27FC236}">
                <a16:creationId xmlns:a16="http://schemas.microsoft.com/office/drawing/2014/main" id="{C97CDA7D-8B31-FF42-A8CB-5E60E05B48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924" name="Picture 1" descr="Screen shot 2015-10-09 at 2.49.43 PM.png">
            <a:extLst>
              <a:ext uri="{FF2B5EF4-FFF2-40B4-BE49-F238E27FC236}">
                <a16:creationId xmlns:a16="http://schemas.microsoft.com/office/drawing/2014/main" id="{AB3D26FC-7B7E-7241-8913-6C53C3328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2" descr="Screen shot 2015-10-09 at 2.48.44 PM.png">
            <a:extLst>
              <a:ext uri="{FF2B5EF4-FFF2-40B4-BE49-F238E27FC236}">
                <a16:creationId xmlns:a16="http://schemas.microsoft.com/office/drawing/2014/main" id="{1FC64FB8-A564-CA43-BC6C-7C4E60936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6606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Screen shot 2013-08-30 at 1.07.44 PM.png">
            <a:extLst>
              <a:ext uri="{FF2B5EF4-FFF2-40B4-BE49-F238E27FC236}">
                <a16:creationId xmlns:a16="http://schemas.microsoft.com/office/drawing/2014/main" id="{5DF872C2-B9DE-8D40-A630-0BB8A6A7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1">
            <a:extLst>
              <a:ext uri="{FF2B5EF4-FFF2-40B4-BE49-F238E27FC236}">
                <a16:creationId xmlns:a16="http://schemas.microsoft.com/office/drawing/2014/main" id="{9CC5F6A6-A111-6640-86B5-F2F0020DD1B3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AND Gate with 4-to-1 Mux</a:t>
            </a:r>
          </a:p>
        </p:txBody>
      </p:sp>
      <p:cxnSp>
        <p:nvCxnSpPr>
          <p:cNvPr id="82947" name="Straight Connector 27">
            <a:extLst>
              <a:ext uri="{FF2B5EF4-FFF2-40B4-BE49-F238E27FC236}">
                <a16:creationId xmlns:a16="http://schemas.microsoft.com/office/drawing/2014/main" id="{3948858F-9E45-C643-B7BE-400B94636D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948" name="Picture 1" descr="Screen shot 2015-10-09 at 2.49.43 PM.png">
            <a:extLst>
              <a:ext uri="{FF2B5EF4-FFF2-40B4-BE49-F238E27FC236}">
                <a16:creationId xmlns:a16="http://schemas.microsoft.com/office/drawing/2014/main" id="{3301B9BB-D53C-1C43-ACD3-5D707EFA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" descr="Screen shot 2015-10-09 at 2.48.44 PM.png">
            <a:extLst>
              <a:ext uri="{FF2B5EF4-FFF2-40B4-BE49-F238E27FC236}">
                <a16:creationId xmlns:a16="http://schemas.microsoft.com/office/drawing/2014/main" id="{21CF2502-4EBE-A840-B9EA-299660E69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6606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9">
            <a:extLst>
              <a:ext uri="{FF2B5EF4-FFF2-40B4-BE49-F238E27FC236}">
                <a16:creationId xmlns:a16="http://schemas.microsoft.com/office/drawing/2014/main" id="{70126C72-55AE-5E44-962B-2E096F6F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621089"/>
            <a:ext cx="457200" cy="1754187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2951" name="Rectangle 9">
            <a:extLst>
              <a:ext uri="{FF2B5EF4-FFF2-40B4-BE49-F238E27FC236}">
                <a16:creationId xmlns:a16="http://schemas.microsoft.com/office/drawing/2014/main" id="{0FB6113A-8757-4A45-93F0-A022D290D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3648075"/>
            <a:ext cx="457200" cy="1754188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2952" name="TextBox 56">
            <a:extLst>
              <a:ext uri="{FF2B5EF4-FFF2-40B4-BE49-F238E27FC236}">
                <a16:creationId xmlns:a16="http://schemas.microsoft.com/office/drawing/2014/main" id="{DABE519A-6594-7045-8ACF-8DC4779D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5715000"/>
            <a:ext cx="413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8000"/>
                </a:solidFill>
                <a:latin typeface="Times" pitchFamily="2" charset="0"/>
              </a:rPr>
              <a:t>These two are the same.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Screen shot 2013-08-30 at 1.07.44 PM.png">
            <a:extLst>
              <a:ext uri="{FF2B5EF4-FFF2-40B4-BE49-F238E27FC236}">
                <a16:creationId xmlns:a16="http://schemas.microsoft.com/office/drawing/2014/main" id="{3043BCE5-50A1-9546-8A1F-A8235F2F4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>
            <a:extLst>
              <a:ext uri="{FF2B5EF4-FFF2-40B4-BE49-F238E27FC236}">
                <a16:creationId xmlns:a16="http://schemas.microsoft.com/office/drawing/2014/main" id="{A86CDD3F-4300-874E-A9D2-76ECED974A7E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AND Gate with 4-to-1 Mux</a:t>
            </a:r>
          </a:p>
        </p:txBody>
      </p:sp>
      <p:cxnSp>
        <p:nvCxnSpPr>
          <p:cNvPr id="83971" name="Straight Connector 27">
            <a:extLst>
              <a:ext uri="{FF2B5EF4-FFF2-40B4-BE49-F238E27FC236}">
                <a16:creationId xmlns:a16="http://schemas.microsoft.com/office/drawing/2014/main" id="{0E1B1A89-DC15-4D4D-A54A-A55114A56D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3972" name="Picture 1" descr="Screen shot 2015-10-09 at 2.49.43 PM.png">
            <a:extLst>
              <a:ext uri="{FF2B5EF4-FFF2-40B4-BE49-F238E27FC236}">
                <a16:creationId xmlns:a16="http://schemas.microsoft.com/office/drawing/2014/main" id="{26CC4288-80A4-9D42-AB69-FF9EF5CDD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2" descr="Screen shot 2015-10-09 at 2.48.44 PM.png">
            <a:extLst>
              <a:ext uri="{FF2B5EF4-FFF2-40B4-BE49-F238E27FC236}">
                <a16:creationId xmlns:a16="http://schemas.microsoft.com/office/drawing/2014/main" id="{ADD2157D-A941-C54A-8C62-2F6B4906A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6606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9">
            <a:extLst>
              <a:ext uri="{FF2B5EF4-FFF2-40B4-BE49-F238E27FC236}">
                <a16:creationId xmlns:a16="http://schemas.microsoft.com/office/drawing/2014/main" id="{4E62FFEE-1105-614F-8D10-B5777F71B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621089"/>
            <a:ext cx="457200" cy="1754187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3975" name="Rectangle 9">
            <a:extLst>
              <a:ext uri="{FF2B5EF4-FFF2-40B4-BE49-F238E27FC236}">
                <a16:creationId xmlns:a16="http://schemas.microsoft.com/office/drawing/2014/main" id="{037B7BC7-113C-0340-8F53-C8C19C54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3648075"/>
            <a:ext cx="457200" cy="1754188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3976" name="TextBox 4">
            <a:extLst>
              <a:ext uri="{FF2B5EF4-FFF2-40B4-BE49-F238E27FC236}">
                <a16:creationId xmlns:a16="http://schemas.microsoft.com/office/drawing/2014/main" id="{DF30D2EF-1D9A-EE4D-8DD8-505A73A9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5715001"/>
            <a:ext cx="4138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8000"/>
                </a:solidFill>
                <a:latin typeface="Times" pitchFamily="2" charset="0"/>
              </a:rPr>
              <a:t>These two are the same.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00FF"/>
                </a:solidFill>
                <a:latin typeface="Times" pitchFamily="2" charset="0"/>
              </a:rPr>
              <a:t>And so are these two.</a:t>
            </a:r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id="{AC91FF1E-B99B-5B4C-8F96-1A50D0A3C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6" y="3025776"/>
            <a:ext cx="1228725" cy="436563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3978" name="Rectangle 9">
            <a:extLst>
              <a:ext uri="{FF2B5EF4-FFF2-40B4-BE49-F238E27FC236}">
                <a16:creationId xmlns:a16="http://schemas.microsoft.com/office/drawing/2014/main" id="{7ABA25CA-3359-E741-B7D6-93D2D263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2743201"/>
            <a:ext cx="457200" cy="773113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9AC06103-3BC2-3A48-AD9F-28DB2E856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6C64E3B-65AC-E44F-9ADB-D8AB42E8C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25">
            <a:extLst>
              <a:ext uri="{FF2B5EF4-FFF2-40B4-BE49-F238E27FC236}">
                <a16:creationId xmlns:a16="http://schemas.microsoft.com/office/drawing/2014/main" id="{D2514053-BB5F-E747-AA64-2DCB890D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sp>
        <p:nvSpPr>
          <p:cNvPr id="11268" name="TextBox 2">
            <a:extLst>
              <a:ext uri="{FF2B5EF4-FFF2-40B4-BE49-F238E27FC236}">
                <a16:creationId xmlns:a16="http://schemas.microsoft.com/office/drawing/2014/main" id="{5AFD9C36-F7EF-744B-9151-495275BB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812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select</a:t>
            </a: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C2405BA3-F54F-244D-B29E-04A83EFE1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19812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12CB498E-859D-FC4C-B3DA-7ED01FAD6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19050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271" name="TextBox 7">
            <a:extLst>
              <a:ext uri="{FF2B5EF4-FFF2-40B4-BE49-F238E27FC236}">
                <a16:creationId xmlns:a16="http://schemas.microsoft.com/office/drawing/2014/main" id="{3FE199DB-FB55-1041-BA59-0BB79B6B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4BE24F20-F118-D746-B8C9-ECC81223D93B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OR Gate with 4-to-1 Mux</a:t>
            </a:r>
          </a:p>
        </p:txBody>
      </p:sp>
      <p:cxnSp>
        <p:nvCxnSpPr>
          <p:cNvPr id="84994" name="Straight Connector 24">
            <a:extLst>
              <a:ext uri="{FF2B5EF4-FFF2-40B4-BE49-F238E27FC236}">
                <a16:creationId xmlns:a16="http://schemas.microsoft.com/office/drawing/2014/main" id="{CA0E014B-5D97-4949-98CC-EAE1FEDD2E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4995" name="Picture 44" descr="Screen shot 2015-10-09 at 2.49.49 PM.png">
            <a:extLst>
              <a:ext uri="{FF2B5EF4-FFF2-40B4-BE49-F238E27FC236}">
                <a16:creationId xmlns:a16="http://schemas.microsoft.com/office/drawing/2014/main" id="{039497A4-4F83-1E4B-8FEA-784742DA4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343026"/>
            <a:ext cx="34115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6" name="Group 6">
            <a:extLst>
              <a:ext uri="{FF2B5EF4-FFF2-40B4-BE49-F238E27FC236}">
                <a16:creationId xmlns:a16="http://schemas.microsoft.com/office/drawing/2014/main" id="{F05BD04B-6792-924C-A68C-151C0295539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08314"/>
            <a:ext cx="3151188" cy="2478087"/>
            <a:chOff x="5257800" y="2209800"/>
            <a:chExt cx="3150547" cy="2477540"/>
          </a:xfrm>
        </p:grpSpPr>
        <p:pic>
          <p:nvPicPr>
            <p:cNvPr id="84998" name="Picture 49" descr="Screen shot 2013-08-30 at 1.07.44 PM.png">
              <a:extLst>
                <a:ext uri="{FF2B5EF4-FFF2-40B4-BE49-F238E27FC236}">
                  <a16:creationId xmlns:a16="http://schemas.microsoft.com/office/drawing/2014/main" id="{5B90604A-FA6B-0047-8AE2-F9FD285DB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47" descr="Screen shot 2013-08-30 at 1.08.35 PM.png">
              <a:extLst>
                <a:ext uri="{FF2B5EF4-FFF2-40B4-BE49-F238E27FC236}">
                  <a16:creationId xmlns:a16="http://schemas.microsoft.com/office/drawing/2014/main" id="{E95CFBDF-777C-C145-8523-34F2418D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4997" name="Picture 49" descr="Screen shot 2015-10-09 at 2.48.54 PM.png">
            <a:extLst>
              <a:ext uri="{FF2B5EF4-FFF2-40B4-BE49-F238E27FC236}">
                <a16:creationId xmlns:a16="http://schemas.microsoft.com/office/drawing/2014/main" id="{AA876F52-0A30-D14B-93C6-068AD976B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5923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DAEA2D2E-6864-F34E-A930-72C5031FD889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OR Gate with 4-to-1 Mux</a:t>
            </a:r>
          </a:p>
        </p:txBody>
      </p:sp>
      <p:cxnSp>
        <p:nvCxnSpPr>
          <p:cNvPr id="86018" name="Straight Connector 24">
            <a:extLst>
              <a:ext uri="{FF2B5EF4-FFF2-40B4-BE49-F238E27FC236}">
                <a16:creationId xmlns:a16="http://schemas.microsoft.com/office/drawing/2014/main" id="{3B79F3C5-A303-E940-B96F-E949EEE3BE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019" name="Picture 44" descr="Screen shot 2015-10-09 at 2.49.49 PM.png">
            <a:extLst>
              <a:ext uri="{FF2B5EF4-FFF2-40B4-BE49-F238E27FC236}">
                <a16:creationId xmlns:a16="http://schemas.microsoft.com/office/drawing/2014/main" id="{43A9BC70-2CA4-E645-B9BA-AC6109D1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343026"/>
            <a:ext cx="34115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20" name="Group 6">
            <a:extLst>
              <a:ext uri="{FF2B5EF4-FFF2-40B4-BE49-F238E27FC236}">
                <a16:creationId xmlns:a16="http://schemas.microsoft.com/office/drawing/2014/main" id="{866D40EE-D9D9-7C40-9746-4F4F63B9265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08314"/>
            <a:ext cx="3151188" cy="2478087"/>
            <a:chOff x="5257800" y="2209800"/>
            <a:chExt cx="3150547" cy="2477540"/>
          </a:xfrm>
        </p:grpSpPr>
        <p:pic>
          <p:nvPicPr>
            <p:cNvPr id="86025" name="Picture 49" descr="Screen shot 2013-08-30 at 1.07.44 PM.png">
              <a:extLst>
                <a:ext uri="{FF2B5EF4-FFF2-40B4-BE49-F238E27FC236}">
                  <a16:creationId xmlns:a16="http://schemas.microsoft.com/office/drawing/2014/main" id="{99ECADEA-3B21-9142-9479-596FA91FA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6" name="Picture 47" descr="Screen shot 2013-08-30 at 1.08.35 PM.png">
              <a:extLst>
                <a:ext uri="{FF2B5EF4-FFF2-40B4-BE49-F238E27FC236}">
                  <a16:creationId xmlns:a16="http://schemas.microsoft.com/office/drawing/2014/main" id="{4437A551-0604-094C-AC42-3FBCAB5D2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021" name="Picture 49" descr="Screen shot 2015-10-09 at 2.48.54 PM.png">
            <a:extLst>
              <a:ext uri="{FF2B5EF4-FFF2-40B4-BE49-F238E27FC236}">
                <a16:creationId xmlns:a16="http://schemas.microsoft.com/office/drawing/2014/main" id="{35684497-1B25-E948-B17F-6DDBC7690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5923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Box 8">
            <a:extLst>
              <a:ext uri="{FF2B5EF4-FFF2-40B4-BE49-F238E27FC236}">
                <a16:creationId xmlns:a16="http://schemas.microsoft.com/office/drawing/2014/main" id="{ACF8E50E-7FB5-1D42-A8BD-799955E23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5715000"/>
            <a:ext cx="413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8000"/>
                </a:solidFill>
                <a:latin typeface="Times" pitchFamily="2" charset="0"/>
              </a:rPr>
              <a:t>These two are the same.</a:t>
            </a:r>
          </a:p>
        </p:txBody>
      </p:sp>
      <p:sp>
        <p:nvSpPr>
          <p:cNvPr id="86023" name="Rectangle 9">
            <a:extLst>
              <a:ext uri="{FF2B5EF4-FFF2-40B4-BE49-F238E27FC236}">
                <a16:creationId xmlns:a16="http://schemas.microsoft.com/office/drawing/2014/main" id="{69252D67-8DCE-BD4F-8454-17898AA9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3730625"/>
            <a:ext cx="457200" cy="1754188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6024" name="Rectangle 9">
            <a:extLst>
              <a:ext uri="{FF2B5EF4-FFF2-40B4-BE49-F238E27FC236}">
                <a16:creationId xmlns:a16="http://schemas.microsoft.com/office/drawing/2014/main" id="{40F61478-4C36-204A-8B47-55F58698E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3663950"/>
            <a:ext cx="457200" cy="1754188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D230FF2C-066A-984C-B7B0-547EBCD626C0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OR Gate with 4-to-1 Mux</a:t>
            </a:r>
          </a:p>
        </p:txBody>
      </p:sp>
      <p:cxnSp>
        <p:nvCxnSpPr>
          <p:cNvPr id="87042" name="Straight Connector 24">
            <a:extLst>
              <a:ext uri="{FF2B5EF4-FFF2-40B4-BE49-F238E27FC236}">
                <a16:creationId xmlns:a16="http://schemas.microsoft.com/office/drawing/2014/main" id="{D9638796-697F-654E-9CD8-3207D08552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7043" name="Picture 44" descr="Screen shot 2015-10-09 at 2.49.49 PM.png">
            <a:extLst>
              <a:ext uri="{FF2B5EF4-FFF2-40B4-BE49-F238E27FC236}">
                <a16:creationId xmlns:a16="http://schemas.microsoft.com/office/drawing/2014/main" id="{51D7DB25-A117-F64B-860D-F01FCCBD0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343026"/>
            <a:ext cx="34115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4" name="Group 6">
            <a:extLst>
              <a:ext uri="{FF2B5EF4-FFF2-40B4-BE49-F238E27FC236}">
                <a16:creationId xmlns:a16="http://schemas.microsoft.com/office/drawing/2014/main" id="{78307CE0-631D-434B-B3F9-6AF521E62A2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08314"/>
            <a:ext cx="3151188" cy="2478087"/>
            <a:chOff x="5257800" y="2209800"/>
            <a:chExt cx="3150547" cy="2477540"/>
          </a:xfrm>
        </p:grpSpPr>
        <p:pic>
          <p:nvPicPr>
            <p:cNvPr id="87051" name="Picture 49" descr="Screen shot 2013-08-30 at 1.07.44 PM.png">
              <a:extLst>
                <a:ext uri="{FF2B5EF4-FFF2-40B4-BE49-F238E27FC236}">
                  <a16:creationId xmlns:a16="http://schemas.microsoft.com/office/drawing/2014/main" id="{11F1E36C-4EF5-6C4A-9DBD-A290E627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52" name="Picture 47" descr="Screen shot 2013-08-30 at 1.08.35 PM.png">
              <a:extLst>
                <a:ext uri="{FF2B5EF4-FFF2-40B4-BE49-F238E27FC236}">
                  <a16:creationId xmlns:a16="http://schemas.microsoft.com/office/drawing/2014/main" id="{DF1C78CA-FB62-734A-B395-2AA19BFF1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45" name="Picture 49" descr="Screen shot 2015-10-09 at 2.48.54 PM.png">
            <a:extLst>
              <a:ext uri="{FF2B5EF4-FFF2-40B4-BE49-F238E27FC236}">
                <a16:creationId xmlns:a16="http://schemas.microsoft.com/office/drawing/2014/main" id="{28F285E5-3102-C747-B72D-BF86DFC32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5923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Box 8">
            <a:extLst>
              <a:ext uri="{FF2B5EF4-FFF2-40B4-BE49-F238E27FC236}">
                <a16:creationId xmlns:a16="http://schemas.microsoft.com/office/drawing/2014/main" id="{F115EC5A-9E87-4E47-824E-FBCA2F88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5715001"/>
            <a:ext cx="4138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8000"/>
                </a:solidFill>
                <a:latin typeface="Times" pitchFamily="2" charset="0"/>
              </a:rPr>
              <a:t>These two are the same.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00FF"/>
                </a:solidFill>
                <a:latin typeface="Times" pitchFamily="2" charset="0"/>
              </a:rPr>
              <a:t>And so are these two.</a:t>
            </a:r>
          </a:p>
        </p:txBody>
      </p:sp>
      <p:sp>
        <p:nvSpPr>
          <p:cNvPr id="87047" name="Rectangle 9">
            <a:extLst>
              <a:ext uri="{FF2B5EF4-FFF2-40B4-BE49-F238E27FC236}">
                <a16:creationId xmlns:a16="http://schemas.microsoft.com/office/drawing/2014/main" id="{632EA4C6-E18F-BA4D-863E-646CCEEC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3730625"/>
            <a:ext cx="457200" cy="1754188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7048" name="Rectangle 9">
            <a:extLst>
              <a:ext uri="{FF2B5EF4-FFF2-40B4-BE49-F238E27FC236}">
                <a16:creationId xmlns:a16="http://schemas.microsoft.com/office/drawing/2014/main" id="{70A870E5-4788-524C-8A99-BF890CC9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3663950"/>
            <a:ext cx="457200" cy="1754188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7049" name="Rectangle 11">
            <a:extLst>
              <a:ext uri="{FF2B5EF4-FFF2-40B4-BE49-F238E27FC236}">
                <a16:creationId xmlns:a16="http://schemas.microsoft.com/office/drawing/2014/main" id="{F33C9E29-D389-1A4C-B32C-AB7058EA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6" y="3121026"/>
            <a:ext cx="1228725" cy="436563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7050" name="Rectangle 9">
            <a:extLst>
              <a:ext uri="{FF2B5EF4-FFF2-40B4-BE49-F238E27FC236}">
                <a16:creationId xmlns:a16="http://schemas.microsoft.com/office/drawing/2014/main" id="{3C4BECBE-818D-764C-8CE7-980EF711C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2727326"/>
            <a:ext cx="457200" cy="773113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E52011C5-FBA0-D741-A744-55A82882C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NOT Gate with 4-to-1 Mux</a:t>
            </a:r>
          </a:p>
        </p:txBody>
      </p:sp>
      <p:grpSp>
        <p:nvGrpSpPr>
          <p:cNvPr id="88066" name="Group 13">
            <a:extLst>
              <a:ext uri="{FF2B5EF4-FFF2-40B4-BE49-F238E27FC236}">
                <a16:creationId xmlns:a16="http://schemas.microsoft.com/office/drawing/2014/main" id="{2B045EB0-BF2F-3640-AEBF-6631A80B545E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3589338"/>
            <a:ext cx="1600200" cy="1676400"/>
            <a:chOff x="5715000" y="2590800"/>
            <a:chExt cx="1600200" cy="1676400"/>
          </a:xfrm>
        </p:grpSpPr>
        <p:cxnSp>
          <p:nvCxnSpPr>
            <p:cNvPr id="88078" name="Straight Connector 11">
              <a:extLst>
                <a:ext uri="{FF2B5EF4-FFF2-40B4-BE49-F238E27FC236}">
                  <a16:creationId xmlns:a16="http://schemas.microsoft.com/office/drawing/2014/main" id="{BD7946A6-A903-7A4F-92F1-2CE0D02070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79" name="Straight Connector 12">
              <a:extLst>
                <a:ext uri="{FF2B5EF4-FFF2-40B4-BE49-F238E27FC236}">
                  <a16:creationId xmlns:a16="http://schemas.microsoft.com/office/drawing/2014/main" id="{D5F41D83-3062-9044-AE10-476B19746C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80" name="TextBox 9">
              <a:extLst>
                <a:ext uri="{FF2B5EF4-FFF2-40B4-BE49-F238E27FC236}">
                  <a16:creationId xmlns:a16="http://schemas.microsoft.com/office/drawing/2014/main" id="{1C4FC6D1-1730-BA4A-B2EE-0B5063971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88081" name="TextBox 74">
              <a:extLst>
                <a:ext uri="{FF2B5EF4-FFF2-40B4-BE49-F238E27FC236}">
                  <a16:creationId xmlns:a16="http://schemas.microsoft.com/office/drawing/2014/main" id="{A8C20F27-CB1E-644F-A9BC-EE285459F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88082" name="Straight Connector 15">
              <a:extLst>
                <a:ext uri="{FF2B5EF4-FFF2-40B4-BE49-F238E27FC236}">
                  <a16:creationId xmlns:a16="http://schemas.microsoft.com/office/drawing/2014/main" id="{43C3E815-CF67-8D49-8FF3-7879719762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83" name="TextBox 77">
              <a:extLst>
                <a:ext uri="{FF2B5EF4-FFF2-40B4-BE49-F238E27FC236}">
                  <a16:creationId xmlns:a16="http://schemas.microsoft.com/office/drawing/2014/main" id="{9C5BDF39-ACB0-1D42-B535-B67B7784A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88084" name="TextBox 78">
              <a:extLst>
                <a:ext uri="{FF2B5EF4-FFF2-40B4-BE49-F238E27FC236}">
                  <a16:creationId xmlns:a16="http://schemas.microsoft.com/office/drawing/2014/main" id="{5B4BB09B-EA48-C940-9840-30A39A9B8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88085" name="TextBox 80">
              <a:extLst>
                <a:ext uri="{FF2B5EF4-FFF2-40B4-BE49-F238E27FC236}">
                  <a16:creationId xmlns:a16="http://schemas.microsoft.com/office/drawing/2014/main" id="{F888EC0F-C762-9544-ABE9-87EF8242D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88086" name="TextBox 81">
              <a:extLst>
                <a:ext uri="{FF2B5EF4-FFF2-40B4-BE49-F238E27FC236}">
                  <a16:creationId xmlns:a16="http://schemas.microsoft.com/office/drawing/2014/main" id="{617F72A9-18CA-F449-A94B-08B0CC03F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cxnSp>
        <p:nvCxnSpPr>
          <p:cNvPr id="88067" name="Straight Connector 20">
            <a:extLst>
              <a:ext uri="{FF2B5EF4-FFF2-40B4-BE49-F238E27FC236}">
                <a16:creationId xmlns:a16="http://schemas.microsoft.com/office/drawing/2014/main" id="{A85B05FF-100B-A140-92BE-FB3236CAFD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8068" name="Group 45">
            <a:extLst>
              <a:ext uri="{FF2B5EF4-FFF2-40B4-BE49-F238E27FC236}">
                <a16:creationId xmlns:a16="http://schemas.microsoft.com/office/drawing/2014/main" id="{BF167DB5-6DD3-B34C-A3F1-0221A2C87A81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2133601"/>
            <a:ext cx="1899010" cy="441325"/>
            <a:chOff x="1207819" y="2667000"/>
            <a:chExt cx="1899277" cy="441325"/>
          </a:xfrm>
        </p:grpSpPr>
        <p:sp>
          <p:nvSpPr>
            <p:cNvPr id="88070" name="Line 16">
              <a:extLst>
                <a:ext uri="{FF2B5EF4-FFF2-40B4-BE49-F238E27FC236}">
                  <a16:creationId xmlns:a16="http://schemas.microsoft.com/office/drawing/2014/main" id="{36298845-CC73-2643-852A-E6BFA96F8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2876550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1" name="Line 17">
              <a:extLst>
                <a:ext uri="{FF2B5EF4-FFF2-40B4-BE49-F238E27FC236}">
                  <a16:creationId xmlns:a16="http://schemas.microsoft.com/office/drawing/2014/main" id="{1E53A578-7FB3-D94E-8931-EC750A695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550" y="2876550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2" name="Freeform 18">
              <a:extLst>
                <a:ext uri="{FF2B5EF4-FFF2-40B4-BE49-F238E27FC236}">
                  <a16:creationId xmlns:a16="http://schemas.microsoft.com/office/drawing/2014/main" id="{E2C6D972-149E-D74A-BAE1-16486F81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7" y="2667000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3" name="Freeform 19">
              <a:extLst>
                <a:ext uri="{FF2B5EF4-FFF2-40B4-BE49-F238E27FC236}">
                  <a16:creationId xmlns:a16="http://schemas.microsoft.com/office/drawing/2014/main" id="{A3F50155-3BC7-F74C-BFA0-47B23295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817812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Rectangle 96">
              <a:extLst>
                <a:ext uri="{FF2B5EF4-FFF2-40B4-BE49-F238E27FC236}">
                  <a16:creationId xmlns:a16="http://schemas.microsoft.com/office/drawing/2014/main" id="{6F4579DF-2C45-D64E-8DD7-5851427BF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19" y="2685772"/>
              <a:ext cx="202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8075" name="Group 39">
              <a:extLst>
                <a:ext uri="{FF2B5EF4-FFF2-40B4-BE49-F238E27FC236}">
                  <a16:creationId xmlns:a16="http://schemas.microsoft.com/office/drawing/2014/main" id="{7C097E08-BA28-D449-A248-836E6F479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626" y="2667000"/>
              <a:ext cx="219470" cy="369332"/>
              <a:chOff x="2801936" y="2754868"/>
              <a:chExt cx="219470" cy="369332"/>
            </a:xfrm>
          </p:grpSpPr>
          <p:sp>
            <p:nvSpPr>
              <p:cNvPr id="88076" name="Line 97">
                <a:extLst>
                  <a:ext uri="{FF2B5EF4-FFF2-40B4-BE49-F238E27FC236}">
                    <a16:creationId xmlns:a16="http://schemas.microsoft.com/office/drawing/2014/main" id="{F21C7765-019A-8348-B3C3-E500F8CD3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936" y="2816224"/>
                <a:ext cx="169863" cy="317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7" name="Rectangle 96">
                <a:extLst>
                  <a:ext uri="{FF2B5EF4-FFF2-40B4-BE49-F238E27FC236}">
                    <a16:creationId xmlns:a16="http://schemas.microsoft.com/office/drawing/2014/main" id="{397B3BDF-737F-F345-83F9-7F22A9F71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754868"/>
                <a:ext cx="202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solidFill>
                      <a:srgbClr val="000000"/>
                    </a:solidFill>
                    <a:latin typeface="Times-Roman" pitchFamily="2" charset="0"/>
                  </a:rPr>
                  <a:t>x</a:t>
                </a: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</p:grpSp>
      <p:pic>
        <p:nvPicPr>
          <p:cNvPr id="88069" name="Picture 2" descr="Screen shot 2015-10-09 at 3.23.02 PM.png">
            <a:extLst>
              <a:ext uri="{FF2B5EF4-FFF2-40B4-BE49-F238E27FC236}">
                <a16:creationId xmlns:a16="http://schemas.microsoft.com/office/drawing/2014/main" id="{C4C08257-EDEF-6848-BEBD-20A085445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4" y="2673351"/>
            <a:ext cx="27400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C3372B42-4520-CE43-9AF4-297A847D0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NOT Gate with 4-to-1 Mux</a:t>
            </a:r>
          </a:p>
        </p:txBody>
      </p:sp>
      <p:cxnSp>
        <p:nvCxnSpPr>
          <p:cNvPr id="89090" name="Straight Connector 20">
            <a:extLst>
              <a:ext uri="{FF2B5EF4-FFF2-40B4-BE49-F238E27FC236}">
                <a16:creationId xmlns:a16="http://schemas.microsoft.com/office/drawing/2014/main" id="{663F35D1-D690-2B4C-8EE1-C2574502B6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091" name="Group 45">
            <a:extLst>
              <a:ext uri="{FF2B5EF4-FFF2-40B4-BE49-F238E27FC236}">
                <a16:creationId xmlns:a16="http://schemas.microsoft.com/office/drawing/2014/main" id="{F195374B-FACB-1140-A231-CA0A6C2D1D03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2133601"/>
            <a:ext cx="1899010" cy="441325"/>
            <a:chOff x="1207819" y="2667000"/>
            <a:chExt cx="1899277" cy="441325"/>
          </a:xfrm>
        </p:grpSpPr>
        <p:sp>
          <p:nvSpPr>
            <p:cNvPr id="89112" name="Line 16">
              <a:extLst>
                <a:ext uri="{FF2B5EF4-FFF2-40B4-BE49-F238E27FC236}">
                  <a16:creationId xmlns:a16="http://schemas.microsoft.com/office/drawing/2014/main" id="{4C3AFDAB-282F-2444-8B99-236E394B2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2876550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17">
              <a:extLst>
                <a:ext uri="{FF2B5EF4-FFF2-40B4-BE49-F238E27FC236}">
                  <a16:creationId xmlns:a16="http://schemas.microsoft.com/office/drawing/2014/main" id="{0E4EFC43-DC87-3446-98D5-8C6615735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550" y="2876550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Freeform 18">
              <a:extLst>
                <a:ext uri="{FF2B5EF4-FFF2-40B4-BE49-F238E27FC236}">
                  <a16:creationId xmlns:a16="http://schemas.microsoft.com/office/drawing/2014/main" id="{9F01F7E5-4E20-3C48-AD83-861392053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7" y="2667000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Freeform 19">
              <a:extLst>
                <a:ext uri="{FF2B5EF4-FFF2-40B4-BE49-F238E27FC236}">
                  <a16:creationId xmlns:a16="http://schemas.microsoft.com/office/drawing/2014/main" id="{D7AF87C1-F76D-D34C-BFAA-E99E2F0A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817812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Rectangle 96">
              <a:extLst>
                <a:ext uri="{FF2B5EF4-FFF2-40B4-BE49-F238E27FC236}">
                  <a16:creationId xmlns:a16="http://schemas.microsoft.com/office/drawing/2014/main" id="{93676D60-969F-754C-B24D-BCA135FA3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19" y="2685772"/>
              <a:ext cx="202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9117" name="Group 39">
              <a:extLst>
                <a:ext uri="{FF2B5EF4-FFF2-40B4-BE49-F238E27FC236}">
                  <a16:creationId xmlns:a16="http://schemas.microsoft.com/office/drawing/2014/main" id="{6CCCCC0A-8529-B94F-87E7-50BA48DEC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626" y="2667000"/>
              <a:ext cx="219470" cy="369332"/>
              <a:chOff x="2801936" y="2754868"/>
              <a:chExt cx="219470" cy="369332"/>
            </a:xfrm>
          </p:grpSpPr>
          <p:sp>
            <p:nvSpPr>
              <p:cNvPr id="89118" name="Line 97">
                <a:extLst>
                  <a:ext uri="{FF2B5EF4-FFF2-40B4-BE49-F238E27FC236}">
                    <a16:creationId xmlns:a16="http://schemas.microsoft.com/office/drawing/2014/main" id="{232D4653-56B5-7B4F-85E9-B06BAF596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936" y="2816224"/>
                <a:ext cx="169863" cy="317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9" name="Rectangle 96">
                <a:extLst>
                  <a:ext uri="{FF2B5EF4-FFF2-40B4-BE49-F238E27FC236}">
                    <a16:creationId xmlns:a16="http://schemas.microsoft.com/office/drawing/2014/main" id="{214026F6-B737-BE43-A996-8AED1A218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754868"/>
                <a:ext cx="202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solidFill>
                      <a:srgbClr val="000000"/>
                    </a:solidFill>
                    <a:latin typeface="Times-Roman" pitchFamily="2" charset="0"/>
                  </a:rPr>
                  <a:t>x</a:t>
                </a: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</p:grpSp>
      <p:pic>
        <p:nvPicPr>
          <p:cNvPr id="89092" name="Picture 2" descr="Screen shot 2015-10-09 at 3.23.02 PM.png">
            <a:extLst>
              <a:ext uri="{FF2B5EF4-FFF2-40B4-BE49-F238E27FC236}">
                <a16:creationId xmlns:a16="http://schemas.microsoft.com/office/drawing/2014/main" id="{8EDBFDB0-1203-594D-ADCD-D2D5EF5AB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4" y="2673351"/>
            <a:ext cx="27400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Group 605">
            <a:extLst>
              <a:ext uri="{FF2B5EF4-FFF2-40B4-BE49-F238E27FC236}">
                <a16:creationId xmlns:a16="http://schemas.microsoft.com/office/drawing/2014/main" id="{CD062BC9-7AA2-F249-912B-314E699E3445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5814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27761688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52421432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061596649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0758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621884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422559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469625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59284"/>
                  </a:ext>
                </a:extLst>
              </a:tr>
            </a:tbl>
          </a:graphicData>
        </a:graphic>
      </p:graphicFrame>
      <p:sp>
        <p:nvSpPr>
          <p:cNvPr id="89111" name="TextBox 24">
            <a:extLst>
              <a:ext uri="{FF2B5EF4-FFF2-40B4-BE49-F238E27FC236}">
                <a16:creationId xmlns:a16="http://schemas.microsoft.com/office/drawing/2014/main" id="{072234A2-44B5-884B-A579-28A5E86E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15064"/>
            <a:ext cx="3949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Introduce a dummy variable y.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 descr="Screen shot 2015-10-09 at 3.26.00 PM.png">
            <a:extLst>
              <a:ext uri="{FF2B5EF4-FFF2-40B4-BE49-F238E27FC236}">
                <a16:creationId xmlns:a16="http://schemas.microsoft.com/office/drawing/2014/main" id="{F9CC8350-D993-2C47-916A-B9DFC5E07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590800"/>
            <a:ext cx="2886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itle 1">
            <a:extLst>
              <a:ext uri="{FF2B5EF4-FFF2-40B4-BE49-F238E27FC236}">
                <a16:creationId xmlns:a16="http://schemas.microsoft.com/office/drawing/2014/main" id="{3CA211A4-CD60-F540-840F-754859905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NOT Gate with 4-to-1 Mux</a:t>
            </a:r>
          </a:p>
        </p:txBody>
      </p:sp>
      <p:cxnSp>
        <p:nvCxnSpPr>
          <p:cNvPr id="90115" name="Straight Connector 20">
            <a:extLst>
              <a:ext uri="{FF2B5EF4-FFF2-40B4-BE49-F238E27FC236}">
                <a16:creationId xmlns:a16="http://schemas.microsoft.com/office/drawing/2014/main" id="{0C2A7E31-0F9D-9642-A38C-532C5898A1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0116" name="Group 45">
            <a:extLst>
              <a:ext uri="{FF2B5EF4-FFF2-40B4-BE49-F238E27FC236}">
                <a16:creationId xmlns:a16="http://schemas.microsoft.com/office/drawing/2014/main" id="{6304F026-3962-9D43-9960-DEC8BE9DF259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2133601"/>
            <a:ext cx="1899010" cy="441325"/>
            <a:chOff x="1207819" y="2667000"/>
            <a:chExt cx="1899277" cy="441325"/>
          </a:xfrm>
        </p:grpSpPr>
        <p:sp>
          <p:nvSpPr>
            <p:cNvPr id="90135" name="Line 16">
              <a:extLst>
                <a:ext uri="{FF2B5EF4-FFF2-40B4-BE49-F238E27FC236}">
                  <a16:creationId xmlns:a16="http://schemas.microsoft.com/office/drawing/2014/main" id="{F828B724-C68D-D94D-8AA7-13C00D2D8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2876550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Line 17">
              <a:extLst>
                <a:ext uri="{FF2B5EF4-FFF2-40B4-BE49-F238E27FC236}">
                  <a16:creationId xmlns:a16="http://schemas.microsoft.com/office/drawing/2014/main" id="{4D99B23F-27C6-FF44-8169-CD0255677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550" y="2876550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Freeform 18">
              <a:extLst>
                <a:ext uri="{FF2B5EF4-FFF2-40B4-BE49-F238E27FC236}">
                  <a16:creationId xmlns:a16="http://schemas.microsoft.com/office/drawing/2014/main" id="{55B98E77-7246-5540-A784-5D797114C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7" y="2667000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Freeform 19">
              <a:extLst>
                <a:ext uri="{FF2B5EF4-FFF2-40B4-BE49-F238E27FC236}">
                  <a16:creationId xmlns:a16="http://schemas.microsoft.com/office/drawing/2014/main" id="{D30C0062-AE03-DA47-8967-76059847A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817812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Rectangle 96">
              <a:extLst>
                <a:ext uri="{FF2B5EF4-FFF2-40B4-BE49-F238E27FC236}">
                  <a16:creationId xmlns:a16="http://schemas.microsoft.com/office/drawing/2014/main" id="{55E2B6E7-F746-D540-ABE4-4168DA5FC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19" y="2685772"/>
              <a:ext cx="202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90140" name="Group 39">
              <a:extLst>
                <a:ext uri="{FF2B5EF4-FFF2-40B4-BE49-F238E27FC236}">
                  <a16:creationId xmlns:a16="http://schemas.microsoft.com/office/drawing/2014/main" id="{87D4FB84-1C3A-844C-AB66-249AA8D93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626" y="2667000"/>
              <a:ext cx="219470" cy="369332"/>
              <a:chOff x="2801936" y="2754868"/>
              <a:chExt cx="219470" cy="369332"/>
            </a:xfrm>
          </p:grpSpPr>
          <p:sp>
            <p:nvSpPr>
              <p:cNvPr id="90141" name="Line 97">
                <a:extLst>
                  <a:ext uri="{FF2B5EF4-FFF2-40B4-BE49-F238E27FC236}">
                    <a16:creationId xmlns:a16="http://schemas.microsoft.com/office/drawing/2014/main" id="{F80E5034-5C83-9E4B-9C67-2F23AF1B7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936" y="2816224"/>
                <a:ext cx="169863" cy="317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2" name="Rectangle 96">
                <a:extLst>
                  <a:ext uri="{FF2B5EF4-FFF2-40B4-BE49-F238E27FC236}">
                    <a16:creationId xmlns:a16="http://schemas.microsoft.com/office/drawing/2014/main" id="{FEB34E19-4E34-9344-BE4F-3777604CE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754868"/>
                <a:ext cx="202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solidFill>
                      <a:srgbClr val="000000"/>
                    </a:solidFill>
                    <a:latin typeface="Times-Roman" pitchFamily="2" charset="0"/>
                  </a:rPr>
                  <a:t>x</a:t>
                </a: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</p:grpSp>
      <p:graphicFrame>
        <p:nvGraphicFramePr>
          <p:cNvPr id="24" name="Group 605">
            <a:extLst>
              <a:ext uri="{FF2B5EF4-FFF2-40B4-BE49-F238E27FC236}">
                <a16:creationId xmlns:a16="http://schemas.microsoft.com/office/drawing/2014/main" id="{93CE1B74-F608-8A47-B0BE-C6A6E9D562C5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5814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5924768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97431175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35406049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43545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72814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3369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2532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30372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 descr="Screen shot 2015-10-09 at 3.26.00 PM.png">
            <a:extLst>
              <a:ext uri="{FF2B5EF4-FFF2-40B4-BE49-F238E27FC236}">
                <a16:creationId xmlns:a16="http://schemas.microsoft.com/office/drawing/2014/main" id="{F93A19F7-A4D7-DF4F-BDBE-87EF2B383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590800"/>
            <a:ext cx="2886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Title 1">
            <a:extLst>
              <a:ext uri="{FF2B5EF4-FFF2-40B4-BE49-F238E27FC236}">
                <a16:creationId xmlns:a16="http://schemas.microsoft.com/office/drawing/2014/main" id="{F8D6EBDB-27AB-2445-8667-51212AFE0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NOT Gate with 4-to-1 Mux</a:t>
            </a:r>
          </a:p>
        </p:txBody>
      </p:sp>
      <p:cxnSp>
        <p:nvCxnSpPr>
          <p:cNvPr id="91139" name="Straight Connector 20">
            <a:extLst>
              <a:ext uri="{FF2B5EF4-FFF2-40B4-BE49-F238E27FC236}">
                <a16:creationId xmlns:a16="http://schemas.microsoft.com/office/drawing/2014/main" id="{B769F2EA-6A22-3440-B61C-94C14F8296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1140" name="Group 45">
            <a:extLst>
              <a:ext uri="{FF2B5EF4-FFF2-40B4-BE49-F238E27FC236}">
                <a16:creationId xmlns:a16="http://schemas.microsoft.com/office/drawing/2014/main" id="{664C1432-0C9B-FF4A-BB4C-06D14F6E1A95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2133601"/>
            <a:ext cx="1899010" cy="441325"/>
            <a:chOff x="1207819" y="2667000"/>
            <a:chExt cx="1899277" cy="441325"/>
          </a:xfrm>
        </p:grpSpPr>
        <p:sp>
          <p:nvSpPr>
            <p:cNvPr id="91160" name="Line 16">
              <a:extLst>
                <a:ext uri="{FF2B5EF4-FFF2-40B4-BE49-F238E27FC236}">
                  <a16:creationId xmlns:a16="http://schemas.microsoft.com/office/drawing/2014/main" id="{25FCDF86-65CC-E045-9BC1-85F7C2163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2876550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Line 17">
              <a:extLst>
                <a:ext uri="{FF2B5EF4-FFF2-40B4-BE49-F238E27FC236}">
                  <a16:creationId xmlns:a16="http://schemas.microsoft.com/office/drawing/2014/main" id="{7481F5C7-8131-1E4E-9DD3-A3273CA48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550" y="2876550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18">
              <a:extLst>
                <a:ext uri="{FF2B5EF4-FFF2-40B4-BE49-F238E27FC236}">
                  <a16:creationId xmlns:a16="http://schemas.microsoft.com/office/drawing/2014/main" id="{ED41488F-30FE-F04A-8AC1-8CBF7684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7" y="2667000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19">
              <a:extLst>
                <a:ext uri="{FF2B5EF4-FFF2-40B4-BE49-F238E27FC236}">
                  <a16:creationId xmlns:a16="http://schemas.microsoft.com/office/drawing/2014/main" id="{74D01A36-23EF-484E-9C38-C74376D7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817812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Rectangle 96">
              <a:extLst>
                <a:ext uri="{FF2B5EF4-FFF2-40B4-BE49-F238E27FC236}">
                  <a16:creationId xmlns:a16="http://schemas.microsoft.com/office/drawing/2014/main" id="{AB539A67-9431-1045-A287-B3615553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19" y="2685772"/>
              <a:ext cx="202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91165" name="Group 39">
              <a:extLst>
                <a:ext uri="{FF2B5EF4-FFF2-40B4-BE49-F238E27FC236}">
                  <a16:creationId xmlns:a16="http://schemas.microsoft.com/office/drawing/2014/main" id="{0045E2B1-6B11-E449-A81D-4D2F98E73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626" y="2667000"/>
              <a:ext cx="219470" cy="369332"/>
              <a:chOff x="2801936" y="2754868"/>
              <a:chExt cx="219470" cy="369332"/>
            </a:xfrm>
          </p:grpSpPr>
          <p:sp>
            <p:nvSpPr>
              <p:cNvPr id="91166" name="Line 97">
                <a:extLst>
                  <a:ext uri="{FF2B5EF4-FFF2-40B4-BE49-F238E27FC236}">
                    <a16:creationId xmlns:a16="http://schemas.microsoft.com/office/drawing/2014/main" id="{406BF0A8-6DB4-6547-9A6A-0BFE15B3E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936" y="2816224"/>
                <a:ext cx="169863" cy="317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7" name="Rectangle 96">
                <a:extLst>
                  <a:ext uri="{FF2B5EF4-FFF2-40B4-BE49-F238E27FC236}">
                    <a16:creationId xmlns:a16="http://schemas.microsoft.com/office/drawing/2014/main" id="{BF7122B0-2D45-074F-AF04-E2D780E7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754868"/>
                <a:ext cx="202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solidFill>
                      <a:srgbClr val="000000"/>
                    </a:solidFill>
                    <a:latin typeface="Times-Roman" pitchFamily="2" charset="0"/>
                  </a:rPr>
                  <a:t>x</a:t>
                </a: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</p:grpSp>
      <p:graphicFrame>
        <p:nvGraphicFramePr>
          <p:cNvPr id="24" name="Group 605">
            <a:extLst>
              <a:ext uri="{FF2B5EF4-FFF2-40B4-BE49-F238E27FC236}">
                <a16:creationId xmlns:a16="http://schemas.microsoft.com/office/drawing/2014/main" id="{4F81D487-0CF3-7A4D-9195-8A93B87B2D1A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5814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5854581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8419397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724889188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4682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3011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62635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859590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619903"/>
                  </a:ext>
                </a:extLst>
              </a:tr>
            </a:tbl>
          </a:graphicData>
        </a:graphic>
      </p:graphicFrame>
      <p:sp>
        <p:nvSpPr>
          <p:cNvPr id="91159" name="TextBox 14">
            <a:extLst>
              <a:ext uri="{FF2B5EF4-FFF2-40B4-BE49-F238E27FC236}">
                <a16:creationId xmlns:a16="http://schemas.microsoft.com/office/drawing/2014/main" id="{D3EEFD56-CCA4-7143-8F55-90FAC5DC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6248401"/>
            <a:ext cx="629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Now set y to either 0 or 1 (both will work). Why?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C3AF5DE6-E929-3244-8CFB-1D4BCAA78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NOT Gate with 4-to-1 Mux</a:t>
            </a:r>
          </a:p>
        </p:txBody>
      </p:sp>
      <p:grpSp>
        <p:nvGrpSpPr>
          <p:cNvPr id="92162" name="Group 13">
            <a:extLst>
              <a:ext uri="{FF2B5EF4-FFF2-40B4-BE49-F238E27FC236}">
                <a16:creationId xmlns:a16="http://schemas.microsoft.com/office/drawing/2014/main" id="{B88847EE-E71F-2D45-80C6-AC2AC6F7FFFD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3589338"/>
            <a:ext cx="1600200" cy="1676400"/>
            <a:chOff x="5715000" y="2590800"/>
            <a:chExt cx="1600200" cy="1676400"/>
          </a:xfrm>
        </p:grpSpPr>
        <p:cxnSp>
          <p:nvCxnSpPr>
            <p:cNvPr id="92176" name="Straight Connector 11">
              <a:extLst>
                <a:ext uri="{FF2B5EF4-FFF2-40B4-BE49-F238E27FC236}">
                  <a16:creationId xmlns:a16="http://schemas.microsoft.com/office/drawing/2014/main" id="{4CB32ECB-ADA0-DF48-8197-1AA661243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7" name="Straight Connector 12">
              <a:extLst>
                <a:ext uri="{FF2B5EF4-FFF2-40B4-BE49-F238E27FC236}">
                  <a16:creationId xmlns:a16="http://schemas.microsoft.com/office/drawing/2014/main" id="{B4EC8292-EDB0-024A-9B31-B4A1AF37B1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178" name="TextBox 9">
              <a:extLst>
                <a:ext uri="{FF2B5EF4-FFF2-40B4-BE49-F238E27FC236}">
                  <a16:creationId xmlns:a16="http://schemas.microsoft.com/office/drawing/2014/main" id="{5358011A-4D85-8C47-956F-AD1D2B530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92179" name="TextBox 74">
              <a:extLst>
                <a:ext uri="{FF2B5EF4-FFF2-40B4-BE49-F238E27FC236}">
                  <a16:creationId xmlns:a16="http://schemas.microsoft.com/office/drawing/2014/main" id="{54D2A335-D111-8242-A0C3-4D861E9F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92180" name="Straight Connector 15">
              <a:extLst>
                <a:ext uri="{FF2B5EF4-FFF2-40B4-BE49-F238E27FC236}">
                  <a16:creationId xmlns:a16="http://schemas.microsoft.com/office/drawing/2014/main" id="{EFF1FAD9-BE61-3F4A-8526-4550A06717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181" name="TextBox 77">
              <a:extLst>
                <a:ext uri="{FF2B5EF4-FFF2-40B4-BE49-F238E27FC236}">
                  <a16:creationId xmlns:a16="http://schemas.microsoft.com/office/drawing/2014/main" id="{A8C26407-3052-BD4D-A43B-B2D364C13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2182" name="TextBox 78">
              <a:extLst>
                <a:ext uri="{FF2B5EF4-FFF2-40B4-BE49-F238E27FC236}">
                  <a16:creationId xmlns:a16="http://schemas.microsoft.com/office/drawing/2014/main" id="{2E653CC7-5B68-144E-9C0D-5545C6815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2183" name="TextBox 80">
              <a:extLst>
                <a:ext uri="{FF2B5EF4-FFF2-40B4-BE49-F238E27FC236}">
                  <a16:creationId xmlns:a16="http://schemas.microsoft.com/office/drawing/2014/main" id="{16633FE2-2970-8441-8A7F-C6D4D1BB5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2184" name="TextBox 81">
              <a:extLst>
                <a:ext uri="{FF2B5EF4-FFF2-40B4-BE49-F238E27FC236}">
                  <a16:creationId xmlns:a16="http://schemas.microsoft.com/office/drawing/2014/main" id="{8CC07961-0B82-B649-945E-161836E92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cxnSp>
        <p:nvCxnSpPr>
          <p:cNvPr id="92163" name="Straight Connector 20">
            <a:extLst>
              <a:ext uri="{FF2B5EF4-FFF2-40B4-BE49-F238E27FC236}">
                <a16:creationId xmlns:a16="http://schemas.microsoft.com/office/drawing/2014/main" id="{93B1C43C-8D84-A944-9F2C-8FFD1E8DC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164" name="Group 45">
            <a:extLst>
              <a:ext uri="{FF2B5EF4-FFF2-40B4-BE49-F238E27FC236}">
                <a16:creationId xmlns:a16="http://schemas.microsoft.com/office/drawing/2014/main" id="{3BF13763-9892-FC48-AA70-4F7D23661E9C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2133601"/>
            <a:ext cx="1899010" cy="441325"/>
            <a:chOff x="1207819" y="2667000"/>
            <a:chExt cx="1899277" cy="441325"/>
          </a:xfrm>
        </p:grpSpPr>
        <p:sp>
          <p:nvSpPr>
            <p:cNvPr id="92168" name="Line 16">
              <a:extLst>
                <a:ext uri="{FF2B5EF4-FFF2-40B4-BE49-F238E27FC236}">
                  <a16:creationId xmlns:a16="http://schemas.microsoft.com/office/drawing/2014/main" id="{5994DE5B-9121-BF41-96ED-17C985593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2876550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9" name="Line 17">
              <a:extLst>
                <a:ext uri="{FF2B5EF4-FFF2-40B4-BE49-F238E27FC236}">
                  <a16:creationId xmlns:a16="http://schemas.microsoft.com/office/drawing/2014/main" id="{470B9958-B5E3-064A-AC3A-D1B475410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550" y="2876550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0" name="Freeform 18">
              <a:extLst>
                <a:ext uri="{FF2B5EF4-FFF2-40B4-BE49-F238E27FC236}">
                  <a16:creationId xmlns:a16="http://schemas.microsoft.com/office/drawing/2014/main" id="{CD9A1270-E759-1840-96F4-4CAEDBAB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7" y="2667000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1" name="Freeform 19">
              <a:extLst>
                <a:ext uri="{FF2B5EF4-FFF2-40B4-BE49-F238E27FC236}">
                  <a16:creationId xmlns:a16="http://schemas.microsoft.com/office/drawing/2014/main" id="{27BC8DA7-7A20-6E4F-9D85-DED028B3E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817812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2" name="Rectangle 96">
              <a:extLst>
                <a:ext uri="{FF2B5EF4-FFF2-40B4-BE49-F238E27FC236}">
                  <a16:creationId xmlns:a16="http://schemas.microsoft.com/office/drawing/2014/main" id="{B57A077D-4B8C-F147-9E71-B5F2AA293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19" y="2685772"/>
              <a:ext cx="202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92173" name="Group 39">
              <a:extLst>
                <a:ext uri="{FF2B5EF4-FFF2-40B4-BE49-F238E27FC236}">
                  <a16:creationId xmlns:a16="http://schemas.microsoft.com/office/drawing/2014/main" id="{264131CE-54FA-B04E-B3AF-6855765D1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626" y="2667000"/>
              <a:ext cx="219470" cy="369332"/>
              <a:chOff x="2801936" y="2754868"/>
              <a:chExt cx="219470" cy="369332"/>
            </a:xfrm>
          </p:grpSpPr>
          <p:sp>
            <p:nvSpPr>
              <p:cNvPr id="92174" name="Line 97">
                <a:extLst>
                  <a:ext uri="{FF2B5EF4-FFF2-40B4-BE49-F238E27FC236}">
                    <a16:creationId xmlns:a16="http://schemas.microsoft.com/office/drawing/2014/main" id="{5AF964DD-57F7-1347-BBB2-41999E285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936" y="2816224"/>
                <a:ext cx="169863" cy="317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Rectangle 96">
                <a:extLst>
                  <a:ext uri="{FF2B5EF4-FFF2-40B4-BE49-F238E27FC236}">
                    <a16:creationId xmlns:a16="http://schemas.microsoft.com/office/drawing/2014/main" id="{A5DEDE93-7C47-3042-9AD3-F80267068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754868"/>
                <a:ext cx="202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solidFill>
                      <a:srgbClr val="000000"/>
                    </a:solidFill>
                    <a:latin typeface="Times-Roman" pitchFamily="2" charset="0"/>
                  </a:rPr>
                  <a:t>x</a:t>
                </a: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</p:grpSp>
      <p:pic>
        <p:nvPicPr>
          <p:cNvPr id="92165" name="Picture 4" descr="Screen shot 2015-10-09 at 3.29.36 PM.png">
            <a:extLst>
              <a:ext uri="{FF2B5EF4-FFF2-40B4-BE49-F238E27FC236}">
                <a16:creationId xmlns:a16="http://schemas.microsoft.com/office/drawing/2014/main" id="{17341804-936D-CD4B-BAF3-B131517B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447800"/>
            <a:ext cx="187166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5" descr="Screen shot 2015-10-09 at 3.29.46 PM.png">
            <a:extLst>
              <a:ext uri="{FF2B5EF4-FFF2-40B4-BE49-F238E27FC236}">
                <a16:creationId xmlns:a16="http://schemas.microsoft.com/office/drawing/2014/main" id="{22B32892-8C0A-0E45-AE2D-9DE755B16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860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TextBox 26">
            <a:extLst>
              <a:ext uri="{FF2B5EF4-FFF2-40B4-BE49-F238E27FC236}">
                <a16:creationId xmlns:a16="http://schemas.microsoft.com/office/drawing/2014/main" id="{8D582E71-7416-814C-9B37-A0D163D0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6248401"/>
            <a:ext cx="336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Two alternative solutions.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9D498C82-5C8A-5547-BBB7-7A1693CCC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</a:t>
            </a:r>
          </a:p>
        </p:txBody>
      </p:sp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E023D5DE-885F-7645-8776-C72ECA33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891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 sz="3200"/>
              <a:t>Any Boolean function can be implemented </a:t>
            </a:r>
          </a:p>
          <a:p>
            <a:pPr algn="ctr">
              <a:buFontTx/>
              <a:buNone/>
            </a:pPr>
            <a:r>
              <a:rPr lang="en-US" altLang="en-US" sz="3200"/>
              <a:t>using only 4-to-1 multiplexers!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Screen shot 2013-08-30 at 1.07.44 PM.png">
            <a:extLst>
              <a:ext uri="{FF2B5EF4-FFF2-40B4-BE49-F238E27FC236}">
                <a16:creationId xmlns:a16="http://schemas.microsoft.com/office/drawing/2014/main" id="{E2820BB8-AD30-C64C-AF8A-E0A1619CD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Title 1">
            <a:extLst>
              <a:ext uri="{FF2B5EF4-FFF2-40B4-BE49-F238E27FC236}">
                <a16:creationId xmlns:a16="http://schemas.microsoft.com/office/drawing/2014/main" id="{9B580526-2157-F54E-ABFA-70D8FB51B6D4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AND Gate with </a:t>
            </a:r>
            <a:r>
              <a:rPr lang="en-US" altLang="en-US" sz="3600">
                <a:solidFill>
                  <a:srgbClr val="FF0000"/>
                </a:solidFill>
              </a:rPr>
              <a:t>2-to-1 </a:t>
            </a:r>
            <a:r>
              <a:rPr lang="en-US" altLang="en-US" sz="3600"/>
              <a:t>Mux</a:t>
            </a:r>
          </a:p>
        </p:txBody>
      </p:sp>
      <p:cxnSp>
        <p:nvCxnSpPr>
          <p:cNvPr id="94211" name="Straight Connector 27">
            <a:extLst>
              <a:ext uri="{FF2B5EF4-FFF2-40B4-BE49-F238E27FC236}">
                <a16:creationId xmlns:a16="http://schemas.microsoft.com/office/drawing/2014/main" id="{A165BAD8-4279-1C41-933D-6123F40093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4212" name="Picture 1" descr="Screen shot 2015-10-09 at 2.49.43 PM.png">
            <a:extLst>
              <a:ext uri="{FF2B5EF4-FFF2-40B4-BE49-F238E27FC236}">
                <a16:creationId xmlns:a16="http://schemas.microsoft.com/office/drawing/2014/main" id="{06682BA6-1040-0B45-A5E8-E4C306B19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2" descr="Screen shot 2015-10-09 at 3.42.23 PM.png">
            <a:extLst>
              <a:ext uri="{FF2B5EF4-FFF2-40B4-BE49-F238E27FC236}">
                <a16:creationId xmlns:a16="http://schemas.microsoft.com/office/drawing/2014/main" id="{0DD84C93-640A-4841-B5F1-E89BCDE7D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1" y="2833688"/>
            <a:ext cx="30083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3">
            <a:extLst>
              <a:ext uri="{FF2B5EF4-FFF2-40B4-BE49-F238E27FC236}">
                <a16:creationId xmlns:a16="http://schemas.microsoft.com/office/drawing/2014/main" id="{35ADA0B8-7695-434C-9197-89BD5382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8400"/>
            <a:ext cx="762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6FD67EB4-CC76-984A-8AED-8C9CFA83A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8754D5A-16B6-4E43-A994-BD9042074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25">
            <a:extLst>
              <a:ext uri="{FF2B5EF4-FFF2-40B4-BE49-F238E27FC236}">
                <a16:creationId xmlns:a16="http://schemas.microsoft.com/office/drawing/2014/main" id="{724F37C3-1DEC-CE4A-B146-3D4349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2A22130A-999D-8246-BDF8-CC44F6B29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812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select</a:t>
            </a:r>
          </a:p>
        </p:txBody>
      </p:sp>
      <p:sp>
        <p:nvSpPr>
          <p:cNvPr id="12293" name="TextBox 5">
            <a:extLst>
              <a:ext uri="{FF2B5EF4-FFF2-40B4-BE49-F238E27FC236}">
                <a16:creationId xmlns:a16="http://schemas.microsoft.com/office/drawing/2014/main" id="{1D55E50F-27D3-3B40-B299-AF591CAD1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19812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5C853C5F-D178-EF4B-B3F5-6F3219FD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19050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084FEEED-080E-5846-A92B-1D1ECE83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296" name="TextBox 8">
            <a:extLst>
              <a:ext uri="{FF2B5EF4-FFF2-40B4-BE49-F238E27FC236}">
                <a16:creationId xmlns:a16="http://schemas.microsoft.com/office/drawing/2014/main" id="{318F600E-E54A-2E40-A27D-91654707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1"/>
            <a:ext cx="917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is not a perfect analogy because the trains can go in either direction,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while the multiplexer would only allow them to go from top to bottom.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Screen shot 2013-08-30 at 1.07.44 PM.png">
            <a:extLst>
              <a:ext uri="{FF2B5EF4-FFF2-40B4-BE49-F238E27FC236}">
                <a16:creationId xmlns:a16="http://schemas.microsoft.com/office/drawing/2014/main" id="{EE7A07D2-156E-EF45-988A-C1070523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>
            <a:extLst>
              <a:ext uri="{FF2B5EF4-FFF2-40B4-BE49-F238E27FC236}">
                <a16:creationId xmlns:a16="http://schemas.microsoft.com/office/drawing/2014/main" id="{69C73351-1415-384F-BE25-641F55EED440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AND Gate with 2-to-1 Mux</a:t>
            </a:r>
          </a:p>
        </p:txBody>
      </p:sp>
      <p:cxnSp>
        <p:nvCxnSpPr>
          <p:cNvPr id="95235" name="Straight Connector 27">
            <a:extLst>
              <a:ext uri="{FF2B5EF4-FFF2-40B4-BE49-F238E27FC236}">
                <a16:creationId xmlns:a16="http://schemas.microsoft.com/office/drawing/2014/main" id="{3E5E2EB0-386A-D940-905A-549706D461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36" name="Picture 1" descr="Screen shot 2015-10-09 at 2.49.43 PM.png">
            <a:extLst>
              <a:ext uri="{FF2B5EF4-FFF2-40B4-BE49-F238E27FC236}">
                <a16:creationId xmlns:a16="http://schemas.microsoft.com/office/drawing/2014/main" id="{B63B2D9E-72EA-4E4A-A20E-D772DB2E1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2" descr="Screen shot 2015-10-09 at 3.42.23 PM.png">
            <a:extLst>
              <a:ext uri="{FF2B5EF4-FFF2-40B4-BE49-F238E27FC236}">
                <a16:creationId xmlns:a16="http://schemas.microsoft.com/office/drawing/2014/main" id="{5FD9B8E4-1DD3-E346-8C06-C5B71B2F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1" y="2833688"/>
            <a:ext cx="30083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238" name="Straight Connector 21">
            <a:extLst>
              <a:ext uri="{FF2B5EF4-FFF2-40B4-BE49-F238E27FC236}">
                <a16:creationId xmlns:a16="http://schemas.microsoft.com/office/drawing/2014/main" id="{955305C4-1CD7-2D45-B904-D08A398A35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1113" y="3019426"/>
            <a:ext cx="0" cy="2371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9" name="Straight Connector 23">
            <a:extLst>
              <a:ext uri="{FF2B5EF4-FFF2-40B4-BE49-F238E27FC236}">
                <a16:creationId xmlns:a16="http://schemas.microsoft.com/office/drawing/2014/main" id="{6A3B7F97-B2ED-F64A-9787-6E9F692155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46251" y="4470401"/>
            <a:ext cx="2735263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40" name="Rectangle 25">
            <a:extLst>
              <a:ext uri="{FF2B5EF4-FFF2-40B4-BE49-F238E27FC236}">
                <a16:creationId xmlns:a16="http://schemas.microsoft.com/office/drawing/2014/main" id="{359CEE97-3767-AE47-991E-D47EA7D9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8400"/>
            <a:ext cx="762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Screen shot 2013-08-30 at 1.07.44 PM.png">
            <a:extLst>
              <a:ext uri="{FF2B5EF4-FFF2-40B4-BE49-F238E27FC236}">
                <a16:creationId xmlns:a16="http://schemas.microsoft.com/office/drawing/2014/main" id="{B68C759A-B694-7240-ABA3-6BF05FFB2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Title 1">
            <a:extLst>
              <a:ext uri="{FF2B5EF4-FFF2-40B4-BE49-F238E27FC236}">
                <a16:creationId xmlns:a16="http://schemas.microsoft.com/office/drawing/2014/main" id="{F05A5BF4-D0B1-0447-938C-E1FB87DE5395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AND Gate with </a:t>
            </a:r>
            <a:r>
              <a:rPr lang="en-US" altLang="en-US" sz="3600">
                <a:solidFill>
                  <a:srgbClr val="000000"/>
                </a:solidFill>
              </a:rPr>
              <a:t>2-to-1 </a:t>
            </a:r>
            <a:r>
              <a:rPr lang="en-US" altLang="en-US" sz="3600"/>
              <a:t>Mux</a:t>
            </a:r>
          </a:p>
        </p:txBody>
      </p:sp>
      <p:cxnSp>
        <p:nvCxnSpPr>
          <p:cNvPr id="96259" name="Straight Connector 27">
            <a:extLst>
              <a:ext uri="{FF2B5EF4-FFF2-40B4-BE49-F238E27FC236}">
                <a16:creationId xmlns:a16="http://schemas.microsoft.com/office/drawing/2014/main" id="{76CA81FD-0FD3-A442-B5EF-597FCE4929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6260" name="Picture 1" descr="Screen shot 2015-10-09 at 2.49.43 PM.png">
            <a:extLst>
              <a:ext uri="{FF2B5EF4-FFF2-40B4-BE49-F238E27FC236}">
                <a16:creationId xmlns:a16="http://schemas.microsoft.com/office/drawing/2014/main" id="{61746D07-4116-3046-AA73-2C8C62C14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2" descr="Screen shot 2015-10-09 at 3.42.23 PM.png">
            <a:extLst>
              <a:ext uri="{FF2B5EF4-FFF2-40B4-BE49-F238E27FC236}">
                <a16:creationId xmlns:a16="http://schemas.microsoft.com/office/drawing/2014/main" id="{B6617D23-B568-0A46-AF82-6530CAFCD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1" y="2833688"/>
            <a:ext cx="30083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262" name="Straight Connector 21">
            <a:extLst>
              <a:ext uri="{FF2B5EF4-FFF2-40B4-BE49-F238E27FC236}">
                <a16:creationId xmlns:a16="http://schemas.microsoft.com/office/drawing/2014/main" id="{C26C3804-66BC-FA4E-89F9-D50AB23308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1113" y="3019426"/>
            <a:ext cx="0" cy="2371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3" name="Straight Connector 23">
            <a:extLst>
              <a:ext uri="{FF2B5EF4-FFF2-40B4-BE49-F238E27FC236}">
                <a16:creationId xmlns:a16="http://schemas.microsoft.com/office/drawing/2014/main" id="{FCCF8715-577C-2741-99D9-017CAB95B1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46251" y="4470401"/>
            <a:ext cx="2735263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64" name="Right Brace 3">
            <a:extLst>
              <a:ext uri="{FF2B5EF4-FFF2-40B4-BE49-F238E27FC236}">
                <a16:creationId xmlns:a16="http://schemas.microsoft.com/office/drawing/2014/main" id="{4D4634D0-6725-3B4D-A7AF-F531A514AD4E}"/>
              </a:ext>
            </a:extLst>
          </p:cNvPr>
          <p:cNvSpPr>
            <a:spLocks/>
          </p:cNvSpPr>
          <p:nvPr/>
        </p:nvSpPr>
        <p:spPr bwMode="auto">
          <a:xfrm>
            <a:off x="4140200" y="3733800"/>
            <a:ext cx="217488" cy="685800"/>
          </a:xfrm>
          <a:prstGeom prst="rightBrace">
            <a:avLst>
              <a:gd name="adj1" fmla="val 832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5" name="Right Brace 9">
            <a:extLst>
              <a:ext uri="{FF2B5EF4-FFF2-40B4-BE49-F238E27FC236}">
                <a16:creationId xmlns:a16="http://schemas.microsoft.com/office/drawing/2014/main" id="{A3D5E456-129A-EE47-AC85-F0C11BC0EF4E}"/>
              </a:ext>
            </a:extLst>
          </p:cNvPr>
          <p:cNvSpPr>
            <a:spLocks/>
          </p:cNvSpPr>
          <p:nvPr/>
        </p:nvSpPr>
        <p:spPr bwMode="auto">
          <a:xfrm>
            <a:off x="4143375" y="4572000"/>
            <a:ext cx="217488" cy="685800"/>
          </a:xfrm>
          <a:prstGeom prst="rightBrace">
            <a:avLst>
              <a:gd name="adj1" fmla="val 832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6" name="TextBox 4">
            <a:extLst>
              <a:ext uri="{FF2B5EF4-FFF2-40B4-BE49-F238E27FC236}">
                <a16:creationId xmlns:a16="http://schemas.microsoft.com/office/drawing/2014/main" id="{E7990B6D-3A5D-3F4D-BB98-40C34BD24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9" y="3827464"/>
            <a:ext cx="36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96267" name="TextBox 11">
            <a:extLst>
              <a:ext uri="{FF2B5EF4-FFF2-40B4-BE49-F238E27FC236}">
                <a16:creationId xmlns:a16="http://schemas.microsoft.com/office/drawing/2014/main" id="{5813DB4A-2E93-E748-A7F1-17930476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43439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617800D4-050D-6C4B-965A-4591C7DBDAE7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OR Gate with </a:t>
            </a:r>
            <a:r>
              <a:rPr lang="en-US" altLang="en-US" sz="3600">
                <a:solidFill>
                  <a:srgbClr val="000000"/>
                </a:solidFill>
              </a:rPr>
              <a:t>2-to-1 </a:t>
            </a:r>
            <a:r>
              <a:rPr lang="en-US" altLang="en-US" sz="3600"/>
              <a:t>Mux</a:t>
            </a:r>
          </a:p>
        </p:txBody>
      </p:sp>
      <p:cxnSp>
        <p:nvCxnSpPr>
          <p:cNvPr id="97282" name="Straight Connector 24">
            <a:extLst>
              <a:ext uri="{FF2B5EF4-FFF2-40B4-BE49-F238E27FC236}">
                <a16:creationId xmlns:a16="http://schemas.microsoft.com/office/drawing/2014/main" id="{5CCE6428-73E6-864B-9841-22ABC6DFA2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7283" name="Picture 44" descr="Screen shot 2015-10-09 at 2.49.49 PM.png">
            <a:extLst>
              <a:ext uri="{FF2B5EF4-FFF2-40B4-BE49-F238E27FC236}">
                <a16:creationId xmlns:a16="http://schemas.microsoft.com/office/drawing/2014/main" id="{455AD9A7-0B7C-A94C-B155-ED14A71AC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343026"/>
            <a:ext cx="34115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4" name="Group 6">
            <a:extLst>
              <a:ext uri="{FF2B5EF4-FFF2-40B4-BE49-F238E27FC236}">
                <a16:creationId xmlns:a16="http://schemas.microsoft.com/office/drawing/2014/main" id="{AB6F46B6-636A-C44E-82ED-DAFA6CBE59D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08314"/>
            <a:ext cx="3151188" cy="2478087"/>
            <a:chOff x="5257800" y="2209800"/>
            <a:chExt cx="3150547" cy="2477540"/>
          </a:xfrm>
        </p:grpSpPr>
        <p:pic>
          <p:nvPicPr>
            <p:cNvPr id="97287" name="Picture 49" descr="Screen shot 2013-08-30 at 1.07.44 PM.png">
              <a:extLst>
                <a:ext uri="{FF2B5EF4-FFF2-40B4-BE49-F238E27FC236}">
                  <a16:creationId xmlns:a16="http://schemas.microsoft.com/office/drawing/2014/main" id="{A9683CE0-9228-F042-B00E-0132ACEB6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8" name="Picture 47" descr="Screen shot 2013-08-30 at 1.08.35 PM.png">
              <a:extLst>
                <a:ext uri="{FF2B5EF4-FFF2-40B4-BE49-F238E27FC236}">
                  <a16:creationId xmlns:a16="http://schemas.microsoft.com/office/drawing/2014/main" id="{1C87DED6-6297-0646-AAE3-BAFFBD1ED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7285" name="Picture 20" descr="Screen shot 2015-10-09 at 3.42.43 PM.png">
            <a:extLst>
              <a:ext uri="{FF2B5EF4-FFF2-40B4-BE49-F238E27FC236}">
                <a16:creationId xmlns:a16="http://schemas.microsoft.com/office/drawing/2014/main" id="{4D561039-3A23-9F41-A52B-64BD2BE06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838450"/>
            <a:ext cx="3040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25">
            <a:extLst>
              <a:ext uri="{FF2B5EF4-FFF2-40B4-BE49-F238E27FC236}">
                <a16:creationId xmlns:a16="http://schemas.microsoft.com/office/drawing/2014/main" id="{03FC3024-C2E0-1145-98AC-BCFBBF57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8400"/>
            <a:ext cx="762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93B0AAE3-6323-CB4B-83B3-8358B3121EAC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OR Gate with </a:t>
            </a:r>
            <a:r>
              <a:rPr lang="en-US" altLang="en-US" sz="3600">
                <a:solidFill>
                  <a:srgbClr val="000000"/>
                </a:solidFill>
              </a:rPr>
              <a:t>2-to-1 </a:t>
            </a:r>
            <a:r>
              <a:rPr lang="en-US" altLang="en-US" sz="3600"/>
              <a:t>Mux</a:t>
            </a:r>
          </a:p>
        </p:txBody>
      </p:sp>
      <p:cxnSp>
        <p:nvCxnSpPr>
          <p:cNvPr id="98306" name="Straight Connector 24">
            <a:extLst>
              <a:ext uri="{FF2B5EF4-FFF2-40B4-BE49-F238E27FC236}">
                <a16:creationId xmlns:a16="http://schemas.microsoft.com/office/drawing/2014/main" id="{CBF6E649-82BE-D742-985C-49258B10BE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8307" name="Picture 44" descr="Screen shot 2015-10-09 at 2.49.49 PM.png">
            <a:extLst>
              <a:ext uri="{FF2B5EF4-FFF2-40B4-BE49-F238E27FC236}">
                <a16:creationId xmlns:a16="http://schemas.microsoft.com/office/drawing/2014/main" id="{875F1771-A9F2-CC4A-AE82-E66D263F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343026"/>
            <a:ext cx="34115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8" name="Group 6">
            <a:extLst>
              <a:ext uri="{FF2B5EF4-FFF2-40B4-BE49-F238E27FC236}">
                <a16:creationId xmlns:a16="http://schemas.microsoft.com/office/drawing/2014/main" id="{B103EA9C-EC81-A94E-9293-C9F7CA11050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08314"/>
            <a:ext cx="3151188" cy="2478087"/>
            <a:chOff x="5257800" y="2209800"/>
            <a:chExt cx="3150547" cy="2477540"/>
          </a:xfrm>
        </p:grpSpPr>
        <p:pic>
          <p:nvPicPr>
            <p:cNvPr id="98313" name="Picture 49" descr="Screen shot 2013-08-30 at 1.07.44 PM.png">
              <a:extLst>
                <a:ext uri="{FF2B5EF4-FFF2-40B4-BE49-F238E27FC236}">
                  <a16:creationId xmlns:a16="http://schemas.microsoft.com/office/drawing/2014/main" id="{F7F73708-917C-564E-B31E-10C42652E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4" name="Picture 47" descr="Screen shot 2013-08-30 at 1.08.35 PM.png">
              <a:extLst>
                <a:ext uri="{FF2B5EF4-FFF2-40B4-BE49-F238E27FC236}">
                  <a16:creationId xmlns:a16="http://schemas.microsoft.com/office/drawing/2014/main" id="{E791F21A-2277-6747-9146-89909DCCF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09" name="Picture 20" descr="Screen shot 2015-10-09 at 3.42.43 PM.png">
            <a:extLst>
              <a:ext uri="{FF2B5EF4-FFF2-40B4-BE49-F238E27FC236}">
                <a16:creationId xmlns:a16="http://schemas.microsoft.com/office/drawing/2014/main" id="{69040657-B551-014D-ADF4-8DC128790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838450"/>
            <a:ext cx="3040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310" name="Straight Connector 8">
            <a:extLst>
              <a:ext uri="{FF2B5EF4-FFF2-40B4-BE49-F238E27FC236}">
                <a16:creationId xmlns:a16="http://schemas.microsoft.com/office/drawing/2014/main" id="{F40AD626-3E7D-AA48-836B-CAB0C59FD2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1113" y="3143251"/>
            <a:ext cx="0" cy="2371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1" name="Straight Connector 9">
            <a:extLst>
              <a:ext uri="{FF2B5EF4-FFF2-40B4-BE49-F238E27FC236}">
                <a16:creationId xmlns:a16="http://schemas.microsoft.com/office/drawing/2014/main" id="{91144650-BD27-DF4B-BBDE-D745427DA8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46251" y="4594226"/>
            <a:ext cx="2735263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12" name="Rectangle 10">
            <a:extLst>
              <a:ext uri="{FF2B5EF4-FFF2-40B4-BE49-F238E27FC236}">
                <a16:creationId xmlns:a16="http://schemas.microsoft.com/office/drawing/2014/main" id="{151DBCF1-69DF-9A46-950D-8D258550C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8400"/>
            <a:ext cx="762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3316486D-795D-2645-A182-8423DCECBA86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Building an OR Gate with </a:t>
            </a:r>
            <a:r>
              <a:rPr lang="en-US" altLang="en-US" sz="3600">
                <a:solidFill>
                  <a:srgbClr val="000000"/>
                </a:solidFill>
              </a:rPr>
              <a:t>2-to-1 </a:t>
            </a:r>
            <a:r>
              <a:rPr lang="en-US" altLang="en-US" sz="3600"/>
              <a:t>Mux</a:t>
            </a:r>
          </a:p>
        </p:txBody>
      </p:sp>
      <p:cxnSp>
        <p:nvCxnSpPr>
          <p:cNvPr id="99330" name="Straight Connector 24">
            <a:extLst>
              <a:ext uri="{FF2B5EF4-FFF2-40B4-BE49-F238E27FC236}">
                <a16:creationId xmlns:a16="http://schemas.microsoft.com/office/drawing/2014/main" id="{765EA72B-DB53-7B42-8D3A-0BB64C0366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9331" name="Picture 44" descr="Screen shot 2015-10-09 at 2.49.49 PM.png">
            <a:extLst>
              <a:ext uri="{FF2B5EF4-FFF2-40B4-BE49-F238E27FC236}">
                <a16:creationId xmlns:a16="http://schemas.microsoft.com/office/drawing/2014/main" id="{38E60798-FCEA-FA40-AD32-BFA05FED6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343026"/>
            <a:ext cx="34115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2" name="Group 6">
            <a:extLst>
              <a:ext uri="{FF2B5EF4-FFF2-40B4-BE49-F238E27FC236}">
                <a16:creationId xmlns:a16="http://schemas.microsoft.com/office/drawing/2014/main" id="{BF0909EC-E9E9-D745-9513-42D1E351B2F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08314"/>
            <a:ext cx="3151188" cy="2478087"/>
            <a:chOff x="5257800" y="2209800"/>
            <a:chExt cx="3150547" cy="2477540"/>
          </a:xfrm>
        </p:grpSpPr>
        <p:pic>
          <p:nvPicPr>
            <p:cNvPr id="99340" name="Picture 49" descr="Screen shot 2013-08-30 at 1.07.44 PM.png">
              <a:extLst>
                <a:ext uri="{FF2B5EF4-FFF2-40B4-BE49-F238E27FC236}">
                  <a16:creationId xmlns:a16="http://schemas.microsoft.com/office/drawing/2014/main" id="{1B293A30-C2DB-3B45-93C1-E1FC18A3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41" name="Picture 47" descr="Screen shot 2013-08-30 at 1.08.35 PM.png">
              <a:extLst>
                <a:ext uri="{FF2B5EF4-FFF2-40B4-BE49-F238E27FC236}">
                  <a16:creationId xmlns:a16="http://schemas.microsoft.com/office/drawing/2014/main" id="{94E50F36-7387-6F4D-B5EF-A8B88D2D3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9333" name="Picture 20" descr="Screen shot 2015-10-09 at 3.42.43 PM.png">
            <a:extLst>
              <a:ext uri="{FF2B5EF4-FFF2-40B4-BE49-F238E27FC236}">
                <a16:creationId xmlns:a16="http://schemas.microsoft.com/office/drawing/2014/main" id="{79EBE77B-612C-A048-A8F0-8C3CC7087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838450"/>
            <a:ext cx="3040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334" name="Straight Connector 8">
            <a:extLst>
              <a:ext uri="{FF2B5EF4-FFF2-40B4-BE49-F238E27FC236}">
                <a16:creationId xmlns:a16="http://schemas.microsoft.com/office/drawing/2014/main" id="{D702D50E-1578-6F4C-9BEF-A9C5289858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1113" y="3143251"/>
            <a:ext cx="0" cy="2371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5" name="Straight Connector 9">
            <a:extLst>
              <a:ext uri="{FF2B5EF4-FFF2-40B4-BE49-F238E27FC236}">
                <a16:creationId xmlns:a16="http://schemas.microsoft.com/office/drawing/2014/main" id="{B604CE6E-D59C-9542-8D0B-D472EC9CE3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46251" y="4594226"/>
            <a:ext cx="2735263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36" name="Right Brace 10">
            <a:extLst>
              <a:ext uri="{FF2B5EF4-FFF2-40B4-BE49-F238E27FC236}">
                <a16:creationId xmlns:a16="http://schemas.microsoft.com/office/drawing/2014/main" id="{E49E4156-93E9-0343-A50C-07AECCD656FE}"/>
              </a:ext>
            </a:extLst>
          </p:cNvPr>
          <p:cNvSpPr>
            <a:spLocks/>
          </p:cNvSpPr>
          <p:nvPr/>
        </p:nvSpPr>
        <p:spPr bwMode="auto">
          <a:xfrm>
            <a:off x="4238625" y="3852863"/>
            <a:ext cx="217488" cy="685800"/>
          </a:xfrm>
          <a:prstGeom prst="rightBrace">
            <a:avLst>
              <a:gd name="adj1" fmla="val 832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9337" name="Right Brace 11">
            <a:extLst>
              <a:ext uri="{FF2B5EF4-FFF2-40B4-BE49-F238E27FC236}">
                <a16:creationId xmlns:a16="http://schemas.microsoft.com/office/drawing/2014/main" id="{B91FB4FA-0D48-2048-91B4-25FF16D3A93D}"/>
              </a:ext>
            </a:extLst>
          </p:cNvPr>
          <p:cNvSpPr>
            <a:spLocks/>
          </p:cNvSpPr>
          <p:nvPr/>
        </p:nvSpPr>
        <p:spPr bwMode="auto">
          <a:xfrm>
            <a:off x="4241800" y="4691063"/>
            <a:ext cx="217488" cy="685800"/>
          </a:xfrm>
          <a:prstGeom prst="rightBrace">
            <a:avLst>
              <a:gd name="adj1" fmla="val 832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9338" name="TextBox 12">
            <a:extLst>
              <a:ext uri="{FF2B5EF4-FFF2-40B4-BE49-F238E27FC236}">
                <a16:creationId xmlns:a16="http://schemas.microsoft.com/office/drawing/2014/main" id="{651E7D08-EA3E-284B-8E57-E3E26B0EA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9" y="4700589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9339" name="TextBox 13">
            <a:extLst>
              <a:ext uri="{FF2B5EF4-FFF2-40B4-BE49-F238E27FC236}">
                <a16:creationId xmlns:a16="http://schemas.microsoft.com/office/drawing/2014/main" id="{53B64E20-4564-5C4E-A500-FA6C78BEF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3867150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76329625-BF99-5948-A533-46D494DC4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NOT Gate with</a:t>
            </a:r>
            <a:r>
              <a:rPr lang="en-US" altLang="en-US">
                <a:solidFill>
                  <a:srgbClr val="000000"/>
                </a:solidFill>
              </a:rPr>
              <a:t> 2-to-1 </a:t>
            </a:r>
            <a:r>
              <a:rPr lang="en-US" altLang="en-US"/>
              <a:t>Mux</a:t>
            </a:r>
          </a:p>
        </p:txBody>
      </p:sp>
      <p:grpSp>
        <p:nvGrpSpPr>
          <p:cNvPr id="100354" name="Group 13">
            <a:extLst>
              <a:ext uri="{FF2B5EF4-FFF2-40B4-BE49-F238E27FC236}">
                <a16:creationId xmlns:a16="http://schemas.microsoft.com/office/drawing/2014/main" id="{D37B3F99-0803-5342-A61D-AD997DE32A7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429000"/>
            <a:ext cx="1600200" cy="1676400"/>
            <a:chOff x="5715000" y="2590800"/>
            <a:chExt cx="1600200" cy="1676400"/>
          </a:xfrm>
        </p:grpSpPr>
        <p:cxnSp>
          <p:nvCxnSpPr>
            <p:cNvPr id="100367" name="Straight Connector 11">
              <a:extLst>
                <a:ext uri="{FF2B5EF4-FFF2-40B4-BE49-F238E27FC236}">
                  <a16:creationId xmlns:a16="http://schemas.microsoft.com/office/drawing/2014/main" id="{53E5691B-41B9-3241-B673-EAA80B7274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68" name="Straight Connector 12">
              <a:extLst>
                <a:ext uri="{FF2B5EF4-FFF2-40B4-BE49-F238E27FC236}">
                  <a16:creationId xmlns:a16="http://schemas.microsoft.com/office/drawing/2014/main" id="{1AF8DCC9-A199-7A4F-ABA3-95F73EDA05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69" name="TextBox 9">
              <a:extLst>
                <a:ext uri="{FF2B5EF4-FFF2-40B4-BE49-F238E27FC236}">
                  <a16:creationId xmlns:a16="http://schemas.microsoft.com/office/drawing/2014/main" id="{C324E776-A86C-9A48-A316-CDDAE8BAB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100370" name="TextBox 74">
              <a:extLst>
                <a:ext uri="{FF2B5EF4-FFF2-40B4-BE49-F238E27FC236}">
                  <a16:creationId xmlns:a16="http://schemas.microsoft.com/office/drawing/2014/main" id="{F4A019FF-CB74-0A44-AA08-056AF5209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100371" name="Straight Connector 15">
              <a:extLst>
                <a:ext uri="{FF2B5EF4-FFF2-40B4-BE49-F238E27FC236}">
                  <a16:creationId xmlns:a16="http://schemas.microsoft.com/office/drawing/2014/main" id="{F697471E-69ED-894B-A574-D3B60B7BC8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72" name="TextBox 77">
              <a:extLst>
                <a:ext uri="{FF2B5EF4-FFF2-40B4-BE49-F238E27FC236}">
                  <a16:creationId xmlns:a16="http://schemas.microsoft.com/office/drawing/2014/main" id="{BDB1D051-D788-9342-8753-B903C7FD4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73" name="TextBox 78">
              <a:extLst>
                <a:ext uri="{FF2B5EF4-FFF2-40B4-BE49-F238E27FC236}">
                  <a16:creationId xmlns:a16="http://schemas.microsoft.com/office/drawing/2014/main" id="{2FF2D993-9A76-394E-AAA9-E1A1397D3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4" name="TextBox 80">
              <a:extLst>
                <a:ext uri="{FF2B5EF4-FFF2-40B4-BE49-F238E27FC236}">
                  <a16:creationId xmlns:a16="http://schemas.microsoft.com/office/drawing/2014/main" id="{5EBCCF47-8787-424B-B88D-72B7C9CEE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5" name="TextBox 81">
              <a:extLst>
                <a:ext uri="{FF2B5EF4-FFF2-40B4-BE49-F238E27FC236}">
                  <a16:creationId xmlns:a16="http://schemas.microsoft.com/office/drawing/2014/main" id="{785F1A01-08FB-8845-B8B3-F2B3F3960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cxnSp>
        <p:nvCxnSpPr>
          <p:cNvPr id="100355" name="Straight Connector 20">
            <a:extLst>
              <a:ext uri="{FF2B5EF4-FFF2-40B4-BE49-F238E27FC236}">
                <a16:creationId xmlns:a16="http://schemas.microsoft.com/office/drawing/2014/main" id="{E8286E5E-415C-DF4F-8F48-9F8F1576DA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56" name="Group 45">
            <a:extLst>
              <a:ext uri="{FF2B5EF4-FFF2-40B4-BE49-F238E27FC236}">
                <a16:creationId xmlns:a16="http://schemas.microsoft.com/office/drawing/2014/main" id="{DCF3369D-A3C1-5245-96E1-7EAD9946F57A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1981201"/>
            <a:ext cx="1899010" cy="441325"/>
            <a:chOff x="1207819" y="2667000"/>
            <a:chExt cx="1899277" cy="441325"/>
          </a:xfrm>
        </p:grpSpPr>
        <p:sp>
          <p:nvSpPr>
            <p:cNvPr id="100359" name="Line 16">
              <a:extLst>
                <a:ext uri="{FF2B5EF4-FFF2-40B4-BE49-F238E27FC236}">
                  <a16:creationId xmlns:a16="http://schemas.microsoft.com/office/drawing/2014/main" id="{8E31E255-2121-2C43-9C73-2572675BF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2876550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0" name="Line 17">
              <a:extLst>
                <a:ext uri="{FF2B5EF4-FFF2-40B4-BE49-F238E27FC236}">
                  <a16:creationId xmlns:a16="http://schemas.microsoft.com/office/drawing/2014/main" id="{2748D4C2-3758-6049-B1F1-26C76EF2A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550" y="2876550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1" name="Freeform 18">
              <a:extLst>
                <a:ext uri="{FF2B5EF4-FFF2-40B4-BE49-F238E27FC236}">
                  <a16:creationId xmlns:a16="http://schemas.microsoft.com/office/drawing/2014/main" id="{893DC98A-CAE4-9845-A590-FA91AB0D5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7" y="2667000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2" name="Freeform 19">
              <a:extLst>
                <a:ext uri="{FF2B5EF4-FFF2-40B4-BE49-F238E27FC236}">
                  <a16:creationId xmlns:a16="http://schemas.microsoft.com/office/drawing/2014/main" id="{222BAFDA-98AC-7C4E-98B7-8B30046C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817812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3" name="Rectangle 96">
              <a:extLst>
                <a:ext uri="{FF2B5EF4-FFF2-40B4-BE49-F238E27FC236}">
                  <a16:creationId xmlns:a16="http://schemas.microsoft.com/office/drawing/2014/main" id="{1DA63925-1FCD-1442-96D7-D1741BADA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19" y="2685772"/>
              <a:ext cx="202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00364" name="Group 39">
              <a:extLst>
                <a:ext uri="{FF2B5EF4-FFF2-40B4-BE49-F238E27FC236}">
                  <a16:creationId xmlns:a16="http://schemas.microsoft.com/office/drawing/2014/main" id="{FFFCD22D-03C2-7A46-B959-BA368BFAA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626" y="2667000"/>
              <a:ext cx="219470" cy="369332"/>
              <a:chOff x="2801936" y="2754868"/>
              <a:chExt cx="219470" cy="369332"/>
            </a:xfrm>
          </p:grpSpPr>
          <p:sp>
            <p:nvSpPr>
              <p:cNvPr id="100365" name="Line 97">
                <a:extLst>
                  <a:ext uri="{FF2B5EF4-FFF2-40B4-BE49-F238E27FC236}">
                    <a16:creationId xmlns:a16="http://schemas.microsoft.com/office/drawing/2014/main" id="{5ED78735-8EE8-094F-8333-8D27EE38E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936" y="2816224"/>
                <a:ext cx="169863" cy="317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6" name="Rectangle 96">
                <a:extLst>
                  <a:ext uri="{FF2B5EF4-FFF2-40B4-BE49-F238E27FC236}">
                    <a16:creationId xmlns:a16="http://schemas.microsoft.com/office/drawing/2014/main" id="{CB51336A-40C0-A843-A956-DADD03CC5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754868"/>
                <a:ext cx="202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solidFill>
                      <a:srgbClr val="000000"/>
                    </a:solidFill>
                    <a:latin typeface="Times-Roman" pitchFamily="2" charset="0"/>
                  </a:rPr>
                  <a:t>x</a:t>
                </a: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</p:grpSp>
      <p:pic>
        <p:nvPicPr>
          <p:cNvPr id="100357" name="Picture 35" descr="Screen shot 2015-10-09 at 3.42.52 PM.png">
            <a:extLst>
              <a:ext uri="{FF2B5EF4-FFF2-40B4-BE49-F238E27FC236}">
                <a16:creationId xmlns:a16="http://schemas.microsoft.com/office/drawing/2014/main" id="{A6247C01-9FC6-F24E-AF00-38439483D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917826"/>
            <a:ext cx="3048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36">
            <a:extLst>
              <a:ext uri="{FF2B5EF4-FFF2-40B4-BE49-F238E27FC236}">
                <a16:creationId xmlns:a16="http://schemas.microsoft.com/office/drawing/2014/main" id="{C815B25A-5551-7D4C-B2F8-8E66BE7A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8400"/>
            <a:ext cx="762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73617288-98B0-0046-9B12-FBC37CA80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NOT Gate with</a:t>
            </a:r>
            <a:r>
              <a:rPr lang="en-US" altLang="en-US">
                <a:solidFill>
                  <a:srgbClr val="000000"/>
                </a:solidFill>
              </a:rPr>
              <a:t> 2-to-1 </a:t>
            </a:r>
            <a:r>
              <a:rPr lang="en-US" altLang="en-US"/>
              <a:t>Mux</a:t>
            </a:r>
          </a:p>
        </p:txBody>
      </p:sp>
      <p:grpSp>
        <p:nvGrpSpPr>
          <p:cNvPr id="101378" name="Group 13">
            <a:extLst>
              <a:ext uri="{FF2B5EF4-FFF2-40B4-BE49-F238E27FC236}">
                <a16:creationId xmlns:a16="http://schemas.microsoft.com/office/drawing/2014/main" id="{910CE36C-5172-714D-8189-F11E3E6D370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429000"/>
            <a:ext cx="1600200" cy="1676400"/>
            <a:chOff x="5715000" y="2590800"/>
            <a:chExt cx="1600200" cy="1676400"/>
          </a:xfrm>
        </p:grpSpPr>
        <p:cxnSp>
          <p:nvCxnSpPr>
            <p:cNvPr id="101390" name="Straight Connector 11">
              <a:extLst>
                <a:ext uri="{FF2B5EF4-FFF2-40B4-BE49-F238E27FC236}">
                  <a16:creationId xmlns:a16="http://schemas.microsoft.com/office/drawing/2014/main" id="{6982FC63-8F40-6B4B-A8A2-31557F16CB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1" name="Straight Connector 12">
              <a:extLst>
                <a:ext uri="{FF2B5EF4-FFF2-40B4-BE49-F238E27FC236}">
                  <a16:creationId xmlns:a16="http://schemas.microsoft.com/office/drawing/2014/main" id="{696CD28D-430F-0F4C-9F52-BA42F18FB0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2" name="TextBox 9">
              <a:extLst>
                <a:ext uri="{FF2B5EF4-FFF2-40B4-BE49-F238E27FC236}">
                  <a16:creationId xmlns:a16="http://schemas.microsoft.com/office/drawing/2014/main" id="{AF962DF4-EBD4-E647-9B5F-4BAA6E0EA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101393" name="TextBox 74">
              <a:extLst>
                <a:ext uri="{FF2B5EF4-FFF2-40B4-BE49-F238E27FC236}">
                  <a16:creationId xmlns:a16="http://schemas.microsoft.com/office/drawing/2014/main" id="{796A4178-3DED-604B-B7AC-3C34F4257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101394" name="Straight Connector 15">
              <a:extLst>
                <a:ext uri="{FF2B5EF4-FFF2-40B4-BE49-F238E27FC236}">
                  <a16:creationId xmlns:a16="http://schemas.microsoft.com/office/drawing/2014/main" id="{12D80325-91CD-0E42-A48C-72CD0E26E7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5" name="TextBox 77">
              <a:extLst>
                <a:ext uri="{FF2B5EF4-FFF2-40B4-BE49-F238E27FC236}">
                  <a16:creationId xmlns:a16="http://schemas.microsoft.com/office/drawing/2014/main" id="{3184F77F-2D88-5844-82F2-793A2FC31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1396" name="TextBox 78">
              <a:extLst>
                <a:ext uri="{FF2B5EF4-FFF2-40B4-BE49-F238E27FC236}">
                  <a16:creationId xmlns:a16="http://schemas.microsoft.com/office/drawing/2014/main" id="{EE9FA48F-3CD4-FC40-AE1C-A2206D13C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1397" name="TextBox 80">
              <a:extLst>
                <a:ext uri="{FF2B5EF4-FFF2-40B4-BE49-F238E27FC236}">
                  <a16:creationId xmlns:a16="http://schemas.microsoft.com/office/drawing/2014/main" id="{053C4B25-1A04-0C43-A196-2E19B486D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1398" name="TextBox 81">
              <a:extLst>
                <a:ext uri="{FF2B5EF4-FFF2-40B4-BE49-F238E27FC236}">
                  <a16:creationId xmlns:a16="http://schemas.microsoft.com/office/drawing/2014/main" id="{2335A5E3-D342-F447-9645-7B32E55DF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cxnSp>
        <p:nvCxnSpPr>
          <p:cNvPr id="101379" name="Straight Connector 20">
            <a:extLst>
              <a:ext uri="{FF2B5EF4-FFF2-40B4-BE49-F238E27FC236}">
                <a16:creationId xmlns:a16="http://schemas.microsoft.com/office/drawing/2014/main" id="{81C663B4-AFB6-E842-8043-7B7A4EA6BA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371600"/>
            <a:ext cx="0" cy="4572000"/>
          </a:xfrm>
          <a:prstGeom prst="line">
            <a:avLst/>
          </a:prstGeom>
          <a:noFill/>
          <a:ln w="25400">
            <a:solidFill>
              <a:srgbClr val="28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1380" name="Group 45">
            <a:extLst>
              <a:ext uri="{FF2B5EF4-FFF2-40B4-BE49-F238E27FC236}">
                <a16:creationId xmlns:a16="http://schemas.microsoft.com/office/drawing/2014/main" id="{0F1BE871-2922-1946-9775-932D949D55CA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1981201"/>
            <a:ext cx="1899010" cy="441325"/>
            <a:chOff x="1207819" y="2667000"/>
            <a:chExt cx="1899277" cy="441325"/>
          </a:xfrm>
        </p:grpSpPr>
        <p:sp>
          <p:nvSpPr>
            <p:cNvPr id="101382" name="Line 16">
              <a:extLst>
                <a:ext uri="{FF2B5EF4-FFF2-40B4-BE49-F238E27FC236}">
                  <a16:creationId xmlns:a16="http://schemas.microsoft.com/office/drawing/2014/main" id="{68270F5B-2B35-744E-8CF5-6E0241AD1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2876550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3" name="Line 17">
              <a:extLst>
                <a:ext uri="{FF2B5EF4-FFF2-40B4-BE49-F238E27FC236}">
                  <a16:creationId xmlns:a16="http://schemas.microsoft.com/office/drawing/2014/main" id="{545E69CE-55E6-574D-AE19-733054C89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550" y="2876550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4" name="Freeform 18">
              <a:extLst>
                <a:ext uri="{FF2B5EF4-FFF2-40B4-BE49-F238E27FC236}">
                  <a16:creationId xmlns:a16="http://schemas.microsoft.com/office/drawing/2014/main" id="{0DFAF5ED-7E92-FB40-AF2F-E651FB55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7" y="2667000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Freeform 19">
              <a:extLst>
                <a:ext uri="{FF2B5EF4-FFF2-40B4-BE49-F238E27FC236}">
                  <a16:creationId xmlns:a16="http://schemas.microsoft.com/office/drawing/2014/main" id="{B344B46A-EF78-4B41-A538-349CC8F30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817812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6" name="Rectangle 96">
              <a:extLst>
                <a:ext uri="{FF2B5EF4-FFF2-40B4-BE49-F238E27FC236}">
                  <a16:creationId xmlns:a16="http://schemas.microsoft.com/office/drawing/2014/main" id="{D05F6535-E091-7F40-9E43-E566FBA09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19" y="2685772"/>
              <a:ext cx="202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01387" name="Group 39">
              <a:extLst>
                <a:ext uri="{FF2B5EF4-FFF2-40B4-BE49-F238E27FC236}">
                  <a16:creationId xmlns:a16="http://schemas.microsoft.com/office/drawing/2014/main" id="{6991F938-C5F7-EB44-A428-EB845183E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626" y="2667000"/>
              <a:ext cx="219470" cy="369332"/>
              <a:chOff x="2801936" y="2754868"/>
              <a:chExt cx="219470" cy="369332"/>
            </a:xfrm>
          </p:grpSpPr>
          <p:sp>
            <p:nvSpPr>
              <p:cNvPr id="101388" name="Line 97">
                <a:extLst>
                  <a:ext uri="{FF2B5EF4-FFF2-40B4-BE49-F238E27FC236}">
                    <a16:creationId xmlns:a16="http://schemas.microsoft.com/office/drawing/2014/main" id="{86877486-88EB-924E-B31E-92E15D825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936" y="2816224"/>
                <a:ext cx="169863" cy="317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89" name="Rectangle 96">
                <a:extLst>
                  <a:ext uri="{FF2B5EF4-FFF2-40B4-BE49-F238E27FC236}">
                    <a16:creationId xmlns:a16="http://schemas.microsoft.com/office/drawing/2014/main" id="{CD5901CF-9343-534A-8B49-83B5F00B0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754868"/>
                <a:ext cx="202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 i="1">
                    <a:solidFill>
                      <a:srgbClr val="000000"/>
                    </a:solidFill>
                    <a:latin typeface="Times-Roman" pitchFamily="2" charset="0"/>
                  </a:rPr>
                  <a:t>x</a:t>
                </a: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</p:grpSp>
      <p:pic>
        <p:nvPicPr>
          <p:cNvPr id="101381" name="Picture 35" descr="Screen shot 2015-10-09 at 3.42.52 PM.png">
            <a:extLst>
              <a:ext uri="{FF2B5EF4-FFF2-40B4-BE49-F238E27FC236}">
                <a16:creationId xmlns:a16="http://schemas.microsoft.com/office/drawing/2014/main" id="{A1536642-078B-6A41-BF7A-F38C5410C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917826"/>
            <a:ext cx="3048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A1DD357A-504A-8D48-943E-DE8D3700E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707EF546-5CA2-084A-B6B3-E1E8FF5E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891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 sz="3200"/>
              <a:t>Any Boolean function can be implemented </a:t>
            </a:r>
          </a:p>
          <a:p>
            <a:pPr algn="ctr">
              <a:buFontTx/>
              <a:buNone/>
            </a:pPr>
            <a:r>
              <a:rPr lang="en-US" altLang="en-US" sz="3200"/>
              <a:t>using only 2-to-1 multiplexers!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F71AD8C7-AEFC-2B42-B2C4-925C3B0A154E}"/>
              </a:ext>
            </a:extLst>
          </p:cNvPr>
          <p:cNvSpPr txBox="1">
            <a:spLocks/>
          </p:cNvSpPr>
          <p:nvPr/>
        </p:nvSpPr>
        <p:spPr bwMode="auto">
          <a:xfrm>
            <a:off x="1581150" y="3175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AND</a:t>
            </a:r>
          </a:p>
        </p:txBody>
      </p:sp>
      <p:pic>
        <p:nvPicPr>
          <p:cNvPr id="103426" name="Picture 1" descr="Screen shot 2013-09-11 at 2.49.51 PM.png">
            <a:extLst>
              <a:ext uri="{FF2B5EF4-FFF2-40B4-BE49-F238E27FC236}">
                <a16:creationId xmlns:a16="http://schemas.microsoft.com/office/drawing/2014/main" id="{C252D8C2-949B-D44D-84B3-B745E4E2B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1044575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1" descr="Screen shot 2013-09-11 at 2.49.51 PM.png">
            <a:extLst>
              <a:ext uri="{FF2B5EF4-FFF2-40B4-BE49-F238E27FC236}">
                <a16:creationId xmlns:a16="http://schemas.microsoft.com/office/drawing/2014/main" id="{8B41CAD1-6936-9648-9625-7FBC82D06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1042988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1" descr="Screen shot 2013-09-11 at 2.49.51 PM.png">
            <a:extLst>
              <a:ext uri="{FF2B5EF4-FFF2-40B4-BE49-F238E27FC236}">
                <a16:creationId xmlns:a16="http://schemas.microsoft.com/office/drawing/2014/main" id="{07630DA7-70C6-7244-9068-FD7780658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43434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Box 4">
            <a:extLst>
              <a:ext uri="{FF2B5EF4-FFF2-40B4-BE49-F238E27FC236}">
                <a16:creationId xmlns:a16="http://schemas.microsoft.com/office/drawing/2014/main" id="{8446F3CA-2D08-B64C-8EB3-6AB56BC4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99060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03430" name="TextBox 11">
            <a:extLst>
              <a:ext uri="{FF2B5EF4-FFF2-40B4-BE49-F238E27FC236}">
                <a16:creationId xmlns:a16="http://schemas.microsoft.com/office/drawing/2014/main" id="{2CCA67CE-501D-2441-A345-36D17B28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2238376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3431" name="TextBox 11">
            <a:extLst>
              <a:ext uri="{FF2B5EF4-FFF2-40B4-BE49-F238E27FC236}">
                <a16:creationId xmlns:a16="http://schemas.microsoft.com/office/drawing/2014/main" id="{B2C9FA7A-4D18-2B43-91F7-769478E91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2697164"/>
            <a:ext cx="484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3432" name="TextBox 11">
            <a:extLst>
              <a:ext uri="{FF2B5EF4-FFF2-40B4-BE49-F238E27FC236}">
                <a16:creationId xmlns:a16="http://schemas.microsoft.com/office/drawing/2014/main" id="{7EC3E5AC-45BA-A445-B88E-C405D3C77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2238376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3433" name="TextBox 11">
            <a:extLst>
              <a:ext uri="{FF2B5EF4-FFF2-40B4-BE49-F238E27FC236}">
                <a16:creationId xmlns:a16="http://schemas.microsoft.com/office/drawing/2014/main" id="{B66C4A3E-76D1-4C4B-BDDD-3DE099B55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4" y="2697164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3434" name="TextBox 11">
            <a:extLst>
              <a:ext uri="{FF2B5EF4-FFF2-40B4-BE49-F238E27FC236}">
                <a16:creationId xmlns:a16="http://schemas.microsoft.com/office/drawing/2014/main" id="{17F28BDE-B36E-5343-8939-75CBEEFC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990601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3435" name="TextBox 11">
            <a:extLst>
              <a:ext uri="{FF2B5EF4-FFF2-40B4-BE49-F238E27FC236}">
                <a16:creationId xmlns:a16="http://schemas.microsoft.com/office/drawing/2014/main" id="{9131313E-2EAC-E14E-B520-247D6F3B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5562601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3436" name="TextBox 11">
            <a:extLst>
              <a:ext uri="{FF2B5EF4-FFF2-40B4-BE49-F238E27FC236}">
                <a16:creationId xmlns:a16="http://schemas.microsoft.com/office/drawing/2014/main" id="{1ED0402B-3A6A-144F-9868-AB1AF3A6E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4327525"/>
            <a:ext cx="36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3437" name="TextBox 11">
            <a:extLst>
              <a:ext uri="{FF2B5EF4-FFF2-40B4-BE49-F238E27FC236}">
                <a16:creationId xmlns:a16="http://schemas.microsoft.com/office/drawing/2014/main" id="{3EB5338D-52ED-6D43-B004-A8F19BBF0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5976939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3438" name="Title 1">
            <a:extLst>
              <a:ext uri="{FF2B5EF4-FFF2-40B4-BE49-F238E27FC236}">
                <a16:creationId xmlns:a16="http://schemas.microsoft.com/office/drawing/2014/main" id="{6973DE05-DAE5-3C4F-ADD6-F5C536D16F1B}"/>
              </a:ext>
            </a:extLst>
          </p:cNvPr>
          <p:cNvSpPr txBox="1">
            <a:spLocks/>
          </p:cNvSpPr>
          <p:nvPr/>
        </p:nvSpPr>
        <p:spPr bwMode="auto">
          <a:xfrm>
            <a:off x="6400800" y="315913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OR</a:t>
            </a:r>
          </a:p>
        </p:txBody>
      </p:sp>
      <p:sp>
        <p:nvSpPr>
          <p:cNvPr id="103439" name="Title 1">
            <a:extLst>
              <a:ext uri="{FF2B5EF4-FFF2-40B4-BE49-F238E27FC236}">
                <a16:creationId xmlns:a16="http://schemas.microsoft.com/office/drawing/2014/main" id="{67B6A852-DC50-E84E-9575-5C1A6BEE2A2D}"/>
              </a:ext>
            </a:extLst>
          </p:cNvPr>
          <p:cNvSpPr txBox="1">
            <a:spLocks/>
          </p:cNvSpPr>
          <p:nvPr/>
        </p:nvSpPr>
        <p:spPr bwMode="auto">
          <a:xfrm>
            <a:off x="4086225" y="3605213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NOT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841DB77D-31AF-CD44-ABA4-EC1C0C87EC04}"/>
              </a:ext>
            </a:extLst>
          </p:cNvPr>
          <p:cNvSpPr txBox="1">
            <a:spLocks/>
          </p:cNvSpPr>
          <p:nvPr/>
        </p:nvSpPr>
        <p:spPr bwMode="auto">
          <a:xfrm>
            <a:off x="1581150" y="3175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AND</a:t>
            </a:r>
          </a:p>
        </p:txBody>
      </p:sp>
      <p:pic>
        <p:nvPicPr>
          <p:cNvPr id="104450" name="Picture 1" descr="Screen shot 2013-09-11 at 2.49.51 PM.png">
            <a:extLst>
              <a:ext uri="{FF2B5EF4-FFF2-40B4-BE49-F238E27FC236}">
                <a16:creationId xmlns:a16="http://schemas.microsoft.com/office/drawing/2014/main" id="{E62A208B-7496-564D-B5CB-9283ADA9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1044575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1" descr="Screen shot 2013-09-11 at 2.49.51 PM.png">
            <a:extLst>
              <a:ext uri="{FF2B5EF4-FFF2-40B4-BE49-F238E27FC236}">
                <a16:creationId xmlns:a16="http://schemas.microsoft.com/office/drawing/2014/main" id="{447F2AFC-2E47-8A4D-BD5F-54FC94F1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1042988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1" descr="Screen shot 2013-09-11 at 2.49.51 PM.png">
            <a:extLst>
              <a:ext uri="{FF2B5EF4-FFF2-40B4-BE49-F238E27FC236}">
                <a16:creationId xmlns:a16="http://schemas.microsoft.com/office/drawing/2014/main" id="{AF5BD99A-F796-4043-92C5-47EF9D23F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4343400"/>
            <a:ext cx="353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Box 4">
            <a:extLst>
              <a:ext uri="{FF2B5EF4-FFF2-40B4-BE49-F238E27FC236}">
                <a16:creationId xmlns:a16="http://schemas.microsoft.com/office/drawing/2014/main" id="{6A82AC4A-BBFE-A947-83BC-C1396226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99060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04454" name="TextBox 11">
            <a:extLst>
              <a:ext uri="{FF2B5EF4-FFF2-40B4-BE49-F238E27FC236}">
                <a16:creationId xmlns:a16="http://schemas.microsoft.com/office/drawing/2014/main" id="{D6B5F7E2-22C5-3440-89EA-77C5CEA9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2238376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4455" name="TextBox 11">
            <a:extLst>
              <a:ext uri="{FF2B5EF4-FFF2-40B4-BE49-F238E27FC236}">
                <a16:creationId xmlns:a16="http://schemas.microsoft.com/office/drawing/2014/main" id="{2A509A4E-A9DD-2F46-AB33-31877F7F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9" y="2697164"/>
            <a:ext cx="484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4456" name="TextBox 11">
            <a:extLst>
              <a:ext uri="{FF2B5EF4-FFF2-40B4-BE49-F238E27FC236}">
                <a16:creationId xmlns:a16="http://schemas.microsoft.com/office/drawing/2014/main" id="{24CDD48B-BDC0-284E-9355-E3D252AD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2238376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4457" name="TextBox 11">
            <a:extLst>
              <a:ext uri="{FF2B5EF4-FFF2-40B4-BE49-F238E27FC236}">
                <a16:creationId xmlns:a16="http://schemas.microsoft.com/office/drawing/2014/main" id="{3A058FBD-36A5-C644-9819-F02943F9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4" y="2697164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4458" name="TextBox 11">
            <a:extLst>
              <a:ext uri="{FF2B5EF4-FFF2-40B4-BE49-F238E27FC236}">
                <a16:creationId xmlns:a16="http://schemas.microsoft.com/office/drawing/2014/main" id="{F26639FD-9B41-9B4B-A404-03BF7310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990601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4459" name="TextBox 11">
            <a:extLst>
              <a:ext uri="{FF2B5EF4-FFF2-40B4-BE49-F238E27FC236}">
                <a16:creationId xmlns:a16="http://schemas.microsoft.com/office/drawing/2014/main" id="{644DE9BB-DA01-D244-BDFE-BDA4478F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5562601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4460" name="TextBox 11">
            <a:extLst>
              <a:ext uri="{FF2B5EF4-FFF2-40B4-BE49-F238E27FC236}">
                <a16:creationId xmlns:a16="http://schemas.microsoft.com/office/drawing/2014/main" id="{20F49BF2-4209-4A42-A2D8-C2A21DDC5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4327525"/>
            <a:ext cx="36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4461" name="TextBox 11">
            <a:extLst>
              <a:ext uri="{FF2B5EF4-FFF2-40B4-BE49-F238E27FC236}">
                <a16:creationId xmlns:a16="http://schemas.microsoft.com/office/drawing/2014/main" id="{5B263997-3DDB-DA48-828E-371A7AAD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9" y="5976939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4462" name="Title 1">
            <a:extLst>
              <a:ext uri="{FF2B5EF4-FFF2-40B4-BE49-F238E27FC236}">
                <a16:creationId xmlns:a16="http://schemas.microsoft.com/office/drawing/2014/main" id="{D33FFB67-9445-564B-8333-475FA6F515F9}"/>
              </a:ext>
            </a:extLst>
          </p:cNvPr>
          <p:cNvSpPr txBox="1">
            <a:spLocks/>
          </p:cNvSpPr>
          <p:nvPr/>
        </p:nvSpPr>
        <p:spPr bwMode="auto">
          <a:xfrm>
            <a:off x="6400800" y="315913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OR</a:t>
            </a:r>
          </a:p>
        </p:txBody>
      </p:sp>
      <p:sp>
        <p:nvSpPr>
          <p:cNvPr id="104463" name="Title 1">
            <a:extLst>
              <a:ext uri="{FF2B5EF4-FFF2-40B4-BE49-F238E27FC236}">
                <a16:creationId xmlns:a16="http://schemas.microsoft.com/office/drawing/2014/main" id="{406BE4D7-61A1-6447-9AA4-19E3AD7EC433}"/>
              </a:ext>
            </a:extLst>
          </p:cNvPr>
          <p:cNvSpPr txBox="1">
            <a:spLocks/>
          </p:cNvSpPr>
          <p:nvPr/>
        </p:nvSpPr>
        <p:spPr bwMode="auto">
          <a:xfrm>
            <a:off x="4086225" y="3605213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NOT</a:t>
            </a:r>
          </a:p>
        </p:txBody>
      </p:sp>
      <p:sp>
        <p:nvSpPr>
          <p:cNvPr id="104464" name="TextBox 4">
            <a:extLst>
              <a:ext uri="{FF2B5EF4-FFF2-40B4-BE49-F238E27FC236}">
                <a16:creationId xmlns:a16="http://schemas.microsoft.com/office/drawing/2014/main" id="{BE298233-B450-B64F-9B37-A8905FC8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9" y="976314"/>
            <a:ext cx="36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04465" name="TextBox 11">
            <a:extLst>
              <a:ext uri="{FF2B5EF4-FFF2-40B4-BE49-F238E27FC236}">
                <a16:creationId xmlns:a16="http://schemas.microsoft.com/office/drawing/2014/main" id="{66A4D884-440F-7241-BC67-D179DC2A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2724150"/>
            <a:ext cx="874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04466" name="TextBox 11">
            <a:extLst>
              <a:ext uri="{FF2B5EF4-FFF2-40B4-BE49-F238E27FC236}">
                <a16:creationId xmlns:a16="http://schemas.microsoft.com/office/drawing/2014/main" id="{2FC22848-C249-0A4E-B0CB-4A13CF17E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2724150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04467" name="TextBox 11">
            <a:extLst>
              <a:ext uri="{FF2B5EF4-FFF2-40B4-BE49-F238E27FC236}">
                <a16:creationId xmlns:a16="http://schemas.microsoft.com/office/drawing/2014/main" id="{E504D61D-DD3C-E44B-A6A9-BBB4F09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1" y="954089"/>
            <a:ext cx="87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28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cxnSp>
        <p:nvCxnSpPr>
          <p:cNvPr id="104468" name="Straight Connector 2">
            <a:extLst>
              <a:ext uri="{FF2B5EF4-FFF2-40B4-BE49-F238E27FC236}">
                <a16:creationId xmlns:a16="http://schemas.microsoft.com/office/drawing/2014/main" id="{CFE78264-32F9-2040-93B8-9A57F1E7BC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70863" y="1071563"/>
            <a:ext cx="342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69" name="TextBox 11">
            <a:extLst>
              <a:ext uri="{FF2B5EF4-FFF2-40B4-BE49-F238E27FC236}">
                <a16:creationId xmlns:a16="http://schemas.microsoft.com/office/drawing/2014/main" id="{5B64D635-5E9B-C043-93D1-45B7E6660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608647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4470" name="TextBox 25">
            <a:extLst>
              <a:ext uri="{FF2B5EF4-FFF2-40B4-BE49-F238E27FC236}">
                <a16:creationId xmlns:a16="http://schemas.microsoft.com/office/drawing/2014/main" id="{5C6644EC-69A8-6547-BD08-CEFF7871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4256089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x</a:t>
            </a:r>
            <a:endParaRPr lang="en-US" altLang="en-US" sz="2800" b="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104471" name="Straight Connector 26">
            <a:extLst>
              <a:ext uri="{FF2B5EF4-FFF2-40B4-BE49-F238E27FC236}">
                <a16:creationId xmlns:a16="http://schemas.microsoft.com/office/drawing/2014/main" id="{A5C7CAEB-F102-8848-A53B-DCBBC130EF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3913" y="4332288"/>
            <a:ext cx="342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19469</TotalTime>
  <Words>4299</Words>
  <Application>Microsoft Macintosh PowerPoint</Application>
  <PresentationFormat>Custom</PresentationFormat>
  <Paragraphs>2216</Paragraphs>
  <Slides>171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80" baseType="lpstr">
      <vt:lpstr>MS PGothic</vt:lpstr>
      <vt:lpstr>Arial</vt:lpstr>
      <vt:lpstr>Helvetica</vt:lpstr>
      <vt:lpstr>Symbol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PowerPoint Presentation</vt:lpstr>
      <vt:lpstr>2-to-1 Multiplexer (Definition)</vt:lpstr>
      <vt:lpstr>Graphical Symbol for a 2-to-1 Multiplexer</vt:lpstr>
      <vt:lpstr>Analogy: Railroad Switch</vt:lpstr>
      <vt:lpstr>Analogy: Railroad Switch</vt:lpstr>
      <vt:lpstr>Analogy: Railroad Switch</vt:lpstr>
      <vt:lpstr>Truth Table for a 2-to-1 Multiplexer</vt:lpstr>
      <vt:lpstr>Let’s Derive the SOP form</vt:lpstr>
      <vt:lpstr>Let’s Derive the SOP form</vt:lpstr>
      <vt:lpstr>Let’s Derive the SOP form</vt:lpstr>
      <vt:lpstr>Let’s Derive the SOP form</vt:lpstr>
      <vt:lpstr>Let’s Derive the SOP form</vt:lpstr>
      <vt:lpstr>Let’s simplify this expression</vt:lpstr>
      <vt:lpstr>Let’s simplify this expression</vt:lpstr>
      <vt:lpstr>Let’s simplify this expression</vt:lpstr>
      <vt:lpstr>Circuit for 2-1 Multiplexer</vt:lpstr>
      <vt:lpstr>Analysis of the 2-to-1 Multiplexer  (when the input s=0)</vt:lpstr>
      <vt:lpstr>Analysis of the 2-to-1 Multiplexer  (when the input s=1)</vt:lpstr>
      <vt:lpstr>Analysis of the 2-to-1 Multiplexer  (when the input s=0)</vt:lpstr>
      <vt:lpstr>Analysis of the 2-to-1 Multiplexer  (when the input s=1)</vt:lpstr>
      <vt:lpstr>More Compact Truth-Table Representation</vt:lpstr>
      <vt:lpstr>PowerPoint Presentation</vt:lpstr>
      <vt:lpstr>4-to-1 Multiplexer (Definition)</vt:lpstr>
      <vt:lpstr>Graphical Symbol and Truth Table</vt:lpstr>
      <vt:lpstr>The long-form truth table</vt:lpstr>
      <vt:lpstr>The long-form truth table</vt:lpstr>
      <vt:lpstr>The long-form truth table</vt:lpstr>
      <vt:lpstr>The long-form truth table</vt:lpstr>
      <vt:lpstr>The long-form truth table</vt:lpstr>
      <vt:lpstr>The long-form truth table</vt:lpstr>
      <vt:lpstr>Graphical Symbol and Truth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Railroad Switches</vt:lpstr>
      <vt:lpstr>Analogy: Railroad Switches</vt:lpstr>
      <vt:lpstr>Analogy: Railroad Switches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 NOT Gate with 4-to-1 Mux</vt:lpstr>
      <vt:lpstr>Building a NOT Gate with 4-to-1 Mux</vt:lpstr>
      <vt:lpstr>Building a NOT Gate with 4-to-1 Mux</vt:lpstr>
      <vt:lpstr>Building a NOT Gate with 4-to-1 Mux</vt:lpstr>
      <vt:lpstr>Building a NOT Gate with 4-to-1 Mux</vt:lpstr>
      <vt:lpstr>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 NOT Gate with 2-to-1 Mux</vt:lpstr>
      <vt:lpstr>Building a NOT Gate with 2-to-1 Mux</vt:lpstr>
      <vt:lpstr>Implications</vt:lpstr>
      <vt:lpstr>PowerPoint Presentation</vt:lpstr>
      <vt:lpstr>PowerPoint Presentation</vt:lpstr>
      <vt:lpstr>PowerPoint Presentation</vt:lpstr>
      <vt:lpstr>PowerPoint Presentation</vt:lpstr>
      <vt:lpstr>2 x 2 Crossbar switch</vt:lpstr>
      <vt:lpstr>2 x 2 Crossbar switch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of a logic function  with a 4-to-1 multiplexer </vt:lpstr>
      <vt:lpstr>Implementation of the same logic function  with a 2-to-1 multiplexer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 (3-input XOR)</vt:lpstr>
      <vt:lpstr>Implementation of 3-input XOR with 2-to-1 Multiplexers</vt:lpstr>
      <vt:lpstr>Implementation of 3-input XOR with 2-to-1 Multiplexers</vt:lpstr>
      <vt:lpstr>Implementation of 3-input XOR with 2-to-1 Multiplexers</vt:lpstr>
      <vt:lpstr>Implementation of 3-input XOR with 2-to-1 Multiplexers</vt:lpstr>
      <vt:lpstr>PowerPoint Presentation</vt:lpstr>
      <vt:lpstr>PowerPoint Presentation</vt:lpstr>
      <vt:lpstr>PowerPoint Presentation</vt:lpstr>
      <vt:lpstr>PowerPoint Presentation</vt:lpstr>
      <vt:lpstr>Multiplexor Synthesis  Using Shannon’s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Yet Another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560</cp:revision>
  <cp:lastPrinted>2022-10-07T19:39:50Z</cp:lastPrinted>
  <dcterms:created xsi:type="dcterms:W3CDTF">2003-05-23T15:49:24Z</dcterms:created>
  <dcterms:modified xsi:type="dcterms:W3CDTF">2024-10-11T21:12:23Z</dcterms:modified>
</cp:coreProperties>
</file>